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7"/>
  </p:notesMasterIdLst>
  <p:sldIdLst>
    <p:sldId id="256" r:id="rId2"/>
    <p:sldId id="257" r:id="rId3"/>
    <p:sldId id="311" r:id="rId4"/>
    <p:sldId id="258" r:id="rId5"/>
    <p:sldId id="259" r:id="rId6"/>
    <p:sldId id="260" r:id="rId7"/>
    <p:sldId id="261" r:id="rId8"/>
    <p:sldId id="262" r:id="rId9"/>
    <p:sldId id="313" r:id="rId10"/>
    <p:sldId id="265" r:id="rId11"/>
    <p:sldId id="266" r:id="rId12"/>
    <p:sldId id="314" r:id="rId13"/>
    <p:sldId id="316" r:id="rId14"/>
    <p:sldId id="315" r:id="rId15"/>
    <p:sldId id="278" r:id="rId16"/>
    <p:sldId id="280" r:id="rId17"/>
    <p:sldId id="283" r:id="rId18"/>
    <p:sldId id="317" r:id="rId19"/>
    <p:sldId id="284" r:id="rId20"/>
    <p:sldId id="318" r:id="rId21"/>
    <p:sldId id="286" r:id="rId22"/>
    <p:sldId id="291" r:id="rId23"/>
    <p:sldId id="292" r:id="rId24"/>
    <p:sldId id="319" r:id="rId25"/>
    <p:sldId id="285" r:id="rId26"/>
  </p:sldIdLst>
  <p:sldSz cx="9144000" cy="5143500" type="screen16x9"/>
  <p:notesSz cx="6858000" cy="9144000"/>
  <p:embeddedFontLst>
    <p:embeddedFont>
      <p:font typeface="Assistant" pitchFamily="2" charset="-79"/>
      <p:regular r:id="rId28"/>
      <p:bold r:id="rId29"/>
    </p:embeddedFont>
    <p:embeddedFont>
      <p:font typeface="Assistant ExtraLight" pitchFamily="2" charset="-79"/>
      <p:regular r:id="rId30"/>
      <p:bold r:id="rId31"/>
    </p:embeddedFont>
    <p:embeddedFont>
      <p:font typeface="DM Serif Display" panose="020B0604020202020204" charset="0"/>
      <p:regular r:id="rId32"/>
      <p:italic r:id="rId33"/>
    </p:embeddedFont>
    <p:embeddedFont>
      <p:font typeface="Yeseva On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4F0"/>
    <a:srgbClr val="0E4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3EC5FC-BB5E-49C3-BED4-516BA86B28C3}">
  <a:tblStyle styleId="{353EC5FC-BB5E-49C3-BED4-516BA86B28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varScale="1">
        <p:scale>
          <a:sx n="96" d="100"/>
          <a:sy n="96" d="100"/>
        </p:scale>
        <p:origin x="4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3"/>
        <p:cNvGrpSpPr/>
        <p:nvPr/>
      </p:nvGrpSpPr>
      <p:grpSpPr>
        <a:xfrm>
          <a:off x="0" y="0"/>
          <a:ext cx="0" cy="0"/>
          <a:chOff x="0" y="0"/>
          <a:chExt cx="0" cy="0"/>
        </a:xfrm>
      </p:grpSpPr>
      <p:sp>
        <p:nvSpPr>
          <p:cNvPr id="4414" name="Google Shape;4414;gd46efc76fb_0_2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5" name="Google Shape;4415;gd46efc76fb_0_2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7"/>
        <p:cNvGrpSpPr/>
        <p:nvPr/>
      </p:nvGrpSpPr>
      <p:grpSpPr>
        <a:xfrm>
          <a:off x="0" y="0"/>
          <a:ext cx="0" cy="0"/>
          <a:chOff x="0" y="0"/>
          <a:chExt cx="0" cy="0"/>
        </a:xfrm>
      </p:grpSpPr>
      <p:sp>
        <p:nvSpPr>
          <p:cNvPr id="4528" name="Google Shape;4528;gd46efc76fb_0_22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9" name="Google Shape;4529;gd46efc76fb_0_22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4"/>
        <p:cNvGrpSpPr/>
        <p:nvPr/>
      </p:nvGrpSpPr>
      <p:grpSpPr>
        <a:xfrm>
          <a:off x="0" y="0"/>
          <a:ext cx="0" cy="0"/>
          <a:chOff x="0" y="0"/>
          <a:chExt cx="0" cy="0"/>
        </a:xfrm>
      </p:grpSpPr>
      <p:sp>
        <p:nvSpPr>
          <p:cNvPr id="4755" name="Google Shape;4755;gd46efc76fb_0_22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6" name="Google Shape;4756;gd46efc76fb_0_22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9"/>
        <p:cNvGrpSpPr/>
        <p:nvPr/>
      </p:nvGrpSpPr>
      <p:grpSpPr>
        <a:xfrm>
          <a:off x="0" y="0"/>
          <a:ext cx="0" cy="0"/>
          <a:chOff x="0" y="0"/>
          <a:chExt cx="0" cy="0"/>
        </a:xfrm>
      </p:grpSpPr>
      <p:sp>
        <p:nvSpPr>
          <p:cNvPr id="4780" name="Google Shape;4780;ge5a834e302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1" name="Google Shape;4781;ge5a834e30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8"/>
        <p:cNvGrpSpPr/>
        <p:nvPr/>
      </p:nvGrpSpPr>
      <p:grpSpPr>
        <a:xfrm>
          <a:off x="0" y="0"/>
          <a:ext cx="0" cy="0"/>
          <a:chOff x="0" y="0"/>
          <a:chExt cx="0" cy="0"/>
        </a:xfrm>
      </p:grpSpPr>
      <p:sp>
        <p:nvSpPr>
          <p:cNvPr id="4909" name="Google Shape;4909;gd46efc76fb_0_22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0" name="Google Shape;4910;gd46efc76fb_0_22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6"/>
        <p:cNvGrpSpPr/>
        <p:nvPr/>
      </p:nvGrpSpPr>
      <p:grpSpPr>
        <a:xfrm>
          <a:off x="0" y="0"/>
          <a:ext cx="0" cy="0"/>
          <a:chOff x="0" y="0"/>
          <a:chExt cx="0" cy="0"/>
        </a:xfrm>
      </p:grpSpPr>
      <p:sp>
        <p:nvSpPr>
          <p:cNvPr id="5157" name="Google Shape;5157;gd46efc76fb_0_22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8" name="Google Shape;5158;gd46efc76fb_0_22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3"/>
        <p:cNvGrpSpPr/>
        <p:nvPr/>
      </p:nvGrpSpPr>
      <p:grpSpPr>
        <a:xfrm>
          <a:off x="0" y="0"/>
          <a:ext cx="0" cy="0"/>
          <a:chOff x="0" y="0"/>
          <a:chExt cx="0" cy="0"/>
        </a:xfrm>
      </p:grpSpPr>
      <p:sp>
        <p:nvSpPr>
          <p:cNvPr id="5444" name="Google Shape;5444;gd46efc76fb_0_22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5" name="Google Shape;5445;gd46efc76fb_0_22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0"/>
        <p:cNvGrpSpPr/>
        <p:nvPr/>
      </p:nvGrpSpPr>
      <p:grpSpPr>
        <a:xfrm>
          <a:off x="0" y="0"/>
          <a:ext cx="0" cy="0"/>
          <a:chOff x="0" y="0"/>
          <a:chExt cx="0" cy="0"/>
        </a:xfrm>
      </p:grpSpPr>
      <p:sp>
        <p:nvSpPr>
          <p:cNvPr id="4871" name="Google Shape;4871;gd46efc76fb_0_22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2" name="Google Shape;4872;gd46efc76fb_0_22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35cfb2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35cfb2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d35cfb2e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d35cfb2e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d35cfb2e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d35cfb2e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d35cfb2e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5" name="Google Shape;3015;gd35cfb2e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0"/>
        <p:cNvGrpSpPr/>
        <p:nvPr/>
      </p:nvGrpSpPr>
      <p:grpSpPr>
        <a:xfrm>
          <a:off x="0" y="0"/>
          <a:ext cx="0" cy="0"/>
          <a:chOff x="0" y="0"/>
          <a:chExt cx="0" cy="0"/>
        </a:xfrm>
      </p:grpSpPr>
      <p:sp>
        <p:nvSpPr>
          <p:cNvPr id="3121" name="Google Shape;3121;gd46efc76f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2" name="Google Shape;3122;gd46efc76f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3"/>
        <p:cNvGrpSpPr/>
        <p:nvPr/>
      </p:nvGrpSpPr>
      <p:grpSpPr>
        <a:xfrm>
          <a:off x="0" y="0"/>
          <a:ext cx="0" cy="0"/>
          <a:chOff x="0" y="0"/>
          <a:chExt cx="0" cy="0"/>
        </a:xfrm>
      </p:grpSpPr>
      <p:sp>
        <p:nvSpPr>
          <p:cNvPr id="3204" name="Google Shape;3204;gd35cfb2e4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5" name="Google Shape;3205;gd35cfb2e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3"/>
        <p:cNvGrpSpPr/>
        <p:nvPr/>
      </p:nvGrpSpPr>
      <p:grpSpPr>
        <a:xfrm>
          <a:off x="0" y="0"/>
          <a:ext cx="0" cy="0"/>
          <a:chOff x="0" y="0"/>
          <a:chExt cx="0" cy="0"/>
        </a:xfrm>
      </p:grpSpPr>
      <p:sp>
        <p:nvSpPr>
          <p:cNvPr id="3464" name="Google Shape;3464;gd46efc76fb_0_21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5" name="Google Shape;3465;gd46efc76fb_0_21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9"/>
        <p:cNvGrpSpPr/>
        <p:nvPr/>
      </p:nvGrpSpPr>
      <p:grpSpPr>
        <a:xfrm>
          <a:off x="0" y="0"/>
          <a:ext cx="0" cy="0"/>
          <a:chOff x="0" y="0"/>
          <a:chExt cx="0" cy="0"/>
        </a:xfrm>
      </p:grpSpPr>
      <p:sp>
        <p:nvSpPr>
          <p:cNvPr id="3600" name="Google Shape;3600;gd46efc76fb_0_21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1" name="Google Shape;3601;gd46efc76fb_0_21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10">
    <p:bg>
      <p:bgPr>
        <a:solidFill>
          <a:schemeClr val="lt1"/>
        </a:solidFill>
        <a:effectLst/>
      </p:bgPr>
    </p:bg>
    <p:spTree>
      <p:nvGrpSpPr>
        <p:cNvPr id="1" name="Shape 1159"/>
        <p:cNvGrpSpPr/>
        <p:nvPr/>
      </p:nvGrpSpPr>
      <p:grpSpPr>
        <a:xfrm>
          <a:off x="0" y="0"/>
          <a:ext cx="0" cy="0"/>
          <a:chOff x="0" y="0"/>
          <a:chExt cx="0" cy="0"/>
        </a:xfrm>
      </p:grpSpPr>
      <p:grpSp>
        <p:nvGrpSpPr>
          <p:cNvPr id="1160" name="Google Shape;1160;p18"/>
          <p:cNvGrpSpPr/>
          <p:nvPr/>
        </p:nvGrpSpPr>
        <p:grpSpPr>
          <a:xfrm>
            <a:off x="866800" y="1097050"/>
            <a:ext cx="7403540" cy="3895672"/>
            <a:chOff x="866800" y="1097050"/>
            <a:chExt cx="7403540" cy="3895672"/>
          </a:xfrm>
        </p:grpSpPr>
        <p:sp>
          <p:nvSpPr>
            <p:cNvPr id="1161" name="Google Shape;1161;p18"/>
            <p:cNvSpPr/>
            <p:nvPr/>
          </p:nvSpPr>
          <p:spPr>
            <a:xfrm>
              <a:off x="873650" y="4265824"/>
              <a:ext cx="7396690" cy="726898"/>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866800" y="3238275"/>
              <a:ext cx="7397250" cy="1731775"/>
            </a:xfrm>
            <a:custGeom>
              <a:avLst/>
              <a:gdLst/>
              <a:ahLst/>
              <a:cxnLst/>
              <a:rect l="l" t="t" r="r" b="b"/>
              <a:pathLst>
                <a:path w="295890" h="69271" extrusionOk="0">
                  <a:moveTo>
                    <a:pt x="295890" y="25579"/>
                  </a:moveTo>
                  <a:lnTo>
                    <a:pt x="295890" y="51159"/>
                  </a:lnTo>
                  <a:lnTo>
                    <a:pt x="283308" y="50467"/>
                  </a:lnTo>
                  <a:lnTo>
                    <a:pt x="256484" y="53786"/>
                  </a:lnTo>
                  <a:lnTo>
                    <a:pt x="238509" y="54477"/>
                  </a:lnTo>
                  <a:lnTo>
                    <a:pt x="213622" y="58763"/>
                  </a:lnTo>
                  <a:lnTo>
                    <a:pt x="196891" y="59593"/>
                  </a:lnTo>
                  <a:lnTo>
                    <a:pt x="187904" y="61390"/>
                  </a:lnTo>
                  <a:lnTo>
                    <a:pt x="175011" y="64432"/>
                  </a:lnTo>
                  <a:lnTo>
                    <a:pt x="160769" y="67750"/>
                  </a:lnTo>
                  <a:lnTo>
                    <a:pt x="157313" y="68995"/>
                  </a:lnTo>
                  <a:lnTo>
                    <a:pt x="142933" y="69271"/>
                  </a:lnTo>
                  <a:lnTo>
                    <a:pt x="134222" y="68442"/>
                  </a:lnTo>
                  <a:lnTo>
                    <a:pt x="122331" y="68304"/>
                  </a:lnTo>
                  <a:lnTo>
                    <a:pt x="110026" y="68165"/>
                  </a:lnTo>
                  <a:lnTo>
                    <a:pt x="96890" y="65400"/>
                  </a:lnTo>
                  <a:lnTo>
                    <a:pt x="79469" y="64432"/>
                  </a:lnTo>
                  <a:lnTo>
                    <a:pt x="55411" y="58901"/>
                  </a:lnTo>
                  <a:lnTo>
                    <a:pt x="36641" y="57104"/>
                  </a:lnTo>
                  <a:lnTo>
                    <a:pt x="16869" y="50467"/>
                  </a:lnTo>
                  <a:lnTo>
                    <a:pt x="0" y="41342"/>
                  </a:lnTo>
                  <a:lnTo>
                    <a:pt x="553" y="0"/>
                  </a:lnTo>
                  <a:close/>
                </a:path>
              </a:pathLst>
            </a:custGeom>
            <a:solidFill>
              <a:schemeClr val="accent6"/>
            </a:solidFill>
            <a:ln>
              <a:noFill/>
            </a:ln>
          </p:spPr>
        </p:sp>
        <p:sp>
          <p:nvSpPr>
            <p:cNvPr id="1163" name="Google Shape;1163;p18"/>
            <p:cNvSpPr/>
            <p:nvPr/>
          </p:nvSpPr>
          <p:spPr>
            <a:xfrm>
              <a:off x="873650" y="1097050"/>
              <a:ext cx="7390323" cy="3865500"/>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18"/>
          <p:cNvGrpSpPr/>
          <p:nvPr/>
        </p:nvGrpSpPr>
        <p:grpSpPr>
          <a:xfrm>
            <a:off x="605204" y="93604"/>
            <a:ext cx="299035" cy="345618"/>
            <a:chOff x="897854" y="106279"/>
            <a:chExt cx="299035" cy="345618"/>
          </a:xfrm>
        </p:grpSpPr>
        <p:sp>
          <p:nvSpPr>
            <p:cNvPr id="1165" name="Google Shape;1165;p18"/>
            <p:cNvSpPr/>
            <p:nvPr/>
          </p:nvSpPr>
          <p:spPr>
            <a:xfrm>
              <a:off x="1044577" y="109465"/>
              <a:ext cx="5590" cy="4809"/>
            </a:xfrm>
            <a:custGeom>
              <a:avLst/>
              <a:gdLst/>
              <a:ahLst/>
              <a:cxnLst/>
              <a:rect l="l" t="t" r="r" b="b"/>
              <a:pathLst>
                <a:path w="93" h="80" extrusionOk="0">
                  <a:moveTo>
                    <a:pt x="1" y="0"/>
                  </a:moveTo>
                  <a:lnTo>
                    <a:pt x="1" y="79"/>
                  </a:lnTo>
                  <a:lnTo>
                    <a:pt x="93" y="79"/>
                  </a:ln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8"/>
            <p:cNvSpPr/>
            <p:nvPr/>
          </p:nvSpPr>
          <p:spPr>
            <a:xfrm>
              <a:off x="1041451" y="274340"/>
              <a:ext cx="7153" cy="9497"/>
            </a:xfrm>
            <a:custGeom>
              <a:avLst/>
              <a:gdLst/>
              <a:ahLst/>
              <a:cxnLst/>
              <a:rect l="l" t="t" r="r" b="b"/>
              <a:pathLst>
                <a:path w="119" h="158" extrusionOk="0">
                  <a:moveTo>
                    <a:pt x="40" y="0"/>
                  </a:moveTo>
                  <a:lnTo>
                    <a:pt x="40" y="66"/>
                  </a:lnTo>
                  <a:lnTo>
                    <a:pt x="0" y="92"/>
                  </a:lnTo>
                  <a:lnTo>
                    <a:pt x="40" y="158"/>
                  </a:lnTo>
                  <a:lnTo>
                    <a:pt x="105" y="105"/>
                  </a:lnTo>
                  <a:cubicBezTo>
                    <a:pt x="118" y="105"/>
                    <a:pt x="118" y="92"/>
                    <a:pt x="118" y="79"/>
                  </a:cubicBez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8"/>
            <p:cNvSpPr/>
            <p:nvPr/>
          </p:nvSpPr>
          <p:spPr>
            <a:xfrm>
              <a:off x="898636" y="358731"/>
              <a:ext cx="7213" cy="7153"/>
            </a:xfrm>
            <a:custGeom>
              <a:avLst/>
              <a:gdLst/>
              <a:ahLst/>
              <a:cxnLst/>
              <a:rect l="l" t="t" r="r" b="b"/>
              <a:pathLst>
                <a:path w="120" h="119" extrusionOk="0">
                  <a:moveTo>
                    <a:pt x="80" y="0"/>
                  </a:moveTo>
                  <a:lnTo>
                    <a:pt x="1" y="40"/>
                  </a:lnTo>
                  <a:lnTo>
                    <a:pt x="40" y="119"/>
                  </a:lnTo>
                  <a:lnTo>
                    <a:pt x="119" y="66"/>
                  </a:ln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a:off x="1046200" y="276684"/>
              <a:ext cx="7153" cy="7153"/>
            </a:xfrm>
            <a:custGeom>
              <a:avLst/>
              <a:gdLst/>
              <a:ahLst/>
              <a:cxnLst/>
              <a:rect l="l" t="t" r="r" b="b"/>
              <a:pathLst>
                <a:path w="119" h="119" extrusionOk="0">
                  <a:moveTo>
                    <a:pt x="39" y="1"/>
                  </a:moveTo>
                  <a:lnTo>
                    <a:pt x="0" y="79"/>
                  </a:lnTo>
                  <a:lnTo>
                    <a:pt x="79" y="119"/>
                  </a:lnTo>
                  <a:lnTo>
                    <a:pt x="118" y="40"/>
                  </a:lnTo>
                  <a:lnTo>
                    <a:pt x="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8"/>
            <p:cNvSpPr/>
            <p:nvPr/>
          </p:nvSpPr>
          <p:spPr>
            <a:xfrm>
              <a:off x="1188955" y="358731"/>
              <a:ext cx="6371" cy="7153"/>
            </a:xfrm>
            <a:custGeom>
              <a:avLst/>
              <a:gdLst/>
              <a:ahLst/>
              <a:cxnLst/>
              <a:rect l="l" t="t" r="r" b="b"/>
              <a:pathLst>
                <a:path w="106" h="119" extrusionOk="0">
                  <a:moveTo>
                    <a:pt x="40" y="0"/>
                  </a:moveTo>
                  <a:lnTo>
                    <a:pt x="1" y="79"/>
                  </a:lnTo>
                  <a:lnTo>
                    <a:pt x="66" y="119"/>
                  </a:lnTo>
                  <a:lnTo>
                    <a:pt x="105" y="40"/>
                  </a:lnTo>
                  <a:lnTo>
                    <a:pt x="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8"/>
            <p:cNvSpPr/>
            <p:nvPr/>
          </p:nvSpPr>
          <p:spPr>
            <a:xfrm>
              <a:off x="1045358" y="123650"/>
              <a:ext cx="4809" cy="139690"/>
            </a:xfrm>
            <a:custGeom>
              <a:avLst/>
              <a:gdLst/>
              <a:ahLst/>
              <a:cxnLst/>
              <a:rect l="l" t="t" r="r" b="b"/>
              <a:pathLst>
                <a:path w="80" h="2324" extrusionOk="0">
                  <a:moveTo>
                    <a:pt x="1" y="1"/>
                  </a:moveTo>
                  <a:lnTo>
                    <a:pt x="1" y="184"/>
                  </a:lnTo>
                  <a:lnTo>
                    <a:pt x="80" y="184"/>
                  </a:lnTo>
                  <a:lnTo>
                    <a:pt x="80" y="1"/>
                  </a:lnTo>
                  <a:close/>
                  <a:moveTo>
                    <a:pt x="1" y="368"/>
                  </a:moveTo>
                  <a:lnTo>
                    <a:pt x="1" y="552"/>
                  </a:lnTo>
                  <a:lnTo>
                    <a:pt x="80" y="552"/>
                  </a:lnTo>
                  <a:lnTo>
                    <a:pt x="80" y="368"/>
                  </a:lnTo>
                  <a:close/>
                  <a:moveTo>
                    <a:pt x="1" y="735"/>
                  </a:moveTo>
                  <a:lnTo>
                    <a:pt x="1" y="906"/>
                  </a:lnTo>
                  <a:lnTo>
                    <a:pt x="80" y="906"/>
                  </a:lnTo>
                  <a:lnTo>
                    <a:pt x="80" y="735"/>
                  </a:lnTo>
                  <a:close/>
                  <a:moveTo>
                    <a:pt x="1" y="1077"/>
                  </a:moveTo>
                  <a:lnTo>
                    <a:pt x="1" y="1260"/>
                  </a:lnTo>
                  <a:lnTo>
                    <a:pt x="80" y="1260"/>
                  </a:lnTo>
                  <a:lnTo>
                    <a:pt x="80" y="1077"/>
                  </a:lnTo>
                  <a:close/>
                  <a:moveTo>
                    <a:pt x="1" y="1431"/>
                  </a:moveTo>
                  <a:lnTo>
                    <a:pt x="1" y="1615"/>
                  </a:lnTo>
                  <a:lnTo>
                    <a:pt x="80" y="1615"/>
                  </a:lnTo>
                  <a:lnTo>
                    <a:pt x="80" y="1431"/>
                  </a:lnTo>
                  <a:close/>
                  <a:moveTo>
                    <a:pt x="1" y="1785"/>
                  </a:moveTo>
                  <a:lnTo>
                    <a:pt x="1" y="1956"/>
                  </a:lnTo>
                  <a:lnTo>
                    <a:pt x="80" y="1956"/>
                  </a:lnTo>
                  <a:lnTo>
                    <a:pt x="80" y="1785"/>
                  </a:lnTo>
                  <a:close/>
                  <a:moveTo>
                    <a:pt x="1" y="2140"/>
                  </a:moveTo>
                  <a:lnTo>
                    <a:pt x="1" y="2323"/>
                  </a:lnTo>
                  <a:lnTo>
                    <a:pt x="80" y="2323"/>
                  </a:lnTo>
                  <a:lnTo>
                    <a:pt x="80" y="21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8"/>
            <p:cNvSpPr/>
            <p:nvPr/>
          </p:nvSpPr>
          <p:spPr>
            <a:xfrm>
              <a:off x="912100" y="284558"/>
              <a:ext cx="123100" cy="73451"/>
            </a:xfrm>
            <a:custGeom>
              <a:avLst/>
              <a:gdLst/>
              <a:ahLst/>
              <a:cxnLst/>
              <a:rect l="l" t="t" r="r" b="b"/>
              <a:pathLst>
                <a:path w="2048" h="1222" extrusionOk="0">
                  <a:moveTo>
                    <a:pt x="1995" y="1"/>
                  </a:moveTo>
                  <a:lnTo>
                    <a:pt x="1850" y="93"/>
                  </a:lnTo>
                  <a:lnTo>
                    <a:pt x="1890" y="171"/>
                  </a:lnTo>
                  <a:lnTo>
                    <a:pt x="2047" y="66"/>
                  </a:lnTo>
                  <a:lnTo>
                    <a:pt x="1995" y="1"/>
                  </a:lnTo>
                  <a:close/>
                  <a:moveTo>
                    <a:pt x="1693" y="185"/>
                  </a:moveTo>
                  <a:lnTo>
                    <a:pt x="1536" y="263"/>
                  </a:lnTo>
                  <a:lnTo>
                    <a:pt x="1588" y="329"/>
                  </a:lnTo>
                  <a:lnTo>
                    <a:pt x="1732" y="250"/>
                  </a:lnTo>
                  <a:lnTo>
                    <a:pt x="1693" y="185"/>
                  </a:lnTo>
                  <a:close/>
                  <a:moveTo>
                    <a:pt x="1378" y="368"/>
                  </a:moveTo>
                  <a:lnTo>
                    <a:pt x="1234" y="447"/>
                  </a:lnTo>
                  <a:lnTo>
                    <a:pt x="1273" y="513"/>
                  </a:lnTo>
                  <a:lnTo>
                    <a:pt x="1431" y="434"/>
                  </a:lnTo>
                  <a:lnTo>
                    <a:pt x="1378" y="368"/>
                  </a:lnTo>
                  <a:close/>
                  <a:moveTo>
                    <a:pt x="1063" y="552"/>
                  </a:moveTo>
                  <a:lnTo>
                    <a:pt x="919" y="631"/>
                  </a:lnTo>
                  <a:lnTo>
                    <a:pt x="958" y="696"/>
                  </a:lnTo>
                  <a:lnTo>
                    <a:pt x="1116" y="605"/>
                  </a:lnTo>
                  <a:lnTo>
                    <a:pt x="1063" y="552"/>
                  </a:lnTo>
                  <a:close/>
                  <a:moveTo>
                    <a:pt x="774" y="723"/>
                  </a:moveTo>
                  <a:lnTo>
                    <a:pt x="617" y="814"/>
                  </a:lnTo>
                  <a:lnTo>
                    <a:pt x="669" y="880"/>
                  </a:lnTo>
                  <a:lnTo>
                    <a:pt x="814" y="788"/>
                  </a:lnTo>
                  <a:lnTo>
                    <a:pt x="774" y="723"/>
                  </a:lnTo>
                  <a:close/>
                  <a:moveTo>
                    <a:pt x="459" y="893"/>
                  </a:moveTo>
                  <a:lnTo>
                    <a:pt x="315" y="972"/>
                  </a:lnTo>
                  <a:lnTo>
                    <a:pt x="354" y="1051"/>
                  </a:lnTo>
                  <a:lnTo>
                    <a:pt x="512" y="959"/>
                  </a:lnTo>
                  <a:lnTo>
                    <a:pt x="459" y="893"/>
                  </a:lnTo>
                  <a:close/>
                  <a:moveTo>
                    <a:pt x="144" y="1077"/>
                  </a:moveTo>
                  <a:lnTo>
                    <a:pt x="0" y="1156"/>
                  </a:lnTo>
                  <a:lnTo>
                    <a:pt x="53" y="1221"/>
                  </a:lnTo>
                  <a:lnTo>
                    <a:pt x="197" y="1143"/>
                  </a:lnTo>
                  <a:lnTo>
                    <a:pt x="144" y="107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8"/>
            <p:cNvSpPr/>
            <p:nvPr/>
          </p:nvSpPr>
          <p:spPr>
            <a:xfrm>
              <a:off x="1059604" y="286181"/>
              <a:ext cx="122319" cy="71828"/>
            </a:xfrm>
            <a:custGeom>
              <a:avLst/>
              <a:gdLst/>
              <a:ahLst/>
              <a:cxnLst/>
              <a:rect l="l" t="t" r="r" b="b"/>
              <a:pathLst>
                <a:path w="2035" h="1195" extrusionOk="0">
                  <a:moveTo>
                    <a:pt x="53" y="0"/>
                  </a:moveTo>
                  <a:lnTo>
                    <a:pt x="0" y="66"/>
                  </a:lnTo>
                  <a:lnTo>
                    <a:pt x="145" y="144"/>
                  </a:lnTo>
                  <a:lnTo>
                    <a:pt x="197" y="79"/>
                  </a:lnTo>
                  <a:lnTo>
                    <a:pt x="53" y="0"/>
                  </a:lnTo>
                  <a:close/>
                  <a:moveTo>
                    <a:pt x="368" y="158"/>
                  </a:moveTo>
                  <a:lnTo>
                    <a:pt x="315" y="223"/>
                  </a:lnTo>
                  <a:lnTo>
                    <a:pt x="460" y="302"/>
                  </a:lnTo>
                  <a:lnTo>
                    <a:pt x="512" y="236"/>
                  </a:lnTo>
                  <a:lnTo>
                    <a:pt x="368" y="158"/>
                  </a:lnTo>
                  <a:close/>
                  <a:moveTo>
                    <a:pt x="683" y="341"/>
                  </a:moveTo>
                  <a:lnTo>
                    <a:pt x="630" y="407"/>
                  </a:lnTo>
                  <a:lnTo>
                    <a:pt x="775" y="486"/>
                  </a:lnTo>
                  <a:lnTo>
                    <a:pt x="827" y="420"/>
                  </a:lnTo>
                  <a:lnTo>
                    <a:pt x="683" y="341"/>
                  </a:lnTo>
                  <a:close/>
                  <a:moveTo>
                    <a:pt x="971" y="525"/>
                  </a:moveTo>
                  <a:lnTo>
                    <a:pt x="919" y="578"/>
                  </a:lnTo>
                  <a:lnTo>
                    <a:pt x="1076" y="669"/>
                  </a:lnTo>
                  <a:lnTo>
                    <a:pt x="1116" y="604"/>
                  </a:lnTo>
                  <a:lnTo>
                    <a:pt x="971" y="525"/>
                  </a:lnTo>
                  <a:close/>
                  <a:moveTo>
                    <a:pt x="1286" y="696"/>
                  </a:moveTo>
                  <a:lnTo>
                    <a:pt x="1234" y="761"/>
                  </a:lnTo>
                  <a:lnTo>
                    <a:pt x="1378" y="853"/>
                  </a:lnTo>
                  <a:lnTo>
                    <a:pt x="1431" y="787"/>
                  </a:lnTo>
                  <a:lnTo>
                    <a:pt x="1286" y="696"/>
                  </a:lnTo>
                  <a:close/>
                  <a:moveTo>
                    <a:pt x="1575" y="866"/>
                  </a:moveTo>
                  <a:lnTo>
                    <a:pt x="1536" y="932"/>
                  </a:lnTo>
                  <a:lnTo>
                    <a:pt x="1693" y="1024"/>
                  </a:lnTo>
                  <a:lnTo>
                    <a:pt x="1733" y="945"/>
                  </a:lnTo>
                  <a:lnTo>
                    <a:pt x="1575" y="866"/>
                  </a:lnTo>
                  <a:close/>
                  <a:moveTo>
                    <a:pt x="1890" y="1050"/>
                  </a:moveTo>
                  <a:lnTo>
                    <a:pt x="1838" y="1116"/>
                  </a:lnTo>
                  <a:lnTo>
                    <a:pt x="1995" y="1194"/>
                  </a:lnTo>
                  <a:lnTo>
                    <a:pt x="2034" y="1129"/>
                  </a:lnTo>
                  <a:lnTo>
                    <a:pt x="1890" y="10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8"/>
            <p:cNvSpPr/>
            <p:nvPr/>
          </p:nvSpPr>
          <p:spPr>
            <a:xfrm>
              <a:off x="897854" y="106279"/>
              <a:ext cx="299035" cy="175213"/>
            </a:xfrm>
            <a:custGeom>
              <a:avLst/>
              <a:gdLst/>
              <a:ahLst/>
              <a:cxnLst/>
              <a:rect l="l" t="t" r="r" b="b"/>
              <a:pathLst>
                <a:path w="4975" h="2915" extrusionOk="0">
                  <a:moveTo>
                    <a:pt x="2481" y="106"/>
                  </a:moveTo>
                  <a:lnTo>
                    <a:pt x="4844" y="1458"/>
                  </a:lnTo>
                  <a:lnTo>
                    <a:pt x="2481" y="2822"/>
                  </a:lnTo>
                  <a:lnTo>
                    <a:pt x="119" y="1458"/>
                  </a:lnTo>
                  <a:lnTo>
                    <a:pt x="2481" y="106"/>
                  </a:lnTo>
                  <a:close/>
                  <a:moveTo>
                    <a:pt x="2468" y="1"/>
                  </a:moveTo>
                  <a:lnTo>
                    <a:pt x="27" y="1444"/>
                  </a:lnTo>
                  <a:cubicBezTo>
                    <a:pt x="1" y="1444"/>
                    <a:pt x="1" y="1458"/>
                    <a:pt x="1" y="1471"/>
                  </a:cubicBezTo>
                  <a:cubicBezTo>
                    <a:pt x="1" y="1497"/>
                    <a:pt x="1" y="1510"/>
                    <a:pt x="27" y="1510"/>
                  </a:cubicBezTo>
                  <a:lnTo>
                    <a:pt x="2468" y="2914"/>
                  </a:lnTo>
                  <a:lnTo>
                    <a:pt x="2481" y="2914"/>
                  </a:lnTo>
                  <a:cubicBezTo>
                    <a:pt x="2494" y="2914"/>
                    <a:pt x="2494" y="2901"/>
                    <a:pt x="2507" y="2888"/>
                  </a:cubicBezTo>
                  <a:lnTo>
                    <a:pt x="4962" y="1484"/>
                  </a:lnTo>
                  <a:cubicBezTo>
                    <a:pt x="4975" y="1484"/>
                    <a:pt x="4975" y="1458"/>
                    <a:pt x="4975" y="1444"/>
                  </a:cubicBezTo>
                  <a:cubicBezTo>
                    <a:pt x="4975" y="1431"/>
                    <a:pt x="4975" y="1418"/>
                    <a:pt x="4962" y="1418"/>
                  </a:cubicBez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8"/>
            <p:cNvSpPr/>
            <p:nvPr/>
          </p:nvSpPr>
          <p:spPr>
            <a:xfrm>
              <a:off x="897854" y="193856"/>
              <a:ext cx="299035" cy="258041"/>
            </a:xfrm>
            <a:custGeom>
              <a:avLst/>
              <a:gdLst/>
              <a:ahLst/>
              <a:cxnLst/>
              <a:rect l="l" t="t" r="r" b="b"/>
              <a:pathLst>
                <a:path w="4975" h="4293" extrusionOk="0">
                  <a:moveTo>
                    <a:pt x="1" y="1"/>
                  </a:moveTo>
                  <a:lnTo>
                    <a:pt x="1" y="2848"/>
                  </a:lnTo>
                  <a:cubicBezTo>
                    <a:pt x="1" y="2862"/>
                    <a:pt x="1" y="2875"/>
                    <a:pt x="27" y="2875"/>
                  </a:cubicBezTo>
                  <a:lnTo>
                    <a:pt x="2468" y="4292"/>
                  </a:lnTo>
                  <a:lnTo>
                    <a:pt x="2507" y="4292"/>
                  </a:lnTo>
                  <a:lnTo>
                    <a:pt x="4962" y="2862"/>
                  </a:lnTo>
                  <a:cubicBezTo>
                    <a:pt x="4975" y="2862"/>
                    <a:pt x="4975" y="2848"/>
                    <a:pt x="4975" y="2822"/>
                  </a:cubicBezTo>
                  <a:lnTo>
                    <a:pt x="4975" y="1"/>
                  </a:lnTo>
                  <a:lnTo>
                    <a:pt x="4896" y="1"/>
                  </a:lnTo>
                  <a:lnTo>
                    <a:pt x="4896" y="2809"/>
                  </a:lnTo>
                  <a:lnTo>
                    <a:pt x="2494" y="4200"/>
                  </a:lnTo>
                  <a:lnTo>
                    <a:pt x="93" y="2809"/>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8"/>
            <p:cNvSpPr/>
            <p:nvPr/>
          </p:nvSpPr>
          <p:spPr>
            <a:xfrm>
              <a:off x="1044577" y="279028"/>
              <a:ext cx="5590" cy="169683"/>
            </a:xfrm>
            <a:custGeom>
              <a:avLst/>
              <a:gdLst/>
              <a:ahLst/>
              <a:cxnLst/>
              <a:rect l="l" t="t" r="r" b="b"/>
              <a:pathLst>
                <a:path w="93" h="2823" extrusionOk="0">
                  <a:moveTo>
                    <a:pt x="1" y="1"/>
                  </a:moveTo>
                  <a:lnTo>
                    <a:pt x="1" y="2823"/>
                  </a:lnTo>
                  <a:lnTo>
                    <a:pt x="93" y="2823"/>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6" name="Google Shape;1176;p18"/>
          <p:cNvSpPr txBox="1">
            <a:spLocks noGrp="1"/>
          </p:cNvSpPr>
          <p:nvPr>
            <p:ph type="title" hasCustomPrompt="1"/>
          </p:nvPr>
        </p:nvSpPr>
        <p:spPr>
          <a:xfrm>
            <a:off x="1274913"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dk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77" name="Google Shape;1177;p18"/>
          <p:cNvSpPr txBox="1">
            <a:spLocks noGrp="1"/>
          </p:cNvSpPr>
          <p:nvPr>
            <p:ph type="subTitle" idx="1"/>
          </p:nvPr>
        </p:nvSpPr>
        <p:spPr>
          <a:xfrm>
            <a:off x="1215663"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78" name="Google Shape;1178;p18"/>
          <p:cNvSpPr txBox="1">
            <a:spLocks noGrp="1"/>
          </p:cNvSpPr>
          <p:nvPr>
            <p:ph type="title" idx="2"/>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9" name="Google Shape;1179;p18"/>
          <p:cNvSpPr txBox="1">
            <a:spLocks noGrp="1"/>
          </p:cNvSpPr>
          <p:nvPr>
            <p:ph type="subTitle" idx="3"/>
          </p:nvPr>
        </p:nvSpPr>
        <p:spPr>
          <a:xfrm>
            <a:off x="1085763"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1180" name="Google Shape;1180;p18"/>
          <p:cNvSpPr txBox="1">
            <a:spLocks noGrp="1"/>
          </p:cNvSpPr>
          <p:nvPr>
            <p:ph type="title" idx="4" hasCustomPrompt="1"/>
          </p:nvPr>
        </p:nvSpPr>
        <p:spPr>
          <a:xfrm>
            <a:off x="3819900"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accent1"/>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81" name="Google Shape;1181;p18"/>
          <p:cNvSpPr txBox="1">
            <a:spLocks noGrp="1"/>
          </p:cNvSpPr>
          <p:nvPr>
            <p:ph type="subTitle" idx="5"/>
          </p:nvPr>
        </p:nvSpPr>
        <p:spPr>
          <a:xfrm>
            <a:off x="3752994"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82" name="Google Shape;1182;p18"/>
          <p:cNvSpPr txBox="1">
            <a:spLocks noGrp="1"/>
          </p:cNvSpPr>
          <p:nvPr>
            <p:ph type="subTitle" idx="6"/>
          </p:nvPr>
        </p:nvSpPr>
        <p:spPr>
          <a:xfrm>
            <a:off x="3623094"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1183" name="Google Shape;1183;p18"/>
          <p:cNvSpPr txBox="1">
            <a:spLocks noGrp="1"/>
          </p:cNvSpPr>
          <p:nvPr>
            <p:ph type="title" idx="7" hasCustomPrompt="1"/>
          </p:nvPr>
        </p:nvSpPr>
        <p:spPr>
          <a:xfrm>
            <a:off x="6349575"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accent5"/>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84" name="Google Shape;1184;p18"/>
          <p:cNvSpPr txBox="1">
            <a:spLocks noGrp="1"/>
          </p:cNvSpPr>
          <p:nvPr>
            <p:ph type="subTitle" idx="8"/>
          </p:nvPr>
        </p:nvSpPr>
        <p:spPr>
          <a:xfrm>
            <a:off x="6290325"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85" name="Google Shape;1185;p18"/>
          <p:cNvSpPr txBox="1">
            <a:spLocks noGrp="1"/>
          </p:cNvSpPr>
          <p:nvPr>
            <p:ph type="subTitle" idx="9"/>
          </p:nvPr>
        </p:nvSpPr>
        <p:spPr>
          <a:xfrm>
            <a:off x="6160425"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1186" name="Google Shape;1186;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87" name="Google Shape;1187;p18"/>
          <p:cNvSpPr/>
          <p:nvPr/>
        </p:nvSpPr>
        <p:spPr>
          <a:xfrm rot="2106298">
            <a:off x="8852724" y="64330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8"/>
          <p:cNvSpPr/>
          <p:nvPr/>
        </p:nvSpPr>
        <p:spPr>
          <a:xfrm rot="2106298">
            <a:off x="943724" y="48191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8"/>
          <p:cNvSpPr/>
          <p:nvPr/>
        </p:nvSpPr>
        <p:spPr>
          <a:xfrm rot="-1680844">
            <a:off x="4432079" y="144509"/>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8"/>
          <p:cNvSpPr/>
          <p:nvPr/>
        </p:nvSpPr>
        <p:spPr>
          <a:xfrm rot="2700000">
            <a:off x="4432081" y="4596658"/>
            <a:ext cx="243363" cy="28517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8"/>
          <p:cNvSpPr/>
          <p:nvPr/>
        </p:nvSpPr>
        <p:spPr>
          <a:xfrm rot="-5400000">
            <a:off x="-375275" y="35241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8"/>
          <p:cNvSpPr/>
          <p:nvPr/>
        </p:nvSpPr>
        <p:spPr>
          <a:xfrm rot="3600238">
            <a:off x="8220721" y="760848"/>
            <a:ext cx="948228" cy="327998"/>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8"/>
          <p:cNvSpPr/>
          <p:nvPr/>
        </p:nvSpPr>
        <p:spPr>
          <a:xfrm>
            <a:off x="6914100" y="1040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 name="Google Shape;1194;p18"/>
          <p:cNvGrpSpPr/>
          <p:nvPr/>
        </p:nvGrpSpPr>
        <p:grpSpPr>
          <a:xfrm>
            <a:off x="114308" y="2490439"/>
            <a:ext cx="328335" cy="328757"/>
            <a:chOff x="360058" y="1434064"/>
            <a:chExt cx="328335" cy="328757"/>
          </a:xfrm>
        </p:grpSpPr>
        <p:sp>
          <p:nvSpPr>
            <p:cNvPr id="1195" name="Google Shape;1195;p18"/>
            <p:cNvSpPr/>
            <p:nvPr/>
          </p:nvSpPr>
          <p:spPr>
            <a:xfrm rot="2151499">
              <a:off x="407031" y="1480330"/>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8"/>
            <p:cNvSpPr/>
            <p:nvPr/>
          </p:nvSpPr>
          <p:spPr>
            <a:xfrm rot="2151499">
              <a:off x="486371" y="1565411"/>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18"/>
          <p:cNvGrpSpPr/>
          <p:nvPr/>
        </p:nvGrpSpPr>
        <p:grpSpPr>
          <a:xfrm>
            <a:off x="114308" y="812076"/>
            <a:ext cx="328335" cy="328757"/>
            <a:chOff x="360058" y="1873876"/>
            <a:chExt cx="328335" cy="328757"/>
          </a:xfrm>
        </p:grpSpPr>
        <p:sp>
          <p:nvSpPr>
            <p:cNvPr id="1198" name="Google Shape;1198;p18"/>
            <p:cNvSpPr/>
            <p:nvPr/>
          </p:nvSpPr>
          <p:spPr>
            <a:xfrm rot="2151499">
              <a:off x="407031" y="19201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8"/>
            <p:cNvSpPr/>
            <p:nvPr/>
          </p:nvSpPr>
          <p:spPr>
            <a:xfrm rot="2151499">
              <a:off x="486371" y="20052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18"/>
          <p:cNvGrpSpPr/>
          <p:nvPr/>
        </p:nvGrpSpPr>
        <p:grpSpPr>
          <a:xfrm>
            <a:off x="7679283" y="4700451"/>
            <a:ext cx="328335" cy="328757"/>
            <a:chOff x="360058" y="1979576"/>
            <a:chExt cx="328335" cy="328757"/>
          </a:xfrm>
        </p:grpSpPr>
        <p:sp>
          <p:nvSpPr>
            <p:cNvPr id="1201" name="Google Shape;1201;p18"/>
            <p:cNvSpPr/>
            <p:nvPr/>
          </p:nvSpPr>
          <p:spPr>
            <a:xfrm rot="2151499">
              <a:off x="407031" y="20258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8"/>
            <p:cNvSpPr/>
            <p:nvPr/>
          </p:nvSpPr>
          <p:spPr>
            <a:xfrm rot="2151499">
              <a:off x="486371" y="21109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18"/>
          <p:cNvSpPr/>
          <p:nvPr/>
        </p:nvSpPr>
        <p:spPr>
          <a:xfrm rot="-5400000">
            <a:off x="8599651" y="38875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18"/>
          <p:cNvGrpSpPr/>
          <p:nvPr/>
        </p:nvGrpSpPr>
        <p:grpSpPr>
          <a:xfrm>
            <a:off x="8189153" y="-9"/>
            <a:ext cx="856021" cy="861063"/>
            <a:chOff x="8189153" y="-9"/>
            <a:chExt cx="856021" cy="861063"/>
          </a:xfrm>
        </p:grpSpPr>
        <p:sp>
          <p:nvSpPr>
            <p:cNvPr id="1205" name="Google Shape;1205;p18"/>
            <p:cNvSpPr/>
            <p:nvPr/>
          </p:nvSpPr>
          <p:spPr>
            <a:xfrm rot="3172017">
              <a:off x="8304337" y="130504"/>
              <a:ext cx="625652" cy="600037"/>
            </a:xfrm>
            <a:custGeom>
              <a:avLst/>
              <a:gdLst/>
              <a:ahLst/>
              <a:cxnLst/>
              <a:rect l="l" t="t" r="r" b="b"/>
              <a:pathLst>
                <a:path w="8869" h="8506" extrusionOk="0">
                  <a:moveTo>
                    <a:pt x="5828" y="1"/>
                  </a:moveTo>
                  <a:cubicBezTo>
                    <a:pt x="5114" y="1"/>
                    <a:pt x="4387" y="193"/>
                    <a:pt x="3722" y="475"/>
                  </a:cubicBezTo>
                  <a:cubicBezTo>
                    <a:pt x="2687" y="909"/>
                    <a:pt x="1757" y="1544"/>
                    <a:pt x="749" y="2036"/>
                  </a:cubicBezTo>
                  <a:cubicBezTo>
                    <a:pt x="534" y="2142"/>
                    <a:pt x="308" y="2245"/>
                    <a:pt x="172" y="2443"/>
                  </a:cubicBezTo>
                  <a:cubicBezTo>
                    <a:pt x="1" y="2686"/>
                    <a:pt x="18" y="3014"/>
                    <a:pt x="49" y="3314"/>
                  </a:cubicBezTo>
                  <a:cubicBezTo>
                    <a:pt x="226" y="5047"/>
                    <a:pt x="718" y="6752"/>
                    <a:pt x="1487" y="8321"/>
                  </a:cubicBezTo>
                  <a:lnTo>
                    <a:pt x="1518" y="8505"/>
                  </a:lnTo>
                  <a:cubicBezTo>
                    <a:pt x="2406" y="7200"/>
                    <a:pt x="3954" y="6564"/>
                    <a:pt x="5332" y="5799"/>
                  </a:cubicBezTo>
                  <a:cubicBezTo>
                    <a:pt x="5947" y="5457"/>
                    <a:pt x="6545" y="5078"/>
                    <a:pt x="7115" y="4664"/>
                  </a:cubicBezTo>
                  <a:cubicBezTo>
                    <a:pt x="7778" y="4182"/>
                    <a:pt x="8445" y="3595"/>
                    <a:pt x="8626" y="2798"/>
                  </a:cubicBezTo>
                  <a:cubicBezTo>
                    <a:pt x="8868" y="1705"/>
                    <a:pt x="8038" y="577"/>
                    <a:pt x="6989" y="195"/>
                  </a:cubicBezTo>
                  <a:cubicBezTo>
                    <a:pt x="6614" y="60"/>
                    <a:pt x="6223" y="1"/>
                    <a:pt x="582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8"/>
            <p:cNvSpPr/>
            <p:nvPr/>
          </p:nvSpPr>
          <p:spPr>
            <a:xfrm rot="3172017">
              <a:off x="8484232" y="156596"/>
              <a:ext cx="59468" cy="261008"/>
            </a:xfrm>
            <a:custGeom>
              <a:avLst/>
              <a:gdLst/>
              <a:ahLst/>
              <a:cxnLst/>
              <a:rect l="l" t="t" r="r" b="b"/>
              <a:pathLst>
                <a:path w="843" h="3700" extrusionOk="0">
                  <a:moveTo>
                    <a:pt x="206" y="0"/>
                  </a:moveTo>
                  <a:cubicBezTo>
                    <a:pt x="106" y="0"/>
                    <a:pt x="1" y="83"/>
                    <a:pt x="30" y="210"/>
                  </a:cubicBezTo>
                  <a:cubicBezTo>
                    <a:pt x="255" y="1311"/>
                    <a:pt x="481" y="2411"/>
                    <a:pt x="505" y="3535"/>
                  </a:cubicBezTo>
                  <a:cubicBezTo>
                    <a:pt x="506" y="3645"/>
                    <a:pt x="592" y="3699"/>
                    <a:pt x="676" y="3699"/>
                  </a:cubicBezTo>
                  <a:cubicBezTo>
                    <a:pt x="760" y="3699"/>
                    <a:pt x="843" y="3645"/>
                    <a:pt x="839" y="3535"/>
                  </a:cubicBezTo>
                  <a:cubicBezTo>
                    <a:pt x="819" y="2380"/>
                    <a:pt x="590" y="1246"/>
                    <a:pt x="354" y="122"/>
                  </a:cubicBezTo>
                  <a:cubicBezTo>
                    <a:pt x="335" y="37"/>
                    <a:pt x="272"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8"/>
            <p:cNvSpPr/>
            <p:nvPr/>
          </p:nvSpPr>
          <p:spPr>
            <a:xfrm rot="3172017">
              <a:off x="8456201" y="166411"/>
              <a:ext cx="185318" cy="298608"/>
            </a:xfrm>
            <a:custGeom>
              <a:avLst/>
              <a:gdLst/>
              <a:ahLst/>
              <a:cxnLst/>
              <a:rect l="l" t="t" r="r" b="b"/>
              <a:pathLst>
                <a:path w="2627" h="4233" extrusionOk="0">
                  <a:moveTo>
                    <a:pt x="1066" y="0"/>
                  </a:moveTo>
                  <a:cubicBezTo>
                    <a:pt x="985" y="0"/>
                    <a:pt x="903" y="12"/>
                    <a:pt x="826" y="35"/>
                  </a:cubicBezTo>
                  <a:cubicBezTo>
                    <a:pt x="505" y="124"/>
                    <a:pt x="279" y="387"/>
                    <a:pt x="84" y="644"/>
                  </a:cubicBezTo>
                  <a:cubicBezTo>
                    <a:pt x="0" y="773"/>
                    <a:pt x="122" y="895"/>
                    <a:pt x="245" y="895"/>
                  </a:cubicBezTo>
                  <a:cubicBezTo>
                    <a:pt x="297" y="895"/>
                    <a:pt x="348" y="873"/>
                    <a:pt x="385" y="821"/>
                  </a:cubicBezTo>
                  <a:cubicBezTo>
                    <a:pt x="518" y="640"/>
                    <a:pt x="679" y="439"/>
                    <a:pt x="901" y="367"/>
                  </a:cubicBezTo>
                  <a:cubicBezTo>
                    <a:pt x="952" y="351"/>
                    <a:pt x="1007" y="342"/>
                    <a:pt x="1062" y="342"/>
                  </a:cubicBezTo>
                  <a:cubicBezTo>
                    <a:pt x="1206" y="342"/>
                    <a:pt x="1348" y="403"/>
                    <a:pt x="1400" y="551"/>
                  </a:cubicBezTo>
                  <a:cubicBezTo>
                    <a:pt x="1478" y="763"/>
                    <a:pt x="1349" y="1002"/>
                    <a:pt x="1229" y="1173"/>
                  </a:cubicBezTo>
                  <a:cubicBezTo>
                    <a:pt x="1096" y="1370"/>
                    <a:pt x="936" y="1540"/>
                    <a:pt x="826" y="1749"/>
                  </a:cubicBezTo>
                  <a:lnTo>
                    <a:pt x="826" y="1749"/>
                  </a:lnTo>
                  <a:cubicBezTo>
                    <a:pt x="817" y="1764"/>
                    <a:pt x="807" y="1780"/>
                    <a:pt x="798" y="1795"/>
                  </a:cubicBezTo>
                  <a:cubicBezTo>
                    <a:pt x="800" y="1796"/>
                    <a:pt x="801" y="1797"/>
                    <a:pt x="802" y="1797"/>
                  </a:cubicBezTo>
                  <a:lnTo>
                    <a:pt x="802" y="1797"/>
                  </a:lnTo>
                  <a:cubicBezTo>
                    <a:pt x="802" y="1798"/>
                    <a:pt x="802" y="1798"/>
                    <a:pt x="802" y="1799"/>
                  </a:cubicBezTo>
                  <a:cubicBezTo>
                    <a:pt x="740" y="1931"/>
                    <a:pt x="852" y="2053"/>
                    <a:pt x="962" y="2053"/>
                  </a:cubicBezTo>
                  <a:cubicBezTo>
                    <a:pt x="1011" y="2053"/>
                    <a:pt x="1060" y="2029"/>
                    <a:pt x="1092" y="1969"/>
                  </a:cubicBezTo>
                  <a:cubicBezTo>
                    <a:pt x="1205" y="1770"/>
                    <a:pt x="1418" y="1639"/>
                    <a:pt x="1640" y="1639"/>
                  </a:cubicBezTo>
                  <a:cubicBezTo>
                    <a:pt x="1707" y="1639"/>
                    <a:pt x="1774" y="1650"/>
                    <a:pt x="1841" y="1676"/>
                  </a:cubicBezTo>
                  <a:cubicBezTo>
                    <a:pt x="2145" y="1788"/>
                    <a:pt x="2299" y="2106"/>
                    <a:pt x="2230" y="2414"/>
                  </a:cubicBezTo>
                  <a:cubicBezTo>
                    <a:pt x="2158" y="2752"/>
                    <a:pt x="1919" y="3029"/>
                    <a:pt x="1673" y="3264"/>
                  </a:cubicBezTo>
                  <a:cubicBezTo>
                    <a:pt x="1396" y="3524"/>
                    <a:pt x="1089" y="3743"/>
                    <a:pt x="751" y="3921"/>
                  </a:cubicBezTo>
                  <a:cubicBezTo>
                    <a:pt x="587" y="4008"/>
                    <a:pt x="688" y="4233"/>
                    <a:pt x="840" y="4233"/>
                  </a:cubicBezTo>
                  <a:cubicBezTo>
                    <a:pt x="866" y="4233"/>
                    <a:pt x="893" y="4226"/>
                    <a:pt x="921" y="4211"/>
                  </a:cubicBezTo>
                  <a:cubicBezTo>
                    <a:pt x="1349" y="3985"/>
                    <a:pt x="1752" y="3692"/>
                    <a:pt x="2080" y="3333"/>
                  </a:cubicBezTo>
                  <a:cubicBezTo>
                    <a:pt x="2370" y="3015"/>
                    <a:pt x="2627" y="2602"/>
                    <a:pt x="2575" y="2154"/>
                  </a:cubicBezTo>
                  <a:cubicBezTo>
                    <a:pt x="2534" y="1754"/>
                    <a:pt x="2230" y="1406"/>
                    <a:pt x="1834" y="1320"/>
                  </a:cubicBezTo>
                  <a:cubicBezTo>
                    <a:pt x="1771" y="1307"/>
                    <a:pt x="1708" y="1301"/>
                    <a:pt x="1645" y="1301"/>
                  </a:cubicBezTo>
                  <a:cubicBezTo>
                    <a:pt x="1610" y="1301"/>
                    <a:pt x="1576" y="1303"/>
                    <a:pt x="1541" y="1306"/>
                  </a:cubicBezTo>
                  <a:lnTo>
                    <a:pt x="1541" y="1306"/>
                  </a:lnTo>
                  <a:cubicBezTo>
                    <a:pt x="1578" y="1251"/>
                    <a:pt x="1611" y="1193"/>
                    <a:pt x="1639" y="1132"/>
                  </a:cubicBezTo>
                  <a:cubicBezTo>
                    <a:pt x="1772" y="849"/>
                    <a:pt x="1817" y="497"/>
                    <a:pt x="1605" y="240"/>
                  </a:cubicBezTo>
                  <a:cubicBezTo>
                    <a:pt x="1475" y="76"/>
                    <a:pt x="1272" y="0"/>
                    <a:pt x="1066"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8"/>
            <p:cNvSpPr/>
            <p:nvPr/>
          </p:nvSpPr>
          <p:spPr>
            <a:xfrm rot="3172017">
              <a:off x="8602678" y="283199"/>
              <a:ext cx="143204" cy="239916"/>
            </a:xfrm>
            <a:custGeom>
              <a:avLst/>
              <a:gdLst/>
              <a:ahLst/>
              <a:cxnLst/>
              <a:rect l="l" t="t" r="r" b="b"/>
              <a:pathLst>
                <a:path w="2030" h="3401" extrusionOk="0">
                  <a:moveTo>
                    <a:pt x="929" y="1"/>
                  </a:moveTo>
                  <a:cubicBezTo>
                    <a:pt x="893" y="1"/>
                    <a:pt x="855" y="12"/>
                    <a:pt x="813" y="39"/>
                  </a:cubicBezTo>
                  <a:cubicBezTo>
                    <a:pt x="745" y="83"/>
                    <a:pt x="724" y="155"/>
                    <a:pt x="738" y="230"/>
                  </a:cubicBezTo>
                  <a:cubicBezTo>
                    <a:pt x="772" y="428"/>
                    <a:pt x="796" y="623"/>
                    <a:pt x="810" y="825"/>
                  </a:cubicBezTo>
                  <a:cubicBezTo>
                    <a:pt x="824" y="999"/>
                    <a:pt x="844" y="1197"/>
                    <a:pt x="813" y="1372"/>
                  </a:cubicBezTo>
                  <a:cubicBezTo>
                    <a:pt x="803" y="1417"/>
                    <a:pt x="788" y="1475"/>
                    <a:pt x="755" y="1475"/>
                  </a:cubicBezTo>
                  <a:cubicBezTo>
                    <a:pt x="747" y="1475"/>
                    <a:pt x="736" y="1471"/>
                    <a:pt x="724" y="1460"/>
                  </a:cubicBezTo>
                  <a:cubicBezTo>
                    <a:pt x="666" y="1419"/>
                    <a:pt x="642" y="1286"/>
                    <a:pt x="619" y="1228"/>
                  </a:cubicBezTo>
                  <a:cubicBezTo>
                    <a:pt x="540" y="1033"/>
                    <a:pt x="461" y="845"/>
                    <a:pt x="383" y="654"/>
                  </a:cubicBezTo>
                  <a:cubicBezTo>
                    <a:pt x="348" y="577"/>
                    <a:pt x="276" y="544"/>
                    <a:pt x="207" y="544"/>
                  </a:cubicBezTo>
                  <a:cubicBezTo>
                    <a:pt x="101" y="544"/>
                    <a:pt x="0" y="623"/>
                    <a:pt x="48" y="743"/>
                  </a:cubicBezTo>
                  <a:cubicBezTo>
                    <a:pt x="161" y="1016"/>
                    <a:pt x="256" y="1300"/>
                    <a:pt x="386" y="1563"/>
                  </a:cubicBezTo>
                  <a:cubicBezTo>
                    <a:pt x="459" y="1715"/>
                    <a:pt x="594" y="1819"/>
                    <a:pt x="742" y="1819"/>
                  </a:cubicBezTo>
                  <a:cubicBezTo>
                    <a:pt x="810" y="1819"/>
                    <a:pt x="881" y="1797"/>
                    <a:pt x="950" y="1747"/>
                  </a:cubicBezTo>
                  <a:cubicBezTo>
                    <a:pt x="1176" y="1587"/>
                    <a:pt x="1155" y="1279"/>
                    <a:pt x="1145" y="1033"/>
                  </a:cubicBezTo>
                  <a:cubicBezTo>
                    <a:pt x="1145" y="1021"/>
                    <a:pt x="1144" y="1008"/>
                    <a:pt x="1144" y="995"/>
                  </a:cubicBezTo>
                  <a:lnTo>
                    <a:pt x="1144" y="995"/>
                  </a:lnTo>
                  <a:cubicBezTo>
                    <a:pt x="1155" y="1027"/>
                    <a:pt x="1166" y="1059"/>
                    <a:pt x="1176" y="1091"/>
                  </a:cubicBezTo>
                  <a:cubicBezTo>
                    <a:pt x="1268" y="1372"/>
                    <a:pt x="1329" y="1665"/>
                    <a:pt x="1398" y="1952"/>
                  </a:cubicBezTo>
                  <a:cubicBezTo>
                    <a:pt x="1432" y="2093"/>
                    <a:pt x="1466" y="2236"/>
                    <a:pt x="1497" y="2376"/>
                  </a:cubicBezTo>
                  <a:cubicBezTo>
                    <a:pt x="1531" y="2516"/>
                    <a:pt x="1579" y="2667"/>
                    <a:pt x="1565" y="2810"/>
                  </a:cubicBezTo>
                  <a:cubicBezTo>
                    <a:pt x="1550" y="2961"/>
                    <a:pt x="1425" y="3066"/>
                    <a:pt x="1289" y="3066"/>
                  </a:cubicBezTo>
                  <a:cubicBezTo>
                    <a:pt x="1243" y="3066"/>
                    <a:pt x="1196" y="3054"/>
                    <a:pt x="1152" y="3029"/>
                  </a:cubicBezTo>
                  <a:cubicBezTo>
                    <a:pt x="1123" y="3013"/>
                    <a:pt x="1096" y="3006"/>
                    <a:pt x="1069" y="3006"/>
                  </a:cubicBezTo>
                  <a:cubicBezTo>
                    <a:pt x="920" y="3006"/>
                    <a:pt x="821" y="3229"/>
                    <a:pt x="981" y="3319"/>
                  </a:cubicBezTo>
                  <a:cubicBezTo>
                    <a:pt x="1076" y="3374"/>
                    <a:pt x="1182" y="3400"/>
                    <a:pt x="1288" y="3400"/>
                  </a:cubicBezTo>
                  <a:cubicBezTo>
                    <a:pt x="1468" y="3400"/>
                    <a:pt x="1646" y="3324"/>
                    <a:pt x="1767" y="3183"/>
                  </a:cubicBezTo>
                  <a:cubicBezTo>
                    <a:pt x="2030" y="2868"/>
                    <a:pt x="1852" y="2400"/>
                    <a:pt x="1770" y="2052"/>
                  </a:cubicBezTo>
                  <a:cubicBezTo>
                    <a:pt x="1671" y="1641"/>
                    <a:pt x="1596" y="1221"/>
                    <a:pt x="1445" y="828"/>
                  </a:cubicBezTo>
                  <a:cubicBezTo>
                    <a:pt x="1374" y="637"/>
                    <a:pt x="1288" y="449"/>
                    <a:pt x="1203" y="264"/>
                  </a:cubicBezTo>
                  <a:cubicBezTo>
                    <a:pt x="1147" y="149"/>
                    <a:pt x="1057" y="1"/>
                    <a:pt x="9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18"/>
          <p:cNvGrpSpPr/>
          <p:nvPr/>
        </p:nvGrpSpPr>
        <p:grpSpPr>
          <a:xfrm rot="-131527">
            <a:off x="694148" y="2573800"/>
            <a:ext cx="372182" cy="971175"/>
            <a:chOff x="4961815" y="3122190"/>
            <a:chExt cx="328020" cy="856015"/>
          </a:xfrm>
        </p:grpSpPr>
        <p:sp>
          <p:nvSpPr>
            <p:cNvPr id="1210" name="Google Shape;1210;p18"/>
            <p:cNvSpPr/>
            <p:nvPr/>
          </p:nvSpPr>
          <p:spPr>
            <a:xfrm rot="-5059525">
              <a:off x="4713158" y="342577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8"/>
            <p:cNvSpPr/>
            <p:nvPr/>
          </p:nvSpPr>
          <p:spPr>
            <a:xfrm rot="-5059525">
              <a:off x="5040076" y="332148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8"/>
            <p:cNvSpPr/>
            <p:nvPr/>
          </p:nvSpPr>
          <p:spPr>
            <a:xfrm rot="-5059525">
              <a:off x="5011151" y="384492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8"/>
            <p:cNvSpPr/>
            <p:nvPr/>
          </p:nvSpPr>
          <p:spPr>
            <a:xfrm rot="-5059525">
              <a:off x="5242418" y="314597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8"/>
            <p:cNvSpPr/>
            <p:nvPr/>
          </p:nvSpPr>
          <p:spPr>
            <a:xfrm rot="-5059525">
              <a:off x="5194218" y="362397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8"/>
            <p:cNvSpPr/>
            <p:nvPr/>
          </p:nvSpPr>
          <p:spPr>
            <a:xfrm rot="-5059525">
              <a:off x="5070201" y="342306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8"/>
            <p:cNvSpPr/>
            <p:nvPr/>
          </p:nvSpPr>
          <p:spPr>
            <a:xfrm rot="-5059525">
              <a:off x="5145825" y="352161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8"/>
            <p:cNvSpPr/>
            <p:nvPr/>
          </p:nvSpPr>
          <p:spPr>
            <a:xfrm rot="-5059525">
              <a:off x="5141468" y="316003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8"/>
            <p:cNvSpPr/>
            <p:nvPr/>
          </p:nvSpPr>
          <p:spPr>
            <a:xfrm rot="-5059525">
              <a:off x="5102892" y="372748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8"/>
            <p:cNvSpPr/>
            <p:nvPr/>
          </p:nvSpPr>
          <p:spPr>
            <a:xfrm rot="-5059525">
              <a:off x="4971229" y="390142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8"/>
            <p:cNvSpPr/>
            <p:nvPr/>
          </p:nvSpPr>
          <p:spPr>
            <a:xfrm rot="-5059525">
              <a:off x="5035673" y="354621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8"/>
            <p:cNvSpPr/>
            <p:nvPr/>
          </p:nvSpPr>
          <p:spPr>
            <a:xfrm rot="-5059525">
              <a:off x="5029642" y="340293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8"/>
            <p:cNvSpPr/>
            <p:nvPr/>
          </p:nvSpPr>
          <p:spPr>
            <a:xfrm rot="-5059525">
              <a:off x="4965846" y="364355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8"/>
            <p:cNvSpPr/>
            <p:nvPr/>
          </p:nvSpPr>
          <p:spPr>
            <a:xfrm rot="-5059525">
              <a:off x="5008148" y="324159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8"/>
            <p:cNvSpPr/>
            <p:nvPr/>
          </p:nvSpPr>
          <p:spPr>
            <a:xfrm rot="-5059525">
              <a:off x="5145495" y="389706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8"/>
            <p:cNvSpPr/>
            <p:nvPr/>
          </p:nvSpPr>
          <p:spPr>
            <a:xfrm rot="-5059525">
              <a:off x="5151330" y="376117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8"/>
            <p:cNvSpPr/>
            <p:nvPr/>
          </p:nvSpPr>
          <p:spPr>
            <a:xfrm rot="-5059525">
              <a:off x="5087602" y="315080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rot="-5059525">
              <a:off x="5191078" y="340890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rot="-5059525">
              <a:off x="5211484" y="349772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rot="-5059525">
              <a:off x="5088290" y="322552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8"/>
            <p:cNvSpPr/>
            <p:nvPr/>
          </p:nvSpPr>
          <p:spPr>
            <a:xfrm rot="-5059525">
              <a:off x="5065304" y="383457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8"/>
            <p:cNvSpPr/>
            <p:nvPr/>
          </p:nvSpPr>
          <p:spPr>
            <a:xfrm rot="-5059525">
              <a:off x="4984077" y="350294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8"/>
            <p:cNvSpPr/>
            <p:nvPr/>
          </p:nvSpPr>
          <p:spPr>
            <a:xfrm rot="-5059525">
              <a:off x="5002427" y="370603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
            <p:cNvSpPr/>
            <p:nvPr/>
          </p:nvSpPr>
          <p:spPr>
            <a:xfrm rot="-5059525">
              <a:off x="5079232" y="363834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8"/>
            <p:cNvSpPr/>
            <p:nvPr/>
          </p:nvSpPr>
          <p:spPr>
            <a:xfrm rot="-5059525">
              <a:off x="5224674" y="323434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8"/>
            <p:cNvSpPr/>
            <p:nvPr/>
          </p:nvSpPr>
          <p:spPr>
            <a:xfrm rot="-5059525">
              <a:off x="5120701" y="334471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8"/>
            <p:cNvSpPr/>
            <p:nvPr/>
          </p:nvSpPr>
          <p:spPr>
            <a:xfrm rot="-5059525">
              <a:off x="5175885" y="327386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18"/>
          <p:cNvGrpSpPr/>
          <p:nvPr/>
        </p:nvGrpSpPr>
        <p:grpSpPr>
          <a:xfrm>
            <a:off x="8189148" y="1214287"/>
            <a:ext cx="308208" cy="861623"/>
            <a:chOff x="114298" y="656475"/>
            <a:chExt cx="308208" cy="861623"/>
          </a:xfrm>
        </p:grpSpPr>
        <p:sp>
          <p:nvSpPr>
            <p:cNvPr id="1238" name="Google Shape;1238;p18"/>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8"/>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8"/>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8"/>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8"/>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8"/>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8"/>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8"/>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8"/>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8"/>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8"/>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8"/>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8"/>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8"/>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8"/>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8"/>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8"/>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8"/>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8"/>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8"/>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8"/>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8"/>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8"/>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8"/>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8"/>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8"/>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9">
    <p:bg>
      <p:bgPr>
        <a:solidFill>
          <a:schemeClr val="lt1"/>
        </a:solidFill>
        <a:effectLst/>
      </p:bgPr>
    </p:bg>
    <p:spTree>
      <p:nvGrpSpPr>
        <p:cNvPr id="1" name="Shape 1300"/>
        <p:cNvGrpSpPr/>
        <p:nvPr/>
      </p:nvGrpSpPr>
      <p:grpSpPr>
        <a:xfrm>
          <a:off x="0" y="0"/>
          <a:ext cx="0" cy="0"/>
          <a:chOff x="0" y="0"/>
          <a:chExt cx="0" cy="0"/>
        </a:xfrm>
      </p:grpSpPr>
      <p:grpSp>
        <p:nvGrpSpPr>
          <p:cNvPr id="1301" name="Google Shape;1301;p19"/>
          <p:cNvGrpSpPr/>
          <p:nvPr/>
        </p:nvGrpSpPr>
        <p:grpSpPr>
          <a:xfrm>
            <a:off x="210888" y="154385"/>
            <a:ext cx="8732378" cy="4792635"/>
            <a:chOff x="398675" y="283391"/>
            <a:chExt cx="8240425" cy="4522634"/>
          </a:xfrm>
        </p:grpSpPr>
        <p:sp>
          <p:nvSpPr>
            <p:cNvPr id="1302" name="Google Shape;1302;p19"/>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05" name="Google Shape;1305;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06" name="Google Shape;1306;p1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7" name="Google Shape;1307;p19"/>
          <p:cNvSpPr/>
          <p:nvPr/>
        </p:nvSpPr>
        <p:spPr>
          <a:xfrm rot="5400000">
            <a:off x="-257170" y="3872537"/>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9"/>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9"/>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9"/>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9"/>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19"/>
          <p:cNvGrpSpPr/>
          <p:nvPr/>
        </p:nvGrpSpPr>
        <p:grpSpPr>
          <a:xfrm>
            <a:off x="482363" y="4785375"/>
            <a:ext cx="644818" cy="230477"/>
            <a:chOff x="482363" y="4785375"/>
            <a:chExt cx="644818" cy="230477"/>
          </a:xfrm>
        </p:grpSpPr>
        <p:sp>
          <p:nvSpPr>
            <p:cNvPr id="1315" name="Google Shape;1315;p19"/>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9"/>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9"/>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9"/>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9"/>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9"/>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9"/>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9"/>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9"/>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9"/>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9"/>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9"/>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9"/>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9"/>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9"/>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9"/>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9"/>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9"/>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9"/>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9"/>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9"/>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9"/>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9"/>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9"/>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9"/>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9"/>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9"/>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19"/>
          <p:cNvSpPr/>
          <p:nvPr/>
        </p:nvSpPr>
        <p:spPr>
          <a:xfrm>
            <a:off x="817968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19"/>
          <p:cNvGrpSpPr/>
          <p:nvPr/>
        </p:nvGrpSpPr>
        <p:grpSpPr>
          <a:xfrm>
            <a:off x="78625" y="62544"/>
            <a:ext cx="778749" cy="634816"/>
            <a:chOff x="78625" y="62544"/>
            <a:chExt cx="778749" cy="634816"/>
          </a:xfrm>
        </p:grpSpPr>
        <p:sp>
          <p:nvSpPr>
            <p:cNvPr id="1344" name="Google Shape;1344;p19"/>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9"/>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346;p19"/>
          <p:cNvSpPr/>
          <p:nvPr/>
        </p:nvSpPr>
        <p:spPr>
          <a:xfrm rot="-1165136">
            <a:off x="8707002" y="4598397"/>
            <a:ext cx="326915" cy="3404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7" name="Google Shape;1347;p19"/>
          <p:cNvGrpSpPr/>
          <p:nvPr/>
        </p:nvGrpSpPr>
        <p:grpSpPr>
          <a:xfrm>
            <a:off x="8313925" y="3809706"/>
            <a:ext cx="644795" cy="795789"/>
            <a:chOff x="8313925" y="3809706"/>
            <a:chExt cx="644795" cy="795789"/>
          </a:xfrm>
        </p:grpSpPr>
        <p:sp>
          <p:nvSpPr>
            <p:cNvPr id="1348" name="Google Shape;1348;p19"/>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9"/>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9"/>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20">
    <p:bg>
      <p:bgPr>
        <a:solidFill>
          <a:schemeClr val="lt1"/>
        </a:solidFill>
        <a:effectLst/>
      </p:bgPr>
    </p:bg>
    <p:spTree>
      <p:nvGrpSpPr>
        <p:cNvPr id="1" name="Shape 1475"/>
        <p:cNvGrpSpPr/>
        <p:nvPr/>
      </p:nvGrpSpPr>
      <p:grpSpPr>
        <a:xfrm>
          <a:off x="0" y="0"/>
          <a:ext cx="0" cy="0"/>
          <a:chOff x="0" y="0"/>
          <a:chExt cx="0" cy="0"/>
        </a:xfrm>
      </p:grpSpPr>
      <p:grpSp>
        <p:nvGrpSpPr>
          <p:cNvPr id="1476" name="Google Shape;1476;p21"/>
          <p:cNvGrpSpPr/>
          <p:nvPr/>
        </p:nvGrpSpPr>
        <p:grpSpPr>
          <a:xfrm flipH="1">
            <a:off x="210888" y="154385"/>
            <a:ext cx="8732378" cy="4792635"/>
            <a:chOff x="398675" y="283391"/>
            <a:chExt cx="8240425" cy="4522634"/>
          </a:xfrm>
        </p:grpSpPr>
        <p:sp>
          <p:nvSpPr>
            <p:cNvPr id="1477" name="Google Shape;1477;p21"/>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1"/>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1"/>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0" name="Google Shape;1480;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81" name="Google Shape;1481;p21"/>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82" name="Google Shape;1482;p21"/>
          <p:cNvGrpSpPr/>
          <p:nvPr/>
        </p:nvGrpSpPr>
        <p:grpSpPr>
          <a:xfrm rot="710823">
            <a:off x="222664" y="18729"/>
            <a:ext cx="515593" cy="1038549"/>
            <a:chOff x="58675" y="287248"/>
            <a:chExt cx="515592" cy="1038548"/>
          </a:xfrm>
        </p:grpSpPr>
        <p:sp>
          <p:nvSpPr>
            <p:cNvPr id="1483" name="Google Shape;1483;p21"/>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1"/>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1"/>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1"/>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1"/>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1"/>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1"/>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1"/>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1"/>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1"/>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1"/>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1"/>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1"/>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1"/>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1"/>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1"/>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1"/>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1"/>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1"/>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1"/>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1"/>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1"/>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1"/>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1"/>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1"/>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1"/>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1"/>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1"/>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1"/>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1"/>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1"/>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1"/>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1"/>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1"/>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1"/>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1"/>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1"/>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1"/>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1"/>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1"/>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1"/>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1"/>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1"/>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1"/>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1"/>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1"/>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1"/>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1"/>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1"/>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1"/>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1"/>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1"/>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1"/>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1"/>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1"/>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21"/>
          <p:cNvSpPr/>
          <p:nvPr/>
        </p:nvSpPr>
        <p:spPr>
          <a:xfrm rot="857805">
            <a:off x="7768659" y="218712"/>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1"/>
          <p:cNvSpPr/>
          <p:nvPr/>
        </p:nvSpPr>
        <p:spPr>
          <a:xfrm>
            <a:off x="891950" y="1494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1"/>
          <p:cNvSpPr/>
          <p:nvPr/>
        </p:nvSpPr>
        <p:spPr>
          <a:xfrm rot="-1680891">
            <a:off x="8637251"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1"/>
          <p:cNvSpPr/>
          <p:nvPr/>
        </p:nvSpPr>
        <p:spPr>
          <a:xfrm rot="-1680844">
            <a:off x="4450316" y="13287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1"/>
          <p:cNvSpPr/>
          <p:nvPr/>
        </p:nvSpPr>
        <p:spPr>
          <a:xfrm rot="2449001">
            <a:off x="2381011" y="4694490"/>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1"/>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1"/>
          <p:cNvSpPr/>
          <p:nvPr/>
        </p:nvSpPr>
        <p:spPr>
          <a:xfrm rot="-3586650">
            <a:off x="6102361" y="463230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21"/>
          <p:cNvGrpSpPr/>
          <p:nvPr/>
        </p:nvGrpSpPr>
        <p:grpSpPr>
          <a:xfrm>
            <a:off x="108741" y="1132578"/>
            <a:ext cx="298097" cy="297912"/>
            <a:chOff x="1832541" y="4437115"/>
            <a:chExt cx="298097" cy="297912"/>
          </a:xfrm>
        </p:grpSpPr>
        <p:sp>
          <p:nvSpPr>
            <p:cNvPr id="1552" name="Google Shape;1552;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21"/>
          <p:cNvGrpSpPr/>
          <p:nvPr/>
        </p:nvGrpSpPr>
        <p:grpSpPr>
          <a:xfrm>
            <a:off x="122513" y="3026699"/>
            <a:ext cx="250137" cy="252072"/>
            <a:chOff x="721088" y="3132699"/>
            <a:chExt cx="250137" cy="252072"/>
          </a:xfrm>
        </p:grpSpPr>
        <p:sp>
          <p:nvSpPr>
            <p:cNvPr id="1555" name="Google Shape;1555;p21"/>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1"/>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21"/>
          <p:cNvGrpSpPr/>
          <p:nvPr/>
        </p:nvGrpSpPr>
        <p:grpSpPr>
          <a:xfrm>
            <a:off x="468903" y="4021153"/>
            <a:ext cx="298097" cy="297912"/>
            <a:chOff x="1832541" y="4437115"/>
            <a:chExt cx="298097" cy="297912"/>
          </a:xfrm>
        </p:grpSpPr>
        <p:sp>
          <p:nvSpPr>
            <p:cNvPr id="1558" name="Google Shape;1558;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21"/>
          <p:cNvGrpSpPr/>
          <p:nvPr/>
        </p:nvGrpSpPr>
        <p:grpSpPr>
          <a:xfrm>
            <a:off x="3552066" y="4739628"/>
            <a:ext cx="298097" cy="297912"/>
            <a:chOff x="1832541" y="4437115"/>
            <a:chExt cx="298097" cy="297912"/>
          </a:xfrm>
        </p:grpSpPr>
        <p:sp>
          <p:nvSpPr>
            <p:cNvPr id="1561" name="Google Shape;1561;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21"/>
          <p:cNvGrpSpPr/>
          <p:nvPr/>
        </p:nvGrpSpPr>
        <p:grpSpPr>
          <a:xfrm rot="-3310899">
            <a:off x="5225648" y="4739624"/>
            <a:ext cx="298110" cy="297925"/>
            <a:chOff x="1832541" y="4437115"/>
            <a:chExt cx="298097" cy="297912"/>
          </a:xfrm>
        </p:grpSpPr>
        <p:sp>
          <p:nvSpPr>
            <p:cNvPr id="1564" name="Google Shape;1564;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6" name="Google Shape;1566;p21"/>
          <p:cNvSpPr/>
          <p:nvPr/>
        </p:nvSpPr>
        <p:spPr>
          <a:xfrm>
            <a:off x="6707800" y="47625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1"/>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1"/>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1"/>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1"/>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1"/>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1"/>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1"/>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1"/>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1"/>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21"/>
          <p:cNvGrpSpPr/>
          <p:nvPr/>
        </p:nvGrpSpPr>
        <p:grpSpPr>
          <a:xfrm rot="5555092">
            <a:off x="8148647" y="3925287"/>
            <a:ext cx="928762" cy="927614"/>
            <a:chOff x="8332425" y="1086157"/>
            <a:chExt cx="928746" cy="927598"/>
          </a:xfrm>
        </p:grpSpPr>
        <p:sp>
          <p:nvSpPr>
            <p:cNvPr id="1577" name="Google Shape;1577;p21"/>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1"/>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1"/>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1"/>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1"/>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1"/>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1"/>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1"/>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1"/>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1"/>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1"/>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1"/>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1"/>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0" name="Google Shape;1590;p21"/>
          <p:cNvGrpSpPr/>
          <p:nvPr/>
        </p:nvGrpSpPr>
        <p:grpSpPr>
          <a:xfrm>
            <a:off x="8388141" y="1757303"/>
            <a:ext cx="298097" cy="297912"/>
            <a:chOff x="1832541" y="4437115"/>
            <a:chExt cx="298097" cy="297912"/>
          </a:xfrm>
        </p:grpSpPr>
        <p:sp>
          <p:nvSpPr>
            <p:cNvPr id="1591" name="Google Shape;1591;p21"/>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1"/>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1"/>
          <p:cNvGrpSpPr/>
          <p:nvPr/>
        </p:nvGrpSpPr>
        <p:grpSpPr>
          <a:xfrm>
            <a:off x="8388149" y="757048"/>
            <a:ext cx="666529" cy="540056"/>
            <a:chOff x="8388149" y="757048"/>
            <a:chExt cx="666529" cy="540056"/>
          </a:xfrm>
        </p:grpSpPr>
        <p:sp>
          <p:nvSpPr>
            <p:cNvPr id="1594" name="Google Shape;1594;p21"/>
            <p:cNvSpPr/>
            <p:nvPr/>
          </p:nvSpPr>
          <p:spPr>
            <a:xfrm rot="1014929">
              <a:off x="8432158" y="832805"/>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1"/>
            <p:cNvSpPr/>
            <p:nvPr/>
          </p:nvSpPr>
          <p:spPr>
            <a:xfrm>
              <a:off x="8596338" y="862424"/>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1"/>
            <p:cNvSpPr/>
            <p:nvPr/>
          </p:nvSpPr>
          <p:spPr>
            <a:xfrm>
              <a:off x="8682268" y="958998"/>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2">
    <p:bg>
      <p:bgPr>
        <a:solidFill>
          <a:schemeClr val="lt1"/>
        </a:solidFill>
        <a:effectLst/>
      </p:bgPr>
    </p:bg>
    <p:spTree>
      <p:nvGrpSpPr>
        <p:cNvPr id="1" name="Shape 1916"/>
        <p:cNvGrpSpPr/>
        <p:nvPr/>
      </p:nvGrpSpPr>
      <p:grpSpPr>
        <a:xfrm>
          <a:off x="0" y="0"/>
          <a:ext cx="0" cy="0"/>
          <a:chOff x="0" y="0"/>
          <a:chExt cx="0" cy="0"/>
        </a:xfrm>
      </p:grpSpPr>
      <p:sp>
        <p:nvSpPr>
          <p:cNvPr id="1917" name="Google Shape;1917;p24"/>
          <p:cNvSpPr/>
          <p:nvPr/>
        </p:nvSpPr>
        <p:spPr>
          <a:xfrm rot="5400000">
            <a:off x="5236181" y="1218937"/>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4"/>
          <p:cNvSpPr/>
          <p:nvPr/>
        </p:nvSpPr>
        <p:spPr>
          <a:xfrm rot="-5400000">
            <a:off x="-973619" y="1218937"/>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24"/>
          <p:cNvGrpSpPr/>
          <p:nvPr/>
        </p:nvGrpSpPr>
        <p:grpSpPr>
          <a:xfrm>
            <a:off x="1091737" y="619049"/>
            <a:ext cx="6960527" cy="3905402"/>
            <a:chOff x="1100599" y="700099"/>
            <a:chExt cx="6960527" cy="3905402"/>
          </a:xfrm>
        </p:grpSpPr>
        <p:sp>
          <p:nvSpPr>
            <p:cNvPr id="1920" name="Google Shape;1920;p24"/>
            <p:cNvSpPr/>
            <p:nvPr/>
          </p:nvSpPr>
          <p:spPr>
            <a:xfrm rot="5400000">
              <a:off x="41152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rot="5400000">
              <a:off x="11411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24"/>
          <p:cNvSpPr txBox="1">
            <a:spLocks noGrp="1"/>
          </p:cNvSpPr>
          <p:nvPr>
            <p:ph type="ctrTitle"/>
          </p:nvPr>
        </p:nvSpPr>
        <p:spPr>
          <a:xfrm>
            <a:off x="2112900" y="1236800"/>
            <a:ext cx="4918200" cy="1603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9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3" name="Google Shape;1923;p24"/>
          <p:cNvSpPr txBox="1">
            <a:spLocks noGrp="1"/>
          </p:cNvSpPr>
          <p:nvPr>
            <p:ph type="subTitle" idx="1"/>
          </p:nvPr>
        </p:nvSpPr>
        <p:spPr>
          <a:xfrm>
            <a:off x="2486300" y="2767925"/>
            <a:ext cx="4214100" cy="9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924" name="Google Shape;1924;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925" name="Google Shape;1925;p24"/>
          <p:cNvGrpSpPr/>
          <p:nvPr/>
        </p:nvGrpSpPr>
        <p:grpSpPr>
          <a:xfrm>
            <a:off x="8083328" y="1023681"/>
            <a:ext cx="760496" cy="866087"/>
            <a:chOff x="8219399" y="1023675"/>
            <a:chExt cx="626129" cy="713063"/>
          </a:xfrm>
        </p:grpSpPr>
        <p:sp>
          <p:nvSpPr>
            <p:cNvPr id="1926" name="Google Shape;1926;p24"/>
            <p:cNvSpPr/>
            <p:nvPr/>
          </p:nvSpPr>
          <p:spPr>
            <a:xfrm rot="2134697">
              <a:off x="8265484" y="1303377"/>
              <a:ext cx="497978" cy="318197"/>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9334673">
              <a:off x="8578723" y="1161192"/>
              <a:ext cx="244072" cy="143145"/>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8" name="Google Shape;1928;p24"/>
            <p:cNvSpPr/>
            <p:nvPr/>
          </p:nvSpPr>
          <p:spPr>
            <a:xfrm rot="9334673">
              <a:off x="8727417" y="1337119"/>
              <a:ext cx="109894"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9" name="Google Shape;1929;p24"/>
            <p:cNvSpPr/>
            <p:nvPr/>
          </p:nvSpPr>
          <p:spPr>
            <a:xfrm rot="9334673">
              <a:off x="8460594" y="1035690"/>
              <a:ext cx="96893" cy="179207"/>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1930" name="Google Shape;1930;p24"/>
          <p:cNvGrpSpPr/>
          <p:nvPr/>
        </p:nvGrpSpPr>
        <p:grpSpPr>
          <a:xfrm>
            <a:off x="8219407" y="41500"/>
            <a:ext cx="890234" cy="803120"/>
            <a:chOff x="276032" y="4267550"/>
            <a:chExt cx="890234" cy="803120"/>
          </a:xfrm>
        </p:grpSpPr>
        <p:sp>
          <p:nvSpPr>
            <p:cNvPr id="1931" name="Google Shape;1931;p24"/>
            <p:cNvSpPr/>
            <p:nvPr/>
          </p:nvSpPr>
          <p:spPr>
            <a:xfrm rot="2328056">
              <a:off x="277455" y="45105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4"/>
            <p:cNvSpPr/>
            <p:nvPr/>
          </p:nvSpPr>
          <p:spPr>
            <a:xfrm rot="2328056">
              <a:off x="914978" y="47199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2328056">
              <a:off x="461095" y="43889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4"/>
            <p:cNvSpPr/>
            <p:nvPr/>
          </p:nvSpPr>
          <p:spPr>
            <a:xfrm rot="2328056">
              <a:off x="987649" y="50107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4"/>
            <p:cNvSpPr/>
            <p:nvPr/>
          </p:nvSpPr>
          <p:spPr>
            <a:xfrm rot="2328056">
              <a:off x="532167" y="47388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2328056">
              <a:off x="533723" y="47190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4"/>
            <p:cNvSpPr/>
            <p:nvPr/>
          </p:nvSpPr>
          <p:spPr>
            <a:xfrm rot="2328056">
              <a:off x="803626" y="46921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rot="2328056">
              <a:off x="664219" y="47197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rot="2328056">
              <a:off x="994342" y="49181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rot="2328056">
              <a:off x="503630" y="45529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4"/>
            <p:cNvSpPr/>
            <p:nvPr/>
          </p:nvSpPr>
          <p:spPr>
            <a:xfrm rot="2328056">
              <a:off x="435587" y="43113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4"/>
            <p:cNvSpPr/>
            <p:nvPr/>
          </p:nvSpPr>
          <p:spPr>
            <a:xfrm rot="2328056">
              <a:off x="715904" y="45844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4"/>
            <p:cNvSpPr/>
            <p:nvPr/>
          </p:nvSpPr>
          <p:spPr>
            <a:xfrm rot="2328056">
              <a:off x="864517" y="46547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4"/>
            <p:cNvSpPr/>
            <p:nvPr/>
          </p:nvSpPr>
          <p:spPr>
            <a:xfrm rot="2328056">
              <a:off x="677415" y="44627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4"/>
            <p:cNvSpPr/>
            <p:nvPr/>
          </p:nvSpPr>
          <p:spPr>
            <a:xfrm rot="2328056">
              <a:off x="1015515" y="47339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4"/>
            <p:cNvSpPr/>
            <p:nvPr/>
          </p:nvSpPr>
          <p:spPr>
            <a:xfrm rot="2328056">
              <a:off x="383352" y="46038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4"/>
            <p:cNvSpPr/>
            <p:nvPr/>
          </p:nvSpPr>
          <p:spPr>
            <a:xfrm rot="2328056">
              <a:off x="383468" y="46035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4"/>
            <p:cNvSpPr/>
            <p:nvPr/>
          </p:nvSpPr>
          <p:spPr>
            <a:xfrm rot="2328056">
              <a:off x="319145" y="45047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4"/>
            <p:cNvSpPr/>
            <p:nvPr/>
          </p:nvSpPr>
          <p:spPr>
            <a:xfrm rot="2328056">
              <a:off x="436902" y="45870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4"/>
            <p:cNvSpPr/>
            <p:nvPr/>
          </p:nvSpPr>
          <p:spPr>
            <a:xfrm rot="2328056">
              <a:off x="1075804" y="48489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4"/>
            <p:cNvSpPr/>
            <p:nvPr/>
          </p:nvSpPr>
          <p:spPr>
            <a:xfrm rot="2328056">
              <a:off x="737376" y="48311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4"/>
            <p:cNvSpPr/>
            <p:nvPr/>
          </p:nvSpPr>
          <p:spPr>
            <a:xfrm rot="2328056">
              <a:off x="635241" y="48342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4"/>
            <p:cNvSpPr/>
            <p:nvPr/>
          </p:nvSpPr>
          <p:spPr>
            <a:xfrm rot="2328056">
              <a:off x="640781" y="48173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4"/>
            <p:cNvSpPr/>
            <p:nvPr/>
          </p:nvSpPr>
          <p:spPr>
            <a:xfrm rot="2328056">
              <a:off x="961903" y="48275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4"/>
            <p:cNvSpPr/>
            <p:nvPr/>
          </p:nvSpPr>
          <p:spPr>
            <a:xfrm rot="2328056">
              <a:off x="423726" y="44512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4"/>
            <p:cNvSpPr/>
            <p:nvPr/>
          </p:nvSpPr>
          <p:spPr>
            <a:xfrm rot="2328056">
              <a:off x="797948" y="45575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4"/>
            <p:cNvSpPr/>
            <p:nvPr/>
          </p:nvSpPr>
          <p:spPr>
            <a:xfrm rot="2328056">
              <a:off x="592152" y="44574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4"/>
            <p:cNvSpPr/>
            <p:nvPr/>
          </p:nvSpPr>
          <p:spPr>
            <a:xfrm rot="2328056">
              <a:off x="596035" y="45821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4"/>
            <p:cNvSpPr/>
            <p:nvPr/>
          </p:nvSpPr>
          <p:spPr>
            <a:xfrm rot="2328056">
              <a:off x="865662" y="49720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4"/>
            <p:cNvSpPr/>
            <p:nvPr/>
          </p:nvSpPr>
          <p:spPr>
            <a:xfrm rot="2328056">
              <a:off x="831484" y="47952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4"/>
            <p:cNvSpPr/>
            <p:nvPr/>
          </p:nvSpPr>
          <p:spPr>
            <a:xfrm rot="2328056">
              <a:off x="872032" y="48909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24"/>
          <p:cNvGrpSpPr/>
          <p:nvPr/>
        </p:nvGrpSpPr>
        <p:grpSpPr>
          <a:xfrm>
            <a:off x="275975" y="72825"/>
            <a:ext cx="890252" cy="318211"/>
            <a:chOff x="275975" y="72825"/>
            <a:chExt cx="890252" cy="318211"/>
          </a:xfrm>
        </p:grpSpPr>
        <p:sp>
          <p:nvSpPr>
            <p:cNvPr id="1963" name="Google Shape;1963;p24"/>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4"/>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4"/>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4"/>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4"/>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4"/>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4"/>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4"/>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4"/>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4"/>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4"/>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4"/>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4"/>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4"/>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4"/>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4"/>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4"/>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4"/>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4"/>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4"/>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4"/>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4"/>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4"/>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24"/>
          <p:cNvGrpSpPr/>
          <p:nvPr/>
        </p:nvGrpSpPr>
        <p:grpSpPr>
          <a:xfrm>
            <a:off x="232480" y="2767921"/>
            <a:ext cx="814426" cy="980409"/>
            <a:chOff x="300807" y="3005561"/>
            <a:chExt cx="677785" cy="815920"/>
          </a:xfrm>
        </p:grpSpPr>
        <p:sp>
          <p:nvSpPr>
            <p:cNvPr id="1991" name="Google Shape;1991;p24"/>
            <p:cNvSpPr/>
            <p:nvPr/>
          </p:nvSpPr>
          <p:spPr>
            <a:xfrm rot="-6913607">
              <a:off x="286906" y="320511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2" name="Google Shape;1992;p24"/>
            <p:cNvSpPr/>
            <p:nvPr/>
          </p:nvSpPr>
          <p:spPr>
            <a:xfrm rot="-6913607">
              <a:off x="805480" y="360648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3" name="Google Shape;1993;p24"/>
            <p:cNvSpPr/>
            <p:nvPr/>
          </p:nvSpPr>
          <p:spPr>
            <a:xfrm rot="-6913607">
              <a:off x="560059" y="307323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4" name="Google Shape;1994;p24"/>
            <p:cNvSpPr/>
            <p:nvPr/>
          </p:nvSpPr>
          <p:spPr>
            <a:xfrm rot="-6913607">
              <a:off x="849432" y="358653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1995" name="Google Shape;1995;p24"/>
          <p:cNvGrpSpPr/>
          <p:nvPr/>
        </p:nvGrpSpPr>
        <p:grpSpPr>
          <a:xfrm>
            <a:off x="41557" y="4244675"/>
            <a:ext cx="890234" cy="803120"/>
            <a:chOff x="114307" y="4340350"/>
            <a:chExt cx="890234" cy="803120"/>
          </a:xfrm>
        </p:grpSpPr>
        <p:sp>
          <p:nvSpPr>
            <p:cNvPr id="1996" name="Google Shape;1996;p24"/>
            <p:cNvSpPr/>
            <p:nvPr/>
          </p:nvSpPr>
          <p:spPr>
            <a:xfrm rot="2328056">
              <a:off x="115730" y="45833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rot="2328056">
              <a:off x="753253" y="47927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rot="2328056">
              <a:off x="299370" y="44617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4"/>
            <p:cNvSpPr/>
            <p:nvPr/>
          </p:nvSpPr>
          <p:spPr>
            <a:xfrm rot="2328056">
              <a:off x="825924" y="50835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4"/>
            <p:cNvSpPr/>
            <p:nvPr/>
          </p:nvSpPr>
          <p:spPr>
            <a:xfrm rot="2328056">
              <a:off x="370442" y="48116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rot="2328056">
              <a:off x="371998" y="47918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4"/>
            <p:cNvSpPr/>
            <p:nvPr/>
          </p:nvSpPr>
          <p:spPr>
            <a:xfrm rot="2328056">
              <a:off x="641901" y="47649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4"/>
            <p:cNvSpPr/>
            <p:nvPr/>
          </p:nvSpPr>
          <p:spPr>
            <a:xfrm rot="2328056">
              <a:off x="502494" y="47925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rot="2328056">
              <a:off x="832617" y="49909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4"/>
            <p:cNvSpPr/>
            <p:nvPr/>
          </p:nvSpPr>
          <p:spPr>
            <a:xfrm rot="2328056">
              <a:off x="341905" y="46257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4"/>
            <p:cNvSpPr/>
            <p:nvPr/>
          </p:nvSpPr>
          <p:spPr>
            <a:xfrm rot="2328056">
              <a:off x="273862" y="43841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4"/>
            <p:cNvSpPr/>
            <p:nvPr/>
          </p:nvSpPr>
          <p:spPr>
            <a:xfrm rot="2328056">
              <a:off x="554179" y="46572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4"/>
            <p:cNvSpPr/>
            <p:nvPr/>
          </p:nvSpPr>
          <p:spPr>
            <a:xfrm rot="2328056">
              <a:off x="702792" y="47275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4"/>
            <p:cNvSpPr/>
            <p:nvPr/>
          </p:nvSpPr>
          <p:spPr>
            <a:xfrm rot="2328056">
              <a:off x="515690" y="45355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4"/>
            <p:cNvSpPr/>
            <p:nvPr/>
          </p:nvSpPr>
          <p:spPr>
            <a:xfrm rot="2328056">
              <a:off x="853790" y="48067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4"/>
            <p:cNvSpPr/>
            <p:nvPr/>
          </p:nvSpPr>
          <p:spPr>
            <a:xfrm rot="2328056">
              <a:off x="221627" y="46766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4"/>
            <p:cNvSpPr/>
            <p:nvPr/>
          </p:nvSpPr>
          <p:spPr>
            <a:xfrm rot="2328056">
              <a:off x="221743" y="46763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
            <p:cNvSpPr/>
            <p:nvPr/>
          </p:nvSpPr>
          <p:spPr>
            <a:xfrm rot="2328056">
              <a:off x="157420" y="45775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4"/>
            <p:cNvSpPr/>
            <p:nvPr/>
          </p:nvSpPr>
          <p:spPr>
            <a:xfrm rot="2328056">
              <a:off x="275177" y="46598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4"/>
            <p:cNvSpPr/>
            <p:nvPr/>
          </p:nvSpPr>
          <p:spPr>
            <a:xfrm rot="2328056">
              <a:off x="914079" y="49217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4"/>
            <p:cNvSpPr/>
            <p:nvPr/>
          </p:nvSpPr>
          <p:spPr>
            <a:xfrm rot="2328056">
              <a:off x="575651" y="49039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4"/>
            <p:cNvSpPr/>
            <p:nvPr/>
          </p:nvSpPr>
          <p:spPr>
            <a:xfrm rot="2328056">
              <a:off x="473516" y="49070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4"/>
            <p:cNvSpPr/>
            <p:nvPr/>
          </p:nvSpPr>
          <p:spPr>
            <a:xfrm rot="2328056">
              <a:off x="479056" y="48901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4"/>
            <p:cNvSpPr/>
            <p:nvPr/>
          </p:nvSpPr>
          <p:spPr>
            <a:xfrm rot="2328056">
              <a:off x="800178" y="49003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4"/>
            <p:cNvSpPr/>
            <p:nvPr/>
          </p:nvSpPr>
          <p:spPr>
            <a:xfrm rot="2328056">
              <a:off x="262001" y="45240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4"/>
            <p:cNvSpPr/>
            <p:nvPr/>
          </p:nvSpPr>
          <p:spPr>
            <a:xfrm rot="2328056">
              <a:off x="636223" y="46303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4"/>
            <p:cNvSpPr/>
            <p:nvPr/>
          </p:nvSpPr>
          <p:spPr>
            <a:xfrm rot="2328056">
              <a:off x="430427" y="45302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4"/>
            <p:cNvSpPr/>
            <p:nvPr/>
          </p:nvSpPr>
          <p:spPr>
            <a:xfrm rot="2328056">
              <a:off x="434310" y="46549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4"/>
            <p:cNvSpPr/>
            <p:nvPr/>
          </p:nvSpPr>
          <p:spPr>
            <a:xfrm rot="2328056">
              <a:off x="703937" y="50448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4"/>
            <p:cNvSpPr/>
            <p:nvPr/>
          </p:nvSpPr>
          <p:spPr>
            <a:xfrm rot="2328056">
              <a:off x="669759" y="48680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4"/>
            <p:cNvSpPr/>
            <p:nvPr/>
          </p:nvSpPr>
          <p:spPr>
            <a:xfrm rot="2328056">
              <a:off x="710307" y="49637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7" name="Google Shape;2027;p24"/>
          <p:cNvSpPr/>
          <p:nvPr/>
        </p:nvSpPr>
        <p:spPr>
          <a:xfrm rot="-692474">
            <a:off x="4431325" y="4686502"/>
            <a:ext cx="271988" cy="31871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4"/>
          <p:cNvSpPr/>
          <p:nvPr/>
        </p:nvSpPr>
        <p:spPr>
          <a:xfrm rot="912559">
            <a:off x="4423427" y="144401"/>
            <a:ext cx="271987" cy="31871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4"/>
          <p:cNvSpPr/>
          <p:nvPr/>
        </p:nvSpPr>
        <p:spPr>
          <a:xfrm rot="-940668">
            <a:off x="1213055" y="2221656"/>
            <a:ext cx="301643" cy="28016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4"/>
          <p:cNvSpPr/>
          <p:nvPr/>
        </p:nvSpPr>
        <p:spPr>
          <a:xfrm rot="1474191">
            <a:off x="7372119" y="2174482"/>
            <a:ext cx="316311" cy="247120"/>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4"/>
          <p:cNvSpPr/>
          <p:nvPr/>
        </p:nvSpPr>
        <p:spPr>
          <a:xfrm rot="-940787">
            <a:off x="1576424" y="883739"/>
            <a:ext cx="275671" cy="25605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4"/>
          <p:cNvSpPr/>
          <p:nvPr/>
        </p:nvSpPr>
        <p:spPr>
          <a:xfrm rot="-940819">
            <a:off x="7155746" y="4044356"/>
            <a:ext cx="282904" cy="26277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4"/>
          <p:cNvSpPr/>
          <p:nvPr/>
        </p:nvSpPr>
        <p:spPr>
          <a:xfrm rot="940895" flipH="1">
            <a:off x="1750452" y="3779271"/>
            <a:ext cx="251127" cy="23328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4"/>
          <p:cNvSpPr/>
          <p:nvPr/>
        </p:nvSpPr>
        <p:spPr>
          <a:xfrm rot="940847" flipH="1">
            <a:off x="6953925" y="878584"/>
            <a:ext cx="309367" cy="287378"/>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24"/>
          <p:cNvGrpSpPr/>
          <p:nvPr/>
        </p:nvGrpSpPr>
        <p:grpSpPr>
          <a:xfrm>
            <a:off x="8130090" y="4474896"/>
            <a:ext cx="944416" cy="631574"/>
            <a:chOff x="587665" y="-205429"/>
            <a:chExt cx="944416" cy="631574"/>
          </a:xfrm>
        </p:grpSpPr>
        <p:sp>
          <p:nvSpPr>
            <p:cNvPr id="2036" name="Google Shape;2036;p24"/>
            <p:cNvSpPr/>
            <p:nvPr/>
          </p:nvSpPr>
          <p:spPr>
            <a:xfrm rot="-1335388">
              <a:off x="614738" y="-48681"/>
              <a:ext cx="890270" cy="318079"/>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4"/>
            <p:cNvSpPr/>
            <p:nvPr/>
          </p:nvSpPr>
          <p:spPr>
            <a:xfrm rot="-1335388">
              <a:off x="1193880" y="-76315"/>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p:nvPr/>
          </p:nvSpPr>
          <p:spPr>
            <a:xfrm rot="-1335388">
              <a:off x="683759" y="162848"/>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rot="-1335388">
              <a:off x="1498806" y="2831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rot="-1335388">
              <a:off x="1005482" y="257324"/>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rot="-1335388">
              <a:off x="1116884" y="8653"/>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rot="-1335388">
              <a:off x="1072284" y="145407"/>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rot="-1335388">
              <a:off x="1408437" y="-49265"/>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rot="-1335388">
              <a:off x="849797" y="203781"/>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rot="-1335388">
              <a:off x="604601" y="146755"/>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rot="-1335388">
              <a:off x="979792" y="33842"/>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rot="-1335388">
              <a:off x="1115815" y="-54576"/>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4"/>
            <p:cNvSpPr/>
            <p:nvPr/>
          </p:nvSpPr>
          <p:spPr>
            <a:xfrm rot="-1335388">
              <a:off x="848690" y="10806"/>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rot="-1335388">
              <a:off x="1252911" y="-153930"/>
              <a:ext cx="70008"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rot="-1335388">
              <a:off x="716684" y="341729"/>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rot="-1335388">
              <a:off x="847007" y="277114"/>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rot="-1335388">
              <a:off x="1395085" y="-134212"/>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rot="-1335388">
              <a:off x="1206605" y="135944"/>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rot="-1335388">
              <a:off x="1139074" y="213903"/>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rot="-1335388">
              <a:off x="1311032" y="-69680"/>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rot="-1335388">
              <a:off x="722090" y="219929"/>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rot="-1335388">
              <a:off x="993125" y="-46468"/>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rot="-1335388">
              <a:off x="808260" y="80308"/>
              <a:ext cx="71899"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rot="-1335388">
              <a:off x="918117" y="134367"/>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rot="-1335388">
              <a:off x="1389940" y="87624"/>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rot="-1335388">
              <a:off x="1219092" y="29161"/>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rot="-1335388">
              <a:off x="1324789" y="47610"/>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14_1">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15">
    <p:bg>
      <p:bgPr>
        <a:solidFill>
          <a:schemeClr val="lt1"/>
        </a:solidFill>
        <a:effectLst/>
      </p:bgPr>
    </p:bg>
    <p:spTree>
      <p:nvGrpSpPr>
        <p:cNvPr id="1" name="Shape 2178"/>
        <p:cNvGrpSpPr/>
        <p:nvPr/>
      </p:nvGrpSpPr>
      <p:grpSpPr>
        <a:xfrm>
          <a:off x="0" y="0"/>
          <a:ext cx="0" cy="0"/>
          <a:chOff x="0" y="0"/>
          <a:chExt cx="0" cy="0"/>
        </a:xfrm>
      </p:grpSpPr>
      <p:sp>
        <p:nvSpPr>
          <p:cNvPr id="2179" name="Google Shape;2179;p27"/>
          <p:cNvSpPr/>
          <p:nvPr/>
        </p:nvSpPr>
        <p:spPr>
          <a:xfrm rot="5400000">
            <a:off x="3516531"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7"/>
          <p:cNvSpPr/>
          <p:nvPr/>
        </p:nvSpPr>
        <p:spPr>
          <a:xfrm rot="5400000">
            <a:off x="1018831"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7"/>
          <p:cNvSpPr/>
          <p:nvPr/>
        </p:nvSpPr>
        <p:spPr>
          <a:xfrm rot="5400000">
            <a:off x="-1570125" y="2512129"/>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7"/>
          <p:cNvSpPr txBox="1">
            <a:spLocks noGrp="1"/>
          </p:cNvSpPr>
          <p:nvPr>
            <p:ph type="subTitle" idx="1"/>
          </p:nvPr>
        </p:nvSpPr>
        <p:spPr>
          <a:xfrm>
            <a:off x="732275" y="1412800"/>
            <a:ext cx="3801600" cy="31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Char char="●"/>
              <a:defRPr sz="1400">
                <a:latin typeface="Assistant ExtraLight"/>
                <a:ea typeface="Assistant ExtraLight"/>
                <a:cs typeface="Assistant ExtraLight"/>
                <a:sym typeface="Assistant ExtraLight"/>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83" name="Google Shape;2183;p27"/>
          <p:cNvSpPr txBox="1">
            <a:spLocks noGrp="1"/>
          </p:cNvSpPr>
          <p:nvPr>
            <p:ph type="subTitle" idx="2"/>
          </p:nvPr>
        </p:nvSpPr>
        <p:spPr>
          <a:xfrm>
            <a:off x="4572000" y="1412909"/>
            <a:ext cx="3801600" cy="310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atin typeface="Assistant ExtraLight"/>
                <a:ea typeface="Assistant ExtraLight"/>
                <a:cs typeface="Assistant ExtraLight"/>
                <a:sym typeface="Assistant ExtraLight"/>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84" name="Google Shape;2184;p27"/>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85" name="Google Shape;2185;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86" name="Google Shape;2186;p27"/>
          <p:cNvSpPr/>
          <p:nvPr/>
        </p:nvSpPr>
        <p:spPr>
          <a:xfrm rot="5400000" flipH="1">
            <a:off x="8220961" y="1607812"/>
            <a:ext cx="1319372" cy="2701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7"/>
          <p:cNvSpPr/>
          <p:nvPr/>
        </p:nvSpPr>
        <p:spPr>
          <a:xfrm rot="-912552" flipH="1">
            <a:off x="8763501" y="3944688"/>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7"/>
          <p:cNvSpPr/>
          <p:nvPr/>
        </p:nvSpPr>
        <p:spPr>
          <a:xfrm rot="1110051" flipH="1">
            <a:off x="151799" y="14060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7"/>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7"/>
          <p:cNvSpPr/>
          <p:nvPr/>
        </p:nvSpPr>
        <p:spPr>
          <a:xfrm rot="-1417294" flipH="1">
            <a:off x="7349276" y="4798498"/>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7"/>
          <p:cNvSpPr/>
          <p:nvPr/>
        </p:nvSpPr>
        <p:spPr>
          <a:xfrm flipH="1">
            <a:off x="8231251" y="1003113"/>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7"/>
          <p:cNvSpPr/>
          <p:nvPr/>
        </p:nvSpPr>
        <p:spPr>
          <a:xfrm rot="-1010514">
            <a:off x="171024" y="580075"/>
            <a:ext cx="436298" cy="278784"/>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7"/>
          <p:cNvSpPr/>
          <p:nvPr/>
        </p:nvSpPr>
        <p:spPr>
          <a:xfrm rot="-1142661" flipH="1">
            <a:off x="7983123" y="512623"/>
            <a:ext cx="309301" cy="32208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7">
    <p:bg>
      <p:bgPr>
        <a:solidFill>
          <a:schemeClr val="lt1"/>
        </a:solidFill>
        <a:effectLst/>
      </p:bgPr>
    </p:bg>
    <p:spTree>
      <p:nvGrpSpPr>
        <p:cNvPr id="1" name="Shape 2318"/>
        <p:cNvGrpSpPr/>
        <p:nvPr/>
      </p:nvGrpSpPr>
      <p:grpSpPr>
        <a:xfrm>
          <a:off x="0" y="0"/>
          <a:ext cx="0" cy="0"/>
          <a:chOff x="0" y="0"/>
          <a:chExt cx="0" cy="0"/>
        </a:xfrm>
      </p:grpSpPr>
      <p:sp>
        <p:nvSpPr>
          <p:cNvPr id="2319" name="Google Shape;2319;p29"/>
          <p:cNvSpPr txBox="1">
            <a:spLocks noGrp="1"/>
          </p:cNvSpPr>
          <p:nvPr>
            <p:ph type="subTitle" idx="1"/>
          </p:nvPr>
        </p:nvSpPr>
        <p:spPr>
          <a:xfrm>
            <a:off x="1691649" y="1473800"/>
            <a:ext cx="2542800" cy="38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0" name="Google Shape;2320;p29"/>
          <p:cNvSpPr txBox="1">
            <a:spLocks noGrp="1"/>
          </p:cNvSpPr>
          <p:nvPr>
            <p:ph type="subTitle" idx="2"/>
          </p:nvPr>
        </p:nvSpPr>
        <p:spPr>
          <a:xfrm>
            <a:off x="1691638" y="1860506"/>
            <a:ext cx="25428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1" name="Google Shape;2321;p29"/>
          <p:cNvSpPr txBox="1">
            <a:spLocks noGrp="1"/>
          </p:cNvSpPr>
          <p:nvPr>
            <p:ph type="subTitle" idx="3"/>
          </p:nvPr>
        </p:nvSpPr>
        <p:spPr>
          <a:xfrm>
            <a:off x="4903875" y="1473800"/>
            <a:ext cx="2542800" cy="38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2" name="Google Shape;2322;p29"/>
          <p:cNvSpPr txBox="1">
            <a:spLocks noGrp="1"/>
          </p:cNvSpPr>
          <p:nvPr>
            <p:ph type="subTitle" idx="4"/>
          </p:nvPr>
        </p:nvSpPr>
        <p:spPr>
          <a:xfrm>
            <a:off x="4903875" y="1860506"/>
            <a:ext cx="2542800" cy="8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3" name="Google Shape;2323;p29"/>
          <p:cNvSpPr txBox="1">
            <a:spLocks noGrp="1"/>
          </p:cNvSpPr>
          <p:nvPr>
            <p:ph type="subTitle" idx="5"/>
          </p:nvPr>
        </p:nvSpPr>
        <p:spPr>
          <a:xfrm>
            <a:off x="1691649" y="3188375"/>
            <a:ext cx="2542800" cy="38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4" name="Google Shape;2324;p29"/>
          <p:cNvSpPr txBox="1">
            <a:spLocks noGrp="1"/>
          </p:cNvSpPr>
          <p:nvPr>
            <p:ph type="subTitle" idx="6"/>
          </p:nvPr>
        </p:nvSpPr>
        <p:spPr>
          <a:xfrm>
            <a:off x="1691638" y="3574125"/>
            <a:ext cx="25428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5" name="Google Shape;2325;p29"/>
          <p:cNvSpPr txBox="1">
            <a:spLocks noGrp="1"/>
          </p:cNvSpPr>
          <p:nvPr>
            <p:ph type="subTitle" idx="7"/>
          </p:nvPr>
        </p:nvSpPr>
        <p:spPr>
          <a:xfrm>
            <a:off x="4903875" y="3188375"/>
            <a:ext cx="2542800" cy="38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6" name="Google Shape;2326;p29"/>
          <p:cNvSpPr txBox="1">
            <a:spLocks noGrp="1"/>
          </p:cNvSpPr>
          <p:nvPr>
            <p:ph type="subTitle" idx="8"/>
          </p:nvPr>
        </p:nvSpPr>
        <p:spPr>
          <a:xfrm>
            <a:off x="4903950" y="3574125"/>
            <a:ext cx="2542800" cy="8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7" name="Google Shape;2327;p2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28" name="Google Shape;2328;p29"/>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329" name="Google Shape;2329;p29"/>
          <p:cNvGrpSpPr/>
          <p:nvPr/>
        </p:nvGrpSpPr>
        <p:grpSpPr>
          <a:xfrm>
            <a:off x="8295075" y="26707"/>
            <a:ext cx="928746" cy="927598"/>
            <a:chOff x="-86975" y="4154357"/>
            <a:chExt cx="928746" cy="927598"/>
          </a:xfrm>
        </p:grpSpPr>
        <p:sp>
          <p:nvSpPr>
            <p:cNvPr id="2330" name="Google Shape;2330;p29"/>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9"/>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9"/>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9"/>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9"/>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9"/>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9"/>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9"/>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9"/>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9"/>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4" name="Google Shape;2344;p29"/>
          <p:cNvSpPr/>
          <p:nvPr/>
        </p:nvSpPr>
        <p:spPr>
          <a:xfrm>
            <a:off x="131375" y="1752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9"/>
          <p:cNvSpPr/>
          <p:nvPr/>
        </p:nvSpPr>
        <p:spPr>
          <a:xfrm rot="-1680814">
            <a:off x="2036257" y="4728608"/>
            <a:ext cx="155490" cy="18221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9"/>
          <p:cNvSpPr/>
          <p:nvPr/>
        </p:nvSpPr>
        <p:spPr>
          <a:xfrm rot="2449083">
            <a:off x="4436014" y="4660350"/>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9"/>
          <p:cNvSpPr/>
          <p:nvPr/>
        </p:nvSpPr>
        <p:spPr>
          <a:xfrm rot="-1680892">
            <a:off x="8827225" y="1066211"/>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9"/>
          <p:cNvSpPr/>
          <p:nvPr/>
        </p:nvSpPr>
        <p:spPr>
          <a:xfrm rot="10800000">
            <a:off x="7332800" y="47282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9"/>
          <p:cNvSpPr/>
          <p:nvPr/>
        </p:nvSpPr>
        <p:spPr>
          <a:xfrm rot="-1680814">
            <a:off x="7082982" y="4821133"/>
            <a:ext cx="155490" cy="18221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0" name="Google Shape;2350;p29"/>
          <p:cNvGrpSpPr/>
          <p:nvPr/>
        </p:nvGrpSpPr>
        <p:grpSpPr>
          <a:xfrm>
            <a:off x="305988" y="1611499"/>
            <a:ext cx="250137" cy="252072"/>
            <a:chOff x="721088" y="3132699"/>
            <a:chExt cx="250137" cy="252072"/>
          </a:xfrm>
        </p:grpSpPr>
        <p:sp>
          <p:nvSpPr>
            <p:cNvPr id="2351" name="Google Shape;2351;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3" name="Google Shape;2353;p29"/>
          <p:cNvSpPr/>
          <p:nvPr/>
        </p:nvSpPr>
        <p:spPr>
          <a:xfrm rot="-1680844">
            <a:off x="4399766" y="15867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4" name="Google Shape;2354;p29"/>
          <p:cNvGrpSpPr/>
          <p:nvPr/>
        </p:nvGrpSpPr>
        <p:grpSpPr>
          <a:xfrm>
            <a:off x="8779563" y="4001524"/>
            <a:ext cx="250137" cy="252072"/>
            <a:chOff x="721088" y="3132699"/>
            <a:chExt cx="250137" cy="252072"/>
          </a:xfrm>
        </p:grpSpPr>
        <p:sp>
          <p:nvSpPr>
            <p:cNvPr id="2355" name="Google Shape;2355;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29"/>
          <p:cNvGrpSpPr/>
          <p:nvPr/>
        </p:nvGrpSpPr>
        <p:grpSpPr>
          <a:xfrm>
            <a:off x="159038" y="3255687"/>
            <a:ext cx="250137" cy="252072"/>
            <a:chOff x="721088" y="3132699"/>
            <a:chExt cx="250137" cy="252072"/>
          </a:xfrm>
        </p:grpSpPr>
        <p:sp>
          <p:nvSpPr>
            <p:cNvPr id="2358" name="Google Shape;2358;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18">
    <p:bg>
      <p:bgPr>
        <a:solidFill>
          <a:schemeClr val="lt1"/>
        </a:solidFill>
        <a:effectLst/>
      </p:bgPr>
    </p:bg>
    <p:spTree>
      <p:nvGrpSpPr>
        <p:cNvPr id="1" name="Shape 2360"/>
        <p:cNvGrpSpPr/>
        <p:nvPr/>
      </p:nvGrpSpPr>
      <p:grpSpPr>
        <a:xfrm>
          <a:off x="0" y="0"/>
          <a:ext cx="0" cy="0"/>
          <a:chOff x="0" y="0"/>
          <a:chExt cx="0" cy="0"/>
        </a:xfrm>
      </p:grpSpPr>
      <p:sp>
        <p:nvSpPr>
          <p:cNvPr id="2361" name="Google Shape;2361;p30"/>
          <p:cNvSpPr/>
          <p:nvPr/>
        </p:nvSpPr>
        <p:spPr>
          <a:xfrm rot="5400000">
            <a:off x="-991702" y="1257356"/>
            <a:ext cx="2967476" cy="69632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0"/>
          <p:cNvSpPr/>
          <p:nvPr/>
        </p:nvSpPr>
        <p:spPr>
          <a:xfrm rot="5400000">
            <a:off x="-1288467" y="1524565"/>
            <a:ext cx="2969193" cy="16362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0"/>
          <p:cNvSpPr/>
          <p:nvPr/>
        </p:nvSpPr>
        <p:spPr>
          <a:xfrm rot="5400000">
            <a:off x="-699545" y="1522393"/>
            <a:ext cx="2969901" cy="167264"/>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0"/>
          <p:cNvSpPr/>
          <p:nvPr/>
        </p:nvSpPr>
        <p:spPr>
          <a:xfrm rot="-5400000">
            <a:off x="7168229" y="3201816"/>
            <a:ext cx="2967476" cy="69632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0"/>
          <p:cNvSpPr/>
          <p:nvPr/>
        </p:nvSpPr>
        <p:spPr>
          <a:xfrm rot="-5400000">
            <a:off x="7463277" y="3467308"/>
            <a:ext cx="2969193" cy="16362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0"/>
          <p:cNvSpPr/>
          <p:nvPr/>
        </p:nvSpPr>
        <p:spPr>
          <a:xfrm rot="-5400000">
            <a:off x="6873648" y="3465843"/>
            <a:ext cx="2969901" cy="167264"/>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0"/>
          <p:cNvSpPr txBox="1">
            <a:spLocks noGrp="1"/>
          </p:cNvSpPr>
          <p:nvPr>
            <p:ph type="subTitle" idx="1"/>
          </p:nvPr>
        </p:nvSpPr>
        <p:spPr>
          <a:xfrm>
            <a:off x="1204950" y="1318575"/>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68" name="Google Shape;2368;p30"/>
          <p:cNvSpPr txBox="1">
            <a:spLocks noGrp="1"/>
          </p:cNvSpPr>
          <p:nvPr>
            <p:ph type="subTitle" idx="2"/>
          </p:nvPr>
        </p:nvSpPr>
        <p:spPr>
          <a:xfrm>
            <a:off x="1023550" y="1681600"/>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9" name="Google Shape;2369;p30"/>
          <p:cNvSpPr txBox="1">
            <a:spLocks noGrp="1"/>
          </p:cNvSpPr>
          <p:nvPr>
            <p:ph type="subTitle" idx="3"/>
          </p:nvPr>
        </p:nvSpPr>
        <p:spPr>
          <a:xfrm>
            <a:off x="5866350" y="1318575"/>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0" name="Google Shape;2370;p30"/>
          <p:cNvSpPr txBox="1">
            <a:spLocks noGrp="1"/>
          </p:cNvSpPr>
          <p:nvPr>
            <p:ph type="subTitle" idx="4"/>
          </p:nvPr>
        </p:nvSpPr>
        <p:spPr>
          <a:xfrm>
            <a:off x="5866350" y="1681600"/>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1" name="Google Shape;2371;p30"/>
          <p:cNvSpPr txBox="1">
            <a:spLocks noGrp="1"/>
          </p:cNvSpPr>
          <p:nvPr>
            <p:ph type="subTitle" idx="5"/>
          </p:nvPr>
        </p:nvSpPr>
        <p:spPr>
          <a:xfrm>
            <a:off x="1204950" y="2486575"/>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2" name="Google Shape;2372;p30"/>
          <p:cNvSpPr txBox="1">
            <a:spLocks noGrp="1"/>
          </p:cNvSpPr>
          <p:nvPr>
            <p:ph type="subTitle" idx="6"/>
          </p:nvPr>
        </p:nvSpPr>
        <p:spPr>
          <a:xfrm>
            <a:off x="1023550" y="2849596"/>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3" name="Google Shape;2373;p30"/>
          <p:cNvSpPr txBox="1">
            <a:spLocks noGrp="1"/>
          </p:cNvSpPr>
          <p:nvPr>
            <p:ph type="subTitle" idx="7"/>
          </p:nvPr>
        </p:nvSpPr>
        <p:spPr>
          <a:xfrm>
            <a:off x="5866350" y="2486575"/>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4" name="Google Shape;2374;p30"/>
          <p:cNvSpPr txBox="1">
            <a:spLocks noGrp="1"/>
          </p:cNvSpPr>
          <p:nvPr>
            <p:ph type="subTitle" idx="8"/>
          </p:nvPr>
        </p:nvSpPr>
        <p:spPr>
          <a:xfrm>
            <a:off x="5866350" y="2849596"/>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5" name="Google Shape;2375;p30"/>
          <p:cNvSpPr txBox="1">
            <a:spLocks noGrp="1"/>
          </p:cNvSpPr>
          <p:nvPr>
            <p:ph type="subTitle" idx="9"/>
          </p:nvPr>
        </p:nvSpPr>
        <p:spPr>
          <a:xfrm>
            <a:off x="1204950" y="3654900"/>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6" name="Google Shape;2376;p30"/>
          <p:cNvSpPr txBox="1">
            <a:spLocks noGrp="1"/>
          </p:cNvSpPr>
          <p:nvPr>
            <p:ph type="subTitle" idx="13"/>
          </p:nvPr>
        </p:nvSpPr>
        <p:spPr>
          <a:xfrm>
            <a:off x="1023550" y="4017925"/>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7" name="Google Shape;2377;p30"/>
          <p:cNvSpPr txBox="1">
            <a:spLocks noGrp="1"/>
          </p:cNvSpPr>
          <p:nvPr>
            <p:ph type="subTitle" idx="14"/>
          </p:nvPr>
        </p:nvSpPr>
        <p:spPr>
          <a:xfrm>
            <a:off x="5866350" y="3654900"/>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8" name="Google Shape;2378;p30"/>
          <p:cNvSpPr txBox="1">
            <a:spLocks noGrp="1"/>
          </p:cNvSpPr>
          <p:nvPr>
            <p:ph type="subTitle" idx="15"/>
          </p:nvPr>
        </p:nvSpPr>
        <p:spPr>
          <a:xfrm>
            <a:off x="5866350" y="4017925"/>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9" name="Google Shape;2379;p30"/>
          <p:cNvSpPr txBox="1">
            <a:spLocks noGrp="1"/>
          </p:cNvSpPr>
          <p:nvPr>
            <p:ph type="title"/>
          </p:nvPr>
        </p:nvSpPr>
        <p:spPr>
          <a:xfrm>
            <a:off x="1204950" y="538775"/>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80" name="Google Shape;2380;p3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381" name="Google Shape;2381;p30"/>
          <p:cNvGrpSpPr/>
          <p:nvPr/>
        </p:nvGrpSpPr>
        <p:grpSpPr>
          <a:xfrm>
            <a:off x="114298" y="615000"/>
            <a:ext cx="308208" cy="861623"/>
            <a:chOff x="114298" y="656475"/>
            <a:chExt cx="308208" cy="861623"/>
          </a:xfrm>
        </p:grpSpPr>
        <p:sp>
          <p:nvSpPr>
            <p:cNvPr id="2382" name="Google Shape;2382;p30"/>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0"/>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0"/>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0"/>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0"/>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0"/>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0"/>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0"/>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0"/>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0"/>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0"/>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0"/>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0"/>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0"/>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0"/>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0"/>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0"/>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0"/>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0"/>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0"/>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0"/>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0"/>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0"/>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0"/>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0"/>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0"/>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0"/>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0"/>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0"/>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0"/>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0"/>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0"/>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0"/>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30"/>
          <p:cNvGrpSpPr/>
          <p:nvPr/>
        </p:nvGrpSpPr>
        <p:grpSpPr>
          <a:xfrm>
            <a:off x="209226" y="114300"/>
            <a:ext cx="450802" cy="459129"/>
            <a:chOff x="174651" y="3865675"/>
            <a:chExt cx="450802" cy="459129"/>
          </a:xfrm>
        </p:grpSpPr>
        <p:sp>
          <p:nvSpPr>
            <p:cNvPr id="2445" name="Google Shape;2445;p30"/>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30"/>
          <p:cNvGrpSpPr/>
          <p:nvPr/>
        </p:nvGrpSpPr>
        <p:grpSpPr>
          <a:xfrm>
            <a:off x="973175" y="114309"/>
            <a:ext cx="304296" cy="303241"/>
            <a:chOff x="67525" y="2193359"/>
            <a:chExt cx="304296" cy="303241"/>
          </a:xfrm>
        </p:grpSpPr>
        <p:sp>
          <p:nvSpPr>
            <p:cNvPr id="2449" name="Google Shape;2449;p30"/>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30"/>
          <p:cNvGrpSpPr/>
          <p:nvPr/>
        </p:nvGrpSpPr>
        <p:grpSpPr>
          <a:xfrm>
            <a:off x="282488" y="2212659"/>
            <a:ext cx="304296" cy="303241"/>
            <a:chOff x="282488" y="2212659"/>
            <a:chExt cx="304296" cy="303241"/>
          </a:xfrm>
        </p:grpSpPr>
        <p:sp>
          <p:nvSpPr>
            <p:cNvPr id="2452" name="Google Shape;2452;p30"/>
            <p:cNvSpPr/>
            <p:nvPr/>
          </p:nvSpPr>
          <p:spPr>
            <a:xfrm rot="4146022">
              <a:off x="317442" y="22461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rot="4146022">
              <a:off x="398736" y="23264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4" name="Google Shape;2454;p30"/>
          <p:cNvGrpSpPr/>
          <p:nvPr/>
        </p:nvGrpSpPr>
        <p:grpSpPr>
          <a:xfrm rot="-2700000">
            <a:off x="45761" y="4035487"/>
            <a:ext cx="777740" cy="558862"/>
            <a:chOff x="5289825" y="1156350"/>
            <a:chExt cx="368300" cy="264650"/>
          </a:xfrm>
        </p:grpSpPr>
        <p:sp>
          <p:nvSpPr>
            <p:cNvPr id="2455" name="Google Shape;2455;p30"/>
            <p:cNvSpPr/>
            <p:nvPr/>
          </p:nvSpPr>
          <p:spPr>
            <a:xfrm>
              <a:off x="5376125" y="1156350"/>
              <a:ext cx="78750" cy="264650"/>
            </a:xfrm>
            <a:custGeom>
              <a:avLst/>
              <a:gdLst/>
              <a:ahLst/>
              <a:cxnLst/>
              <a:rect l="l" t="t" r="r" b="b"/>
              <a:pathLst>
                <a:path w="3150" h="10586" extrusionOk="0">
                  <a:moveTo>
                    <a:pt x="1653" y="1320"/>
                  </a:moveTo>
                  <a:cubicBezTo>
                    <a:pt x="1869" y="2878"/>
                    <a:pt x="2074" y="4443"/>
                    <a:pt x="2275" y="6001"/>
                  </a:cubicBezTo>
                  <a:cubicBezTo>
                    <a:pt x="1732" y="6118"/>
                    <a:pt x="1202" y="6247"/>
                    <a:pt x="676" y="6408"/>
                  </a:cubicBezTo>
                  <a:cubicBezTo>
                    <a:pt x="884" y="5000"/>
                    <a:pt x="1185" y="3606"/>
                    <a:pt x="1469" y="2212"/>
                  </a:cubicBezTo>
                  <a:cubicBezTo>
                    <a:pt x="1527" y="1915"/>
                    <a:pt x="1588" y="1614"/>
                    <a:pt x="1653" y="1320"/>
                  </a:cubicBezTo>
                  <a:close/>
                  <a:moveTo>
                    <a:pt x="1694" y="0"/>
                  </a:moveTo>
                  <a:cubicBezTo>
                    <a:pt x="1628" y="0"/>
                    <a:pt x="1565" y="38"/>
                    <a:pt x="1547" y="124"/>
                  </a:cubicBezTo>
                  <a:cubicBezTo>
                    <a:pt x="1305" y="1313"/>
                    <a:pt x="1062" y="2502"/>
                    <a:pt x="823" y="3695"/>
                  </a:cubicBezTo>
                  <a:cubicBezTo>
                    <a:pt x="635" y="4628"/>
                    <a:pt x="461" y="5564"/>
                    <a:pt x="324" y="6507"/>
                  </a:cubicBezTo>
                  <a:cubicBezTo>
                    <a:pt x="276" y="6521"/>
                    <a:pt x="228" y="6534"/>
                    <a:pt x="187" y="6552"/>
                  </a:cubicBezTo>
                  <a:cubicBezTo>
                    <a:pt x="1" y="6611"/>
                    <a:pt x="55" y="6885"/>
                    <a:pt x="223" y="6885"/>
                  </a:cubicBezTo>
                  <a:cubicBezTo>
                    <a:pt x="240" y="6885"/>
                    <a:pt x="257" y="6882"/>
                    <a:pt x="276" y="6876"/>
                  </a:cubicBezTo>
                  <a:lnTo>
                    <a:pt x="276" y="6876"/>
                  </a:lnTo>
                  <a:cubicBezTo>
                    <a:pt x="259" y="6996"/>
                    <a:pt x="245" y="7119"/>
                    <a:pt x="228" y="7238"/>
                  </a:cubicBezTo>
                  <a:cubicBezTo>
                    <a:pt x="153" y="7915"/>
                    <a:pt x="102" y="8588"/>
                    <a:pt x="88" y="9268"/>
                  </a:cubicBezTo>
                  <a:cubicBezTo>
                    <a:pt x="87" y="9378"/>
                    <a:pt x="169" y="9432"/>
                    <a:pt x="254" y="9432"/>
                  </a:cubicBezTo>
                  <a:cubicBezTo>
                    <a:pt x="338" y="9432"/>
                    <a:pt x="423" y="9378"/>
                    <a:pt x="427" y="9268"/>
                  </a:cubicBezTo>
                  <a:cubicBezTo>
                    <a:pt x="444" y="8431"/>
                    <a:pt x="515" y="7597"/>
                    <a:pt x="625" y="6770"/>
                  </a:cubicBezTo>
                  <a:cubicBezTo>
                    <a:pt x="1182" y="6603"/>
                    <a:pt x="1746" y="6459"/>
                    <a:pt x="2313" y="6333"/>
                  </a:cubicBezTo>
                  <a:cubicBezTo>
                    <a:pt x="2395" y="6986"/>
                    <a:pt x="2477" y="7635"/>
                    <a:pt x="2552" y="8291"/>
                  </a:cubicBezTo>
                  <a:cubicBezTo>
                    <a:pt x="2637" y="9002"/>
                    <a:pt x="2719" y="9712"/>
                    <a:pt x="2801" y="10427"/>
                  </a:cubicBezTo>
                  <a:cubicBezTo>
                    <a:pt x="2813" y="10532"/>
                    <a:pt x="2904" y="10585"/>
                    <a:pt x="2988" y="10585"/>
                  </a:cubicBezTo>
                  <a:cubicBezTo>
                    <a:pt x="3072" y="10585"/>
                    <a:pt x="3150" y="10532"/>
                    <a:pt x="3136" y="10427"/>
                  </a:cubicBezTo>
                  <a:cubicBezTo>
                    <a:pt x="2979" y="9039"/>
                    <a:pt x="2812" y="7655"/>
                    <a:pt x="2641" y="6265"/>
                  </a:cubicBezTo>
                  <a:cubicBezTo>
                    <a:pt x="2672" y="6258"/>
                    <a:pt x="2706" y="6254"/>
                    <a:pt x="2737" y="6244"/>
                  </a:cubicBezTo>
                  <a:cubicBezTo>
                    <a:pt x="2936" y="6205"/>
                    <a:pt x="2869" y="5916"/>
                    <a:pt x="2684" y="5916"/>
                  </a:cubicBezTo>
                  <a:cubicBezTo>
                    <a:pt x="2672" y="5916"/>
                    <a:pt x="2660" y="5917"/>
                    <a:pt x="2648" y="5919"/>
                  </a:cubicBezTo>
                  <a:cubicBezTo>
                    <a:pt x="2631" y="5923"/>
                    <a:pt x="2617" y="5930"/>
                    <a:pt x="2600" y="5930"/>
                  </a:cubicBezTo>
                  <a:cubicBezTo>
                    <a:pt x="2467" y="4881"/>
                    <a:pt x="2330" y="3832"/>
                    <a:pt x="2190" y="2786"/>
                  </a:cubicBezTo>
                  <a:cubicBezTo>
                    <a:pt x="2091" y="2068"/>
                    <a:pt x="1992" y="1344"/>
                    <a:pt x="1889" y="626"/>
                  </a:cubicBezTo>
                  <a:cubicBezTo>
                    <a:pt x="1882" y="568"/>
                    <a:pt x="1851" y="534"/>
                    <a:pt x="1810" y="517"/>
                  </a:cubicBezTo>
                  <a:cubicBezTo>
                    <a:pt x="1831" y="414"/>
                    <a:pt x="1851" y="315"/>
                    <a:pt x="1872" y="213"/>
                  </a:cubicBezTo>
                  <a:cubicBezTo>
                    <a:pt x="1899" y="84"/>
                    <a:pt x="1793" y="0"/>
                    <a:pt x="1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0"/>
            <p:cNvSpPr/>
            <p:nvPr/>
          </p:nvSpPr>
          <p:spPr>
            <a:xfrm>
              <a:off x="5451075" y="1212600"/>
              <a:ext cx="76250" cy="155725"/>
            </a:xfrm>
            <a:custGeom>
              <a:avLst/>
              <a:gdLst/>
              <a:ahLst/>
              <a:cxnLst/>
              <a:rect l="l" t="t" r="r" b="b"/>
              <a:pathLst>
                <a:path w="3050" h="6229" extrusionOk="0">
                  <a:moveTo>
                    <a:pt x="1644" y="0"/>
                  </a:moveTo>
                  <a:cubicBezTo>
                    <a:pt x="1543" y="0"/>
                    <a:pt x="1439" y="82"/>
                    <a:pt x="1474" y="208"/>
                  </a:cubicBezTo>
                  <a:cubicBezTo>
                    <a:pt x="1700" y="1096"/>
                    <a:pt x="1929" y="1988"/>
                    <a:pt x="2158" y="2877"/>
                  </a:cubicBezTo>
                  <a:lnTo>
                    <a:pt x="2489" y="4182"/>
                  </a:lnTo>
                  <a:cubicBezTo>
                    <a:pt x="2544" y="4401"/>
                    <a:pt x="2602" y="4619"/>
                    <a:pt x="2640" y="4841"/>
                  </a:cubicBezTo>
                  <a:cubicBezTo>
                    <a:pt x="2254" y="4216"/>
                    <a:pt x="1871" y="3587"/>
                    <a:pt x="1485" y="2965"/>
                  </a:cubicBezTo>
                  <a:cubicBezTo>
                    <a:pt x="1235" y="2555"/>
                    <a:pt x="982" y="2145"/>
                    <a:pt x="729" y="1732"/>
                  </a:cubicBezTo>
                  <a:cubicBezTo>
                    <a:pt x="637" y="1578"/>
                    <a:pt x="528" y="1305"/>
                    <a:pt x="337" y="1257"/>
                  </a:cubicBezTo>
                  <a:cubicBezTo>
                    <a:pt x="314" y="1251"/>
                    <a:pt x="293" y="1249"/>
                    <a:pt x="272" y="1249"/>
                  </a:cubicBezTo>
                  <a:cubicBezTo>
                    <a:pt x="115" y="1249"/>
                    <a:pt x="0" y="1397"/>
                    <a:pt x="39" y="1554"/>
                  </a:cubicBezTo>
                  <a:cubicBezTo>
                    <a:pt x="56" y="1633"/>
                    <a:pt x="108" y="1667"/>
                    <a:pt x="166" y="1674"/>
                  </a:cubicBezTo>
                  <a:cubicBezTo>
                    <a:pt x="507" y="3153"/>
                    <a:pt x="849" y="4630"/>
                    <a:pt x="1187" y="6109"/>
                  </a:cubicBezTo>
                  <a:cubicBezTo>
                    <a:pt x="1206" y="6192"/>
                    <a:pt x="1270" y="6229"/>
                    <a:pt x="1337" y="6229"/>
                  </a:cubicBezTo>
                  <a:cubicBezTo>
                    <a:pt x="1437" y="6229"/>
                    <a:pt x="1543" y="6146"/>
                    <a:pt x="1512" y="6017"/>
                  </a:cubicBezTo>
                  <a:cubicBezTo>
                    <a:pt x="1222" y="4753"/>
                    <a:pt x="928" y="3485"/>
                    <a:pt x="637" y="2221"/>
                  </a:cubicBezTo>
                  <a:lnTo>
                    <a:pt x="637" y="2221"/>
                  </a:lnTo>
                  <a:cubicBezTo>
                    <a:pt x="699" y="2326"/>
                    <a:pt x="767" y="2436"/>
                    <a:pt x="832" y="2542"/>
                  </a:cubicBezTo>
                  <a:cubicBezTo>
                    <a:pt x="1040" y="2883"/>
                    <a:pt x="1252" y="3222"/>
                    <a:pt x="1461" y="3563"/>
                  </a:cubicBezTo>
                  <a:cubicBezTo>
                    <a:pt x="1878" y="4240"/>
                    <a:pt x="2295" y="4920"/>
                    <a:pt x="2711" y="5600"/>
                  </a:cubicBezTo>
                  <a:cubicBezTo>
                    <a:pt x="2746" y="5655"/>
                    <a:pt x="2799" y="5680"/>
                    <a:pt x="2853" y="5680"/>
                  </a:cubicBezTo>
                  <a:cubicBezTo>
                    <a:pt x="2938" y="5680"/>
                    <a:pt x="3023" y="5617"/>
                    <a:pt x="3029" y="5515"/>
                  </a:cubicBezTo>
                  <a:cubicBezTo>
                    <a:pt x="3050" y="5067"/>
                    <a:pt x="2954" y="4626"/>
                    <a:pt x="2845" y="4196"/>
                  </a:cubicBezTo>
                  <a:cubicBezTo>
                    <a:pt x="2728" y="3748"/>
                    <a:pt x="2612" y="3293"/>
                    <a:pt x="2493" y="2842"/>
                  </a:cubicBezTo>
                  <a:cubicBezTo>
                    <a:pt x="2264" y="1937"/>
                    <a:pt x="2028" y="1025"/>
                    <a:pt x="1799" y="119"/>
                  </a:cubicBezTo>
                  <a:cubicBezTo>
                    <a:pt x="1776" y="36"/>
                    <a:pt x="1711"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5518000" y="1226650"/>
              <a:ext cx="56650" cy="131175"/>
            </a:xfrm>
            <a:custGeom>
              <a:avLst/>
              <a:gdLst/>
              <a:ahLst/>
              <a:cxnLst/>
              <a:rect l="l" t="t" r="r" b="b"/>
              <a:pathLst>
                <a:path w="2266" h="5247" extrusionOk="0">
                  <a:moveTo>
                    <a:pt x="509" y="338"/>
                  </a:moveTo>
                  <a:cubicBezTo>
                    <a:pt x="767" y="338"/>
                    <a:pt x="1019" y="443"/>
                    <a:pt x="1213" y="620"/>
                  </a:cubicBezTo>
                  <a:cubicBezTo>
                    <a:pt x="1490" y="873"/>
                    <a:pt x="1654" y="1225"/>
                    <a:pt x="1760" y="1577"/>
                  </a:cubicBezTo>
                  <a:cubicBezTo>
                    <a:pt x="1979" y="2315"/>
                    <a:pt x="1975" y="3104"/>
                    <a:pt x="1763" y="3835"/>
                  </a:cubicBezTo>
                  <a:cubicBezTo>
                    <a:pt x="1678" y="4136"/>
                    <a:pt x="1555" y="4423"/>
                    <a:pt x="1401" y="4693"/>
                  </a:cubicBezTo>
                  <a:cubicBezTo>
                    <a:pt x="1063" y="3244"/>
                    <a:pt x="721" y="1795"/>
                    <a:pt x="383" y="346"/>
                  </a:cubicBezTo>
                  <a:cubicBezTo>
                    <a:pt x="425" y="341"/>
                    <a:pt x="467" y="338"/>
                    <a:pt x="509" y="338"/>
                  </a:cubicBezTo>
                  <a:close/>
                  <a:moveTo>
                    <a:pt x="509" y="1"/>
                  </a:moveTo>
                  <a:cubicBezTo>
                    <a:pt x="384" y="1"/>
                    <a:pt x="259" y="20"/>
                    <a:pt x="137" y="63"/>
                  </a:cubicBezTo>
                  <a:cubicBezTo>
                    <a:pt x="21" y="104"/>
                    <a:pt x="0" y="230"/>
                    <a:pt x="45" y="316"/>
                  </a:cubicBezTo>
                  <a:cubicBezTo>
                    <a:pt x="38" y="336"/>
                    <a:pt x="38" y="353"/>
                    <a:pt x="48" y="377"/>
                  </a:cubicBezTo>
                  <a:cubicBezTo>
                    <a:pt x="407" y="1915"/>
                    <a:pt x="766" y="3449"/>
                    <a:pt x="1124" y="4987"/>
                  </a:cubicBezTo>
                  <a:cubicBezTo>
                    <a:pt x="1131" y="5031"/>
                    <a:pt x="1159" y="5062"/>
                    <a:pt x="1189" y="5082"/>
                  </a:cubicBezTo>
                  <a:cubicBezTo>
                    <a:pt x="1185" y="5173"/>
                    <a:pt x="1276" y="5246"/>
                    <a:pt x="1369" y="5246"/>
                  </a:cubicBezTo>
                  <a:cubicBezTo>
                    <a:pt x="1420" y="5246"/>
                    <a:pt x="1471" y="5224"/>
                    <a:pt x="1507" y="5171"/>
                  </a:cubicBezTo>
                  <a:cubicBezTo>
                    <a:pt x="1996" y="4461"/>
                    <a:pt x="2256" y="3603"/>
                    <a:pt x="2266" y="2745"/>
                  </a:cubicBezTo>
                  <a:cubicBezTo>
                    <a:pt x="2262" y="1932"/>
                    <a:pt x="2068" y="931"/>
                    <a:pt x="1435" y="370"/>
                  </a:cubicBezTo>
                  <a:cubicBezTo>
                    <a:pt x="1181" y="145"/>
                    <a:pt x="847"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0"/>
            <p:cNvSpPr/>
            <p:nvPr/>
          </p:nvSpPr>
          <p:spPr>
            <a:xfrm>
              <a:off x="5289825" y="1294275"/>
              <a:ext cx="66125" cy="6142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0"/>
            <p:cNvSpPr/>
            <p:nvPr/>
          </p:nvSpPr>
          <p:spPr>
            <a:xfrm>
              <a:off x="5591975" y="1231250"/>
              <a:ext cx="66150" cy="61300"/>
            </a:xfrm>
            <a:custGeom>
              <a:avLst/>
              <a:gdLst/>
              <a:ahLst/>
              <a:cxnLst/>
              <a:rect l="l" t="t" r="r" b="b"/>
              <a:pathLst>
                <a:path w="2646" h="2452" extrusionOk="0">
                  <a:moveTo>
                    <a:pt x="1911" y="329"/>
                  </a:moveTo>
                  <a:cubicBezTo>
                    <a:pt x="2088" y="329"/>
                    <a:pt x="2227" y="490"/>
                    <a:pt x="2273" y="671"/>
                  </a:cubicBezTo>
                  <a:cubicBezTo>
                    <a:pt x="2338" y="955"/>
                    <a:pt x="2164" y="1242"/>
                    <a:pt x="1996" y="1451"/>
                  </a:cubicBezTo>
                  <a:cubicBezTo>
                    <a:pt x="1798" y="1693"/>
                    <a:pt x="1566" y="1912"/>
                    <a:pt x="1306" y="2086"/>
                  </a:cubicBezTo>
                  <a:cubicBezTo>
                    <a:pt x="1296" y="2096"/>
                    <a:pt x="1282" y="2103"/>
                    <a:pt x="1278" y="2107"/>
                  </a:cubicBezTo>
                  <a:cubicBezTo>
                    <a:pt x="1091" y="2096"/>
                    <a:pt x="906" y="1915"/>
                    <a:pt x="780" y="1796"/>
                  </a:cubicBezTo>
                  <a:cubicBezTo>
                    <a:pt x="592" y="1618"/>
                    <a:pt x="387" y="1386"/>
                    <a:pt x="376" y="1112"/>
                  </a:cubicBezTo>
                  <a:cubicBezTo>
                    <a:pt x="373" y="932"/>
                    <a:pt x="467" y="700"/>
                    <a:pt x="673" y="700"/>
                  </a:cubicBezTo>
                  <a:cubicBezTo>
                    <a:pt x="685" y="700"/>
                    <a:pt x="698" y="701"/>
                    <a:pt x="711" y="702"/>
                  </a:cubicBezTo>
                  <a:cubicBezTo>
                    <a:pt x="889" y="723"/>
                    <a:pt x="1043" y="877"/>
                    <a:pt x="1026" y="1061"/>
                  </a:cubicBezTo>
                  <a:cubicBezTo>
                    <a:pt x="1016" y="1166"/>
                    <a:pt x="1108" y="1225"/>
                    <a:pt x="1199" y="1225"/>
                  </a:cubicBezTo>
                  <a:cubicBezTo>
                    <a:pt x="1271" y="1225"/>
                    <a:pt x="1342" y="1187"/>
                    <a:pt x="1360" y="1105"/>
                  </a:cubicBezTo>
                  <a:cubicBezTo>
                    <a:pt x="1412" y="832"/>
                    <a:pt x="1487" y="494"/>
                    <a:pt x="1767" y="364"/>
                  </a:cubicBezTo>
                  <a:cubicBezTo>
                    <a:pt x="1817" y="340"/>
                    <a:pt x="1865" y="329"/>
                    <a:pt x="1911" y="329"/>
                  </a:cubicBezTo>
                  <a:close/>
                  <a:moveTo>
                    <a:pt x="1908" y="1"/>
                  </a:moveTo>
                  <a:cubicBezTo>
                    <a:pt x="1779" y="1"/>
                    <a:pt x="1648" y="39"/>
                    <a:pt x="1531" y="115"/>
                  </a:cubicBezTo>
                  <a:cubicBezTo>
                    <a:pt x="1354" y="224"/>
                    <a:pt x="1241" y="388"/>
                    <a:pt x="1162" y="569"/>
                  </a:cubicBezTo>
                  <a:cubicBezTo>
                    <a:pt x="1031" y="447"/>
                    <a:pt x="849" y="373"/>
                    <a:pt x="669" y="373"/>
                  </a:cubicBezTo>
                  <a:cubicBezTo>
                    <a:pt x="536" y="373"/>
                    <a:pt x="404" y="414"/>
                    <a:pt x="294" y="507"/>
                  </a:cubicBezTo>
                  <a:cubicBezTo>
                    <a:pt x="69" y="695"/>
                    <a:pt x="0" y="1013"/>
                    <a:pt x="62" y="1293"/>
                  </a:cubicBezTo>
                  <a:cubicBezTo>
                    <a:pt x="123" y="1591"/>
                    <a:pt x="335" y="1844"/>
                    <a:pt x="551" y="2049"/>
                  </a:cubicBezTo>
                  <a:cubicBezTo>
                    <a:pt x="736" y="2225"/>
                    <a:pt x="1000" y="2452"/>
                    <a:pt x="1274" y="2452"/>
                  </a:cubicBezTo>
                  <a:cubicBezTo>
                    <a:pt x="1292" y="2452"/>
                    <a:pt x="1311" y="2451"/>
                    <a:pt x="1330" y="2448"/>
                  </a:cubicBezTo>
                  <a:cubicBezTo>
                    <a:pt x="1378" y="2445"/>
                    <a:pt x="1422" y="2424"/>
                    <a:pt x="1453" y="2390"/>
                  </a:cubicBezTo>
                  <a:cubicBezTo>
                    <a:pt x="1456" y="2387"/>
                    <a:pt x="1466" y="2387"/>
                    <a:pt x="1470" y="2380"/>
                  </a:cubicBezTo>
                  <a:cubicBezTo>
                    <a:pt x="1740" y="2199"/>
                    <a:pt x="1982" y="1984"/>
                    <a:pt x="2198" y="1738"/>
                  </a:cubicBezTo>
                  <a:cubicBezTo>
                    <a:pt x="2396" y="1498"/>
                    <a:pt x="2574" y="1228"/>
                    <a:pt x="2611" y="911"/>
                  </a:cubicBezTo>
                  <a:cubicBezTo>
                    <a:pt x="2645" y="634"/>
                    <a:pt x="2550" y="337"/>
                    <a:pt x="2334" y="156"/>
                  </a:cubicBezTo>
                  <a:cubicBezTo>
                    <a:pt x="2209" y="52"/>
                    <a:pt x="2059" y="1"/>
                    <a:pt x="1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30"/>
          <p:cNvSpPr/>
          <p:nvPr/>
        </p:nvSpPr>
        <p:spPr>
          <a:xfrm>
            <a:off x="274800" y="4790646"/>
            <a:ext cx="983252" cy="201282"/>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1" name="Google Shape;2461;p30"/>
          <p:cNvGrpSpPr/>
          <p:nvPr/>
        </p:nvGrpSpPr>
        <p:grpSpPr>
          <a:xfrm>
            <a:off x="8701323" y="3654900"/>
            <a:ext cx="308208" cy="861623"/>
            <a:chOff x="114298" y="656475"/>
            <a:chExt cx="308208" cy="861623"/>
          </a:xfrm>
        </p:grpSpPr>
        <p:sp>
          <p:nvSpPr>
            <p:cNvPr id="2462" name="Google Shape;2462;p30"/>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0"/>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0"/>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0"/>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0"/>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0"/>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0"/>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0"/>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0"/>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0"/>
          <p:cNvGrpSpPr/>
          <p:nvPr/>
        </p:nvGrpSpPr>
        <p:grpSpPr>
          <a:xfrm>
            <a:off x="6321050" y="4715709"/>
            <a:ext cx="304296" cy="303241"/>
            <a:chOff x="6321050" y="4715709"/>
            <a:chExt cx="304296" cy="303241"/>
          </a:xfrm>
        </p:grpSpPr>
        <p:sp>
          <p:nvSpPr>
            <p:cNvPr id="2525" name="Google Shape;2525;p30"/>
            <p:cNvSpPr/>
            <p:nvPr/>
          </p:nvSpPr>
          <p:spPr>
            <a:xfrm rot="4146022">
              <a:off x="6356004" y="47492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rot="4146022">
              <a:off x="6437299" y="48295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0"/>
          <p:cNvSpPr/>
          <p:nvPr/>
        </p:nvSpPr>
        <p:spPr>
          <a:xfrm rot="5400000">
            <a:off x="8607460" y="82122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0"/>
          <p:cNvGrpSpPr/>
          <p:nvPr/>
        </p:nvGrpSpPr>
        <p:grpSpPr>
          <a:xfrm>
            <a:off x="7939050" y="114309"/>
            <a:ext cx="304296" cy="303241"/>
            <a:chOff x="-86975" y="2193359"/>
            <a:chExt cx="304296" cy="303241"/>
          </a:xfrm>
        </p:grpSpPr>
        <p:sp>
          <p:nvSpPr>
            <p:cNvPr id="2529" name="Google Shape;2529;p30"/>
            <p:cNvSpPr/>
            <p:nvPr/>
          </p:nvSpPr>
          <p:spPr>
            <a:xfrm rot="4146022">
              <a:off x="-52021"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rot="4146022">
              <a:off x="292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94"/>
        <p:cNvGrpSpPr/>
        <p:nvPr/>
      </p:nvGrpSpPr>
      <p:grpSpPr>
        <a:xfrm>
          <a:off x="0" y="0"/>
          <a:ext cx="0" cy="0"/>
          <a:chOff x="0" y="0"/>
          <a:chExt cx="0" cy="0"/>
        </a:xfrm>
      </p:grpSpPr>
      <p:sp>
        <p:nvSpPr>
          <p:cNvPr id="195" name="Google Shape;195;p5"/>
          <p:cNvSpPr/>
          <p:nvPr/>
        </p:nvSpPr>
        <p:spPr>
          <a:xfrm>
            <a:off x="6089260" y="435240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089260" y="4909207"/>
            <a:ext cx="2940385" cy="162040"/>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088560" y="432385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16420" y="114300"/>
            <a:ext cx="1967574" cy="1389907"/>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14300" y="1024671"/>
            <a:ext cx="1968192" cy="480578"/>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1" name="Google Shape;201;p5"/>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5"/>
          <p:cNvSpPr txBox="1">
            <a:spLocks noGrp="1"/>
          </p:cNvSpPr>
          <p:nvPr>
            <p:ph type="subTitle" idx="1"/>
          </p:nvPr>
        </p:nvSpPr>
        <p:spPr>
          <a:xfrm>
            <a:off x="1685088"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3" name="Google Shape;203;p5"/>
          <p:cNvSpPr txBox="1">
            <a:spLocks noGrp="1"/>
          </p:cNvSpPr>
          <p:nvPr>
            <p:ph type="subTitle" idx="2"/>
          </p:nvPr>
        </p:nvSpPr>
        <p:spPr>
          <a:xfrm>
            <a:off x="1284588"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5"/>
          <p:cNvSpPr txBox="1">
            <a:spLocks noGrp="1"/>
          </p:cNvSpPr>
          <p:nvPr>
            <p:ph type="subTitle" idx="3"/>
          </p:nvPr>
        </p:nvSpPr>
        <p:spPr>
          <a:xfrm>
            <a:off x="5595900"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5" name="Google Shape;205;p5"/>
          <p:cNvSpPr txBox="1">
            <a:spLocks noGrp="1"/>
          </p:cNvSpPr>
          <p:nvPr>
            <p:ph type="subTitle" idx="4"/>
          </p:nvPr>
        </p:nvSpPr>
        <p:spPr>
          <a:xfrm>
            <a:off x="5167813"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6" name="Google Shape;206;p5"/>
          <p:cNvGrpSpPr/>
          <p:nvPr/>
        </p:nvGrpSpPr>
        <p:grpSpPr>
          <a:xfrm>
            <a:off x="8725388" y="3935977"/>
            <a:ext cx="304324" cy="779722"/>
            <a:chOff x="8725388" y="3935977"/>
            <a:chExt cx="304324" cy="779722"/>
          </a:xfrm>
        </p:grpSpPr>
        <p:sp>
          <p:nvSpPr>
            <p:cNvPr id="207" name="Google Shape;207;p5"/>
            <p:cNvSpPr/>
            <p:nvPr/>
          </p:nvSpPr>
          <p:spPr>
            <a:xfrm rot="-5526826">
              <a:off x="8850068" y="4381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08" name="Google Shape;208;p5"/>
            <p:cNvSpPr/>
            <p:nvPr/>
          </p:nvSpPr>
          <p:spPr>
            <a:xfrm rot="-5526826">
              <a:off x="8677698" y="4155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09" name="Google Shape;209;p5"/>
            <p:cNvSpPr/>
            <p:nvPr/>
          </p:nvSpPr>
          <p:spPr>
            <a:xfrm rot="-5526826">
              <a:off x="8891670" y="4573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0" name="Google Shape;210;p5"/>
            <p:cNvSpPr/>
            <p:nvPr/>
          </p:nvSpPr>
          <p:spPr>
            <a:xfrm rot="-5526826">
              <a:off x="8721822" y="4347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1" name="Google Shape;211;p5"/>
            <p:cNvSpPr/>
            <p:nvPr/>
          </p:nvSpPr>
          <p:spPr>
            <a:xfrm rot="-5526826">
              <a:off x="8705304" y="4016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2" name="Google Shape;212;p5"/>
            <p:cNvSpPr/>
            <p:nvPr/>
          </p:nvSpPr>
          <p:spPr>
            <a:xfrm rot="-5526826">
              <a:off x="8753748" y="4554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3" name="Google Shape;213;p5"/>
            <p:cNvSpPr/>
            <p:nvPr/>
          </p:nvSpPr>
          <p:spPr>
            <a:xfrm rot="-5526826">
              <a:off x="8961279" y="4652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4" name="Google Shape;214;p5"/>
            <p:cNvSpPr/>
            <p:nvPr/>
          </p:nvSpPr>
          <p:spPr>
            <a:xfrm rot="-5526826">
              <a:off x="8840454" y="4509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5" name="Google Shape;215;p5"/>
            <p:cNvSpPr/>
            <p:nvPr/>
          </p:nvSpPr>
          <p:spPr>
            <a:xfrm rot="-5526826">
              <a:off x="8748016" y="3947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6" name="Google Shape;216;p5"/>
            <p:cNvSpPr/>
            <p:nvPr/>
          </p:nvSpPr>
          <p:spPr>
            <a:xfrm rot="-5526826">
              <a:off x="8790843" y="4133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7" name="Google Shape;217;p5"/>
            <p:cNvSpPr/>
            <p:nvPr/>
          </p:nvSpPr>
          <p:spPr>
            <a:xfrm rot="-5526826">
              <a:off x="8914194" y="4001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8" name="Google Shape;218;p5"/>
            <p:cNvSpPr/>
            <p:nvPr/>
          </p:nvSpPr>
          <p:spPr>
            <a:xfrm rot="-5526826">
              <a:off x="8783461" y="3966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9" name="Google Shape;219;p5"/>
            <p:cNvSpPr/>
            <p:nvPr/>
          </p:nvSpPr>
          <p:spPr>
            <a:xfrm rot="-5526826">
              <a:off x="8940939" y="4242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0" name="Google Shape;220;p5"/>
            <p:cNvSpPr/>
            <p:nvPr/>
          </p:nvSpPr>
          <p:spPr>
            <a:xfrm rot="-5526826">
              <a:off x="8506382" y="4181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1" name="Google Shape;221;p5"/>
            <p:cNvSpPr/>
            <p:nvPr/>
          </p:nvSpPr>
          <p:spPr>
            <a:xfrm rot="-5526826">
              <a:off x="8717355" y="4345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2" name="Google Shape;222;p5"/>
            <p:cNvSpPr/>
            <p:nvPr/>
          </p:nvSpPr>
          <p:spPr>
            <a:xfrm rot="-5526826">
              <a:off x="8670339" y="4158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3" name="Google Shape;223;p5"/>
            <p:cNvSpPr/>
            <p:nvPr/>
          </p:nvSpPr>
          <p:spPr>
            <a:xfrm rot="-5526826">
              <a:off x="9014053" y="4474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4" name="Google Shape;224;p5"/>
            <p:cNvSpPr/>
            <p:nvPr/>
          </p:nvSpPr>
          <p:spPr>
            <a:xfrm rot="-5526826">
              <a:off x="9018047" y="4571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5" name="Google Shape;225;p5"/>
            <p:cNvSpPr/>
            <p:nvPr/>
          </p:nvSpPr>
          <p:spPr>
            <a:xfrm rot="-5526826">
              <a:off x="8828305" y="4501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6" name="Google Shape;226;p5"/>
            <p:cNvSpPr/>
            <p:nvPr/>
          </p:nvSpPr>
          <p:spPr>
            <a:xfrm rot="-5526826">
              <a:off x="9002026" y="4089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7" name="Google Shape;227;p5"/>
            <p:cNvSpPr/>
            <p:nvPr/>
          </p:nvSpPr>
          <p:spPr>
            <a:xfrm rot="-5526826">
              <a:off x="9003787" y="4166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8" name="Google Shape;228;p5"/>
            <p:cNvSpPr/>
            <p:nvPr/>
          </p:nvSpPr>
          <p:spPr>
            <a:xfrm rot="-5526826">
              <a:off x="8778480" y="4130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9" name="Google Shape;229;p5"/>
            <p:cNvSpPr/>
            <p:nvPr/>
          </p:nvSpPr>
          <p:spPr>
            <a:xfrm rot="-5526826">
              <a:off x="8780793" y="3962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0" name="Google Shape;230;p5"/>
            <p:cNvSpPr/>
            <p:nvPr/>
          </p:nvSpPr>
          <p:spPr>
            <a:xfrm rot="-5526826">
              <a:off x="9011898" y="4353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1" name="Google Shape;231;p5"/>
            <p:cNvSpPr/>
            <p:nvPr/>
          </p:nvSpPr>
          <p:spPr>
            <a:xfrm rot="-5526826">
              <a:off x="9013428" y="4426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2" name="Google Shape;232;p5"/>
            <p:cNvSpPr/>
            <p:nvPr/>
          </p:nvSpPr>
          <p:spPr>
            <a:xfrm rot="-5526826">
              <a:off x="8839572" y="4377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3" name="Google Shape;233;p5"/>
            <p:cNvSpPr/>
            <p:nvPr/>
          </p:nvSpPr>
          <p:spPr>
            <a:xfrm rot="-5526826">
              <a:off x="8756110" y="4543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4" name="Google Shape;234;p5"/>
            <p:cNvSpPr/>
            <p:nvPr/>
          </p:nvSpPr>
          <p:spPr>
            <a:xfrm rot="-5526826">
              <a:off x="8699527" y="4015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5" name="Google Shape;235;p5"/>
            <p:cNvSpPr/>
            <p:nvPr/>
          </p:nvSpPr>
          <p:spPr>
            <a:xfrm rot="-5526826">
              <a:off x="8956005" y="4639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6" name="Google Shape;236;p5"/>
            <p:cNvSpPr/>
            <p:nvPr/>
          </p:nvSpPr>
          <p:spPr>
            <a:xfrm rot="-5526826">
              <a:off x="9006669" y="4220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7" name="Google Shape;237;p5"/>
            <p:cNvSpPr/>
            <p:nvPr/>
          </p:nvSpPr>
          <p:spPr>
            <a:xfrm rot="-5526826">
              <a:off x="9008284" y="4286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8" name="Google Shape;238;p5"/>
            <p:cNvSpPr/>
            <p:nvPr/>
          </p:nvSpPr>
          <p:spPr>
            <a:xfrm rot="-5526826">
              <a:off x="8930423" y="4236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 name="Google Shape;239;p5"/>
            <p:cNvSpPr/>
            <p:nvPr/>
          </p:nvSpPr>
          <p:spPr>
            <a:xfrm rot="-5526826">
              <a:off x="8745174" y="3940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0" name="Google Shape;240;p5"/>
            <p:cNvSpPr/>
            <p:nvPr/>
          </p:nvSpPr>
          <p:spPr>
            <a:xfrm rot="-5526826">
              <a:off x="8998210" y="3983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41" name="Google Shape;241;p5"/>
            <p:cNvSpPr/>
            <p:nvPr/>
          </p:nvSpPr>
          <p:spPr>
            <a:xfrm rot="-5526826">
              <a:off x="8998837" y="4038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42" name="Google Shape;242;p5"/>
            <p:cNvSpPr/>
            <p:nvPr/>
          </p:nvSpPr>
          <p:spPr>
            <a:xfrm rot="-5526826">
              <a:off x="8902949" y="3997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43" name="Google Shape;243;p5"/>
          <p:cNvSpPr/>
          <p:nvPr/>
        </p:nvSpPr>
        <p:spPr>
          <a:xfrm rot="4146022">
            <a:off x="8760354" y="338429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4146022">
            <a:off x="8841649" y="346460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10800000">
            <a:off x="7885260" y="114290"/>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5400000">
            <a:off x="8678110" y="112467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rot="4146022">
            <a:off x="1048779" y="1478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rot="4146022">
            <a:off x="1130074" y="2281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114298" y="797475"/>
            <a:ext cx="308208" cy="861623"/>
            <a:chOff x="114298" y="656475"/>
            <a:chExt cx="308208" cy="861623"/>
          </a:xfrm>
        </p:grpSpPr>
        <p:sp>
          <p:nvSpPr>
            <p:cNvPr id="250" name="Google Shape;250;p5"/>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5"/>
          <p:cNvGrpSpPr/>
          <p:nvPr/>
        </p:nvGrpSpPr>
        <p:grpSpPr>
          <a:xfrm>
            <a:off x="67525" y="2193359"/>
            <a:ext cx="304296" cy="303241"/>
            <a:chOff x="67525" y="2193359"/>
            <a:chExt cx="304296" cy="303241"/>
          </a:xfrm>
        </p:grpSpPr>
        <p:sp>
          <p:nvSpPr>
            <p:cNvPr id="313" name="Google Shape;313;p5"/>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5"/>
          <p:cNvGrpSpPr/>
          <p:nvPr/>
        </p:nvGrpSpPr>
        <p:grpSpPr>
          <a:xfrm>
            <a:off x="53949" y="3538205"/>
            <a:ext cx="793965" cy="779723"/>
            <a:chOff x="3074" y="3053605"/>
            <a:chExt cx="793965" cy="779723"/>
          </a:xfrm>
        </p:grpSpPr>
        <p:sp>
          <p:nvSpPr>
            <p:cNvPr id="316" name="Google Shape;316;p5"/>
            <p:cNvSpPr/>
            <p:nvPr/>
          </p:nvSpPr>
          <p:spPr>
            <a:xfrm rot="-1516758">
              <a:off x="97065" y="3155408"/>
              <a:ext cx="605982" cy="576117"/>
            </a:xfrm>
            <a:custGeom>
              <a:avLst/>
              <a:gdLst/>
              <a:ahLst/>
              <a:cxnLst/>
              <a:rect l="l" t="t" r="r" b="b"/>
              <a:pathLst>
                <a:path w="7625" h="7249" extrusionOk="0">
                  <a:moveTo>
                    <a:pt x="383" y="668"/>
                  </a:moveTo>
                  <a:lnTo>
                    <a:pt x="383" y="668"/>
                  </a:lnTo>
                  <a:cubicBezTo>
                    <a:pt x="339" y="719"/>
                    <a:pt x="294" y="770"/>
                    <a:pt x="247" y="818"/>
                  </a:cubicBezTo>
                  <a:cubicBezTo>
                    <a:pt x="243" y="722"/>
                    <a:pt x="298" y="685"/>
                    <a:pt x="383" y="668"/>
                  </a:cubicBezTo>
                  <a:close/>
                  <a:moveTo>
                    <a:pt x="486" y="736"/>
                  </a:moveTo>
                  <a:lnTo>
                    <a:pt x="486" y="736"/>
                  </a:lnTo>
                  <a:cubicBezTo>
                    <a:pt x="469" y="941"/>
                    <a:pt x="312" y="1057"/>
                    <a:pt x="185" y="1225"/>
                  </a:cubicBezTo>
                  <a:cubicBezTo>
                    <a:pt x="175" y="968"/>
                    <a:pt x="394" y="893"/>
                    <a:pt x="486" y="736"/>
                  </a:cubicBezTo>
                  <a:close/>
                  <a:moveTo>
                    <a:pt x="418" y="1146"/>
                  </a:moveTo>
                  <a:lnTo>
                    <a:pt x="418" y="1146"/>
                  </a:lnTo>
                  <a:cubicBezTo>
                    <a:pt x="465" y="1354"/>
                    <a:pt x="281" y="1440"/>
                    <a:pt x="185" y="1597"/>
                  </a:cubicBezTo>
                  <a:cubicBezTo>
                    <a:pt x="127" y="1354"/>
                    <a:pt x="339" y="1286"/>
                    <a:pt x="418" y="1146"/>
                  </a:cubicBezTo>
                  <a:close/>
                  <a:moveTo>
                    <a:pt x="407" y="1522"/>
                  </a:moveTo>
                  <a:lnTo>
                    <a:pt x="407" y="1522"/>
                  </a:lnTo>
                  <a:cubicBezTo>
                    <a:pt x="459" y="1747"/>
                    <a:pt x="298" y="1857"/>
                    <a:pt x="195" y="1997"/>
                  </a:cubicBezTo>
                  <a:cubicBezTo>
                    <a:pt x="103" y="1761"/>
                    <a:pt x="305" y="1676"/>
                    <a:pt x="407" y="1522"/>
                  </a:cubicBezTo>
                  <a:close/>
                  <a:moveTo>
                    <a:pt x="400" y="1949"/>
                  </a:moveTo>
                  <a:lnTo>
                    <a:pt x="400" y="1949"/>
                  </a:lnTo>
                  <a:cubicBezTo>
                    <a:pt x="465" y="2157"/>
                    <a:pt x="325" y="2274"/>
                    <a:pt x="206" y="2403"/>
                  </a:cubicBezTo>
                  <a:cubicBezTo>
                    <a:pt x="117" y="2181"/>
                    <a:pt x="277" y="2072"/>
                    <a:pt x="400" y="1949"/>
                  </a:cubicBezTo>
                  <a:close/>
                  <a:moveTo>
                    <a:pt x="394" y="2403"/>
                  </a:moveTo>
                  <a:lnTo>
                    <a:pt x="394" y="2403"/>
                  </a:lnTo>
                  <a:cubicBezTo>
                    <a:pt x="445" y="2598"/>
                    <a:pt x="342" y="2745"/>
                    <a:pt x="219" y="2885"/>
                  </a:cubicBezTo>
                  <a:cubicBezTo>
                    <a:pt x="154" y="2677"/>
                    <a:pt x="209" y="2527"/>
                    <a:pt x="394" y="2403"/>
                  </a:cubicBezTo>
                  <a:close/>
                  <a:moveTo>
                    <a:pt x="380" y="2885"/>
                  </a:moveTo>
                  <a:lnTo>
                    <a:pt x="380" y="2885"/>
                  </a:lnTo>
                  <a:cubicBezTo>
                    <a:pt x="459" y="3077"/>
                    <a:pt x="298" y="3189"/>
                    <a:pt x="223" y="3336"/>
                  </a:cubicBezTo>
                  <a:cubicBezTo>
                    <a:pt x="141" y="3128"/>
                    <a:pt x="264" y="3008"/>
                    <a:pt x="380" y="2885"/>
                  </a:cubicBezTo>
                  <a:close/>
                  <a:moveTo>
                    <a:pt x="383" y="3336"/>
                  </a:moveTo>
                  <a:cubicBezTo>
                    <a:pt x="424" y="3541"/>
                    <a:pt x="411" y="3572"/>
                    <a:pt x="212" y="3811"/>
                  </a:cubicBezTo>
                  <a:cubicBezTo>
                    <a:pt x="168" y="3634"/>
                    <a:pt x="195" y="3555"/>
                    <a:pt x="383" y="3336"/>
                  </a:cubicBezTo>
                  <a:close/>
                  <a:moveTo>
                    <a:pt x="380" y="3794"/>
                  </a:moveTo>
                  <a:lnTo>
                    <a:pt x="380" y="3794"/>
                  </a:lnTo>
                  <a:cubicBezTo>
                    <a:pt x="435" y="3999"/>
                    <a:pt x="281" y="4112"/>
                    <a:pt x="212" y="4273"/>
                  </a:cubicBezTo>
                  <a:cubicBezTo>
                    <a:pt x="141" y="4054"/>
                    <a:pt x="281" y="3941"/>
                    <a:pt x="380" y="3794"/>
                  </a:cubicBezTo>
                  <a:close/>
                  <a:moveTo>
                    <a:pt x="376" y="4221"/>
                  </a:moveTo>
                  <a:lnTo>
                    <a:pt x="376" y="4221"/>
                  </a:lnTo>
                  <a:cubicBezTo>
                    <a:pt x="407" y="4406"/>
                    <a:pt x="271" y="4522"/>
                    <a:pt x="202" y="4686"/>
                  </a:cubicBezTo>
                  <a:cubicBezTo>
                    <a:pt x="124" y="4457"/>
                    <a:pt x="322" y="4368"/>
                    <a:pt x="376" y="4221"/>
                  </a:cubicBezTo>
                  <a:close/>
                  <a:moveTo>
                    <a:pt x="383" y="4611"/>
                  </a:moveTo>
                  <a:lnTo>
                    <a:pt x="383" y="4611"/>
                  </a:lnTo>
                  <a:cubicBezTo>
                    <a:pt x="397" y="4833"/>
                    <a:pt x="414" y="5028"/>
                    <a:pt x="209" y="5165"/>
                  </a:cubicBezTo>
                  <a:cubicBezTo>
                    <a:pt x="195" y="5069"/>
                    <a:pt x="175" y="4956"/>
                    <a:pt x="212" y="4874"/>
                  </a:cubicBezTo>
                  <a:cubicBezTo>
                    <a:pt x="253" y="4789"/>
                    <a:pt x="325" y="4713"/>
                    <a:pt x="383" y="4611"/>
                  </a:cubicBezTo>
                  <a:close/>
                  <a:moveTo>
                    <a:pt x="366" y="5195"/>
                  </a:moveTo>
                  <a:cubicBezTo>
                    <a:pt x="411" y="5380"/>
                    <a:pt x="383" y="5445"/>
                    <a:pt x="189" y="5636"/>
                  </a:cubicBezTo>
                  <a:cubicBezTo>
                    <a:pt x="144" y="5434"/>
                    <a:pt x="168" y="5380"/>
                    <a:pt x="366" y="5195"/>
                  </a:cubicBezTo>
                  <a:close/>
                  <a:moveTo>
                    <a:pt x="376" y="5622"/>
                  </a:moveTo>
                  <a:lnTo>
                    <a:pt x="376" y="5622"/>
                  </a:lnTo>
                  <a:cubicBezTo>
                    <a:pt x="400" y="5814"/>
                    <a:pt x="400" y="5814"/>
                    <a:pt x="206" y="6050"/>
                  </a:cubicBezTo>
                  <a:cubicBezTo>
                    <a:pt x="171" y="5848"/>
                    <a:pt x="206" y="5773"/>
                    <a:pt x="376" y="5622"/>
                  </a:cubicBezTo>
                  <a:close/>
                  <a:moveTo>
                    <a:pt x="407" y="5998"/>
                  </a:moveTo>
                  <a:cubicBezTo>
                    <a:pt x="582" y="6224"/>
                    <a:pt x="349" y="6343"/>
                    <a:pt x="277" y="6511"/>
                  </a:cubicBezTo>
                  <a:cubicBezTo>
                    <a:pt x="154" y="6289"/>
                    <a:pt x="271" y="6138"/>
                    <a:pt x="407" y="5998"/>
                  </a:cubicBezTo>
                  <a:close/>
                  <a:moveTo>
                    <a:pt x="1264" y="179"/>
                  </a:moveTo>
                  <a:cubicBezTo>
                    <a:pt x="1293" y="179"/>
                    <a:pt x="1321" y="180"/>
                    <a:pt x="1350" y="182"/>
                  </a:cubicBezTo>
                  <a:cubicBezTo>
                    <a:pt x="1930" y="218"/>
                    <a:pt x="2510" y="268"/>
                    <a:pt x="3089" y="268"/>
                  </a:cubicBezTo>
                  <a:cubicBezTo>
                    <a:pt x="3125" y="268"/>
                    <a:pt x="3160" y="268"/>
                    <a:pt x="3196" y="268"/>
                  </a:cubicBezTo>
                  <a:cubicBezTo>
                    <a:pt x="3437" y="264"/>
                    <a:pt x="3677" y="263"/>
                    <a:pt x="3917" y="263"/>
                  </a:cubicBezTo>
                  <a:cubicBezTo>
                    <a:pt x="4157" y="263"/>
                    <a:pt x="4397" y="264"/>
                    <a:pt x="4638" y="268"/>
                  </a:cubicBezTo>
                  <a:cubicBezTo>
                    <a:pt x="4662" y="268"/>
                    <a:pt x="4686" y="268"/>
                    <a:pt x="4710" y="268"/>
                  </a:cubicBezTo>
                  <a:cubicBezTo>
                    <a:pt x="5349" y="268"/>
                    <a:pt x="5984" y="225"/>
                    <a:pt x="6616" y="186"/>
                  </a:cubicBezTo>
                  <a:cubicBezTo>
                    <a:pt x="6648" y="184"/>
                    <a:pt x="6678" y="183"/>
                    <a:pt x="6707" y="183"/>
                  </a:cubicBezTo>
                  <a:cubicBezTo>
                    <a:pt x="7106" y="183"/>
                    <a:pt x="7255" y="380"/>
                    <a:pt x="7347" y="753"/>
                  </a:cubicBezTo>
                  <a:cubicBezTo>
                    <a:pt x="7406" y="1002"/>
                    <a:pt x="7416" y="1252"/>
                    <a:pt x="7423" y="1505"/>
                  </a:cubicBezTo>
                  <a:cubicBezTo>
                    <a:pt x="7450" y="2017"/>
                    <a:pt x="7440" y="2533"/>
                    <a:pt x="7447" y="3046"/>
                  </a:cubicBezTo>
                  <a:cubicBezTo>
                    <a:pt x="7457" y="3931"/>
                    <a:pt x="7453" y="4816"/>
                    <a:pt x="7457" y="5701"/>
                  </a:cubicBezTo>
                  <a:cubicBezTo>
                    <a:pt x="7457" y="5841"/>
                    <a:pt x="7436" y="5981"/>
                    <a:pt x="7388" y="6114"/>
                  </a:cubicBezTo>
                  <a:cubicBezTo>
                    <a:pt x="7286" y="6412"/>
                    <a:pt x="7036" y="6528"/>
                    <a:pt x="6753" y="6562"/>
                  </a:cubicBezTo>
                  <a:cubicBezTo>
                    <a:pt x="6206" y="6630"/>
                    <a:pt x="5653" y="6675"/>
                    <a:pt x="5099" y="6682"/>
                  </a:cubicBezTo>
                  <a:cubicBezTo>
                    <a:pt x="5088" y="6682"/>
                    <a:pt x="5077" y="6682"/>
                    <a:pt x="5066" y="6682"/>
                  </a:cubicBezTo>
                  <a:cubicBezTo>
                    <a:pt x="4712" y="6682"/>
                    <a:pt x="4355" y="6633"/>
                    <a:pt x="3999" y="6633"/>
                  </a:cubicBezTo>
                  <a:cubicBezTo>
                    <a:pt x="3977" y="6633"/>
                    <a:pt x="3955" y="6634"/>
                    <a:pt x="3934" y="6634"/>
                  </a:cubicBezTo>
                  <a:cubicBezTo>
                    <a:pt x="3576" y="6642"/>
                    <a:pt x="3220" y="6684"/>
                    <a:pt x="2863" y="6684"/>
                  </a:cubicBezTo>
                  <a:cubicBezTo>
                    <a:pt x="2790" y="6684"/>
                    <a:pt x="2718" y="6682"/>
                    <a:pt x="2645" y="6678"/>
                  </a:cubicBezTo>
                  <a:cubicBezTo>
                    <a:pt x="2150" y="6648"/>
                    <a:pt x="1648" y="6634"/>
                    <a:pt x="1162" y="6545"/>
                  </a:cubicBezTo>
                  <a:cubicBezTo>
                    <a:pt x="913" y="6497"/>
                    <a:pt x="701" y="6374"/>
                    <a:pt x="612" y="6118"/>
                  </a:cubicBezTo>
                  <a:cubicBezTo>
                    <a:pt x="561" y="5968"/>
                    <a:pt x="551" y="5814"/>
                    <a:pt x="544" y="5657"/>
                  </a:cubicBezTo>
                  <a:cubicBezTo>
                    <a:pt x="534" y="5472"/>
                    <a:pt x="544" y="5284"/>
                    <a:pt x="544" y="5103"/>
                  </a:cubicBezTo>
                  <a:cubicBezTo>
                    <a:pt x="544" y="5038"/>
                    <a:pt x="534" y="4970"/>
                    <a:pt x="588" y="4918"/>
                  </a:cubicBezTo>
                  <a:cubicBezTo>
                    <a:pt x="602" y="4908"/>
                    <a:pt x="612" y="4871"/>
                    <a:pt x="605" y="4867"/>
                  </a:cubicBezTo>
                  <a:cubicBezTo>
                    <a:pt x="479" y="4761"/>
                    <a:pt x="547" y="4618"/>
                    <a:pt x="547" y="4498"/>
                  </a:cubicBezTo>
                  <a:cubicBezTo>
                    <a:pt x="547" y="3863"/>
                    <a:pt x="554" y="3241"/>
                    <a:pt x="561" y="2612"/>
                  </a:cubicBezTo>
                  <a:cubicBezTo>
                    <a:pt x="564" y="2082"/>
                    <a:pt x="561" y="1553"/>
                    <a:pt x="612" y="1023"/>
                  </a:cubicBezTo>
                  <a:cubicBezTo>
                    <a:pt x="633" y="821"/>
                    <a:pt x="670" y="620"/>
                    <a:pt x="773" y="442"/>
                  </a:cubicBezTo>
                  <a:cubicBezTo>
                    <a:pt x="887" y="238"/>
                    <a:pt x="1064" y="179"/>
                    <a:pt x="1264" y="179"/>
                  </a:cubicBezTo>
                  <a:close/>
                  <a:moveTo>
                    <a:pt x="547" y="6323"/>
                  </a:moveTo>
                  <a:cubicBezTo>
                    <a:pt x="653" y="6395"/>
                    <a:pt x="653" y="6470"/>
                    <a:pt x="571" y="6562"/>
                  </a:cubicBezTo>
                  <a:cubicBezTo>
                    <a:pt x="506" y="6634"/>
                    <a:pt x="465" y="6730"/>
                    <a:pt x="414" y="6815"/>
                  </a:cubicBezTo>
                  <a:cubicBezTo>
                    <a:pt x="329" y="6743"/>
                    <a:pt x="294" y="6678"/>
                    <a:pt x="373" y="6583"/>
                  </a:cubicBezTo>
                  <a:cubicBezTo>
                    <a:pt x="441" y="6504"/>
                    <a:pt x="493" y="6408"/>
                    <a:pt x="547" y="6323"/>
                  </a:cubicBezTo>
                  <a:close/>
                  <a:moveTo>
                    <a:pt x="766" y="6528"/>
                  </a:moveTo>
                  <a:cubicBezTo>
                    <a:pt x="810" y="6552"/>
                    <a:pt x="858" y="6566"/>
                    <a:pt x="886" y="6596"/>
                  </a:cubicBezTo>
                  <a:cubicBezTo>
                    <a:pt x="903" y="6617"/>
                    <a:pt x="862" y="6648"/>
                    <a:pt x="845" y="6668"/>
                  </a:cubicBezTo>
                  <a:cubicBezTo>
                    <a:pt x="773" y="6753"/>
                    <a:pt x="698" y="6835"/>
                    <a:pt x="623" y="6918"/>
                  </a:cubicBezTo>
                  <a:cubicBezTo>
                    <a:pt x="608" y="6934"/>
                    <a:pt x="596" y="6943"/>
                    <a:pt x="582" y="6943"/>
                  </a:cubicBezTo>
                  <a:cubicBezTo>
                    <a:pt x="573" y="6943"/>
                    <a:pt x="563" y="6939"/>
                    <a:pt x="551" y="6931"/>
                  </a:cubicBezTo>
                  <a:cubicBezTo>
                    <a:pt x="530" y="6918"/>
                    <a:pt x="517" y="6900"/>
                    <a:pt x="534" y="6873"/>
                  </a:cubicBezTo>
                  <a:cubicBezTo>
                    <a:pt x="602" y="6767"/>
                    <a:pt x="657" y="6658"/>
                    <a:pt x="739" y="6559"/>
                  </a:cubicBezTo>
                  <a:cubicBezTo>
                    <a:pt x="749" y="6548"/>
                    <a:pt x="756" y="6535"/>
                    <a:pt x="766" y="6528"/>
                  </a:cubicBezTo>
                  <a:close/>
                  <a:moveTo>
                    <a:pt x="6941" y="6829"/>
                  </a:moveTo>
                  <a:lnTo>
                    <a:pt x="6941" y="6829"/>
                  </a:lnTo>
                  <a:cubicBezTo>
                    <a:pt x="6927" y="6918"/>
                    <a:pt x="6900" y="6965"/>
                    <a:pt x="6790" y="6965"/>
                  </a:cubicBezTo>
                  <a:cubicBezTo>
                    <a:pt x="6852" y="6907"/>
                    <a:pt x="6890" y="6873"/>
                    <a:pt x="6941" y="6829"/>
                  </a:cubicBezTo>
                  <a:close/>
                  <a:moveTo>
                    <a:pt x="6503" y="6743"/>
                  </a:moveTo>
                  <a:cubicBezTo>
                    <a:pt x="6401" y="6849"/>
                    <a:pt x="6305" y="6955"/>
                    <a:pt x="6169" y="7010"/>
                  </a:cubicBezTo>
                  <a:cubicBezTo>
                    <a:pt x="6244" y="6870"/>
                    <a:pt x="6380" y="6815"/>
                    <a:pt x="6503" y="6743"/>
                  </a:cubicBezTo>
                  <a:close/>
                  <a:moveTo>
                    <a:pt x="6859" y="6706"/>
                  </a:moveTo>
                  <a:cubicBezTo>
                    <a:pt x="6715" y="6815"/>
                    <a:pt x="6637" y="7020"/>
                    <a:pt x="6408" y="7023"/>
                  </a:cubicBezTo>
                  <a:cubicBezTo>
                    <a:pt x="6459" y="6979"/>
                    <a:pt x="6500" y="6941"/>
                    <a:pt x="6544" y="6904"/>
                  </a:cubicBezTo>
                  <a:cubicBezTo>
                    <a:pt x="6568" y="6883"/>
                    <a:pt x="6602" y="6856"/>
                    <a:pt x="6609" y="6832"/>
                  </a:cubicBezTo>
                  <a:cubicBezTo>
                    <a:pt x="6626" y="6718"/>
                    <a:pt x="6694" y="6708"/>
                    <a:pt x="6767" y="6708"/>
                  </a:cubicBezTo>
                  <a:cubicBezTo>
                    <a:pt x="6781" y="6708"/>
                    <a:pt x="6796" y="6708"/>
                    <a:pt x="6810" y="6708"/>
                  </a:cubicBezTo>
                  <a:cubicBezTo>
                    <a:pt x="6827" y="6708"/>
                    <a:pt x="6843" y="6708"/>
                    <a:pt x="6859" y="6706"/>
                  </a:cubicBezTo>
                  <a:close/>
                  <a:moveTo>
                    <a:pt x="6204" y="6768"/>
                  </a:moveTo>
                  <a:cubicBezTo>
                    <a:pt x="6217" y="6768"/>
                    <a:pt x="6230" y="6769"/>
                    <a:pt x="6244" y="6771"/>
                  </a:cubicBezTo>
                  <a:cubicBezTo>
                    <a:pt x="6073" y="6815"/>
                    <a:pt x="6022" y="7027"/>
                    <a:pt x="5834" y="7027"/>
                  </a:cubicBezTo>
                  <a:cubicBezTo>
                    <a:pt x="5958" y="6941"/>
                    <a:pt x="6026" y="6768"/>
                    <a:pt x="6204" y="6768"/>
                  </a:cubicBezTo>
                  <a:close/>
                  <a:moveTo>
                    <a:pt x="1094" y="6672"/>
                  </a:moveTo>
                  <a:cubicBezTo>
                    <a:pt x="1127" y="6672"/>
                    <a:pt x="1161" y="6682"/>
                    <a:pt x="1197" y="6702"/>
                  </a:cubicBezTo>
                  <a:cubicBezTo>
                    <a:pt x="1111" y="6801"/>
                    <a:pt x="1015" y="6914"/>
                    <a:pt x="913" y="7010"/>
                  </a:cubicBezTo>
                  <a:cubicBezTo>
                    <a:pt x="900" y="7024"/>
                    <a:pt x="885" y="7029"/>
                    <a:pt x="869" y="7029"/>
                  </a:cubicBezTo>
                  <a:cubicBezTo>
                    <a:pt x="832" y="7029"/>
                    <a:pt x="787" y="7003"/>
                    <a:pt x="732" y="7003"/>
                  </a:cubicBezTo>
                  <a:cubicBezTo>
                    <a:pt x="730" y="7003"/>
                    <a:pt x="727" y="7003"/>
                    <a:pt x="725" y="7003"/>
                  </a:cubicBezTo>
                  <a:cubicBezTo>
                    <a:pt x="800" y="6921"/>
                    <a:pt x="862" y="6870"/>
                    <a:pt x="906" y="6801"/>
                  </a:cubicBezTo>
                  <a:cubicBezTo>
                    <a:pt x="962" y="6717"/>
                    <a:pt x="1024" y="6672"/>
                    <a:pt x="1094" y="6672"/>
                  </a:cubicBezTo>
                  <a:close/>
                  <a:moveTo>
                    <a:pt x="4882" y="6821"/>
                  </a:moveTo>
                  <a:cubicBezTo>
                    <a:pt x="4922" y="6821"/>
                    <a:pt x="4966" y="6827"/>
                    <a:pt x="5014" y="6839"/>
                  </a:cubicBezTo>
                  <a:cubicBezTo>
                    <a:pt x="4857" y="7026"/>
                    <a:pt x="4826" y="7062"/>
                    <a:pt x="4687" y="7062"/>
                  </a:cubicBezTo>
                  <a:cubicBezTo>
                    <a:pt x="4653" y="7062"/>
                    <a:pt x="4612" y="7060"/>
                    <a:pt x="4562" y="7058"/>
                  </a:cubicBezTo>
                  <a:cubicBezTo>
                    <a:pt x="4634" y="6898"/>
                    <a:pt x="4738" y="6821"/>
                    <a:pt x="4882" y="6821"/>
                  </a:cubicBezTo>
                  <a:close/>
                  <a:moveTo>
                    <a:pt x="5454" y="6818"/>
                  </a:moveTo>
                  <a:lnTo>
                    <a:pt x="5454" y="6818"/>
                  </a:lnTo>
                  <a:cubicBezTo>
                    <a:pt x="5359" y="6987"/>
                    <a:pt x="5257" y="7065"/>
                    <a:pt x="5108" y="7065"/>
                  </a:cubicBezTo>
                  <a:cubicBezTo>
                    <a:pt x="5075" y="7065"/>
                    <a:pt x="5041" y="7062"/>
                    <a:pt x="5003" y="7054"/>
                  </a:cubicBezTo>
                  <a:cubicBezTo>
                    <a:pt x="5208" y="6822"/>
                    <a:pt x="5208" y="6822"/>
                    <a:pt x="5454" y="6818"/>
                  </a:cubicBezTo>
                  <a:close/>
                  <a:moveTo>
                    <a:pt x="1425" y="6720"/>
                  </a:moveTo>
                  <a:cubicBezTo>
                    <a:pt x="1469" y="6720"/>
                    <a:pt x="1531" y="6739"/>
                    <a:pt x="1586" y="6747"/>
                  </a:cubicBezTo>
                  <a:cubicBezTo>
                    <a:pt x="1542" y="6798"/>
                    <a:pt x="1508" y="6829"/>
                    <a:pt x="1487" y="6866"/>
                  </a:cubicBezTo>
                  <a:cubicBezTo>
                    <a:pt x="1422" y="7001"/>
                    <a:pt x="1331" y="7067"/>
                    <a:pt x="1209" y="7067"/>
                  </a:cubicBezTo>
                  <a:cubicBezTo>
                    <a:pt x="1163" y="7067"/>
                    <a:pt x="1114" y="7058"/>
                    <a:pt x="1060" y="7041"/>
                  </a:cubicBezTo>
                  <a:cubicBezTo>
                    <a:pt x="1145" y="6921"/>
                    <a:pt x="1268" y="6832"/>
                    <a:pt x="1381" y="6733"/>
                  </a:cubicBezTo>
                  <a:cubicBezTo>
                    <a:pt x="1391" y="6724"/>
                    <a:pt x="1407" y="6720"/>
                    <a:pt x="1425" y="6720"/>
                  </a:cubicBezTo>
                  <a:close/>
                  <a:moveTo>
                    <a:pt x="5796" y="6791"/>
                  </a:moveTo>
                  <a:cubicBezTo>
                    <a:pt x="5823" y="6791"/>
                    <a:pt x="5853" y="6794"/>
                    <a:pt x="5885" y="6801"/>
                  </a:cubicBezTo>
                  <a:cubicBezTo>
                    <a:pt x="5765" y="6870"/>
                    <a:pt x="5711" y="6986"/>
                    <a:pt x="5618" y="7051"/>
                  </a:cubicBezTo>
                  <a:cubicBezTo>
                    <a:pt x="5594" y="7067"/>
                    <a:pt x="5561" y="7073"/>
                    <a:pt x="5525" y="7073"/>
                  </a:cubicBezTo>
                  <a:cubicBezTo>
                    <a:pt x="5486" y="7073"/>
                    <a:pt x="5444" y="7066"/>
                    <a:pt x="5403" y="7061"/>
                  </a:cubicBezTo>
                  <a:cubicBezTo>
                    <a:pt x="5520" y="6953"/>
                    <a:pt x="5605" y="6791"/>
                    <a:pt x="5796" y="6791"/>
                  </a:cubicBezTo>
                  <a:close/>
                  <a:moveTo>
                    <a:pt x="4517" y="6812"/>
                  </a:moveTo>
                  <a:cubicBezTo>
                    <a:pt x="4538" y="6812"/>
                    <a:pt x="4559" y="6814"/>
                    <a:pt x="4580" y="6818"/>
                  </a:cubicBezTo>
                  <a:cubicBezTo>
                    <a:pt x="4471" y="6927"/>
                    <a:pt x="4394" y="7073"/>
                    <a:pt x="4230" y="7073"/>
                  </a:cubicBezTo>
                  <a:cubicBezTo>
                    <a:pt x="4208" y="7073"/>
                    <a:pt x="4185" y="7070"/>
                    <a:pt x="4159" y="7064"/>
                  </a:cubicBezTo>
                  <a:cubicBezTo>
                    <a:pt x="4225" y="6915"/>
                    <a:pt x="4370" y="6812"/>
                    <a:pt x="4517" y="6812"/>
                  </a:cubicBezTo>
                  <a:close/>
                  <a:moveTo>
                    <a:pt x="2844" y="6823"/>
                  </a:moveTo>
                  <a:cubicBezTo>
                    <a:pt x="2869" y="6823"/>
                    <a:pt x="2897" y="6828"/>
                    <a:pt x="2929" y="6839"/>
                  </a:cubicBezTo>
                  <a:cubicBezTo>
                    <a:pt x="2859" y="6980"/>
                    <a:pt x="2725" y="7076"/>
                    <a:pt x="2579" y="7076"/>
                  </a:cubicBezTo>
                  <a:cubicBezTo>
                    <a:pt x="2569" y="7076"/>
                    <a:pt x="2559" y="7076"/>
                    <a:pt x="2550" y="7075"/>
                  </a:cubicBezTo>
                  <a:cubicBezTo>
                    <a:pt x="2660" y="6985"/>
                    <a:pt x="2701" y="6823"/>
                    <a:pt x="2844" y="6823"/>
                  </a:cubicBezTo>
                  <a:close/>
                  <a:moveTo>
                    <a:pt x="1764" y="6748"/>
                  </a:moveTo>
                  <a:cubicBezTo>
                    <a:pt x="1795" y="6748"/>
                    <a:pt x="1831" y="6760"/>
                    <a:pt x="1871" y="6760"/>
                  </a:cubicBezTo>
                  <a:cubicBezTo>
                    <a:pt x="1890" y="6760"/>
                    <a:pt x="1910" y="6758"/>
                    <a:pt x="1931" y="6750"/>
                  </a:cubicBezTo>
                  <a:lnTo>
                    <a:pt x="1931" y="6750"/>
                  </a:lnTo>
                  <a:cubicBezTo>
                    <a:pt x="1825" y="6870"/>
                    <a:pt x="1743" y="6959"/>
                    <a:pt x="1658" y="7051"/>
                  </a:cubicBezTo>
                  <a:cubicBezTo>
                    <a:pt x="1637" y="7074"/>
                    <a:pt x="1613" y="7079"/>
                    <a:pt x="1587" y="7079"/>
                  </a:cubicBezTo>
                  <a:cubicBezTo>
                    <a:pt x="1565" y="7079"/>
                    <a:pt x="1540" y="7075"/>
                    <a:pt x="1513" y="7075"/>
                  </a:cubicBezTo>
                  <a:cubicBezTo>
                    <a:pt x="1500" y="7075"/>
                    <a:pt x="1487" y="7076"/>
                    <a:pt x="1473" y="7078"/>
                  </a:cubicBezTo>
                  <a:cubicBezTo>
                    <a:pt x="1559" y="6965"/>
                    <a:pt x="1627" y="6863"/>
                    <a:pt x="1709" y="6771"/>
                  </a:cubicBezTo>
                  <a:cubicBezTo>
                    <a:pt x="1725" y="6754"/>
                    <a:pt x="1743" y="6748"/>
                    <a:pt x="1764" y="6748"/>
                  </a:cubicBezTo>
                  <a:close/>
                  <a:moveTo>
                    <a:pt x="3249" y="6808"/>
                  </a:moveTo>
                  <a:cubicBezTo>
                    <a:pt x="3283" y="6808"/>
                    <a:pt x="3321" y="6814"/>
                    <a:pt x="3363" y="6829"/>
                  </a:cubicBezTo>
                  <a:cubicBezTo>
                    <a:pt x="3229" y="6911"/>
                    <a:pt x="3152" y="7083"/>
                    <a:pt x="2965" y="7083"/>
                  </a:cubicBezTo>
                  <a:cubicBezTo>
                    <a:pt x="2942" y="7083"/>
                    <a:pt x="2918" y="7080"/>
                    <a:pt x="2891" y="7075"/>
                  </a:cubicBezTo>
                  <a:cubicBezTo>
                    <a:pt x="3005" y="6961"/>
                    <a:pt x="3083" y="6808"/>
                    <a:pt x="3249" y="6808"/>
                  </a:cubicBezTo>
                  <a:close/>
                  <a:moveTo>
                    <a:pt x="2114" y="6785"/>
                  </a:moveTo>
                  <a:cubicBezTo>
                    <a:pt x="2148" y="6785"/>
                    <a:pt x="2194" y="6794"/>
                    <a:pt x="2229" y="6794"/>
                  </a:cubicBezTo>
                  <a:cubicBezTo>
                    <a:pt x="2235" y="6801"/>
                    <a:pt x="2239" y="6815"/>
                    <a:pt x="2242" y="6822"/>
                  </a:cubicBezTo>
                  <a:cubicBezTo>
                    <a:pt x="2133" y="6904"/>
                    <a:pt x="2083" y="7086"/>
                    <a:pt x="1910" y="7086"/>
                  </a:cubicBezTo>
                  <a:cubicBezTo>
                    <a:pt x="1883" y="7086"/>
                    <a:pt x="1853" y="7082"/>
                    <a:pt x="1819" y="7071"/>
                  </a:cubicBezTo>
                  <a:cubicBezTo>
                    <a:pt x="1883" y="6959"/>
                    <a:pt x="1996" y="6890"/>
                    <a:pt x="2071" y="6798"/>
                  </a:cubicBezTo>
                  <a:cubicBezTo>
                    <a:pt x="2079" y="6788"/>
                    <a:pt x="2094" y="6785"/>
                    <a:pt x="2114" y="6785"/>
                  </a:cubicBezTo>
                  <a:close/>
                  <a:moveTo>
                    <a:pt x="2448" y="6810"/>
                  </a:moveTo>
                  <a:cubicBezTo>
                    <a:pt x="2487" y="6810"/>
                    <a:pt x="2528" y="6829"/>
                    <a:pt x="2569" y="6829"/>
                  </a:cubicBezTo>
                  <a:cubicBezTo>
                    <a:pt x="2573" y="6829"/>
                    <a:pt x="2577" y="6829"/>
                    <a:pt x="2581" y="6829"/>
                  </a:cubicBezTo>
                  <a:lnTo>
                    <a:pt x="2581" y="6829"/>
                  </a:lnTo>
                  <a:cubicBezTo>
                    <a:pt x="2496" y="6930"/>
                    <a:pt x="2449" y="7087"/>
                    <a:pt x="2289" y="7087"/>
                  </a:cubicBezTo>
                  <a:cubicBezTo>
                    <a:pt x="2261" y="7087"/>
                    <a:pt x="2230" y="7082"/>
                    <a:pt x="2194" y="7071"/>
                  </a:cubicBezTo>
                  <a:cubicBezTo>
                    <a:pt x="2259" y="6989"/>
                    <a:pt x="2321" y="6914"/>
                    <a:pt x="2382" y="6839"/>
                  </a:cubicBezTo>
                  <a:cubicBezTo>
                    <a:pt x="2403" y="6817"/>
                    <a:pt x="2425" y="6810"/>
                    <a:pt x="2448" y="6810"/>
                  </a:cubicBezTo>
                  <a:close/>
                  <a:moveTo>
                    <a:pt x="3614" y="6783"/>
                  </a:moveTo>
                  <a:cubicBezTo>
                    <a:pt x="3648" y="6783"/>
                    <a:pt x="3687" y="6786"/>
                    <a:pt x="3725" y="6786"/>
                  </a:cubicBezTo>
                  <a:cubicBezTo>
                    <a:pt x="3739" y="6786"/>
                    <a:pt x="3753" y="6785"/>
                    <a:pt x="3766" y="6784"/>
                  </a:cubicBezTo>
                  <a:lnTo>
                    <a:pt x="3766" y="6784"/>
                  </a:lnTo>
                  <a:cubicBezTo>
                    <a:pt x="3681" y="6890"/>
                    <a:pt x="3613" y="6976"/>
                    <a:pt x="3537" y="7058"/>
                  </a:cubicBezTo>
                  <a:cubicBezTo>
                    <a:pt x="3505" y="7091"/>
                    <a:pt x="3470" y="7101"/>
                    <a:pt x="3433" y="7101"/>
                  </a:cubicBezTo>
                  <a:cubicBezTo>
                    <a:pt x="3385" y="7101"/>
                    <a:pt x="3333" y="7084"/>
                    <a:pt x="3280" y="7084"/>
                  </a:cubicBezTo>
                  <a:cubicBezTo>
                    <a:pt x="3275" y="7084"/>
                    <a:pt x="3269" y="7085"/>
                    <a:pt x="3264" y="7085"/>
                  </a:cubicBezTo>
                  <a:cubicBezTo>
                    <a:pt x="3349" y="6976"/>
                    <a:pt x="3459" y="6918"/>
                    <a:pt x="3527" y="6805"/>
                  </a:cubicBezTo>
                  <a:cubicBezTo>
                    <a:pt x="3540" y="6787"/>
                    <a:pt x="3573" y="6783"/>
                    <a:pt x="3614" y="6783"/>
                  </a:cubicBezTo>
                  <a:close/>
                  <a:moveTo>
                    <a:pt x="3936" y="6784"/>
                  </a:moveTo>
                  <a:cubicBezTo>
                    <a:pt x="3941" y="6784"/>
                    <a:pt x="3946" y="6784"/>
                    <a:pt x="3951" y="6784"/>
                  </a:cubicBezTo>
                  <a:lnTo>
                    <a:pt x="4238" y="6784"/>
                  </a:lnTo>
                  <a:cubicBezTo>
                    <a:pt x="4097" y="6926"/>
                    <a:pt x="4000" y="7111"/>
                    <a:pt x="3808" y="7111"/>
                  </a:cubicBezTo>
                  <a:cubicBezTo>
                    <a:pt x="3768" y="7111"/>
                    <a:pt x="3724" y="7103"/>
                    <a:pt x="3674" y="7085"/>
                  </a:cubicBezTo>
                  <a:cubicBezTo>
                    <a:pt x="3732" y="6986"/>
                    <a:pt x="3841" y="6918"/>
                    <a:pt x="3893" y="6805"/>
                  </a:cubicBezTo>
                  <a:cubicBezTo>
                    <a:pt x="3901" y="6786"/>
                    <a:pt x="3919" y="6784"/>
                    <a:pt x="3936" y="6784"/>
                  </a:cubicBezTo>
                  <a:close/>
                  <a:moveTo>
                    <a:pt x="6700" y="1"/>
                  </a:moveTo>
                  <a:cubicBezTo>
                    <a:pt x="6634" y="1"/>
                    <a:pt x="6567" y="6"/>
                    <a:pt x="6500" y="12"/>
                  </a:cubicBezTo>
                  <a:cubicBezTo>
                    <a:pt x="6035" y="46"/>
                    <a:pt x="5571" y="80"/>
                    <a:pt x="5099" y="87"/>
                  </a:cubicBezTo>
                  <a:cubicBezTo>
                    <a:pt x="4942" y="90"/>
                    <a:pt x="4786" y="91"/>
                    <a:pt x="4628" y="91"/>
                  </a:cubicBezTo>
                  <a:cubicBezTo>
                    <a:pt x="4295" y="91"/>
                    <a:pt x="3960" y="86"/>
                    <a:pt x="3626" y="86"/>
                  </a:cubicBezTo>
                  <a:cubicBezTo>
                    <a:pt x="3561" y="86"/>
                    <a:pt x="3496" y="86"/>
                    <a:pt x="3431" y="87"/>
                  </a:cubicBezTo>
                  <a:cubicBezTo>
                    <a:pt x="3380" y="87"/>
                    <a:pt x="3328" y="87"/>
                    <a:pt x="3276" y="87"/>
                  </a:cubicBezTo>
                  <a:cubicBezTo>
                    <a:pt x="2908" y="87"/>
                    <a:pt x="2542" y="76"/>
                    <a:pt x="2174" y="53"/>
                  </a:cubicBezTo>
                  <a:cubicBezTo>
                    <a:pt x="1866" y="32"/>
                    <a:pt x="1559" y="5"/>
                    <a:pt x="1251" y="5"/>
                  </a:cubicBezTo>
                  <a:cubicBezTo>
                    <a:pt x="971" y="5"/>
                    <a:pt x="752" y="148"/>
                    <a:pt x="616" y="394"/>
                  </a:cubicBezTo>
                  <a:cubicBezTo>
                    <a:pt x="588" y="442"/>
                    <a:pt x="564" y="466"/>
                    <a:pt x="503" y="476"/>
                  </a:cubicBezTo>
                  <a:cubicBezTo>
                    <a:pt x="165" y="517"/>
                    <a:pt x="55" y="647"/>
                    <a:pt x="31" y="989"/>
                  </a:cubicBezTo>
                  <a:cubicBezTo>
                    <a:pt x="25" y="1061"/>
                    <a:pt x="18" y="1139"/>
                    <a:pt x="18" y="1211"/>
                  </a:cubicBezTo>
                  <a:cubicBezTo>
                    <a:pt x="1" y="1672"/>
                    <a:pt x="31" y="2130"/>
                    <a:pt x="35" y="2591"/>
                  </a:cubicBezTo>
                  <a:cubicBezTo>
                    <a:pt x="38" y="3336"/>
                    <a:pt x="35" y="4085"/>
                    <a:pt x="35" y="4833"/>
                  </a:cubicBezTo>
                  <a:cubicBezTo>
                    <a:pt x="35" y="4901"/>
                    <a:pt x="42" y="4966"/>
                    <a:pt x="38" y="5035"/>
                  </a:cubicBezTo>
                  <a:cubicBezTo>
                    <a:pt x="21" y="5503"/>
                    <a:pt x="25" y="5974"/>
                    <a:pt x="100" y="6443"/>
                  </a:cubicBezTo>
                  <a:cubicBezTo>
                    <a:pt x="158" y="6832"/>
                    <a:pt x="390" y="7071"/>
                    <a:pt x="708" y="7136"/>
                  </a:cubicBezTo>
                  <a:cubicBezTo>
                    <a:pt x="1057" y="7208"/>
                    <a:pt x="1408" y="7215"/>
                    <a:pt x="1760" y="7222"/>
                  </a:cubicBezTo>
                  <a:cubicBezTo>
                    <a:pt x="1974" y="7229"/>
                    <a:pt x="2189" y="7230"/>
                    <a:pt x="2403" y="7230"/>
                  </a:cubicBezTo>
                  <a:cubicBezTo>
                    <a:pt x="2528" y="7230"/>
                    <a:pt x="2653" y="7230"/>
                    <a:pt x="2778" y="7230"/>
                  </a:cubicBezTo>
                  <a:cubicBezTo>
                    <a:pt x="3051" y="7230"/>
                    <a:pt x="3324" y="7232"/>
                    <a:pt x="3595" y="7246"/>
                  </a:cubicBezTo>
                  <a:cubicBezTo>
                    <a:pt x="3635" y="7248"/>
                    <a:pt x="3675" y="7249"/>
                    <a:pt x="3714" y="7249"/>
                  </a:cubicBezTo>
                  <a:cubicBezTo>
                    <a:pt x="3973" y="7249"/>
                    <a:pt x="4232" y="7208"/>
                    <a:pt x="4492" y="7208"/>
                  </a:cubicBezTo>
                  <a:cubicBezTo>
                    <a:pt x="4500" y="7208"/>
                    <a:pt x="4509" y="7208"/>
                    <a:pt x="4518" y="7208"/>
                  </a:cubicBezTo>
                  <a:cubicBezTo>
                    <a:pt x="4747" y="7210"/>
                    <a:pt x="4976" y="7216"/>
                    <a:pt x="5206" y="7216"/>
                  </a:cubicBezTo>
                  <a:cubicBezTo>
                    <a:pt x="5419" y="7216"/>
                    <a:pt x="5632" y="7211"/>
                    <a:pt x="5844" y="7191"/>
                  </a:cubicBezTo>
                  <a:cubicBezTo>
                    <a:pt x="5935" y="7182"/>
                    <a:pt x="6023" y="7165"/>
                    <a:pt x="6112" y="7165"/>
                  </a:cubicBezTo>
                  <a:cubicBezTo>
                    <a:pt x="6157" y="7165"/>
                    <a:pt x="6202" y="7169"/>
                    <a:pt x="6247" y="7181"/>
                  </a:cubicBezTo>
                  <a:cubicBezTo>
                    <a:pt x="6268" y="7187"/>
                    <a:pt x="6292" y="7189"/>
                    <a:pt x="6315" y="7189"/>
                  </a:cubicBezTo>
                  <a:cubicBezTo>
                    <a:pt x="6346" y="7189"/>
                    <a:pt x="6376" y="7185"/>
                    <a:pt x="6401" y="7177"/>
                  </a:cubicBezTo>
                  <a:cubicBezTo>
                    <a:pt x="6534" y="7143"/>
                    <a:pt x="6671" y="7126"/>
                    <a:pt x="6808" y="7112"/>
                  </a:cubicBezTo>
                  <a:cubicBezTo>
                    <a:pt x="6941" y="7105"/>
                    <a:pt x="7026" y="7034"/>
                    <a:pt x="7074" y="6907"/>
                  </a:cubicBezTo>
                  <a:cubicBezTo>
                    <a:pt x="7101" y="6832"/>
                    <a:pt x="7112" y="6750"/>
                    <a:pt x="7108" y="6668"/>
                  </a:cubicBezTo>
                  <a:cubicBezTo>
                    <a:pt x="7101" y="6610"/>
                    <a:pt x="7125" y="6583"/>
                    <a:pt x="7177" y="6559"/>
                  </a:cubicBezTo>
                  <a:cubicBezTo>
                    <a:pt x="7334" y="6477"/>
                    <a:pt x="7440" y="6354"/>
                    <a:pt x="7518" y="6190"/>
                  </a:cubicBezTo>
                  <a:cubicBezTo>
                    <a:pt x="7597" y="6026"/>
                    <a:pt x="7621" y="5848"/>
                    <a:pt x="7621" y="5670"/>
                  </a:cubicBezTo>
                  <a:cubicBezTo>
                    <a:pt x="7624" y="4939"/>
                    <a:pt x="7621" y="4208"/>
                    <a:pt x="7621" y="3480"/>
                  </a:cubicBezTo>
                  <a:lnTo>
                    <a:pt x="7597" y="3480"/>
                  </a:lnTo>
                  <a:cubicBezTo>
                    <a:pt x="7597" y="2960"/>
                    <a:pt x="7607" y="2444"/>
                    <a:pt x="7593" y="1932"/>
                  </a:cubicBezTo>
                  <a:cubicBezTo>
                    <a:pt x="7587" y="1549"/>
                    <a:pt x="7593" y="1160"/>
                    <a:pt x="7511" y="780"/>
                  </a:cubicBezTo>
                  <a:cubicBezTo>
                    <a:pt x="7450" y="476"/>
                    <a:pt x="7341" y="203"/>
                    <a:pt x="7023" y="63"/>
                  </a:cubicBezTo>
                  <a:cubicBezTo>
                    <a:pt x="6914" y="14"/>
                    <a:pt x="6807" y="1"/>
                    <a:pt x="670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5"/>
            <p:cNvGrpSpPr/>
            <p:nvPr/>
          </p:nvGrpSpPr>
          <p:grpSpPr>
            <a:xfrm>
              <a:off x="174664" y="3198525"/>
              <a:ext cx="450802" cy="459129"/>
              <a:chOff x="174651" y="3865675"/>
              <a:chExt cx="450802" cy="459129"/>
            </a:xfrm>
          </p:grpSpPr>
          <p:sp>
            <p:nvSpPr>
              <p:cNvPr id="318" name="Google Shape;318;p5"/>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5"/>
          <p:cNvSpPr/>
          <p:nvPr/>
        </p:nvSpPr>
        <p:spPr>
          <a:xfrm>
            <a:off x="600175" y="4758849"/>
            <a:ext cx="1269278" cy="259825"/>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rot="4146022">
            <a:off x="6621254" y="46848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rot="4146022">
            <a:off x="6702549" y="47651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24"/>
        <p:cNvGrpSpPr/>
        <p:nvPr/>
      </p:nvGrpSpPr>
      <p:grpSpPr>
        <a:xfrm>
          <a:off x="0" y="0"/>
          <a:ext cx="0" cy="0"/>
          <a:chOff x="0" y="0"/>
          <a:chExt cx="0" cy="0"/>
        </a:xfrm>
      </p:grpSpPr>
      <p:grpSp>
        <p:nvGrpSpPr>
          <p:cNvPr id="325" name="Google Shape;325;p6"/>
          <p:cNvGrpSpPr/>
          <p:nvPr/>
        </p:nvGrpSpPr>
        <p:grpSpPr>
          <a:xfrm>
            <a:off x="210888" y="154385"/>
            <a:ext cx="8732378" cy="4792635"/>
            <a:chOff x="398675" y="283391"/>
            <a:chExt cx="8240425" cy="4522634"/>
          </a:xfrm>
        </p:grpSpPr>
        <p:sp>
          <p:nvSpPr>
            <p:cNvPr id="326" name="Google Shape;326;p6"/>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9" name="Google Shape;3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0" name="Google Shape;330;p6"/>
          <p:cNvSpPr txBox="1">
            <a:spLocks noGrp="1"/>
          </p:cNvSpPr>
          <p:nvPr>
            <p:ph type="title"/>
          </p:nvPr>
        </p:nvSpPr>
        <p:spPr>
          <a:xfrm>
            <a:off x="1204950" y="53565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1" name="Google Shape;331;p6"/>
          <p:cNvGrpSpPr/>
          <p:nvPr/>
        </p:nvGrpSpPr>
        <p:grpSpPr>
          <a:xfrm>
            <a:off x="721103" y="112167"/>
            <a:ext cx="1081019" cy="373938"/>
            <a:chOff x="569550" y="136219"/>
            <a:chExt cx="1161511" cy="401781"/>
          </a:xfrm>
        </p:grpSpPr>
        <p:sp>
          <p:nvSpPr>
            <p:cNvPr id="332" name="Google Shape;332;p6"/>
            <p:cNvSpPr/>
            <p:nvPr/>
          </p:nvSpPr>
          <p:spPr>
            <a:xfrm>
              <a:off x="569550" y="136219"/>
              <a:ext cx="1161511" cy="401781"/>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784917" y="311491"/>
              <a:ext cx="73224" cy="129662"/>
            </a:xfrm>
            <a:custGeom>
              <a:avLst/>
              <a:gdLst/>
              <a:ahLst/>
              <a:cxnLst/>
              <a:rect l="l" t="t" r="r" b="b"/>
              <a:pathLst>
                <a:path w="1156" h="2047" extrusionOk="0">
                  <a:moveTo>
                    <a:pt x="1063" y="1"/>
                  </a:moveTo>
                  <a:cubicBezTo>
                    <a:pt x="1048" y="1"/>
                    <a:pt x="1033" y="4"/>
                    <a:pt x="1018" y="10"/>
                  </a:cubicBezTo>
                  <a:cubicBezTo>
                    <a:pt x="701" y="147"/>
                    <a:pt x="379" y="280"/>
                    <a:pt x="65" y="417"/>
                  </a:cubicBezTo>
                  <a:cubicBezTo>
                    <a:pt x="10" y="434"/>
                    <a:pt x="0" y="499"/>
                    <a:pt x="21" y="533"/>
                  </a:cubicBezTo>
                  <a:cubicBezTo>
                    <a:pt x="38" y="559"/>
                    <a:pt x="62" y="570"/>
                    <a:pt x="89" y="570"/>
                  </a:cubicBezTo>
                  <a:cubicBezTo>
                    <a:pt x="105" y="570"/>
                    <a:pt x="121" y="566"/>
                    <a:pt x="137" y="560"/>
                  </a:cubicBezTo>
                  <a:cubicBezTo>
                    <a:pt x="205" y="533"/>
                    <a:pt x="273" y="502"/>
                    <a:pt x="345" y="471"/>
                  </a:cubicBezTo>
                  <a:cubicBezTo>
                    <a:pt x="373" y="608"/>
                    <a:pt x="400" y="745"/>
                    <a:pt x="434" y="881"/>
                  </a:cubicBezTo>
                  <a:cubicBezTo>
                    <a:pt x="397" y="902"/>
                    <a:pt x="379" y="960"/>
                    <a:pt x="407" y="998"/>
                  </a:cubicBezTo>
                  <a:cubicBezTo>
                    <a:pt x="424" y="1022"/>
                    <a:pt x="448" y="1035"/>
                    <a:pt x="475" y="1039"/>
                  </a:cubicBezTo>
                  <a:cubicBezTo>
                    <a:pt x="550" y="1360"/>
                    <a:pt x="636" y="1678"/>
                    <a:pt x="735" y="1989"/>
                  </a:cubicBezTo>
                  <a:cubicBezTo>
                    <a:pt x="748" y="2029"/>
                    <a:pt x="782" y="2047"/>
                    <a:pt x="816" y="2047"/>
                  </a:cubicBezTo>
                  <a:cubicBezTo>
                    <a:pt x="868" y="2047"/>
                    <a:pt x="919" y="2006"/>
                    <a:pt x="899" y="1944"/>
                  </a:cubicBezTo>
                  <a:cubicBezTo>
                    <a:pt x="800" y="1626"/>
                    <a:pt x="711" y="1305"/>
                    <a:pt x="632" y="981"/>
                  </a:cubicBezTo>
                  <a:cubicBezTo>
                    <a:pt x="677" y="963"/>
                    <a:pt x="718" y="946"/>
                    <a:pt x="766" y="929"/>
                  </a:cubicBezTo>
                  <a:cubicBezTo>
                    <a:pt x="851" y="899"/>
                    <a:pt x="940" y="878"/>
                    <a:pt x="1036" y="861"/>
                  </a:cubicBezTo>
                  <a:cubicBezTo>
                    <a:pt x="1077" y="851"/>
                    <a:pt x="1107" y="796"/>
                    <a:pt x="1094" y="758"/>
                  </a:cubicBezTo>
                  <a:cubicBezTo>
                    <a:pt x="1079" y="717"/>
                    <a:pt x="1048" y="696"/>
                    <a:pt x="1009" y="696"/>
                  </a:cubicBezTo>
                  <a:cubicBezTo>
                    <a:pt x="1003" y="696"/>
                    <a:pt x="997" y="696"/>
                    <a:pt x="991" y="697"/>
                  </a:cubicBezTo>
                  <a:cubicBezTo>
                    <a:pt x="854" y="724"/>
                    <a:pt x="721" y="762"/>
                    <a:pt x="598" y="816"/>
                  </a:cubicBezTo>
                  <a:cubicBezTo>
                    <a:pt x="567" y="680"/>
                    <a:pt x="540" y="543"/>
                    <a:pt x="513" y="406"/>
                  </a:cubicBezTo>
                  <a:cubicBezTo>
                    <a:pt x="711" y="321"/>
                    <a:pt x="906" y="242"/>
                    <a:pt x="1104" y="157"/>
                  </a:cubicBezTo>
                  <a:cubicBezTo>
                    <a:pt x="1145" y="140"/>
                    <a:pt x="1155" y="75"/>
                    <a:pt x="1131" y="41"/>
                  </a:cubicBezTo>
                  <a:cubicBezTo>
                    <a:pt x="1116" y="12"/>
                    <a:pt x="1090" y="1"/>
                    <a:pt x="106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1096818" y="288054"/>
              <a:ext cx="83359" cy="95711"/>
            </a:xfrm>
            <a:custGeom>
              <a:avLst/>
              <a:gdLst/>
              <a:ahLst/>
              <a:cxnLst/>
              <a:rect l="l" t="t" r="r" b="b"/>
              <a:pathLst>
                <a:path w="1316" h="1511" extrusionOk="0">
                  <a:moveTo>
                    <a:pt x="573" y="172"/>
                  </a:moveTo>
                  <a:cubicBezTo>
                    <a:pt x="674" y="172"/>
                    <a:pt x="781" y="225"/>
                    <a:pt x="848" y="291"/>
                  </a:cubicBezTo>
                  <a:cubicBezTo>
                    <a:pt x="926" y="366"/>
                    <a:pt x="984" y="465"/>
                    <a:pt x="1032" y="565"/>
                  </a:cubicBezTo>
                  <a:cubicBezTo>
                    <a:pt x="1083" y="671"/>
                    <a:pt x="1128" y="787"/>
                    <a:pt x="1142" y="906"/>
                  </a:cubicBezTo>
                  <a:cubicBezTo>
                    <a:pt x="1159" y="1098"/>
                    <a:pt x="1056" y="1340"/>
                    <a:pt x="827" y="1340"/>
                  </a:cubicBezTo>
                  <a:cubicBezTo>
                    <a:pt x="595" y="1337"/>
                    <a:pt x="451" y="1132"/>
                    <a:pt x="366" y="944"/>
                  </a:cubicBezTo>
                  <a:cubicBezTo>
                    <a:pt x="287" y="776"/>
                    <a:pt x="168" y="486"/>
                    <a:pt x="335" y="339"/>
                  </a:cubicBezTo>
                  <a:cubicBezTo>
                    <a:pt x="352" y="325"/>
                    <a:pt x="359" y="308"/>
                    <a:pt x="359" y="291"/>
                  </a:cubicBezTo>
                  <a:cubicBezTo>
                    <a:pt x="369" y="288"/>
                    <a:pt x="383" y="278"/>
                    <a:pt x="390" y="264"/>
                  </a:cubicBezTo>
                  <a:cubicBezTo>
                    <a:pt x="436" y="198"/>
                    <a:pt x="503" y="172"/>
                    <a:pt x="573" y="172"/>
                  </a:cubicBezTo>
                  <a:close/>
                  <a:moveTo>
                    <a:pt x="587" y="1"/>
                  </a:moveTo>
                  <a:cubicBezTo>
                    <a:pt x="451" y="1"/>
                    <a:pt x="319" y="59"/>
                    <a:pt x="239" y="175"/>
                  </a:cubicBezTo>
                  <a:cubicBezTo>
                    <a:pt x="233" y="182"/>
                    <a:pt x="233" y="196"/>
                    <a:pt x="229" y="206"/>
                  </a:cubicBezTo>
                  <a:cubicBezTo>
                    <a:pt x="222" y="209"/>
                    <a:pt x="215" y="213"/>
                    <a:pt x="212" y="216"/>
                  </a:cubicBezTo>
                  <a:cubicBezTo>
                    <a:pt x="0" y="404"/>
                    <a:pt x="86" y="718"/>
                    <a:pt x="178" y="944"/>
                  </a:cubicBezTo>
                  <a:cubicBezTo>
                    <a:pt x="284" y="1207"/>
                    <a:pt x="468" y="1474"/>
                    <a:pt x="776" y="1508"/>
                  </a:cubicBezTo>
                  <a:cubicBezTo>
                    <a:pt x="794" y="1510"/>
                    <a:pt x="811" y="1511"/>
                    <a:pt x="828" y="1511"/>
                  </a:cubicBezTo>
                  <a:cubicBezTo>
                    <a:pt x="1095" y="1511"/>
                    <a:pt x="1283" y="1269"/>
                    <a:pt x="1306" y="1012"/>
                  </a:cubicBezTo>
                  <a:cubicBezTo>
                    <a:pt x="1316" y="858"/>
                    <a:pt x="1268" y="705"/>
                    <a:pt x="1210" y="561"/>
                  </a:cubicBezTo>
                  <a:cubicBezTo>
                    <a:pt x="1155" y="424"/>
                    <a:pt x="1083" y="295"/>
                    <a:pt x="984" y="189"/>
                  </a:cubicBezTo>
                  <a:cubicBezTo>
                    <a:pt x="882" y="83"/>
                    <a:pt x="749" y="4"/>
                    <a:pt x="598" y="1"/>
                  </a:cubicBezTo>
                  <a:cubicBezTo>
                    <a:pt x="594" y="1"/>
                    <a:pt x="590" y="1"/>
                    <a:pt x="58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1406946" y="250998"/>
              <a:ext cx="73984" cy="96281"/>
            </a:xfrm>
            <a:custGeom>
              <a:avLst/>
              <a:gdLst/>
              <a:ahLst/>
              <a:cxnLst/>
              <a:rect l="l" t="t" r="r" b="b"/>
              <a:pathLst>
                <a:path w="1168" h="1520" extrusionOk="0">
                  <a:moveTo>
                    <a:pt x="484" y="163"/>
                  </a:moveTo>
                  <a:cubicBezTo>
                    <a:pt x="488" y="163"/>
                    <a:pt x="487" y="165"/>
                    <a:pt x="493" y="169"/>
                  </a:cubicBezTo>
                  <a:cubicBezTo>
                    <a:pt x="500" y="189"/>
                    <a:pt x="500" y="213"/>
                    <a:pt x="503" y="230"/>
                  </a:cubicBezTo>
                  <a:cubicBezTo>
                    <a:pt x="520" y="435"/>
                    <a:pt x="449" y="640"/>
                    <a:pt x="308" y="794"/>
                  </a:cubicBezTo>
                  <a:cubicBezTo>
                    <a:pt x="264" y="644"/>
                    <a:pt x="240" y="487"/>
                    <a:pt x="226" y="333"/>
                  </a:cubicBezTo>
                  <a:cubicBezTo>
                    <a:pt x="257" y="285"/>
                    <a:pt x="295" y="247"/>
                    <a:pt x="343" y="217"/>
                  </a:cubicBezTo>
                  <a:cubicBezTo>
                    <a:pt x="380" y="196"/>
                    <a:pt x="425" y="176"/>
                    <a:pt x="466" y="165"/>
                  </a:cubicBezTo>
                  <a:cubicBezTo>
                    <a:pt x="477" y="164"/>
                    <a:pt x="482" y="163"/>
                    <a:pt x="484" y="163"/>
                  </a:cubicBezTo>
                  <a:close/>
                  <a:moveTo>
                    <a:pt x="469" y="1"/>
                  </a:moveTo>
                  <a:cubicBezTo>
                    <a:pt x="402" y="1"/>
                    <a:pt x="328" y="27"/>
                    <a:pt x="267" y="60"/>
                  </a:cubicBezTo>
                  <a:cubicBezTo>
                    <a:pt x="209" y="94"/>
                    <a:pt x="155" y="142"/>
                    <a:pt x="110" y="196"/>
                  </a:cubicBezTo>
                  <a:cubicBezTo>
                    <a:pt x="73" y="200"/>
                    <a:pt x="42" y="227"/>
                    <a:pt x="45" y="278"/>
                  </a:cubicBezTo>
                  <a:lnTo>
                    <a:pt x="45" y="299"/>
                  </a:lnTo>
                  <a:cubicBezTo>
                    <a:pt x="35" y="329"/>
                    <a:pt x="21" y="360"/>
                    <a:pt x="11" y="394"/>
                  </a:cubicBezTo>
                  <a:cubicBezTo>
                    <a:pt x="1" y="446"/>
                    <a:pt x="28" y="483"/>
                    <a:pt x="73" y="490"/>
                  </a:cubicBezTo>
                  <a:cubicBezTo>
                    <a:pt x="121" y="828"/>
                    <a:pt x="213" y="1163"/>
                    <a:pt x="349" y="1478"/>
                  </a:cubicBezTo>
                  <a:cubicBezTo>
                    <a:pt x="361" y="1506"/>
                    <a:pt x="392" y="1519"/>
                    <a:pt x="422" y="1519"/>
                  </a:cubicBezTo>
                  <a:cubicBezTo>
                    <a:pt x="438" y="1519"/>
                    <a:pt x="454" y="1516"/>
                    <a:pt x="466" y="1508"/>
                  </a:cubicBezTo>
                  <a:cubicBezTo>
                    <a:pt x="507" y="1481"/>
                    <a:pt x="514" y="1437"/>
                    <a:pt x="496" y="1392"/>
                  </a:cubicBezTo>
                  <a:cubicBezTo>
                    <a:pt x="435" y="1256"/>
                    <a:pt x="384" y="1115"/>
                    <a:pt x="346" y="975"/>
                  </a:cubicBezTo>
                  <a:lnTo>
                    <a:pt x="346" y="975"/>
                  </a:lnTo>
                  <a:lnTo>
                    <a:pt x="1026" y="1191"/>
                  </a:lnTo>
                  <a:cubicBezTo>
                    <a:pt x="1035" y="1193"/>
                    <a:pt x="1044" y="1194"/>
                    <a:pt x="1052" y="1194"/>
                  </a:cubicBezTo>
                  <a:cubicBezTo>
                    <a:pt x="1139" y="1194"/>
                    <a:pt x="1167" y="1058"/>
                    <a:pt x="1070" y="1027"/>
                  </a:cubicBezTo>
                  <a:cubicBezTo>
                    <a:pt x="876" y="962"/>
                    <a:pt x="684" y="900"/>
                    <a:pt x="486" y="839"/>
                  </a:cubicBezTo>
                  <a:cubicBezTo>
                    <a:pt x="551" y="746"/>
                    <a:pt x="602" y="647"/>
                    <a:pt x="633" y="541"/>
                  </a:cubicBezTo>
                  <a:cubicBezTo>
                    <a:pt x="671" y="415"/>
                    <a:pt x="691" y="244"/>
                    <a:pt x="640" y="114"/>
                  </a:cubicBezTo>
                  <a:cubicBezTo>
                    <a:pt x="606" y="31"/>
                    <a:pt x="541" y="1"/>
                    <a:pt x="46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6"/>
          <p:cNvGrpSpPr/>
          <p:nvPr/>
        </p:nvGrpSpPr>
        <p:grpSpPr>
          <a:xfrm>
            <a:off x="114300" y="112171"/>
            <a:ext cx="285570" cy="798402"/>
            <a:chOff x="114300" y="672896"/>
            <a:chExt cx="285570" cy="798402"/>
          </a:xfrm>
        </p:grpSpPr>
        <p:sp>
          <p:nvSpPr>
            <p:cNvPr id="337" name="Google Shape;337;p6"/>
            <p:cNvSpPr/>
            <p:nvPr/>
          </p:nvSpPr>
          <p:spPr>
            <a:xfrm rot="-5400000">
              <a:off x="104451" y="10123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rot="-5400000">
              <a:off x="91119" y="13033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5400000">
              <a:off x="78963" y="11452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5400000">
              <a:off x="91140" y="12267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5400000">
              <a:off x="109296" y="10958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5400000">
              <a:off x="226117" y="13992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5400000">
              <a:off x="269736" y="11912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rot="-5400000">
              <a:off x="287847" y="13397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rot="-5400000">
              <a:off x="100527" y="13753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rot="-5400000">
              <a:off x="318959" y="10977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rot="-5400000">
              <a:off x="282348" y="12692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rot="-5400000">
              <a:off x="111175" y="14267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rot="-5400000">
              <a:off x="112928" y="9345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rot="-5400000">
              <a:off x="156324" y="14119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rot="-5400000">
              <a:off x="107429" y="7725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rot="-5400000">
              <a:off x="331881" y="11909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rot="-5400000">
              <a:off x="377718" y="11060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rot="-5400000">
              <a:off x="336325" y="10180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rot="-5400000">
              <a:off x="114541" y="8567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rot="-5400000">
              <a:off x="340813" y="12689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rot="-5400000">
              <a:off x="366181" y="9308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rot="-5400000">
              <a:off x="343377" y="13423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rot="-5400000">
              <a:off x="345361" y="14169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rot="-5400000">
              <a:off x="180179" y="6828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rot="-5400000">
              <a:off x="112660" y="6861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rot="-5400000">
              <a:off x="235541" y="10062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rot="-5400000">
              <a:off x="255285" y="6792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rot="-5400000">
              <a:off x="383652" y="8047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rot="-5400000">
              <a:off x="353279" y="8604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rot="-5400000">
              <a:off x="327395" y="6788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rot="-5400000">
              <a:off x="252991" y="8503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a:off x="206703" y="11947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rot="-5400000">
              <a:off x="136621" y="12013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400000">
              <a:off x="188179" y="11123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rot="-5400000">
              <a:off x="254231" y="11035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rot="-5400000">
              <a:off x="212781" y="12709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rot="-5400000">
              <a:off x="116483" y="11093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rot="-5400000">
              <a:off x="293760" y="14099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rot="-5400000">
              <a:off x="148550" y="13562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rot="-5400000">
              <a:off x="299359" y="9982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rot="-5400000">
              <a:off x="217971" y="13375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rot="-5400000">
              <a:off x="138832" y="12826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rot="-5400000">
              <a:off x="326609" y="7575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rot="-5400000">
              <a:off x="324151" y="9170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rot="-5400000">
              <a:off x="254438" y="7692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rot="-5400000">
              <a:off x="314101" y="8408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rot="-5400000">
              <a:off x="193907" y="9294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rot="-5400000">
              <a:off x="183962" y="7736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rot="-5400000">
              <a:off x="262296" y="9239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rot="-5400000">
              <a:off x="174720" y="10120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rot="-5400000">
              <a:off x="188325" y="8541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rot="-5400000">
              <a:off x="396161" y="9665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rot="-5400000">
              <a:off x="372714" y="11547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rot="-5400000">
              <a:off x="396078" y="9089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rot="-5400000">
              <a:off x="395871" y="10849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rot="-5400000">
              <a:off x="371577" y="7645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rot="-5400000">
              <a:off x="396306" y="8239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rot="-5400000">
              <a:off x="358370" y="14677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rot="-5400000">
              <a:off x="396099" y="14002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rot="-5400000">
              <a:off x="396099" y="12565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rot="-5400000">
              <a:off x="396161" y="13273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rot="-5400000">
              <a:off x="-141574" y="9295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6"/>
          <p:cNvSpPr/>
          <p:nvPr/>
        </p:nvSpPr>
        <p:spPr>
          <a:xfrm rot="5400000">
            <a:off x="8391963" y="3861038"/>
            <a:ext cx="1058700" cy="2167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rot="1622037">
            <a:off x="6957499" y="19902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rot="-1110008">
            <a:off x="8781087" y="54737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rot="1622037">
            <a:off x="150474" y="196392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rot="-1622016" flipH="1">
            <a:off x="720750" y="4648470"/>
            <a:ext cx="249572" cy="29244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68810" y="35245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809236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6"/>
          <p:cNvGrpSpPr/>
          <p:nvPr/>
        </p:nvGrpSpPr>
        <p:grpSpPr>
          <a:xfrm>
            <a:off x="8411200" y="80555"/>
            <a:ext cx="644827" cy="437172"/>
            <a:chOff x="8411200" y="80555"/>
            <a:chExt cx="644827" cy="437172"/>
          </a:xfrm>
        </p:grpSpPr>
        <p:sp>
          <p:nvSpPr>
            <p:cNvPr id="407" name="Google Shape;407;p6"/>
            <p:cNvSpPr/>
            <p:nvPr/>
          </p:nvSpPr>
          <p:spPr>
            <a:xfrm>
              <a:off x="8459540" y="136682"/>
              <a:ext cx="155145" cy="357629"/>
            </a:xfrm>
            <a:custGeom>
              <a:avLst/>
              <a:gdLst/>
              <a:ahLst/>
              <a:cxnLst/>
              <a:rect l="l" t="t" r="r" b="b"/>
              <a:pathLst>
                <a:path w="2789" h="6429" extrusionOk="0">
                  <a:moveTo>
                    <a:pt x="2612" y="0"/>
                  </a:moveTo>
                  <a:cubicBezTo>
                    <a:pt x="2580" y="0"/>
                    <a:pt x="2546" y="8"/>
                    <a:pt x="2515" y="22"/>
                  </a:cubicBezTo>
                  <a:cubicBezTo>
                    <a:pt x="1702" y="367"/>
                    <a:pt x="912" y="774"/>
                    <a:pt x="157" y="1232"/>
                  </a:cubicBezTo>
                  <a:cubicBezTo>
                    <a:pt x="1" y="1324"/>
                    <a:pt x="97" y="1546"/>
                    <a:pt x="244" y="1546"/>
                  </a:cubicBezTo>
                  <a:cubicBezTo>
                    <a:pt x="270" y="1546"/>
                    <a:pt x="299" y="1539"/>
                    <a:pt x="328" y="1522"/>
                  </a:cubicBezTo>
                  <a:cubicBezTo>
                    <a:pt x="557" y="1385"/>
                    <a:pt x="789" y="1252"/>
                    <a:pt x="1025" y="1126"/>
                  </a:cubicBezTo>
                  <a:cubicBezTo>
                    <a:pt x="1042" y="1536"/>
                    <a:pt x="1138" y="1936"/>
                    <a:pt x="1240" y="2329"/>
                  </a:cubicBezTo>
                  <a:cubicBezTo>
                    <a:pt x="1360" y="2769"/>
                    <a:pt x="1479" y="3214"/>
                    <a:pt x="1596" y="3654"/>
                  </a:cubicBezTo>
                  <a:cubicBezTo>
                    <a:pt x="1835" y="4536"/>
                    <a:pt x="2071" y="5424"/>
                    <a:pt x="2310" y="6310"/>
                  </a:cubicBezTo>
                  <a:cubicBezTo>
                    <a:pt x="2332" y="6392"/>
                    <a:pt x="2396" y="6428"/>
                    <a:pt x="2462" y="6428"/>
                  </a:cubicBezTo>
                  <a:cubicBezTo>
                    <a:pt x="2563" y="6428"/>
                    <a:pt x="2667" y="6346"/>
                    <a:pt x="2634" y="6221"/>
                  </a:cubicBezTo>
                  <a:cubicBezTo>
                    <a:pt x="2399" y="5353"/>
                    <a:pt x="2170" y="4485"/>
                    <a:pt x="1934" y="3613"/>
                  </a:cubicBezTo>
                  <a:cubicBezTo>
                    <a:pt x="1883" y="3419"/>
                    <a:pt x="1828" y="3220"/>
                    <a:pt x="1777" y="3026"/>
                  </a:cubicBezTo>
                  <a:cubicBezTo>
                    <a:pt x="1780" y="3026"/>
                    <a:pt x="1780" y="3022"/>
                    <a:pt x="1784" y="3022"/>
                  </a:cubicBezTo>
                  <a:cubicBezTo>
                    <a:pt x="1818" y="2995"/>
                    <a:pt x="1852" y="2974"/>
                    <a:pt x="1889" y="2954"/>
                  </a:cubicBezTo>
                  <a:cubicBezTo>
                    <a:pt x="1958" y="2909"/>
                    <a:pt x="2033" y="2868"/>
                    <a:pt x="2108" y="2834"/>
                  </a:cubicBezTo>
                  <a:cubicBezTo>
                    <a:pt x="2142" y="2817"/>
                    <a:pt x="2177" y="2804"/>
                    <a:pt x="2211" y="2786"/>
                  </a:cubicBezTo>
                  <a:cubicBezTo>
                    <a:pt x="2214" y="2783"/>
                    <a:pt x="2248" y="2769"/>
                    <a:pt x="2248" y="2769"/>
                  </a:cubicBezTo>
                  <a:cubicBezTo>
                    <a:pt x="2272" y="2759"/>
                    <a:pt x="2289" y="2752"/>
                    <a:pt x="2310" y="2749"/>
                  </a:cubicBezTo>
                  <a:cubicBezTo>
                    <a:pt x="2392" y="2718"/>
                    <a:pt x="2470" y="2691"/>
                    <a:pt x="2552" y="2670"/>
                  </a:cubicBezTo>
                  <a:cubicBezTo>
                    <a:pt x="2638" y="2650"/>
                    <a:pt x="2699" y="2547"/>
                    <a:pt x="2672" y="2462"/>
                  </a:cubicBezTo>
                  <a:cubicBezTo>
                    <a:pt x="2646" y="2386"/>
                    <a:pt x="2580" y="2338"/>
                    <a:pt x="2504" y="2338"/>
                  </a:cubicBezTo>
                  <a:cubicBezTo>
                    <a:pt x="2491" y="2338"/>
                    <a:pt x="2477" y="2339"/>
                    <a:pt x="2464" y="2342"/>
                  </a:cubicBezTo>
                  <a:cubicBezTo>
                    <a:pt x="2187" y="2414"/>
                    <a:pt x="1924" y="2530"/>
                    <a:pt x="1684" y="2684"/>
                  </a:cubicBezTo>
                  <a:cubicBezTo>
                    <a:pt x="1650" y="2561"/>
                    <a:pt x="1616" y="2434"/>
                    <a:pt x="1589" y="2311"/>
                  </a:cubicBezTo>
                  <a:cubicBezTo>
                    <a:pt x="1476" y="1898"/>
                    <a:pt x="1367" y="1485"/>
                    <a:pt x="1356" y="1057"/>
                  </a:cubicBezTo>
                  <a:cubicBezTo>
                    <a:pt x="1356" y="1016"/>
                    <a:pt x="1343" y="982"/>
                    <a:pt x="1322" y="958"/>
                  </a:cubicBezTo>
                  <a:cubicBezTo>
                    <a:pt x="1766" y="723"/>
                    <a:pt x="2224" y="511"/>
                    <a:pt x="2686" y="309"/>
                  </a:cubicBezTo>
                  <a:cubicBezTo>
                    <a:pt x="2771" y="275"/>
                    <a:pt x="2788" y="152"/>
                    <a:pt x="2744" y="77"/>
                  </a:cubicBezTo>
                  <a:cubicBezTo>
                    <a:pt x="2716" y="23"/>
                    <a:pt x="266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648059" y="208329"/>
              <a:ext cx="173780" cy="186797"/>
            </a:xfrm>
            <a:custGeom>
              <a:avLst/>
              <a:gdLst/>
              <a:ahLst/>
              <a:cxnLst/>
              <a:rect l="l" t="t" r="r" b="b"/>
              <a:pathLst>
                <a:path w="3124" h="3358" extrusionOk="0">
                  <a:moveTo>
                    <a:pt x="1197" y="340"/>
                  </a:moveTo>
                  <a:cubicBezTo>
                    <a:pt x="1353" y="340"/>
                    <a:pt x="1512" y="376"/>
                    <a:pt x="1654" y="443"/>
                  </a:cubicBezTo>
                  <a:cubicBezTo>
                    <a:pt x="2136" y="678"/>
                    <a:pt x="2543" y="1177"/>
                    <a:pt x="2680" y="1700"/>
                  </a:cubicBezTo>
                  <a:cubicBezTo>
                    <a:pt x="2806" y="2165"/>
                    <a:pt x="2659" y="2759"/>
                    <a:pt x="2174" y="2958"/>
                  </a:cubicBezTo>
                  <a:cubicBezTo>
                    <a:pt x="2070" y="3001"/>
                    <a:pt x="1962" y="3020"/>
                    <a:pt x="1852" y="3020"/>
                  </a:cubicBezTo>
                  <a:cubicBezTo>
                    <a:pt x="1441" y="3020"/>
                    <a:pt x="1011" y="2752"/>
                    <a:pt x="766" y="2455"/>
                  </a:cubicBezTo>
                  <a:cubicBezTo>
                    <a:pt x="359" y="1973"/>
                    <a:pt x="312" y="1273"/>
                    <a:pt x="609" y="719"/>
                  </a:cubicBezTo>
                  <a:cubicBezTo>
                    <a:pt x="636" y="661"/>
                    <a:pt x="633" y="607"/>
                    <a:pt x="609" y="562"/>
                  </a:cubicBezTo>
                  <a:cubicBezTo>
                    <a:pt x="763" y="410"/>
                    <a:pt x="977" y="340"/>
                    <a:pt x="1197" y="340"/>
                  </a:cubicBezTo>
                  <a:close/>
                  <a:moveTo>
                    <a:pt x="1195" y="0"/>
                  </a:moveTo>
                  <a:cubicBezTo>
                    <a:pt x="1105" y="0"/>
                    <a:pt x="1014" y="9"/>
                    <a:pt x="923" y="29"/>
                  </a:cubicBezTo>
                  <a:cubicBezTo>
                    <a:pt x="602" y="101"/>
                    <a:pt x="305" y="309"/>
                    <a:pt x="171" y="613"/>
                  </a:cubicBezTo>
                  <a:cubicBezTo>
                    <a:pt x="137" y="692"/>
                    <a:pt x="165" y="760"/>
                    <a:pt x="206" y="812"/>
                  </a:cubicBezTo>
                  <a:cubicBezTo>
                    <a:pt x="1" y="1375"/>
                    <a:pt x="55" y="2025"/>
                    <a:pt x="404" y="2527"/>
                  </a:cubicBezTo>
                  <a:cubicBezTo>
                    <a:pt x="718" y="2985"/>
                    <a:pt x="1282" y="3358"/>
                    <a:pt x="1856" y="3358"/>
                  </a:cubicBezTo>
                  <a:cubicBezTo>
                    <a:pt x="1949" y="3358"/>
                    <a:pt x="2043" y="3348"/>
                    <a:pt x="2136" y="3327"/>
                  </a:cubicBezTo>
                  <a:cubicBezTo>
                    <a:pt x="2768" y="3187"/>
                    <a:pt x="3124" y="2489"/>
                    <a:pt x="3059" y="1878"/>
                  </a:cubicBezTo>
                  <a:cubicBezTo>
                    <a:pt x="2987" y="1211"/>
                    <a:pt x="2529" y="576"/>
                    <a:pt x="1965" y="231"/>
                  </a:cubicBezTo>
                  <a:cubicBezTo>
                    <a:pt x="1732" y="85"/>
                    <a:pt x="1466"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806706" y="121885"/>
              <a:ext cx="171110" cy="236361"/>
            </a:xfrm>
            <a:custGeom>
              <a:avLst/>
              <a:gdLst/>
              <a:ahLst/>
              <a:cxnLst/>
              <a:rect l="l" t="t" r="r" b="b"/>
              <a:pathLst>
                <a:path w="3076" h="4249" extrusionOk="0">
                  <a:moveTo>
                    <a:pt x="916" y="339"/>
                  </a:moveTo>
                  <a:cubicBezTo>
                    <a:pt x="1110" y="339"/>
                    <a:pt x="1204" y="553"/>
                    <a:pt x="1249" y="749"/>
                  </a:cubicBezTo>
                  <a:cubicBezTo>
                    <a:pt x="1379" y="1289"/>
                    <a:pt x="1140" y="1856"/>
                    <a:pt x="918" y="2349"/>
                  </a:cubicBezTo>
                  <a:cubicBezTo>
                    <a:pt x="750" y="1785"/>
                    <a:pt x="620" y="1211"/>
                    <a:pt x="528" y="633"/>
                  </a:cubicBezTo>
                  <a:cubicBezTo>
                    <a:pt x="528" y="626"/>
                    <a:pt x="525" y="616"/>
                    <a:pt x="518" y="609"/>
                  </a:cubicBezTo>
                  <a:cubicBezTo>
                    <a:pt x="586" y="503"/>
                    <a:pt x="672" y="411"/>
                    <a:pt x="788" y="367"/>
                  </a:cubicBezTo>
                  <a:cubicBezTo>
                    <a:pt x="835" y="348"/>
                    <a:pt x="878" y="339"/>
                    <a:pt x="916" y="339"/>
                  </a:cubicBezTo>
                  <a:close/>
                  <a:moveTo>
                    <a:pt x="915" y="0"/>
                  </a:moveTo>
                  <a:cubicBezTo>
                    <a:pt x="850" y="0"/>
                    <a:pt x="784" y="11"/>
                    <a:pt x="716" y="32"/>
                  </a:cubicBezTo>
                  <a:cubicBezTo>
                    <a:pt x="364" y="144"/>
                    <a:pt x="193" y="473"/>
                    <a:pt x="57" y="787"/>
                  </a:cubicBezTo>
                  <a:cubicBezTo>
                    <a:pt x="1" y="924"/>
                    <a:pt x="118" y="1047"/>
                    <a:pt x="227" y="1047"/>
                  </a:cubicBezTo>
                  <a:cubicBezTo>
                    <a:pt x="237" y="1047"/>
                    <a:pt x="248" y="1046"/>
                    <a:pt x="258" y="1043"/>
                  </a:cubicBezTo>
                  <a:cubicBezTo>
                    <a:pt x="460" y="2120"/>
                    <a:pt x="784" y="3162"/>
                    <a:pt x="1232" y="4163"/>
                  </a:cubicBezTo>
                  <a:cubicBezTo>
                    <a:pt x="1260" y="4224"/>
                    <a:pt x="1307" y="4249"/>
                    <a:pt x="1356" y="4249"/>
                  </a:cubicBezTo>
                  <a:cubicBezTo>
                    <a:pt x="1465" y="4249"/>
                    <a:pt x="1584" y="4126"/>
                    <a:pt x="1523" y="3992"/>
                  </a:cubicBezTo>
                  <a:cubicBezTo>
                    <a:pt x="1331" y="3565"/>
                    <a:pt x="1164" y="3124"/>
                    <a:pt x="1020" y="2680"/>
                  </a:cubicBezTo>
                  <a:lnTo>
                    <a:pt x="1020" y="2680"/>
                  </a:lnTo>
                  <a:cubicBezTo>
                    <a:pt x="1618" y="2953"/>
                    <a:pt x="2185" y="3292"/>
                    <a:pt x="2701" y="3702"/>
                  </a:cubicBezTo>
                  <a:cubicBezTo>
                    <a:pt x="2738" y="3731"/>
                    <a:pt x="2777" y="3743"/>
                    <a:pt x="2815" y="3743"/>
                  </a:cubicBezTo>
                  <a:cubicBezTo>
                    <a:pt x="2955" y="3743"/>
                    <a:pt x="3075" y="3574"/>
                    <a:pt x="2941" y="3466"/>
                  </a:cubicBezTo>
                  <a:cubicBezTo>
                    <a:pt x="2421" y="3052"/>
                    <a:pt x="1851" y="2697"/>
                    <a:pt x="1249" y="2420"/>
                  </a:cubicBezTo>
                  <a:cubicBezTo>
                    <a:pt x="1533" y="1785"/>
                    <a:pt x="1782" y="1060"/>
                    <a:pt x="1478" y="391"/>
                  </a:cubicBezTo>
                  <a:cubicBezTo>
                    <a:pt x="1372" y="149"/>
                    <a:pt x="1161" y="0"/>
                    <a:pt x="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8941545" y="126558"/>
              <a:ext cx="114481" cy="72427"/>
            </a:xfrm>
            <a:custGeom>
              <a:avLst/>
              <a:gdLst/>
              <a:ahLst/>
              <a:cxnLst/>
              <a:rect l="l" t="t" r="r" b="b"/>
              <a:pathLst>
                <a:path w="2058" h="1302" extrusionOk="0">
                  <a:moveTo>
                    <a:pt x="1632" y="1"/>
                  </a:moveTo>
                  <a:cubicBezTo>
                    <a:pt x="1525" y="1"/>
                    <a:pt x="1404" y="15"/>
                    <a:pt x="1282" y="43"/>
                  </a:cubicBezTo>
                  <a:cubicBezTo>
                    <a:pt x="981" y="101"/>
                    <a:pt x="684" y="248"/>
                    <a:pt x="568" y="303"/>
                  </a:cubicBezTo>
                  <a:cubicBezTo>
                    <a:pt x="400" y="385"/>
                    <a:pt x="226" y="494"/>
                    <a:pt x="124" y="652"/>
                  </a:cubicBezTo>
                  <a:cubicBezTo>
                    <a:pt x="18" y="812"/>
                    <a:pt x="1" y="1021"/>
                    <a:pt x="110" y="1147"/>
                  </a:cubicBezTo>
                  <a:cubicBezTo>
                    <a:pt x="206" y="1260"/>
                    <a:pt x="363" y="1297"/>
                    <a:pt x="503" y="1301"/>
                  </a:cubicBezTo>
                  <a:cubicBezTo>
                    <a:pt x="518" y="1301"/>
                    <a:pt x="533" y="1302"/>
                    <a:pt x="547" y="1302"/>
                  </a:cubicBezTo>
                  <a:cubicBezTo>
                    <a:pt x="904" y="1302"/>
                    <a:pt x="1203" y="1145"/>
                    <a:pt x="1449" y="922"/>
                  </a:cubicBezTo>
                  <a:cubicBezTo>
                    <a:pt x="1538" y="836"/>
                    <a:pt x="1699" y="696"/>
                    <a:pt x="1832" y="549"/>
                  </a:cubicBezTo>
                  <a:cubicBezTo>
                    <a:pt x="1962" y="406"/>
                    <a:pt x="2058" y="248"/>
                    <a:pt x="1952" y="98"/>
                  </a:cubicBezTo>
                  <a:cubicBezTo>
                    <a:pt x="1907" y="31"/>
                    <a:pt x="1785"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927694" y="80555"/>
              <a:ext cx="47951" cy="58075"/>
            </a:xfrm>
            <a:custGeom>
              <a:avLst/>
              <a:gdLst/>
              <a:ahLst/>
              <a:cxnLst/>
              <a:rect l="l" t="t" r="r" b="b"/>
              <a:pathLst>
                <a:path w="862" h="1044" extrusionOk="0">
                  <a:moveTo>
                    <a:pt x="723" y="0"/>
                  </a:moveTo>
                  <a:cubicBezTo>
                    <a:pt x="645" y="0"/>
                    <a:pt x="524" y="64"/>
                    <a:pt x="417" y="160"/>
                  </a:cubicBezTo>
                  <a:cubicBezTo>
                    <a:pt x="284" y="272"/>
                    <a:pt x="171" y="426"/>
                    <a:pt x="133" y="484"/>
                  </a:cubicBezTo>
                  <a:cubicBezTo>
                    <a:pt x="69" y="573"/>
                    <a:pt x="17" y="672"/>
                    <a:pt x="10" y="785"/>
                  </a:cubicBezTo>
                  <a:cubicBezTo>
                    <a:pt x="0" y="891"/>
                    <a:pt x="51" y="1000"/>
                    <a:pt x="144" y="1031"/>
                  </a:cubicBezTo>
                  <a:cubicBezTo>
                    <a:pt x="165" y="1040"/>
                    <a:pt x="188" y="1044"/>
                    <a:pt x="212" y="1044"/>
                  </a:cubicBezTo>
                  <a:cubicBezTo>
                    <a:pt x="269" y="1044"/>
                    <a:pt x="328" y="1021"/>
                    <a:pt x="376" y="997"/>
                  </a:cubicBezTo>
                  <a:cubicBezTo>
                    <a:pt x="564" y="898"/>
                    <a:pt x="670" y="737"/>
                    <a:pt x="735" y="553"/>
                  </a:cubicBezTo>
                  <a:cubicBezTo>
                    <a:pt x="755" y="488"/>
                    <a:pt x="800" y="375"/>
                    <a:pt x="827" y="266"/>
                  </a:cubicBezTo>
                  <a:cubicBezTo>
                    <a:pt x="851" y="160"/>
                    <a:pt x="861" y="57"/>
                    <a:pt x="766" y="9"/>
                  </a:cubicBezTo>
                  <a:cubicBezTo>
                    <a:pt x="754" y="3"/>
                    <a:pt x="739"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8992277" y="205437"/>
              <a:ext cx="62803" cy="43890"/>
            </a:xfrm>
            <a:custGeom>
              <a:avLst/>
              <a:gdLst/>
              <a:ahLst/>
              <a:cxnLst/>
              <a:rect l="l" t="t" r="r" b="b"/>
              <a:pathLst>
                <a:path w="1129" h="789" extrusionOk="0">
                  <a:moveTo>
                    <a:pt x="264" y="1"/>
                  </a:moveTo>
                  <a:cubicBezTo>
                    <a:pt x="176" y="1"/>
                    <a:pt x="88" y="36"/>
                    <a:pt x="45" y="112"/>
                  </a:cubicBezTo>
                  <a:cubicBezTo>
                    <a:pt x="1" y="184"/>
                    <a:pt x="15" y="276"/>
                    <a:pt x="45" y="354"/>
                  </a:cubicBezTo>
                  <a:cubicBezTo>
                    <a:pt x="127" y="559"/>
                    <a:pt x="332" y="686"/>
                    <a:pt x="541" y="737"/>
                  </a:cubicBezTo>
                  <a:cubicBezTo>
                    <a:pt x="619" y="755"/>
                    <a:pt x="757" y="788"/>
                    <a:pt x="877" y="788"/>
                  </a:cubicBezTo>
                  <a:cubicBezTo>
                    <a:pt x="989" y="788"/>
                    <a:pt x="1085" y="759"/>
                    <a:pt x="1101" y="662"/>
                  </a:cubicBezTo>
                  <a:cubicBezTo>
                    <a:pt x="1129" y="505"/>
                    <a:pt x="681" y="201"/>
                    <a:pt x="565" y="129"/>
                  </a:cubicBezTo>
                  <a:cubicBezTo>
                    <a:pt x="486" y="71"/>
                    <a:pt x="394" y="20"/>
                    <a:pt x="298" y="3"/>
                  </a:cubicBezTo>
                  <a:cubicBezTo>
                    <a:pt x="287" y="1"/>
                    <a:pt x="276"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8411200" y="364306"/>
              <a:ext cx="110699" cy="64917"/>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433451" y="310849"/>
              <a:ext cx="49842" cy="28815"/>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8503596" y="436454"/>
              <a:ext cx="43946" cy="81272"/>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6"/>
          <p:cNvGrpSpPr/>
          <p:nvPr/>
        </p:nvGrpSpPr>
        <p:grpSpPr>
          <a:xfrm>
            <a:off x="7747396" y="4773047"/>
            <a:ext cx="716264" cy="256014"/>
            <a:chOff x="7985800" y="4798725"/>
            <a:chExt cx="644818" cy="230477"/>
          </a:xfrm>
        </p:grpSpPr>
        <p:sp>
          <p:nvSpPr>
            <p:cNvPr id="417" name="Google Shape;417;p6"/>
            <p:cNvSpPr/>
            <p:nvPr/>
          </p:nvSpPr>
          <p:spPr>
            <a:xfrm>
              <a:off x="7985800" y="479882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8442692" y="483496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8035204" y="485490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620432" y="498053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225269" y="500752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367601" y="487040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00594" y="494983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8578778" y="491148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8134746" y="492792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7986134" y="482234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8268861" y="484956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8385305" y="482558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8188859" y="479872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8504689" y="479872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007813" y="498423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112499" y="497675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8595212" y="484532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8393155" y="498003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8328219" y="501533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8518618" y="487247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043788" y="490460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01295" y="479892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8141026" y="483376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8199582" y="490103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529107" y="499927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8429932" y="491356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8496706" y="495300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6"/>
          <p:cNvSpPr/>
          <p:nvPr/>
        </p:nvSpPr>
        <p:spPr>
          <a:xfrm>
            <a:off x="7080860" y="4798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96"/>
        <p:cNvGrpSpPr/>
        <p:nvPr/>
      </p:nvGrpSpPr>
      <p:grpSpPr>
        <a:xfrm>
          <a:off x="0" y="0"/>
          <a:ext cx="0" cy="0"/>
          <a:chOff x="0" y="0"/>
          <a:chExt cx="0" cy="0"/>
        </a:xfrm>
      </p:grpSpPr>
      <p:sp>
        <p:nvSpPr>
          <p:cNvPr id="597" name="Google Shape;597;p10"/>
          <p:cNvSpPr txBox="1">
            <a:spLocks noGrp="1"/>
          </p:cNvSpPr>
          <p:nvPr>
            <p:ph type="title"/>
          </p:nvPr>
        </p:nvSpPr>
        <p:spPr>
          <a:xfrm>
            <a:off x="732275" y="1528650"/>
            <a:ext cx="2273700" cy="2086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98" name="Google Shape;598;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
    <p:bg>
      <p:bgPr>
        <a:solidFill>
          <a:schemeClr val="lt1"/>
        </a:solidFill>
        <a:effectLst/>
      </p:bgPr>
    </p:bg>
    <p:spTree>
      <p:nvGrpSpPr>
        <p:cNvPr id="1" name="Shape 838"/>
        <p:cNvGrpSpPr/>
        <p:nvPr/>
      </p:nvGrpSpPr>
      <p:grpSpPr>
        <a:xfrm>
          <a:off x="0" y="0"/>
          <a:ext cx="0" cy="0"/>
          <a:chOff x="0" y="0"/>
          <a:chExt cx="0" cy="0"/>
        </a:xfrm>
      </p:grpSpPr>
      <p:sp>
        <p:nvSpPr>
          <p:cNvPr id="839" name="Google Shape;839;p14"/>
          <p:cNvSpPr txBox="1">
            <a:spLocks noGrp="1"/>
          </p:cNvSpPr>
          <p:nvPr>
            <p:ph type="title"/>
          </p:nvPr>
        </p:nvSpPr>
        <p:spPr>
          <a:xfrm>
            <a:off x="4279600" y="2482925"/>
            <a:ext cx="4143300" cy="7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0" name="Google Shape;840;p14"/>
          <p:cNvSpPr txBox="1">
            <a:spLocks noGrp="1"/>
          </p:cNvSpPr>
          <p:nvPr>
            <p:ph type="title" idx="2" hasCustomPrompt="1"/>
          </p:nvPr>
        </p:nvSpPr>
        <p:spPr>
          <a:xfrm>
            <a:off x="4431525"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1" name="Google Shape;841;p14"/>
          <p:cNvSpPr txBox="1">
            <a:spLocks noGrp="1"/>
          </p:cNvSpPr>
          <p:nvPr>
            <p:ph type="subTitle" idx="1"/>
          </p:nvPr>
        </p:nvSpPr>
        <p:spPr>
          <a:xfrm>
            <a:off x="4619025"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42" name="Google Shape;84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43" name="Google Shape;843;p14"/>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rot="-1417301" flipH="1">
            <a:off x="4524097" y="469917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14"/>
          <p:cNvGrpSpPr/>
          <p:nvPr/>
        </p:nvGrpSpPr>
        <p:grpSpPr>
          <a:xfrm>
            <a:off x="1037272" y="4654053"/>
            <a:ext cx="354243" cy="354040"/>
            <a:chOff x="2096472" y="4519566"/>
            <a:chExt cx="354243" cy="354040"/>
          </a:xfrm>
        </p:grpSpPr>
        <p:sp>
          <p:nvSpPr>
            <p:cNvPr id="847" name="Google Shape;847;p14"/>
            <p:cNvSpPr/>
            <p:nvPr/>
          </p:nvSpPr>
          <p:spPr>
            <a:xfrm rot="2954850">
              <a:off x="2148525" y="4570549"/>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rot="2954850">
              <a:off x="2233676" y="4659147"/>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4"/>
          <p:cNvGrpSpPr/>
          <p:nvPr/>
        </p:nvGrpSpPr>
        <p:grpSpPr>
          <a:xfrm>
            <a:off x="8623997" y="4751541"/>
            <a:ext cx="354243" cy="354040"/>
            <a:chOff x="2096472" y="4481641"/>
            <a:chExt cx="354243" cy="354040"/>
          </a:xfrm>
        </p:grpSpPr>
        <p:sp>
          <p:nvSpPr>
            <p:cNvPr id="850" name="Google Shape;850;p14"/>
            <p:cNvSpPr/>
            <p:nvPr/>
          </p:nvSpPr>
          <p:spPr>
            <a:xfrm rot="2954850">
              <a:off x="2148525" y="453262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rot="2954850">
              <a:off x="2233676" y="462122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14"/>
          <p:cNvGrpSpPr/>
          <p:nvPr/>
        </p:nvGrpSpPr>
        <p:grpSpPr>
          <a:xfrm>
            <a:off x="7555372" y="214941"/>
            <a:ext cx="354243" cy="354040"/>
            <a:chOff x="2096472" y="4481641"/>
            <a:chExt cx="354243" cy="354040"/>
          </a:xfrm>
        </p:grpSpPr>
        <p:sp>
          <p:nvSpPr>
            <p:cNvPr id="853" name="Google Shape;853;p14"/>
            <p:cNvSpPr/>
            <p:nvPr/>
          </p:nvSpPr>
          <p:spPr>
            <a:xfrm rot="2954850">
              <a:off x="2148525" y="453262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rot="2954850">
              <a:off x="2233676" y="462122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14"/>
          <p:cNvGrpSpPr/>
          <p:nvPr/>
        </p:nvGrpSpPr>
        <p:grpSpPr>
          <a:xfrm>
            <a:off x="152920" y="2311461"/>
            <a:ext cx="677785" cy="815920"/>
            <a:chOff x="-5" y="1414424"/>
            <a:chExt cx="677785" cy="815920"/>
          </a:xfrm>
        </p:grpSpPr>
        <p:sp>
          <p:nvSpPr>
            <p:cNvPr id="856" name="Google Shape;856;p14"/>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7" name="Google Shape;857;p14"/>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8" name="Google Shape;858;p14"/>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9" name="Google Shape;859;p14"/>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860" name="Google Shape;860;p14"/>
          <p:cNvGrpSpPr/>
          <p:nvPr/>
        </p:nvGrpSpPr>
        <p:grpSpPr>
          <a:xfrm>
            <a:off x="8422907" y="3362849"/>
            <a:ext cx="677785" cy="815920"/>
            <a:chOff x="-1418" y="1712124"/>
            <a:chExt cx="677785" cy="815920"/>
          </a:xfrm>
        </p:grpSpPr>
        <p:sp>
          <p:nvSpPr>
            <p:cNvPr id="861" name="Google Shape;861;p14"/>
            <p:cNvSpPr/>
            <p:nvPr/>
          </p:nvSpPr>
          <p:spPr>
            <a:xfrm rot="-6913607">
              <a:off x="-15319" y="19116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2" name="Google Shape;862;p14"/>
            <p:cNvSpPr/>
            <p:nvPr/>
          </p:nvSpPr>
          <p:spPr>
            <a:xfrm rot="-6913607">
              <a:off x="503255" y="23130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3" name="Google Shape;863;p14"/>
            <p:cNvSpPr/>
            <p:nvPr/>
          </p:nvSpPr>
          <p:spPr>
            <a:xfrm rot="-6913607">
              <a:off x="257834" y="17797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4" name="Google Shape;864;p14"/>
            <p:cNvSpPr/>
            <p:nvPr/>
          </p:nvSpPr>
          <p:spPr>
            <a:xfrm rot="-6913607">
              <a:off x="547207" y="22930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65" name="Google Shape;865;p14"/>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rot="-5400000" flipH="1">
            <a:off x="-375284" y="38516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9" r:id="rId7"/>
    <p:sldLayoutId id="2147483660" r:id="rId8"/>
    <p:sldLayoutId id="2147483662" r:id="rId9"/>
    <p:sldLayoutId id="2147483664" r:id="rId10"/>
    <p:sldLayoutId id="2147483665" r:id="rId11"/>
    <p:sldLayoutId id="2147483667" r:id="rId12"/>
    <p:sldLayoutId id="2147483670" r:id="rId13"/>
    <p:sldLayoutId id="2147483672" r:id="rId14"/>
    <p:sldLayoutId id="2147483673" r:id="rId15"/>
    <p:sldLayoutId id="2147483675" r:id="rId16"/>
    <p:sldLayoutId id="2147483676"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80" name="Google Shape;2780;p36"/>
          <p:cNvSpPr/>
          <p:nvPr/>
        </p:nvSpPr>
        <p:spPr>
          <a:xfrm>
            <a:off x="726625" y="547674"/>
            <a:ext cx="7993446" cy="4167697"/>
          </a:xfrm>
          <a:prstGeom prst="rect">
            <a:avLst/>
          </a:prstGeom>
          <a:solidFill>
            <a:srgbClr val="FFFFFF"/>
          </a:solidFill>
          <a:ln>
            <a:noFill/>
          </a:ln>
          <a:effectLst>
            <a:outerShdw blurRad="1143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36"/>
          <p:cNvGrpSpPr/>
          <p:nvPr/>
        </p:nvGrpSpPr>
        <p:grpSpPr>
          <a:xfrm>
            <a:off x="2991850" y="380425"/>
            <a:ext cx="2427847" cy="616972"/>
            <a:chOff x="2991850" y="380425"/>
            <a:chExt cx="2427847" cy="616972"/>
          </a:xfrm>
        </p:grpSpPr>
        <p:sp>
          <p:nvSpPr>
            <p:cNvPr id="2783" name="Google Shape;2783;p36"/>
            <p:cNvSpPr/>
            <p:nvPr/>
          </p:nvSpPr>
          <p:spPr>
            <a:xfrm>
              <a:off x="2992428" y="403999"/>
              <a:ext cx="2425865" cy="56923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6"/>
            <p:cNvSpPr/>
            <p:nvPr/>
          </p:nvSpPr>
          <p:spPr>
            <a:xfrm>
              <a:off x="2992428" y="863634"/>
              <a:ext cx="2427269" cy="133763"/>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6"/>
            <p:cNvSpPr/>
            <p:nvPr/>
          </p:nvSpPr>
          <p:spPr>
            <a:xfrm>
              <a:off x="2991850" y="380425"/>
              <a:ext cx="2427847" cy="136736"/>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4334673" y="591623"/>
              <a:ext cx="91896" cy="197851"/>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3183450" y="572757"/>
              <a:ext cx="563075" cy="235265"/>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4700776" y="59492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4443638" y="588295"/>
              <a:ext cx="133335" cy="20300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3973747" y="586362"/>
              <a:ext cx="124424" cy="206439"/>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4117924" y="581424"/>
              <a:ext cx="106818" cy="21792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4233116" y="583464"/>
              <a:ext cx="95439" cy="21266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36"/>
          <p:cNvGrpSpPr/>
          <p:nvPr/>
        </p:nvGrpSpPr>
        <p:grpSpPr>
          <a:xfrm>
            <a:off x="527339" y="319736"/>
            <a:ext cx="705132" cy="738366"/>
            <a:chOff x="368539" y="291836"/>
            <a:chExt cx="705132" cy="738366"/>
          </a:xfrm>
        </p:grpSpPr>
        <p:sp>
          <p:nvSpPr>
            <p:cNvPr id="2794" name="Google Shape;2794;p36"/>
            <p:cNvSpPr/>
            <p:nvPr/>
          </p:nvSpPr>
          <p:spPr>
            <a:xfrm rot="-2562352">
              <a:off x="568744" y="728755"/>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5" name="Google Shape;2795;p36"/>
            <p:cNvSpPr/>
            <p:nvPr/>
          </p:nvSpPr>
          <p:spPr>
            <a:xfrm rot="-2562352">
              <a:off x="597066" y="479268"/>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6" name="Google Shape;2796;p36"/>
            <p:cNvSpPr/>
            <p:nvPr/>
          </p:nvSpPr>
          <p:spPr>
            <a:xfrm rot="-2562352">
              <a:off x="463288" y="861881"/>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7" name="Google Shape;2797;p36"/>
            <p:cNvSpPr/>
            <p:nvPr/>
          </p:nvSpPr>
          <p:spPr>
            <a:xfrm rot="-2562352">
              <a:off x="474077" y="617287"/>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8" name="Google Shape;2798;p36"/>
            <p:cNvSpPr/>
            <p:nvPr/>
          </p:nvSpPr>
          <p:spPr>
            <a:xfrm rot="-2562352">
              <a:off x="763213" y="373307"/>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9" name="Google Shape;2799;p36"/>
            <p:cNvSpPr/>
            <p:nvPr/>
          </p:nvSpPr>
          <p:spPr>
            <a:xfrm rot="-2562352">
              <a:off x="392541" y="739764"/>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0" name="Google Shape;2800;p36"/>
            <p:cNvSpPr/>
            <p:nvPr/>
          </p:nvSpPr>
          <p:spPr>
            <a:xfrm rot="-2562352">
              <a:off x="490946" y="950670"/>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1" name="Google Shape;2801;p36"/>
            <p:cNvSpPr/>
            <p:nvPr/>
          </p:nvSpPr>
          <p:spPr>
            <a:xfrm rot="-2562352">
              <a:off x="458229" y="809792"/>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2" name="Google Shape;2802;p36"/>
            <p:cNvSpPr/>
            <p:nvPr/>
          </p:nvSpPr>
          <p:spPr>
            <a:xfrm rot="-2562352">
              <a:off x="877474" y="332981"/>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3" name="Google Shape;2803;p36"/>
            <p:cNvSpPr/>
            <p:nvPr/>
          </p:nvSpPr>
          <p:spPr>
            <a:xfrm rot="-2562352">
              <a:off x="693685" y="542065"/>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4" name="Google Shape;2804;p36"/>
            <p:cNvSpPr/>
            <p:nvPr/>
          </p:nvSpPr>
          <p:spPr>
            <a:xfrm rot="-2562352">
              <a:off x="940458" y="506052"/>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5" name="Google Shape;2805;p36"/>
            <p:cNvSpPr/>
            <p:nvPr/>
          </p:nvSpPr>
          <p:spPr>
            <a:xfrm rot="-2562352">
              <a:off x="823231" y="403899"/>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6" name="Google Shape;2806;p36"/>
            <p:cNvSpPr/>
            <p:nvPr/>
          </p:nvSpPr>
          <p:spPr>
            <a:xfrm rot="-2562352">
              <a:off x="785739" y="680491"/>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7" name="Google Shape;2807;p36"/>
            <p:cNvSpPr/>
            <p:nvPr/>
          </p:nvSpPr>
          <p:spPr>
            <a:xfrm rot="-2562352">
              <a:off x="349963" y="518372"/>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8" name="Google Shape;2808;p36"/>
            <p:cNvSpPr/>
            <p:nvPr/>
          </p:nvSpPr>
          <p:spPr>
            <a:xfrm rot="-2562352">
              <a:off x="467363" y="616980"/>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09" name="Google Shape;2809;p36"/>
            <p:cNvSpPr/>
            <p:nvPr/>
          </p:nvSpPr>
          <p:spPr>
            <a:xfrm rot="-2562352">
              <a:off x="583509" y="483281"/>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0" name="Google Shape;2810;p36"/>
            <p:cNvSpPr/>
            <p:nvPr/>
          </p:nvSpPr>
          <p:spPr>
            <a:xfrm rot="-2562352">
              <a:off x="690327" y="866649"/>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1" name="Google Shape;2811;p36"/>
            <p:cNvSpPr/>
            <p:nvPr/>
          </p:nvSpPr>
          <p:spPr>
            <a:xfrm rot="-2562352">
              <a:off x="619465" y="9324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2" name="Google Shape;2812;p36"/>
            <p:cNvSpPr/>
            <p:nvPr/>
          </p:nvSpPr>
          <p:spPr>
            <a:xfrm rot="-2562352">
              <a:off x="450845" y="800567"/>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3" name="Google Shape;2813;p36"/>
            <p:cNvSpPr/>
            <p:nvPr/>
          </p:nvSpPr>
          <p:spPr>
            <a:xfrm rot="-2562352">
              <a:off x="975567" y="60541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4" name="Google Shape;2814;p36"/>
            <p:cNvSpPr/>
            <p:nvPr/>
          </p:nvSpPr>
          <p:spPr>
            <a:xfrm rot="-2562352">
              <a:off x="918546" y="6570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5" name="Google Shape;2815;p36"/>
            <p:cNvSpPr/>
            <p:nvPr/>
          </p:nvSpPr>
          <p:spPr>
            <a:xfrm rot="-2562352">
              <a:off x="682795" y="535741"/>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6" name="Google Shape;2816;p36"/>
            <p:cNvSpPr/>
            <p:nvPr/>
          </p:nvSpPr>
          <p:spPr>
            <a:xfrm rot="-2562352">
              <a:off x="816486" y="400309"/>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7" name="Google Shape;2817;p36"/>
            <p:cNvSpPr/>
            <p:nvPr/>
          </p:nvSpPr>
          <p:spPr>
            <a:xfrm rot="-2562352">
              <a:off x="782114" y="784094"/>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8" name="Google Shape;2818;p36"/>
            <p:cNvSpPr/>
            <p:nvPr/>
          </p:nvSpPr>
          <p:spPr>
            <a:xfrm rot="-2562352">
              <a:off x="726806" y="834042"/>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9" name="Google Shape;2819;p36"/>
            <p:cNvSpPr/>
            <p:nvPr/>
          </p:nvSpPr>
          <p:spPr>
            <a:xfrm rot="-2562352">
              <a:off x="559948" y="722885"/>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0" name="Google Shape;2820;p36"/>
            <p:cNvSpPr/>
            <p:nvPr/>
          </p:nvSpPr>
          <p:spPr>
            <a:xfrm rot="-2562352">
              <a:off x="399260" y="733825"/>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1" name="Google Shape;2821;p36"/>
            <p:cNvSpPr/>
            <p:nvPr/>
          </p:nvSpPr>
          <p:spPr>
            <a:xfrm rot="-2562352">
              <a:off x="754449" y="373993"/>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2" name="Google Shape;2822;p36"/>
            <p:cNvSpPr/>
            <p:nvPr/>
          </p:nvSpPr>
          <p:spPr>
            <a:xfrm rot="-2562352">
              <a:off x="489373" y="939403"/>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3" name="Google Shape;2823;p36"/>
            <p:cNvSpPr/>
            <p:nvPr/>
          </p:nvSpPr>
          <p:spPr>
            <a:xfrm rot="-2562352">
              <a:off x="879158" y="694217"/>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4" name="Google Shape;2824;p36"/>
            <p:cNvSpPr/>
            <p:nvPr/>
          </p:nvSpPr>
          <p:spPr>
            <a:xfrm rot="-2562352">
              <a:off x="829915" y="738911"/>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5" name="Google Shape;2825;p36"/>
            <p:cNvSpPr/>
            <p:nvPr/>
          </p:nvSpPr>
          <p:spPr>
            <a:xfrm rot="-2562352">
              <a:off x="778101" y="673041"/>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6" name="Google Shape;2826;p36"/>
            <p:cNvSpPr/>
            <p:nvPr/>
          </p:nvSpPr>
          <p:spPr>
            <a:xfrm rot="-2562352">
              <a:off x="872264" y="327008"/>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7" name="Google Shape;2827;p36"/>
            <p:cNvSpPr/>
            <p:nvPr/>
          </p:nvSpPr>
          <p:spPr>
            <a:xfrm rot="-2562352">
              <a:off x="1053912" y="533211"/>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8" name="Google Shape;2828;p36"/>
            <p:cNvSpPr/>
            <p:nvPr/>
          </p:nvSpPr>
          <p:spPr>
            <a:xfrm rot="-2562352">
              <a:off x="1012495" y="570160"/>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9" name="Google Shape;2829;p36"/>
            <p:cNvSpPr/>
            <p:nvPr/>
          </p:nvSpPr>
          <p:spPr>
            <a:xfrm rot="-2562352">
              <a:off x="930996" y="499630"/>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830" name="Google Shape;2830;p36"/>
          <p:cNvGrpSpPr/>
          <p:nvPr/>
        </p:nvGrpSpPr>
        <p:grpSpPr>
          <a:xfrm>
            <a:off x="527341" y="3687038"/>
            <a:ext cx="387517" cy="1083352"/>
            <a:chOff x="527341" y="3687038"/>
            <a:chExt cx="387517" cy="1083352"/>
          </a:xfrm>
        </p:grpSpPr>
        <p:sp>
          <p:nvSpPr>
            <p:cNvPr id="2831" name="Google Shape;2831;p36"/>
            <p:cNvSpPr/>
            <p:nvPr/>
          </p:nvSpPr>
          <p:spPr>
            <a:xfrm rot="-5400000">
              <a:off x="513982" y="4147697"/>
              <a:ext cx="135057" cy="1083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rot="-5400000">
              <a:off x="495889" y="4542561"/>
              <a:ext cx="104533" cy="4084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rot="-5400000">
              <a:off x="479394" y="4328000"/>
              <a:ext cx="119346" cy="2266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rot="-5400000">
              <a:off x="495917" y="4438619"/>
              <a:ext cx="98585" cy="34953"/>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rot="-5400000">
              <a:off x="520551" y="4260978"/>
              <a:ext cx="16721" cy="235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rot="-5400000">
              <a:off x="679076" y="4672624"/>
              <a:ext cx="79452" cy="10878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rot="-5400000">
              <a:off x="738267" y="4390339"/>
              <a:ext cx="108348" cy="87973"/>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rot="-5400000">
              <a:off x="762842" y="4591882"/>
              <a:ext cx="91908" cy="79052"/>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rot="-5400000">
              <a:off x="508654" y="4640219"/>
              <a:ext cx="80742" cy="42247"/>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rot="-5400000">
              <a:off x="805061" y="4263505"/>
              <a:ext cx="120075" cy="9638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rot="-5400000">
              <a:off x="755380" y="4496217"/>
              <a:ext cx="92862" cy="83484"/>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6"/>
            <p:cNvSpPr/>
            <p:nvPr/>
          </p:nvSpPr>
          <p:spPr>
            <a:xfrm rot="-5400000">
              <a:off x="523102" y="4709934"/>
              <a:ext cx="51846" cy="42584"/>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6"/>
            <p:cNvSpPr/>
            <p:nvPr/>
          </p:nvSpPr>
          <p:spPr>
            <a:xfrm rot="-5400000">
              <a:off x="525484" y="4042044"/>
              <a:ext cx="105543" cy="10104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6"/>
            <p:cNvSpPr/>
            <p:nvPr/>
          </p:nvSpPr>
          <p:spPr>
            <a:xfrm rot="-5400000">
              <a:off x="584369" y="4689848"/>
              <a:ext cx="66210" cy="79837"/>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6"/>
            <p:cNvSpPr/>
            <p:nvPr/>
          </p:nvSpPr>
          <p:spPr>
            <a:xfrm rot="-5400000">
              <a:off x="518022" y="3822321"/>
              <a:ext cx="117607" cy="981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6"/>
            <p:cNvSpPr/>
            <p:nvPr/>
          </p:nvSpPr>
          <p:spPr>
            <a:xfrm rot="-5400000">
              <a:off x="822595" y="4389946"/>
              <a:ext cx="104926" cy="78828"/>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6"/>
            <p:cNvSpPr/>
            <p:nvPr/>
          </p:nvSpPr>
          <p:spPr>
            <a:xfrm rot="-5400000">
              <a:off x="884791" y="4274781"/>
              <a:ext cx="53361" cy="6003"/>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6"/>
            <p:cNvSpPr/>
            <p:nvPr/>
          </p:nvSpPr>
          <p:spPr>
            <a:xfrm rot="-5400000">
              <a:off x="828625" y="4155324"/>
              <a:ext cx="151329" cy="2036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6"/>
            <p:cNvSpPr/>
            <p:nvPr/>
          </p:nvSpPr>
          <p:spPr>
            <a:xfrm rot="-5400000">
              <a:off x="527673" y="3936559"/>
              <a:ext cx="100886" cy="100765"/>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6"/>
            <p:cNvSpPr/>
            <p:nvPr/>
          </p:nvSpPr>
          <p:spPr>
            <a:xfrm rot="-5400000">
              <a:off x="834714" y="4495767"/>
              <a:ext cx="91684" cy="6749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6"/>
            <p:cNvSpPr/>
            <p:nvPr/>
          </p:nvSpPr>
          <p:spPr>
            <a:xfrm rot="-5400000">
              <a:off x="869136" y="4037104"/>
              <a:ext cx="70081" cy="20254"/>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6"/>
            <p:cNvSpPr/>
            <p:nvPr/>
          </p:nvSpPr>
          <p:spPr>
            <a:xfrm rot="-5400000">
              <a:off x="838193" y="4595360"/>
              <a:ext cx="91908" cy="60650"/>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6"/>
            <p:cNvSpPr/>
            <p:nvPr/>
          </p:nvSpPr>
          <p:spPr>
            <a:xfrm rot="-5400000">
              <a:off x="840886" y="4696580"/>
              <a:ext cx="91515" cy="55320"/>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6"/>
            <p:cNvSpPr/>
            <p:nvPr/>
          </p:nvSpPr>
          <p:spPr>
            <a:xfrm rot="-5400000">
              <a:off x="616741" y="3700593"/>
              <a:ext cx="118729" cy="92742"/>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6"/>
            <p:cNvSpPr/>
            <p:nvPr/>
          </p:nvSpPr>
          <p:spPr>
            <a:xfrm rot="-5400000">
              <a:off x="525120" y="3704970"/>
              <a:ext cx="103411" cy="98969"/>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6"/>
            <p:cNvSpPr/>
            <p:nvPr/>
          </p:nvSpPr>
          <p:spPr>
            <a:xfrm rot="-5400000">
              <a:off x="691866" y="4139419"/>
              <a:ext cx="152507" cy="7793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6"/>
            <p:cNvSpPr/>
            <p:nvPr/>
          </p:nvSpPr>
          <p:spPr>
            <a:xfrm rot="-5400000">
              <a:off x="718658" y="3695683"/>
              <a:ext cx="113174" cy="95883"/>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6"/>
            <p:cNvSpPr/>
            <p:nvPr/>
          </p:nvSpPr>
          <p:spPr>
            <a:xfrm rot="-5400000">
              <a:off x="892843" y="3866000"/>
              <a:ext cx="38211" cy="5049"/>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6"/>
            <p:cNvSpPr/>
            <p:nvPr/>
          </p:nvSpPr>
          <p:spPr>
            <a:xfrm rot="-5400000">
              <a:off x="851630" y="3941550"/>
              <a:ext cx="108012" cy="17673"/>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6"/>
            <p:cNvSpPr/>
            <p:nvPr/>
          </p:nvSpPr>
          <p:spPr>
            <a:xfrm rot="-5400000">
              <a:off x="816507" y="3695122"/>
              <a:ext cx="105655" cy="90273"/>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6"/>
            <p:cNvSpPr/>
            <p:nvPr/>
          </p:nvSpPr>
          <p:spPr>
            <a:xfrm rot="-5400000">
              <a:off x="715544" y="3927889"/>
              <a:ext cx="110649" cy="7568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6"/>
            <p:cNvSpPr/>
            <p:nvPr/>
          </p:nvSpPr>
          <p:spPr>
            <a:xfrm rot="-5400000">
              <a:off x="652733" y="4395080"/>
              <a:ext cx="103355" cy="89992"/>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6"/>
            <p:cNvSpPr/>
            <p:nvPr/>
          </p:nvSpPr>
          <p:spPr>
            <a:xfrm rot="-5400000">
              <a:off x="557633" y="4404114"/>
              <a:ext cx="99764" cy="92461"/>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6"/>
            <p:cNvSpPr/>
            <p:nvPr/>
          </p:nvSpPr>
          <p:spPr>
            <a:xfrm rot="-5400000">
              <a:off x="627597" y="4283311"/>
              <a:ext cx="127538" cy="92629"/>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6"/>
            <p:cNvSpPr/>
            <p:nvPr/>
          </p:nvSpPr>
          <p:spPr>
            <a:xfrm rot="-5400000">
              <a:off x="717227" y="4271332"/>
              <a:ext cx="121029" cy="9358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6"/>
            <p:cNvSpPr/>
            <p:nvPr/>
          </p:nvSpPr>
          <p:spPr>
            <a:xfrm rot="-5400000">
              <a:off x="660981" y="4498602"/>
              <a:ext cx="99707" cy="9711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6"/>
            <p:cNvSpPr/>
            <p:nvPr/>
          </p:nvSpPr>
          <p:spPr>
            <a:xfrm rot="-5400000">
              <a:off x="530309" y="4279216"/>
              <a:ext cx="129277" cy="109517"/>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6"/>
            <p:cNvSpPr/>
            <p:nvPr/>
          </p:nvSpPr>
          <p:spPr>
            <a:xfrm rot="-5400000">
              <a:off x="770865" y="4687155"/>
              <a:ext cx="89047" cy="7742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6"/>
            <p:cNvSpPr/>
            <p:nvPr/>
          </p:nvSpPr>
          <p:spPr>
            <a:xfrm rot="-5400000">
              <a:off x="573821" y="4614325"/>
              <a:ext cx="87475" cy="74283"/>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6"/>
            <p:cNvSpPr/>
            <p:nvPr/>
          </p:nvSpPr>
          <p:spPr>
            <a:xfrm rot="-5400000">
              <a:off x="778465" y="4128563"/>
              <a:ext cx="153068" cy="82923"/>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6"/>
            <p:cNvSpPr/>
            <p:nvPr/>
          </p:nvSpPr>
          <p:spPr>
            <a:xfrm rot="-5400000">
              <a:off x="668022" y="4588909"/>
              <a:ext cx="93423" cy="103458"/>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6"/>
            <p:cNvSpPr/>
            <p:nvPr/>
          </p:nvSpPr>
          <p:spPr>
            <a:xfrm rot="-5400000">
              <a:off x="560635" y="4514452"/>
              <a:ext cx="107956" cy="828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6"/>
            <p:cNvSpPr/>
            <p:nvPr/>
          </p:nvSpPr>
          <p:spPr>
            <a:xfrm rot="-5400000">
              <a:off x="815441" y="3801841"/>
              <a:ext cx="101671" cy="90666"/>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6"/>
            <p:cNvSpPr/>
            <p:nvPr/>
          </p:nvSpPr>
          <p:spPr>
            <a:xfrm rot="-5400000">
              <a:off x="812104" y="4018281"/>
              <a:ext cx="76758" cy="69963"/>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6"/>
            <p:cNvSpPr/>
            <p:nvPr/>
          </p:nvSpPr>
          <p:spPr>
            <a:xfrm rot="-5400000">
              <a:off x="717508" y="3817804"/>
              <a:ext cx="110312" cy="8264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rot="-5400000">
              <a:off x="798469" y="3914872"/>
              <a:ext cx="115306" cy="8180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rot="-5400000">
              <a:off x="635369" y="4035114"/>
              <a:ext cx="90169" cy="8427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rot="-5400000">
              <a:off x="621874" y="3823724"/>
              <a:ext cx="115867" cy="8903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rot="-5400000">
              <a:off x="728169" y="4027651"/>
              <a:ext cx="80181" cy="73498"/>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rot="-5400000">
              <a:off x="609334" y="4147275"/>
              <a:ext cx="142127" cy="81016"/>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rot="-5400000">
              <a:off x="627794" y="3932996"/>
              <a:ext cx="103972" cy="89431"/>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rot="-5400000">
              <a:off x="909816" y="4085470"/>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rot="-5400000">
              <a:off x="878001" y="4340820"/>
              <a:ext cx="72887" cy="56"/>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rot="-5400000">
              <a:off x="909703" y="4007310"/>
              <a:ext cx="9483" cy="56"/>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rot="-5400000">
              <a:off x="909423" y="4246109"/>
              <a:ext cx="10044" cy="56"/>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rot="-5400000">
              <a:off x="876458" y="3811461"/>
              <a:ext cx="75973" cy="56"/>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rot="-5400000">
              <a:off x="910012" y="3891978"/>
              <a:ext cx="8865" cy="56"/>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rot="-5400000">
              <a:off x="858535" y="4765622"/>
              <a:ext cx="56" cy="869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rot="-5400000">
              <a:off x="909732" y="4673967"/>
              <a:ext cx="9426" cy="56"/>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rot="-5400000">
              <a:off x="909732" y="4478989"/>
              <a:ext cx="9426" cy="56"/>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rot="-5400000">
              <a:off x="909816" y="4575132"/>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rot="-5400000">
              <a:off x="180171" y="4035311"/>
              <a:ext cx="1082586" cy="38678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3" name="Google Shape;2893;p36"/>
          <p:cNvSpPr/>
          <p:nvPr/>
        </p:nvSpPr>
        <p:spPr>
          <a:xfrm rot="-1535504">
            <a:off x="3848112" y="4758122"/>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rot="-1535504">
            <a:off x="3870101" y="4809576"/>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rot="-737274">
            <a:off x="8591984" y="2780972"/>
            <a:ext cx="79864" cy="461762"/>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6" name="Google Shape;2896;p36"/>
          <p:cNvGrpSpPr/>
          <p:nvPr/>
        </p:nvGrpSpPr>
        <p:grpSpPr>
          <a:xfrm>
            <a:off x="7818000" y="4038098"/>
            <a:ext cx="1249348" cy="893508"/>
            <a:chOff x="2840311" y="3864928"/>
            <a:chExt cx="1249348" cy="893508"/>
          </a:xfrm>
        </p:grpSpPr>
        <p:sp>
          <p:nvSpPr>
            <p:cNvPr id="2897" name="Google Shape;2897;p36"/>
            <p:cNvSpPr/>
            <p:nvPr/>
          </p:nvSpPr>
          <p:spPr>
            <a:xfrm rot="-1196953">
              <a:off x="2898292" y="40420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rot="-1196953">
              <a:off x="3006654" y="42508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899" name="Google Shape;2899;p36"/>
            <p:cNvSpPr/>
            <p:nvPr/>
          </p:nvSpPr>
          <p:spPr>
            <a:xfrm rot="-1196953">
              <a:off x="3376587" y="40596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2900" name="Google Shape;2900;p36"/>
          <p:cNvSpPr/>
          <p:nvPr/>
        </p:nvSpPr>
        <p:spPr>
          <a:xfrm rot="-5083198">
            <a:off x="423319" y="1564329"/>
            <a:ext cx="58123" cy="50808"/>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1" name="Google Shape;2901;p36"/>
          <p:cNvGrpSpPr/>
          <p:nvPr/>
        </p:nvGrpSpPr>
        <p:grpSpPr>
          <a:xfrm>
            <a:off x="202191" y="1459487"/>
            <a:ext cx="458324" cy="664340"/>
            <a:chOff x="258338" y="1187121"/>
            <a:chExt cx="646347" cy="936877"/>
          </a:xfrm>
        </p:grpSpPr>
        <p:sp>
          <p:nvSpPr>
            <p:cNvPr id="2902" name="Google Shape;2902;p36"/>
            <p:cNvSpPr/>
            <p:nvPr/>
          </p:nvSpPr>
          <p:spPr>
            <a:xfrm rot="-5083198">
              <a:off x="137274" y="1372064"/>
              <a:ext cx="888473" cy="566992"/>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rot="-5083198">
              <a:off x="209223" y="1444421"/>
              <a:ext cx="743112" cy="42209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908470" y="1169130"/>
            <a:ext cx="7860071" cy="2585323"/>
          </a:xfrm>
          <a:prstGeom prst="rect">
            <a:avLst/>
          </a:prstGeom>
          <a:noFill/>
        </p:spPr>
        <p:txBody>
          <a:bodyPr wrap="square" lIns="91440" tIns="45720" rIns="91440" bIns="45720">
            <a:spAutoFit/>
          </a:bodyPr>
          <a:lstStyle/>
          <a:p>
            <a:pPr algn="ctr">
              <a:lnSpc>
                <a:spcPct val="150000"/>
              </a:lnSpc>
            </a:pPr>
            <a:r>
              <a:rPr lang="en-US" sz="5400" b="1" cap="none" spc="0" dirty="0">
                <a:ln w="13462">
                  <a:solidFill>
                    <a:schemeClr val="bg1"/>
                  </a:solidFill>
                  <a:prstDash val="solid"/>
                </a:ln>
                <a:solidFill>
                  <a:srgbClr val="C00000"/>
                </a:solidFill>
                <a:effectLst>
                  <a:outerShdw dist="38100" dir="2700000" algn="bl" rotWithShape="0">
                    <a:schemeClr val="accent5"/>
                  </a:outerShdw>
                </a:effectLst>
              </a:rPr>
              <a:t>CHÀO MỪNG CÁC EM ĐẾN VỚI TIẾT HỌC!</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6"/>
        <p:cNvGrpSpPr/>
        <p:nvPr/>
      </p:nvGrpSpPr>
      <p:grpSpPr>
        <a:xfrm>
          <a:off x="0" y="0"/>
          <a:ext cx="0" cy="0"/>
          <a:chOff x="0" y="0"/>
          <a:chExt cx="0" cy="0"/>
        </a:xfrm>
      </p:grpSpPr>
      <p:sp>
        <p:nvSpPr>
          <p:cNvPr id="3467" name="Google Shape;3467;p45"/>
          <p:cNvSpPr/>
          <p:nvPr/>
        </p:nvSpPr>
        <p:spPr>
          <a:xfrm rot="10108522">
            <a:off x="5748032" y="1148476"/>
            <a:ext cx="1666514"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5"/>
          <p:cNvSpPr txBox="1">
            <a:spLocks noGrp="1"/>
          </p:cNvSpPr>
          <p:nvPr>
            <p:ph type="title"/>
          </p:nvPr>
        </p:nvSpPr>
        <p:spPr>
          <a:xfrm>
            <a:off x="4356949" y="2870993"/>
            <a:ext cx="4143300" cy="1239049"/>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3200" b="1" dirty="0">
                <a:effectLst>
                  <a:outerShdw blurRad="38100" dist="38100" dir="2700000" algn="tl">
                    <a:srgbClr val="000000">
                      <a:alpha val="43137"/>
                    </a:srgbClr>
                  </a:outerShdw>
                </a:effectLst>
                <a:latin typeface="+mn-lt"/>
              </a:rPr>
              <a:t>TÂM ĐỐI XỨNG CỦA MỘT SỐ HÌNH</a:t>
            </a:r>
            <a:endParaRPr sz="3200" b="1" dirty="0">
              <a:effectLst>
                <a:outerShdw blurRad="38100" dist="38100" dir="2700000" algn="tl">
                  <a:srgbClr val="000000">
                    <a:alpha val="43137"/>
                  </a:srgbClr>
                </a:outerShdw>
              </a:effectLst>
              <a:latin typeface="+mn-lt"/>
            </a:endParaRPr>
          </a:p>
        </p:txBody>
      </p:sp>
      <p:sp>
        <p:nvSpPr>
          <p:cNvPr id="3475" name="Google Shape;3475;p45"/>
          <p:cNvSpPr txBox="1">
            <a:spLocks noGrp="1"/>
          </p:cNvSpPr>
          <p:nvPr>
            <p:ph type="title" idx="2"/>
          </p:nvPr>
        </p:nvSpPr>
        <p:spPr>
          <a:xfrm>
            <a:off x="4661429" y="1267383"/>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II</a:t>
            </a:r>
            <a:endParaRPr dirty="0">
              <a:latin typeface="+mn-lt"/>
            </a:endParaRPr>
          </a:p>
        </p:txBody>
      </p:sp>
      <p:sp>
        <p:nvSpPr>
          <p:cNvPr id="3477" name="Google Shape;3477;p45"/>
          <p:cNvSpPr/>
          <p:nvPr/>
        </p:nvSpPr>
        <p:spPr>
          <a:xfrm flipH="1">
            <a:off x="1472600" y="1690050"/>
            <a:ext cx="3006300" cy="3061500"/>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5"/>
          <p:cNvSpPr/>
          <p:nvPr/>
        </p:nvSpPr>
        <p:spPr>
          <a:xfrm flipH="1">
            <a:off x="914217" y="22091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0" name="Google Shape;3480;p45"/>
          <p:cNvGrpSpPr/>
          <p:nvPr/>
        </p:nvGrpSpPr>
        <p:grpSpPr>
          <a:xfrm>
            <a:off x="2553525" y="1544925"/>
            <a:ext cx="890252" cy="318211"/>
            <a:chOff x="2553525" y="1544925"/>
            <a:chExt cx="890252" cy="318211"/>
          </a:xfrm>
        </p:grpSpPr>
        <p:sp>
          <p:nvSpPr>
            <p:cNvPr id="3481" name="Google Shape;3481;p45"/>
            <p:cNvSpPr/>
            <p:nvPr/>
          </p:nvSpPr>
          <p:spPr>
            <a:xfrm>
              <a:off x="2553525" y="15450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5"/>
            <p:cNvSpPr/>
            <p:nvPr/>
          </p:nvSpPr>
          <p:spPr>
            <a:xfrm>
              <a:off x="3184315" y="15949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5"/>
            <p:cNvSpPr/>
            <p:nvPr/>
          </p:nvSpPr>
          <p:spPr>
            <a:xfrm>
              <a:off x="2621732" y="16224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5"/>
            <p:cNvSpPr/>
            <p:nvPr/>
          </p:nvSpPr>
          <p:spPr>
            <a:xfrm>
              <a:off x="3429704" y="17959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5"/>
            <p:cNvSpPr/>
            <p:nvPr/>
          </p:nvSpPr>
          <p:spPr>
            <a:xfrm>
              <a:off x="2884139" y="18331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5"/>
            <p:cNvSpPr/>
            <p:nvPr/>
          </p:nvSpPr>
          <p:spPr>
            <a:xfrm>
              <a:off x="3080644" y="16438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5"/>
            <p:cNvSpPr/>
            <p:nvPr/>
          </p:nvSpPr>
          <p:spPr>
            <a:xfrm>
              <a:off x="2988133" y="17535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5"/>
            <p:cNvSpPr/>
            <p:nvPr/>
          </p:nvSpPr>
          <p:spPr>
            <a:xfrm>
              <a:off x="3372196" y="17006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5"/>
            <p:cNvSpPr/>
            <p:nvPr/>
          </p:nvSpPr>
          <p:spPr>
            <a:xfrm>
              <a:off x="2759161" y="17233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5"/>
            <p:cNvSpPr/>
            <p:nvPr/>
          </p:nvSpPr>
          <p:spPr>
            <a:xfrm>
              <a:off x="2553986" y="15775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5"/>
            <p:cNvSpPr/>
            <p:nvPr/>
          </p:nvSpPr>
          <p:spPr>
            <a:xfrm>
              <a:off x="2944322" y="16151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5"/>
            <p:cNvSpPr/>
            <p:nvPr/>
          </p:nvSpPr>
          <p:spPr>
            <a:xfrm>
              <a:off x="3105086" y="15820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5"/>
            <p:cNvSpPr/>
            <p:nvPr/>
          </p:nvSpPr>
          <p:spPr>
            <a:xfrm>
              <a:off x="2833871" y="15449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5"/>
            <p:cNvSpPr/>
            <p:nvPr/>
          </p:nvSpPr>
          <p:spPr>
            <a:xfrm>
              <a:off x="3269909" y="15449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5"/>
            <p:cNvSpPr/>
            <p:nvPr/>
          </p:nvSpPr>
          <p:spPr>
            <a:xfrm>
              <a:off x="2583916" y="18010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5"/>
            <p:cNvSpPr/>
            <p:nvPr/>
          </p:nvSpPr>
          <p:spPr>
            <a:xfrm>
              <a:off x="2728447" y="17907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5"/>
            <p:cNvSpPr/>
            <p:nvPr/>
          </p:nvSpPr>
          <p:spPr>
            <a:xfrm>
              <a:off x="3394886" y="16092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5"/>
            <p:cNvSpPr/>
            <p:nvPr/>
          </p:nvSpPr>
          <p:spPr>
            <a:xfrm>
              <a:off x="3115923" y="17952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5"/>
            <p:cNvSpPr/>
            <p:nvPr/>
          </p:nvSpPr>
          <p:spPr>
            <a:xfrm>
              <a:off x="3026272" y="18439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5"/>
            <p:cNvSpPr/>
            <p:nvPr/>
          </p:nvSpPr>
          <p:spPr>
            <a:xfrm>
              <a:off x="3289139" y="16467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5"/>
            <p:cNvSpPr/>
            <p:nvPr/>
          </p:nvSpPr>
          <p:spPr>
            <a:xfrm>
              <a:off x="2633584" y="16911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5"/>
            <p:cNvSpPr/>
            <p:nvPr/>
          </p:nvSpPr>
          <p:spPr>
            <a:xfrm>
              <a:off x="2989101" y="15452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5"/>
            <p:cNvSpPr/>
            <p:nvPr/>
          </p:nvSpPr>
          <p:spPr>
            <a:xfrm>
              <a:off x="2767831" y="15933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5"/>
            <p:cNvSpPr/>
            <p:nvPr/>
          </p:nvSpPr>
          <p:spPr>
            <a:xfrm>
              <a:off x="2848675" y="16861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5"/>
            <p:cNvSpPr/>
            <p:nvPr/>
          </p:nvSpPr>
          <p:spPr>
            <a:xfrm>
              <a:off x="3303620" y="18218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5"/>
            <p:cNvSpPr/>
            <p:nvPr/>
          </p:nvSpPr>
          <p:spPr>
            <a:xfrm>
              <a:off x="3166698" y="17034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5"/>
            <p:cNvSpPr/>
            <p:nvPr/>
          </p:nvSpPr>
          <p:spPr>
            <a:xfrm>
              <a:off x="3258887" y="17579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8" name="Google Shape;3508;p45"/>
          <p:cNvGrpSpPr/>
          <p:nvPr/>
        </p:nvGrpSpPr>
        <p:grpSpPr>
          <a:xfrm>
            <a:off x="405007" y="59038"/>
            <a:ext cx="753223" cy="605644"/>
            <a:chOff x="405007" y="59038"/>
            <a:chExt cx="753223" cy="605644"/>
          </a:xfrm>
        </p:grpSpPr>
        <p:sp>
          <p:nvSpPr>
            <p:cNvPr id="3509" name="Google Shape;3509;p45"/>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0" name="Google Shape;3510;p45"/>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1" name="Google Shape;3511;p45"/>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2" name="Google Shape;3512;p45"/>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3" name="Google Shape;3513;p45"/>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4" name="Google Shape;3514;p45"/>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5" name="Google Shape;3515;p45"/>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6" name="Google Shape;3516;p45"/>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7" name="Google Shape;3517;p45"/>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8" name="Google Shape;3518;p45"/>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9" name="Google Shape;3519;p45"/>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0" name="Google Shape;3520;p45"/>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1" name="Google Shape;3521;p45"/>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2" name="Google Shape;3522;p45"/>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3" name="Google Shape;3523;p45"/>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4" name="Google Shape;3524;p45"/>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5" name="Google Shape;3525;p45"/>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6" name="Google Shape;3526;p45"/>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7" name="Google Shape;3527;p45"/>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8" name="Google Shape;3528;p45"/>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9" name="Google Shape;3529;p45"/>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0" name="Google Shape;3530;p45"/>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1" name="Google Shape;3531;p45"/>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2" name="Google Shape;3532;p45"/>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3" name="Google Shape;3533;p45"/>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4" name="Google Shape;3534;p45"/>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5" name="Google Shape;3535;p45"/>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6" name="Google Shape;3536;p45"/>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7" name="Google Shape;3537;p45"/>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8" name="Google Shape;3538;p45"/>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9" name="Google Shape;3539;p45"/>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40" name="Google Shape;3540;p45"/>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41" name="Google Shape;3541;p45"/>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42" name="Google Shape;3542;p45"/>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43" name="Google Shape;3543;p45"/>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44" name="Google Shape;3544;p45"/>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576" name="Google Shape;3576;p45"/>
          <p:cNvGrpSpPr/>
          <p:nvPr/>
        </p:nvGrpSpPr>
        <p:grpSpPr>
          <a:xfrm>
            <a:off x="3472825" y="4065100"/>
            <a:ext cx="868416" cy="259025"/>
            <a:chOff x="3472825" y="4065100"/>
            <a:chExt cx="868416" cy="259025"/>
          </a:xfrm>
        </p:grpSpPr>
        <p:sp>
          <p:nvSpPr>
            <p:cNvPr id="3577" name="Google Shape;3577;p45"/>
            <p:cNvSpPr/>
            <p:nvPr/>
          </p:nvSpPr>
          <p:spPr>
            <a:xfrm>
              <a:off x="3472825"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5"/>
            <p:cNvSpPr/>
            <p:nvPr/>
          </p:nvSpPr>
          <p:spPr>
            <a:xfrm>
              <a:off x="3991159"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5"/>
            <p:cNvSpPr/>
            <p:nvPr/>
          </p:nvSpPr>
          <p:spPr>
            <a:xfrm>
              <a:off x="3838616"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5"/>
            <p:cNvSpPr/>
            <p:nvPr/>
          </p:nvSpPr>
          <p:spPr>
            <a:xfrm>
              <a:off x="3862429"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45"/>
          <p:cNvGrpSpPr/>
          <p:nvPr/>
        </p:nvGrpSpPr>
        <p:grpSpPr>
          <a:xfrm>
            <a:off x="1633636" y="1863119"/>
            <a:ext cx="919886" cy="686410"/>
            <a:chOff x="1633636" y="1863119"/>
            <a:chExt cx="919886" cy="686410"/>
          </a:xfrm>
        </p:grpSpPr>
        <p:sp>
          <p:nvSpPr>
            <p:cNvPr id="3585" name="Google Shape;3585;p45"/>
            <p:cNvSpPr/>
            <p:nvPr/>
          </p:nvSpPr>
          <p:spPr>
            <a:xfrm rot="2067823">
              <a:off x="1883425" y="18829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5"/>
            <p:cNvSpPr/>
            <p:nvPr/>
          </p:nvSpPr>
          <p:spPr>
            <a:xfrm rot="2067823">
              <a:off x="2106745" y="21931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5"/>
            <p:cNvSpPr/>
            <p:nvPr/>
          </p:nvSpPr>
          <p:spPr>
            <a:xfrm rot="2067823">
              <a:off x="2209031" y="22043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5"/>
            <p:cNvSpPr/>
            <p:nvPr/>
          </p:nvSpPr>
          <p:spPr>
            <a:xfrm rot="2067823">
              <a:off x="2457598" y="22427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5"/>
            <p:cNvSpPr/>
            <p:nvPr/>
          </p:nvSpPr>
          <p:spPr>
            <a:xfrm rot="2067823">
              <a:off x="2436487" y="23820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5"/>
            <p:cNvSpPr/>
            <p:nvPr/>
          </p:nvSpPr>
          <p:spPr>
            <a:xfrm rot="2067823">
              <a:off x="2425386" y="24714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5"/>
            <p:cNvSpPr/>
            <p:nvPr/>
          </p:nvSpPr>
          <p:spPr>
            <a:xfrm rot="2067823">
              <a:off x="1763523" y="20586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5"/>
            <p:cNvSpPr/>
            <p:nvPr/>
          </p:nvSpPr>
          <p:spPr>
            <a:xfrm rot="2067823">
              <a:off x="1717238" y="21221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5"/>
            <p:cNvSpPr/>
            <p:nvPr/>
          </p:nvSpPr>
          <p:spPr>
            <a:xfrm rot="2067823">
              <a:off x="1655148" y="22183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Hình đối xứng - Hànội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9" y="1922202"/>
            <a:ext cx="2743200" cy="2409826"/>
          </a:xfrm>
          <a:prstGeom prst="rect">
            <a:avLst/>
          </a:prstGeom>
          <a:noFill/>
          <a:extLst>
            <a:ext uri="{909E8E84-426E-40DD-AFC4-6F175D3DCCD1}">
              <a14:hiddenFill xmlns:a14="http://schemas.microsoft.com/office/drawing/2010/main">
                <a:solidFill>
                  <a:srgbClr val="FFFFFF"/>
                </a:solidFill>
              </a14:hiddenFill>
            </a:ext>
          </a:extLst>
        </p:spPr>
      </p:pic>
      <p:grpSp>
        <p:nvGrpSpPr>
          <p:cNvPr id="3545" name="Google Shape;3545;p45"/>
          <p:cNvGrpSpPr/>
          <p:nvPr/>
        </p:nvGrpSpPr>
        <p:grpSpPr>
          <a:xfrm>
            <a:off x="1308411" y="3728922"/>
            <a:ext cx="374759" cy="864373"/>
            <a:chOff x="1308411" y="3728922"/>
            <a:chExt cx="374759" cy="864373"/>
          </a:xfrm>
        </p:grpSpPr>
        <p:sp>
          <p:nvSpPr>
            <p:cNvPr id="3546" name="Google Shape;3546;p45"/>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5"/>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5"/>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5"/>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5"/>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5"/>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5"/>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5"/>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5"/>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5"/>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5"/>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5"/>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5"/>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5"/>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5"/>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5"/>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5"/>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5"/>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5"/>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5"/>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5"/>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5"/>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5"/>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5"/>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5"/>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5"/>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5"/>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2"/>
        <p:cNvGrpSpPr/>
        <p:nvPr/>
      </p:nvGrpSpPr>
      <p:grpSpPr>
        <a:xfrm>
          <a:off x="0" y="0"/>
          <a:ext cx="0" cy="0"/>
          <a:chOff x="0" y="0"/>
          <a:chExt cx="0" cy="0"/>
        </a:xfrm>
      </p:grpSpPr>
      <p:sp>
        <p:nvSpPr>
          <p:cNvPr id="3" name="Rectangle 2"/>
          <p:cNvSpPr/>
          <p:nvPr/>
        </p:nvSpPr>
        <p:spPr>
          <a:xfrm>
            <a:off x="1057476" y="330071"/>
            <a:ext cx="7241459" cy="892552"/>
          </a:xfrm>
          <a:prstGeom prst="rect">
            <a:avLst/>
          </a:prstGeom>
          <a:solidFill>
            <a:schemeClr val="accent5">
              <a:lumMod val="25000"/>
              <a:lumOff val="75000"/>
            </a:schemeClr>
          </a:solidFill>
        </p:spPr>
        <p:txBody>
          <a:bodyPr wrap="square">
            <a:spAutoFit/>
          </a:bodyPr>
          <a:lstStyle/>
          <a:p>
            <a:pPr algn="ctr">
              <a:lnSpc>
                <a:spcPct val="130000"/>
              </a:lnSpc>
              <a:defRPr/>
            </a:pPr>
            <a:r>
              <a:rPr lang="en-US" altLang="en-US" sz="2000" b="1" dirty="0" err="1">
                <a:solidFill>
                  <a:srgbClr val="002060"/>
                </a:solidFill>
                <a:cs typeface="Times New Roman" panose="02020603050405020304" pitchFamily="18" charset="0"/>
              </a:rPr>
              <a:t>Quan</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sát</a:t>
            </a:r>
            <a:r>
              <a:rPr lang="en-US" altLang="en-US" sz="2000" b="1" dirty="0">
                <a:solidFill>
                  <a:srgbClr val="002060"/>
                </a:solidFill>
                <a:cs typeface="Times New Roman" panose="02020603050405020304" pitchFamily="18" charset="0"/>
              </a:rPr>
              <a:t> </a:t>
            </a:r>
            <a:r>
              <a:rPr lang="en-US" altLang="en-US" sz="2000" b="1" i="1" dirty="0" err="1">
                <a:solidFill>
                  <a:srgbClr val="002060"/>
                </a:solidFill>
                <a:cs typeface="Times New Roman" panose="02020603050405020304" pitchFamily="18" charset="0"/>
              </a:rPr>
              <a:t>hình</a:t>
            </a:r>
            <a:r>
              <a:rPr lang="en-US" altLang="en-US" sz="2000" b="1" i="1" dirty="0">
                <a:solidFill>
                  <a:srgbClr val="002060"/>
                </a:solidFill>
                <a:cs typeface="Times New Roman" panose="02020603050405020304" pitchFamily="18" charset="0"/>
              </a:rPr>
              <a:t> 63</a:t>
            </a:r>
            <a:r>
              <a:rPr lang="en-US" altLang="en-US" sz="2000" i="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em</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hãy</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cho</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biết</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hình</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vẽ</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đó</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là</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gì</a:t>
            </a:r>
            <a:r>
              <a:rPr lang="en-US" altLang="en-US" sz="2000" b="1" i="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Tìm</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tâm</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đối</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xứng</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của</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hình</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và</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nhận</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xét</a:t>
            </a:r>
            <a:endParaRPr lang="en-US" altLang="en-US" sz="2000" i="1" dirty="0">
              <a:solidFill>
                <a:srgbClr val="002060"/>
              </a:solidFill>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722025" y="1347479"/>
            <a:ext cx="5419725" cy="1209675"/>
          </a:xfrm>
          <a:prstGeom prst="rect">
            <a:avLst/>
          </a:prstGeom>
        </p:spPr>
      </p:pic>
      <p:sp>
        <p:nvSpPr>
          <p:cNvPr id="35" name="Rounded Rectangle 34"/>
          <p:cNvSpPr/>
          <p:nvPr/>
        </p:nvSpPr>
        <p:spPr>
          <a:xfrm>
            <a:off x="1057476" y="3146859"/>
            <a:ext cx="7014292" cy="770275"/>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2000" i="1" u="sng" dirty="0" err="1">
                <a:solidFill>
                  <a:srgbClr val="C00000"/>
                </a:solidFill>
              </a:rPr>
              <a:t>Đoạn</a:t>
            </a:r>
            <a:r>
              <a:rPr lang="en-US" sz="2000" i="1" u="sng" dirty="0">
                <a:solidFill>
                  <a:srgbClr val="C00000"/>
                </a:solidFill>
              </a:rPr>
              <a:t> </a:t>
            </a:r>
            <a:r>
              <a:rPr lang="en-US" sz="2000" i="1" u="sng" dirty="0" err="1">
                <a:solidFill>
                  <a:srgbClr val="C00000"/>
                </a:solidFill>
              </a:rPr>
              <a:t>thẳng</a:t>
            </a:r>
            <a:r>
              <a:rPr lang="en-US" sz="2000" i="1" u="sng" dirty="0">
                <a:solidFill>
                  <a:srgbClr val="C00000"/>
                </a:solidFill>
              </a:rPr>
              <a:t> AB</a:t>
            </a:r>
            <a:r>
              <a:rPr lang="en-US" sz="2000" i="1"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hình</a:t>
            </a:r>
            <a:r>
              <a:rPr lang="en-US" sz="2000" dirty="0">
                <a:solidFill>
                  <a:srgbClr val="C00000"/>
                </a:solidFill>
              </a:rPr>
              <a:t> </a:t>
            </a:r>
            <a:r>
              <a:rPr lang="en-US" sz="2000" dirty="0" err="1">
                <a:solidFill>
                  <a:srgbClr val="C00000"/>
                </a:solidFill>
              </a:rPr>
              <a:t>có</a:t>
            </a:r>
            <a:r>
              <a:rPr lang="en-US" sz="2000" dirty="0">
                <a:solidFill>
                  <a:srgbClr val="C00000"/>
                </a:solidFill>
              </a:rPr>
              <a:t> </a:t>
            </a:r>
            <a:r>
              <a:rPr lang="en-US" sz="2000" dirty="0" err="1">
                <a:solidFill>
                  <a:srgbClr val="C00000"/>
                </a:solidFill>
              </a:rPr>
              <a:t>tâm</a:t>
            </a:r>
            <a:r>
              <a:rPr lang="en-US" sz="2000" dirty="0">
                <a:solidFill>
                  <a:srgbClr val="C00000"/>
                </a:solidFill>
              </a:rPr>
              <a:t> </a:t>
            </a:r>
            <a:r>
              <a:rPr lang="en-US" sz="2000" dirty="0" err="1">
                <a:solidFill>
                  <a:srgbClr val="C00000"/>
                </a:solidFill>
              </a:rPr>
              <a:t>đối</a:t>
            </a:r>
            <a:r>
              <a:rPr lang="en-US" sz="2000" dirty="0">
                <a:solidFill>
                  <a:srgbClr val="C00000"/>
                </a:solidFill>
              </a:rPr>
              <a:t> </a:t>
            </a:r>
            <a:r>
              <a:rPr lang="en-US" sz="2000" dirty="0" err="1">
                <a:solidFill>
                  <a:srgbClr val="C00000"/>
                </a:solidFill>
              </a:rPr>
              <a:t>xứng</a:t>
            </a:r>
            <a:r>
              <a:rPr lang="en-US" sz="2000" dirty="0">
                <a:solidFill>
                  <a:srgbClr val="C00000"/>
                </a:solidFill>
              </a:rPr>
              <a:t> </a:t>
            </a:r>
            <a:r>
              <a:rPr lang="en-US" sz="2000" dirty="0" err="1">
                <a:solidFill>
                  <a:srgbClr val="C00000"/>
                </a:solidFill>
              </a:rPr>
              <a:t>và</a:t>
            </a:r>
            <a:r>
              <a:rPr lang="en-US" sz="2000" dirty="0">
                <a:solidFill>
                  <a:srgbClr val="C00000"/>
                </a:solidFill>
              </a:rPr>
              <a:t> </a:t>
            </a:r>
            <a:r>
              <a:rPr lang="en-US" sz="2000" dirty="0" err="1">
                <a:solidFill>
                  <a:srgbClr val="C00000"/>
                </a:solidFill>
              </a:rPr>
              <a:t>tâm</a:t>
            </a:r>
            <a:r>
              <a:rPr lang="en-US" sz="2000" dirty="0">
                <a:solidFill>
                  <a:srgbClr val="C00000"/>
                </a:solidFill>
              </a:rPr>
              <a:t> </a:t>
            </a:r>
            <a:r>
              <a:rPr lang="en-US" sz="2000" dirty="0" err="1">
                <a:solidFill>
                  <a:srgbClr val="C00000"/>
                </a:solidFill>
              </a:rPr>
              <a:t>đối</a:t>
            </a:r>
            <a:r>
              <a:rPr lang="en-US" sz="2000" dirty="0">
                <a:solidFill>
                  <a:srgbClr val="C00000"/>
                </a:solidFill>
              </a:rPr>
              <a:t> </a:t>
            </a:r>
            <a:r>
              <a:rPr lang="en-US" sz="2000" dirty="0" err="1">
                <a:solidFill>
                  <a:srgbClr val="C00000"/>
                </a:solidFill>
              </a:rPr>
              <a:t>xứng</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trung</a:t>
            </a:r>
            <a:r>
              <a:rPr lang="en-US" sz="2000" dirty="0">
                <a:solidFill>
                  <a:srgbClr val="C00000"/>
                </a:solidFill>
              </a:rPr>
              <a:t> </a:t>
            </a:r>
            <a:r>
              <a:rPr lang="en-US" sz="2000" dirty="0" err="1">
                <a:solidFill>
                  <a:srgbClr val="C00000"/>
                </a:solidFill>
              </a:rPr>
              <a:t>điểm</a:t>
            </a:r>
            <a:r>
              <a:rPr lang="en-US" sz="2000" dirty="0">
                <a:solidFill>
                  <a:srgbClr val="C00000"/>
                </a:solidFill>
              </a:rPr>
              <a:t> M </a:t>
            </a:r>
            <a:r>
              <a:rPr lang="en-US" sz="2000" dirty="0" err="1">
                <a:solidFill>
                  <a:srgbClr val="C00000"/>
                </a:solidFill>
              </a:rPr>
              <a:t>của</a:t>
            </a:r>
            <a:r>
              <a:rPr lang="en-US" sz="2000" dirty="0">
                <a:solidFill>
                  <a:srgbClr val="C00000"/>
                </a:solidFill>
              </a:rPr>
              <a:t> </a:t>
            </a:r>
            <a:r>
              <a:rPr lang="en-US" sz="2000" dirty="0" err="1">
                <a:solidFill>
                  <a:srgbClr val="C00000"/>
                </a:solidFill>
              </a:rPr>
              <a:t>đoạn</a:t>
            </a:r>
            <a:r>
              <a:rPr lang="en-US" sz="2000" dirty="0">
                <a:solidFill>
                  <a:srgbClr val="C00000"/>
                </a:solidFill>
              </a:rPr>
              <a:t> </a:t>
            </a:r>
            <a:r>
              <a:rPr lang="en-US" sz="2000" dirty="0" err="1">
                <a:solidFill>
                  <a:srgbClr val="C00000"/>
                </a:solidFill>
              </a:rPr>
              <a:t>thẳng</a:t>
            </a:r>
            <a:r>
              <a:rPr lang="en-US" sz="2000" dirty="0">
                <a:solidFill>
                  <a:srgbClr val="C00000"/>
                </a:solidFill>
              </a:rPr>
              <a:t> </a:t>
            </a:r>
            <a:r>
              <a:rPr lang="en-US" sz="2000" dirty="0" err="1">
                <a:solidFill>
                  <a:srgbClr val="C00000"/>
                </a:solidFill>
              </a:rPr>
              <a:t>đó</a:t>
            </a:r>
            <a:endParaRPr lang="en-US"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7476" y="330071"/>
            <a:ext cx="7241459" cy="892552"/>
          </a:xfrm>
          <a:prstGeom prst="rect">
            <a:avLst/>
          </a:prstGeom>
          <a:solidFill>
            <a:schemeClr val="accent5">
              <a:lumMod val="25000"/>
              <a:lumOff val="75000"/>
            </a:schemeClr>
          </a:solidFill>
        </p:spPr>
        <p:txBody>
          <a:bodyPr wrap="square">
            <a:spAutoFit/>
          </a:bodyPr>
          <a:lstStyle/>
          <a:p>
            <a:pPr algn="ctr">
              <a:lnSpc>
                <a:spcPct val="130000"/>
              </a:lnSpc>
              <a:defRPr/>
            </a:pPr>
            <a:r>
              <a:rPr lang="en-US" altLang="en-US" sz="2000" b="1" dirty="0" err="1">
                <a:solidFill>
                  <a:srgbClr val="002060"/>
                </a:solidFill>
                <a:cs typeface="Times New Roman" panose="02020603050405020304" pitchFamily="18" charset="0"/>
              </a:rPr>
              <a:t>Quan</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sát</a:t>
            </a:r>
            <a:r>
              <a:rPr lang="en-US" altLang="en-US" sz="2000" b="1" dirty="0">
                <a:solidFill>
                  <a:srgbClr val="002060"/>
                </a:solidFill>
                <a:cs typeface="Times New Roman" panose="02020603050405020304" pitchFamily="18" charset="0"/>
              </a:rPr>
              <a:t> </a:t>
            </a:r>
            <a:r>
              <a:rPr lang="en-US" altLang="en-US" sz="2000" b="1" i="1" dirty="0" err="1">
                <a:solidFill>
                  <a:srgbClr val="002060"/>
                </a:solidFill>
                <a:cs typeface="Times New Roman" panose="02020603050405020304" pitchFamily="18" charset="0"/>
              </a:rPr>
              <a:t>hình</a:t>
            </a:r>
            <a:r>
              <a:rPr lang="en-US" altLang="en-US" sz="2000" b="1" i="1" dirty="0">
                <a:solidFill>
                  <a:srgbClr val="002060"/>
                </a:solidFill>
                <a:cs typeface="Times New Roman" panose="02020603050405020304" pitchFamily="18" charset="0"/>
              </a:rPr>
              <a:t> 64, </a:t>
            </a:r>
            <a:r>
              <a:rPr lang="en-US" altLang="en-US" sz="2000" b="1" i="1" dirty="0" err="1">
                <a:solidFill>
                  <a:srgbClr val="002060"/>
                </a:solidFill>
                <a:cs typeface="Times New Roman" panose="02020603050405020304" pitchFamily="18" charset="0"/>
              </a:rPr>
              <a:t>hình</a:t>
            </a:r>
            <a:r>
              <a:rPr lang="en-US" altLang="en-US" sz="2000" b="1" i="1" dirty="0">
                <a:solidFill>
                  <a:srgbClr val="002060"/>
                </a:solidFill>
                <a:cs typeface="Times New Roman" panose="02020603050405020304" pitchFamily="18" charset="0"/>
              </a:rPr>
              <a:t> 65</a:t>
            </a:r>
            <a:r>
              <a:rPr lang="en-US" altLang="en-US" sz="2000" i="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em</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hãy</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cho</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biết</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hình</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vẽ</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đó</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là</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gì</a:t>
            </a:r>
            <a:r>
              <a:rPr lang="en-US" altLang="en-US" sz="2000" b="1" i="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Chỉ</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ra</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tâm</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đối</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xứng</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của</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hình</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và</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nhận</a:t>
            </a:r>
            <a:r>
              <a:rPr lang="en-US" altLang="en-US" sz="2000" b="1" dirty="0">
                <a:solidFill>
                  <a:srgbClr val="002060"/>
                </a:solidFill>
                <a:cs typeface="Times New Roman" panose="02020603050405020304" pitchFamily="18" charset="0"/>
              </a:rPr>
              <a:t> </a:t>
            </a:r>
            <a:r>
              <a:rPr lang="en-US" altLang="en-US" sz="2000" b="1" dirty="0" err="1">
                <a:solidFill>
                  <a:srgbClr val="002060"/>
                </a:solidFill>
                <a:cs typeface="Times New Roman" panose="02020603050405020304" pitchFamily="18" charset="0"/>
              </a:rPr>
              <a:t>xét</a:t>
            </a:r>
            <a:endParaRPr lang="en-US" altLang="en-US" sz="2000" i="1" dirty="0">
              <a:solidFill>
                <a:srgbClr val="002060"/>
              </a:solidFill>
              <a:cs typeface="Times New Roman" panose="02020603050405020304" pitchFamily="18" charset="0"/>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1426185" y="1650325"/>
            <a:ext cx="2954086" cy="1997851"/>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117692" y="1339503"/>
            <a:ext cx="2123768" cy="2308673"/>
          </a:xfrm>
          <a:prstGeom prst="rect">
            <a:avLst/>
          </a:prstGeom>
        </p:spPr>
      </p:pic>
      <p:sp>
        <p:nvSpPr>
          <p:cNvPr id="7" name="Rounded Rectangle 6"/>
          <p:cNvSpPr/>
          <p:nvPr/>
        </p:nvSpPr>
        <p:spPr>
          <a:xfrm>
            <a:off x="873125" y="4075878"/>
            <a:ext cx="7014292" cy="770275"/>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30000"/>
              </a:lnSpc>
              <a:buFontTx/>
              <a:buChar char="-"/>
            </a:pPr>
            <a:r>
              <a:rPr lang="en-US" sz="2000" u="sng" dirty="0" err="1">
                <a:solidFill>
                  <a:srgbClr val="C00000"/>
                </a:solidFill>
              </a:rPr>
              <a:t>Hình</a:t>
            </a:r>
            <a:r>
              <a:rPr lang="en-US" sz="2000" u="sng" dirty="0">
                <a:solidFill>
                  <a:srgbClr val="C00000"/>
                </a:solidFill>
              </a:rPr>
              <a:t> </a:t>
            </a:r>
            <a:r>
              <a:rPr lang="en-US" sz="2000" u="sng" dirty="0" err="1">
                <a:solidFill>
                  <a:srgbClr val="C00000"/>
                </a:solidFill>
              </a:rPr>
              <a:t>thoi</a:t>
            </a:r>
            <a:r>
              <a:rPr lang="en-US" sz="2000" dirty="0">
                <a:solidFill>
                  <a:srgbClr val="C00000"/>
                </a:solidFill>
              </a:rPr>
              <a:t> </a:t>
            </a:r>
            <a:r>
              <a:rPr lang="en-US" sz="2000" dirty="0" err="1">
                <a:solidFill>
                  <a:srgbClr val="C00000"/>
                </a:solidFill>
              </a:rPr>
              <a:t>có</a:t>
            </a:r>
            <a:r>
              <a:rPr lang="en-US" sz="2000" dirty="0">
                <a:solidFill>
                  <a:srgbClr val="C00000"/>
                </a:solidFill>
              </a:rPr>
              <a:t> </a:t>
            </a:r>
            <a:r>
              <a:rPr lang="en-US" sz="2000" dirty="0" err="1">
                <a:solidFill>
                  <a:srgbClr val="C00000"/>
                </a:solidFill>
              </a:rPr>
              <a:t>tâm</a:t>
            </a:r>
            <a:r>
              <a:rPr lang="en-US" sz="2000" dirty="0">
                <a:solidFill>
                  <a:srgbClr val="C00000"/>
                </a:solidFill>
              </a:rPr>
              <a:t> </a:t>
            </a:r>
            <a:r>
              <a:rPr lang="en-US" sz="2000" dirty="0" err="1">
                <a:solidFill>
                  <a:srgbClr val="C00000"/>
                </a:solidFill>
              </a:rPr>
              <a:t>đối</a:t>
            </a:r>
            <a:r>
              <a:rPr lang="en-US" sz="2000" dirty="0">
                <a:solidFill>
                  <a:srgbClr val="C00000"/>
                </a:solidFill>
              </a:rPr>
              <a:t> </a:t>
            </a:r>
            <a:r>
              <a:rPr lang="en-US" sz="2000" dirty="0" err="1">
                <a:solidFill>
                  <a:srgbClr val="C00000"/>
                </a:solidFill>
              </a:rPr>
              <a:t>xứng</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điểm</a:t>
            </a:r>
            <a:r>
              <a:rPr lang="en-US" sz="2000" dirty="0">
                <a:solidFill>
                  <a:srgbClr val="C00000"/>
                </a:solidFill>
              </a:rPr>
              <a:t> O.</a:t>
            </a:r>
          </a:p>
          <a:p>
            <a:pPr marL="342900" indent="-342900">
              <a:lnSpc>
                <a:spcPct val="130000"/>
              </a:lnSpc>
              <a:buFontTx/>
              <a:buChar char="-"/>
            </a:pPr>
            <a:r>
              <a:rPr lang="en-US" sz="2000" u="sng" dirty="0" err="1">
                <a:solidFill>
                  <a:srgbClr val="C00000"/>
                </a:solidFill>
              </a:rPr>
              <a:t>Hình</a:t>
            </a:r>
            <a:r>
              <a:rPr lang="en-US" sz="2000" u="sng" dirty="0">
                <a:solidFill>
                  <a:srgbClr val="C00000"/>
                </a:solidFill>
              </a:rPr>
              <a:t> </a:t>
            </a:r>
            <a:r>
              <a:rPr lang="en-US" sz="2000" u="sng" dirty="0" err="1">
                <a:solidFill>
                  <a:srgbClr val="C00000"/>
                </a:solidFill>
              </a:rPr>
              <a:t>lục</a:t>
            </a:r>
            <a:r>
              <a:rPr lang="en-US" sz="2000" u="sng" dirty="0">
                <a:solidFill>
                  <a:srgbClr val="C00000"/>
                </a:solidFill>
              </a:rPr>
              <a:t> </a:t>
            </a:r>
            <a:r>
              <a:rPr lang="en-US" sz="2000" u="sng" dirty="0" err="1">
                <a:solidFill>
                  <a:srgbClr val="C00000"/>
                </a:solidFill>
              </a:rPr>
              <a:t>giác</a:t>
            </a:r>
            <a:r>
              <a:rPr lang="en-US" sz="2000" u="sng" dirty="0">
                <a:solidFill>
                  <a:srgbClr val="C00000"/>
                </a:solidFill>
              </a:rPr>
              <a:t> </a:t>
            </a:r>
            <a:r>
              <a:rPr lang="en-US" sz="2000" u="sng" dirty="0" err="1">
                <a:solidFill>
                  <a:srgbClr val="C00000"/>
                </a:solidFill>
              </a:rPr>
              <a:t>đều</a:t>
            </a:r>
            <a:r>
              <a:rPr lang="en-US" sz="2000" u="sng" dirty="0">
                <a:solidFill>
                  <a:srgbClr val="C00000"/>
                </a:solidFill>
              </a:rPr>
              <a:t> </a:t>
            </a:r>
            <a:r>
              <a:rPr lang="en-US" sz="2000" dirty="0" err="1">
                <a:solidFill>
                  <a:srgbClr val="C00000"/>
                </a:solidFill>
              </a:rPr>
              <a:t>có</a:t>
            </a:r>
            <a:r>
              <a:rPr lang="en-US" sz="2000" dirty="0">
                <a:solidFill>
                  <a:srgbClr val="C00000"/>
                </a:solidFill>
              </a:rPr>
              <a:t> </a:t>
            </a:r>
            <a:r>
              <a:rPr lang="en-US" sz="2000" dirty="0" err="1">
                <a:solidFill>
                  <a:srgbClr val="C00000"/>
                </a:solidFill>
              </a:rPr>
              <a:t>tâm</a:t>
            </a:r>
            <a:r>
              <a:rPr lang="en-US" sz="2000" dirty="0">
                <a:solidFill>
                  <a:srgbClr val="C00000"/>
                </a:solidFill>
              </a:rPr>
              <a:t> </a:t>
            </a:r>
            <a:r>
              <a:rPr lang="en-US" sz="2000" dirty="0" err="1">
                <a:solidFill>
                  <a:srgbClr val="C00000"/>
                </a:solidFill>
              </a:rPr>
              <a:t>đối</a:t>
            </a:r>
            <a:r>
              <a:rPr lang="en-US" sz="2000" dirty="0">
                <a:solidFill>
                  <a:srgbClr val="C00000"/>
                </a:solidFill>
              </a:rPr>
              <a:t> </a:t>
            </a:r>
            <a:r>
              <a:rPr lang="en-US" sz="2000" dirty="0" err="1">
                <a:solidFill>
                  <a:srgbClr val="C00000"/>
                </a:solidFill>
              </a:rPr>
              <a:t>xứng</a:t>
            </a:r>
            <a:r>
              <a:rPr lang="en-US" sz="2000" dirty="0">
                <a:solidFill>
                  <a:srgbClr val="C00000"/>
                </a:solidFill>
              </a:rPr>
              <a:t> </a:t>
            </a:r>
            <a:r>
              <a:rPr lang="en-US" sz="2000" dirty="0" err="1">
                <a:solidFill>
                  <a:srgbClr val="C00000"/>
                </a:solidFill>
              </a:rPr>
              <a:t>là</a:t>
            </a:r>
            <a:r>
              <a:rPr lang="en-US" sz="2000" dirty="0">
                <a:solidFill>
                  <a:srgbClr val="C00000"/>
                </a:solidFill>
              </a:rPr>
              <a:t> </a:t>
            </a:r>
            <a:r>
              <a:rPr lang="en-US" sz="2000" dirty="0" err="1">
                <a:solidFill>
                  <a:srgbClr val="C00000"/>
                </a:solidFill>
              </a:rPr>
              <a:t>điểm</a:t>
            </a:r>
            <a:r>
              <a:rPr lang="en-US" sz="2000" dirty="0">
                <a:solidFill>
                  <a:srgbClr val="C00000"/>
                </a:solidFill>
              </a:rPr>
              <a:t> O</a:t>
            </a:r>
          </a:p>
        </p:txBody>
      </p:sp>
    </p:spTree>
    <p:extLst>
      <p:ext uri="{BB962C8B-B14F-4D97-AF65-F5344CB8AC3E}">
        <p14:creationId xmlns:p14="http://schemas.microsoft.com/office/powerpoint/2010/main" val="14576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 calcmode="lin" valueType="num">
                                      <p:cBhvr additive="base">
                                        <p:cTn id="2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7">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33" y="946484"/>
            <a:ext cx="1844842" cy="523220"/>
          </a:xfrm>
          <a:prstGeom prst="rect">
            <a:avLst/>
          </a:prstGeom>
          <a:noFill/>
        </p:spPr>
        <p:txBody>
          <a:bodyPr wrap="square" rtlCol="0">
            <a:spAutoFit/>
          </a:bodyPr>
          <a:lstStyle/>
          <a:p>
            <a:pPr algn="just"/>
            <a:r>
              <a:rPr lang="en-US" sz="2800" b="1" dirty="0">
                <a:solidFill>
                  <a:srgbClr val="C00000"/>
                </a:solidFill>
              </a:rPr>
              <a:t>* </a:t>
            </a:r>
            <a:r>
              <a:rPr lang="en-US" sz="2800" b="1" dirty="0" err="1">
                <a:solidFill>
                  <a:srgbClr val="C00000"/>
                </a:solidFill>
              </a:rPr>
              <a:t>Chú</a:t>
            </a:r>
            <a:r>
              <a:rPr lang="en-US" sz="2800" b="1" dirty="0">
                <a:solidFill>
                  <a:srgbClr val="C00000"/>
                </a:solidFill>
              </a:rPr>
              <a:t> ý:  </a:t>
            </a:r>
            <a:endParaRPr lang="vi-VN" sz="2800" b="1" dirty="0">
              <a:solidFill>
                <a:srgbClr val="C00000"/>
              </a:solidFill>
            </a:endParaRPr>
          </a:p>
        </p:txBody>
      </p:sp>
      <p:sp>
        <p:nvSpPr>
          <p:cNvPr id="5" name="TextBox 4"/>
          <p:cNvSpPr txBox="1"/>
          <p:nvPr/>
        </p:nvSpPr>
        <p:spPr>
          <a:xfrm>
            <a:off x="1572128" y="1925052"/>
            <a:ext cx="6160167" cy="1154355"/>
          </a:xfrm>
          <a:prstGeom prst="rect">
            <a:avLst/>
          </a:prstGeom>
          <a:solidFill>
            <a:schemeClr val="accent3"/>
          </a:solidFill>
        </p:spPr>
        <p:txBody>
          <a:bodyPr wrap="square" rtlCol="0">
            <a:spAutoFit/>
          </a:bodyPr>
          <a:lstStyle/>
          <a:p>
            <a:pPr>
              <a:lnSpc>
                <a:spcPct val="130000"/>
              </a:lnSpc>
            </a:pPr>
            <a:r>
              <a:rPr lang="en-US" sz="2800" dirty="0" err="1">
                <a:solidFill>
                  <a:srgbClr val="0070C0"/>
                </a:solidFill>
              </a:rPr>
              <a:t>Có</a:t>
            </a:r>
            <a:r>
              <a:rPr lang="en-US" sz="2800" dirty="0">
                <a:solidFill>
                  <a:srgbClr val="0070C0"/>
                </a:solidFill>
              </a:rPr>
              <a:t> </a:t>
            </a:r>
            <a:r>
              <a:rPr lang="en-US" sz="2800" dirty="0" err="1">
                <a:solidFill>
                  <a:srgbClr val="0070C0"/>
                </a:solidFill>
              </a:rPr>
              <a:t>những</a:t>
            </a:r>
            <a:r>
              <a:rPr lang="en-US" sz="2800" dirty="0">
                <a:solidFill>
                  <a:srgbClr val="0070C0"/>
                </a:solidFill>
              </a:rPr>
              <a:t> </a:t>
            </a:r>
            <a:r>
              <a:rPr lang="en-US" sz="2800" dirty="0" err="1">
                <a:solidFill>
                  <a:srgbClr val="0070C0"/>
                </a:solidFill>
              </a:rPr>
              <a:t>hình</a:t>
            </a:r>
            <a:r>
              <a:rPr lang="en-US" sz="2800" dirty="0">
                <a:solidFill>
                  <a:srgbClr val="0070C0"/>
                </a:solidFill>
              </a:rPr>
              <a:t> </a:t>
            </a:r>
            <a:r>
              <a:rPr lang="en-US" sz="2800" dirty="0" err="1">
                <a:solidFill>
                  <a:srgbClr val="0070C0"/>
                </a:solidFill>
              </a:rPr>
              <a:t>có</a:t>
            </a:r>
            <a:r>
              <a:rPr lang="en-US" sz="2800" dirty="0">
                <a:solidFill>
                  <a:srgbClr val="0070C0"/>
                </a:solidFill>
              </a:rPr>
              <a:t> </a:t>
            </a:r>
            <a:r>
              <a:rPr lang="en-US" sz="2800" dirty="0" err="1">
                <a:solidFill>
                  <a:srgbClr val="0070C0"/>
                </a:solidFill>
              </a:rPr>
              <a:t>tâm</a:t>
            </a:r>
            <a:r>
              <a:rPr lang="en-US" sz="2800" dirty="0">
                <a:solidFill>
                  <a:srgbClr val="0070C0"/>
                </a:solidFill>
              </a:rPr>
              <a:t> </a:t>
            </a:r>
            <a:r>
              <a:rPr lang="en-US" sz="2800" dirty="0" err="1">
                <a:solidFill>
                  <a:srgbClr val="0070C0"/>
                </a:solidFill>
              </a:rPr>
              <a:t>đối</a:t>
            </a:r>
            <a:r>
              <a:rPr lang="en-US" sz="2800" dirty="0">
                <a:solidFill>
                  <a:srgbClr val="0070C0"/>
                </a:solidFill>
              </a:rPr>
              <a:t> </a:t>
            </a:r>
            <a:r>
              <a:rPr lang="en-US" sz="2800" dirty="0" err="1">
                <a:solidFill>
                  <a:srgbClr val="0070C0"/>
                </a:solidFill>
              </a:rPr>
              <a:t>xứng</a:t>
            </a:r>
            <a:r>
              <a:rPr lang="en-US" sz="2800" dirty="0">
                <a:solidFill>
                  <a:srgbClr val="0070C0"/>
                </a:solidFill>
              </a:rPr>
              <a:t>, </a:t>
            </a:r>
            <a:r>
              <a:rPr lang="en-US" sz="2800" dirty="0" err="1">
                <a:solidFill>
                  <a:srgbClr val="0070C0"/>
                </a:solidFill>
              </a:rPr>
              <a:t>có</a:t>
            </a:r>
            <a:r>
              <a:rPr lang="en-US" sz="2800" dirty="0">
                <a:solidFill>
                  <a:srgbClr val="0070C0"/>
                </a:solidFill>
              </a:rPr>
              <a:t> </a:t>
            </a:r>
            <a:r>
              <a:rPr lang="en-US" sz="2800" dirty="0" err="1">
                <a:solidFill>
                  <a:srgbClr val="0070C0"/>
                </a:solidFill>
              </a:rPr>
              <a:t>những</a:t>
            </a:r>
            <a:r>
              <a:rPr lang="en-US" sz="2800" dirty="0">
                <a:solidFill>
                  <a:srgbClr val="0070C0"/>
                </a:solidFill>
              </a:rPr>
              <a:t> </a:t>
            </a:r>
            <a:r>
              <a:rPr lang="en-US" sz="2800" dirty="0" err="1">
                <a:solidFill>
                  <a:srgbClr val="0070C0"/>
                </a:solidFill>
              </a:rPr>
              <a:t>hình</a:t>
            </a:r>
            <a:r>
              <a:rPr lang="en-US" sz="2800" dirty="0">
                <a:solidFill>
                  <a:srgbClr val="0070C0"/>
                </a:solidFill>
              </a:rPr>
              <a:t> </a:t>
            </a:r>
            <a:r>
              <a:rPr lang="en-US" sz="2800" dirty="0" err="1">
                <a:solidFill>
                  <a:srgbClr val="0070C0"/>
                </a:solidFill>
              </a:rPr>
              <a:t>không</a:t>
            </a:r>
            <a:r>
              <a:rPr lang="en-US" sz="2800" dirty="0">
                <a:solidFill>
                  <a:srgbClr val="0070C0"/>
                </a:solidFill>
              </a:rPr>
              <a:t> </a:t>
            </a:r>
            <a:r>
              <a:rPr lang="en-US" sz="2800" dirty="0" err="1">
                <a:solidFill>
                  <a:srgbClr val="0070C0"/>
                </a:solidFill>
              </a:rPr>
              <a:t>có</a:t>
            </a:r>
            <a:r>
              <a:rPr lang="en-US" sz="2800" dirty="0">
                <a:solidFill>
                  <a:srgbClr val="0070C0"/>
                </a:solidFill>
              </a:rPr>
              <a:t> </a:t>
            </a:r>
            <a:r>
              <a:rPr lang="en-US" sz="2800" dirty="0" err="1">
                <a:solidFill>
                  <a:srgbClr val="0070C0"/>
                </a:solidFill>
              </a:rPr>
              <a:t>tâm</a:t>
            </a:r>
            <a:r>
              <a:rPr lang="en-US" sz="2800" dirty="0">
                <a:solidFill>
                  <a:srgbClr val="0070C0"/>
                </a:solidFill>
              </a:rPr>
              <a:t> </a:t>
            </a:r>
            <a:r>
              <a:rPr lang="en-US" sz="2800" dirty="0" err="1">
                <a:solidFill>
                  <a:srgbClr val="0070C0"/>
                </a:solidFill>
              </a:rPr>
              <a:t>đối</a:t>
            </a:r>
            <a:r>
              <a:rPr lang="en-US" sz="2800" dirty="0">
                <a:solidFill>
                  <a:srgbClr val="0070C0"/>
                </a:solidFill>
              </a:rPr>
              <a:t> </a:t>
            </a:r>
            <a:r>
              <a:rPr lang="en-US" sz="2800" dirty="0" err="1">
                <a:solidFill>
                  <a:srgbClr val="0070C0"/>
                </a:solidFill>
              </a:rPr>
              <a:t>xứng</a:t>
            </a:r>
            <a:r>
              <a:rPr lang="en-US" sz="2800" dirty="0">
                <a:solidFill>
                  <a:srgbClr val="0070C0"/>
                </a:solidFill>
              </a:rPr>
              <a:t>.</a:t>
            </a:r>
            <a:endParaRPr lang="vi-VN" sz="2800" dirty="0">
              <a:solidFill>
                <a:srgbClr val="0070C0"/>
              </a:solidFill>
            </a:endParaRPr>
          </a:p>
        </p:txBody>
      </p:sp>
    </p:spTree>
    <p:extLst>
      <p:ext uri="{BB962C8B-B14F-4D97-AF65-F5344CB8AC3E}">
        <p14:creationId xmlns:p14="http://schemas.microsoft.com/office/powerpoint/2010/main" val="23316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107" y="-73280"/>
            <a:ext cx="2605200" cy="707886"/>
          </a:xfrm>
          <a:prstGeom prst="rect">
            <a:avLst/>
          </a:prstGeom>
          <a:noFill/>
        </p:spPr>
        <p:txBody>
          <a:bodyPr wrap="none" lIns="91440" tIns="45720" rIns="91440" bIns="45720">
            <a:spAutoFit/>
          </a:bodyPr>
          <a:lstStyle/>
          <a:p>
            <a:pPr algn="ctr"/>
            <a:r>
              <a:rPr lang="en-US" sz="40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Luyện</a:t>
            </a: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40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tập</a:t>
            </a:r>
            <a:endPar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TextBox 5"/>
          <p:cNvSpPr txBox="1"/>
          <p:nvPr/>
        </p:nvSpPr>
        <p:spPr>
          <a:xfrm>
            <a:off x="673768" y="497305"/>
            <a:ext cx="7828548" cy="1292662"/>
          </a:xfrm>
          <a:prstGeom prst="rect">
            <a:avLst/>
          </a:prstGeom>
          <a:noFill/>
        </p:spPr>
        <p:txBody>
          <a:bodyPr wrap="square" rtlCol="0">
            <a:spAutoFit/>
          </a:bodyPr>
          <a:lstStyle/>
          <a:p>
            <a:pPr>
              <a:lnSpc>
                <a:spcPct val="130000"/>
              </a:lnSpc>
            </a:pPr>
            <a:r>
              <a:rPr lang="en-US" sz="2000" b="1" dirty="0">
                <a:solidFill>
                  <a:srgbClr val="002060"/>
                </a:solidFill>
              </a:rPr>
              <a:t>1. </a:t>
            </a:r>
            <a:r>
              <a:rPr lang="en-US" sz="2000" dirty="0" err="1"/>
              <a:t>Trong</a:t>
            </a:r>
            <a:r>
              <a:rPr lang="en-US" sz="2000" dirty="0"/>
              <a:t> </a:t>
            </a:r>
            <a:r>
              <a:rPr lang="en-US" sz="2000" dirty="0" err="1"/>
              <a:t>các</a:t>
            </a:r>
            <a:r>
              <a:rPr lang="en-US" sz="2000" dirty="0"/>
              <a:t> </a:t>
            </a:r>
            <a:r>
              <a:rPr lang="en-US" sz="2000" dirty="0" err="1"/>
              <a:t>hình</a:t>
            </a:r>
            <a:r>
              <a:rPr lang="en-US" sz="2000" dirty="0"/>
              <a:t> </a:t>
            </a:r>
            <a:r>
              <a:rPr lang="en-US" sz="2000" dirty="0" err="1"/>
              <a:t>từ</a:t>
            </a:r>
            <a:r>
              <a:rPr lang="en-US" sz="2000" dirty="0"/>
              <a:t> </a:t>
            </a:r>
            <a:r>
              <a:rPr lang="en-US" sz="2000" dirty="0" err="1"/>
              <a:t>Hình</a:t>
            </a:r>
            <a:r>
              <a:rPr lang="en-US" sz="2000" dirty="0"/>
              <a:t> 66 </a:t>
            </a:r>
            <a:r>
              <a:rPr lang="en-US" sz="2000" dirty="0" err="1"/>
              <a:t>đến</a:t>
            </a:r>
            <a:r>
              <a:rPr lang="en-US" sz="2000" dirty="0"/>
              <a:t> </a:t>
            </a:r>
            <a:r>
              <a:rPr lang="en-US" sz="2000" dirty="0" err="1"/>
              <a:t>Hình</a:t>
            </a:r>
            <a:r>
              <a:rPr lang="en-US" sz="2000" dirty="0"/>
              <a:t> 69, </a:t>
            </a:r>
            <a:r>
              <a:rPr lang="en-US" sz="2000" dirty="0" err="1"/>
              <a:t>hình</a:t>
            </a:r>
            <a:r>
              <a:rPr lang="en-US" sz="2000" dirty="0"/>
              <a:t> </a:t>
            </a:r>
            <a:r>
              <a:rPr lang="en-US" sz="2000" dirty="0" err="1"/>
              <a:t>nào</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Nếu</a:t>
            </a:r>
            <a:r>
              <a:rPr lang="en-US" sz="2000" dirty="0"/>
              <a:t> </a:t>
            </a:r>
            <a:r>
              <a:rPr lang="en-US" sz="2000" dirty="0" err="1"/>
              <a:t>là</a:t>
            </a:r>
            <a:r>
              <a:rPr lang="en-US" sz="2000" dirty="0"/>
              <a:t> </a:t>
            </a:r>
            <a:r>
              <a:rPr lang="en-US" sz="2000" dirty="0" err="1"/>
              <a:t>hình</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hãy</a:t>
            </a:r>
            <a:r>
              <a:rPr lang="en-US" sz="2000" dirty="0"/>
              <a:t> </a:t>
            </a:r>
            <a:r>
              <a:rPr lang="en-US" sz="2000" dirty="0" err="1"/>
              <a:t>chỉ</a:t>
            </a:r>
            <a:r>
              <a:rPr lang="en-US" sz="2000" dirty="0"/>
              <a:t> </a:t>
            </a:r>
            <a:r>
              <a:rPr lang="en-US" sz="2000" dirty="0" err="1"/>
              <a:t>ra</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hình</a:t>
            </a:r>
            <a:r>
              <a:rPr lang="en-US" sz="2000" dirty="0"/>
              <a:t> </a:t>
            </a:r>
            <a:r>
              <a:rPr lang="en-US" sz="2000" dirty="0" err="1"/>
              <a:t>đó</a:t>
            </a:r>
            <a:r>
              <a:rPr lang="en-US" sz="2000" dirty="0"/>
              <a:t> ( </a:t>
            </a:r>
            <a:r>
              <a:rPr lang="en-US" sz="2000" dirty="0" err="1"/>
              <a:t>kể</a:t>
            </a:r>
            <a:r>
              <a:rPr lang="en-US" sz="2000" dirty="0"/>
              <a:t> </a:t>
            </a:r>
            <a:r>
              <a:rPr lang="en-US" sz="2000" dirty="0" err="1"/>
              <a:t>cả</a:t>
            </a:r>
            <a:r>
              <a:rPr lang="en-US" sz="2000" dirty="0"/>
              <a:t> </a:t>
            </a:r>
            <a:r>
              <a:rPr lang="en-US" sz="2000" dirty="0" err="1"/>
              <a:t>màu</a:t>
            </a:r>
            <a:r>
              <a:rPr lang="en-US" sz="2000" dirty="0"/>
              <a:t> </a:t>
            </a:r>
            <a:r>
              <a:rPr lang="en-US" sz="2000" dirty="0" err="1"/>
              <a:t>sắc</a:t>
            </a:r>
            <a:r>
              <a:rPr lang="en-US" sz="2000" dirty="0"/>
              <a:t> </a:t>
            </a:r>
            <a:r>
              <a:rPr lang="en-US" sz="2000" dirty="0" err="1"/>
              <a:t>và</a:t>
            </a:r>
            <a:r>
              <a:rPr lang="en-US" sz="2000" dirty="0"/>
              <a:t> </a:t>
            </a:r>
            <a:r>
              <a:rPr lang="en-US" sz="2000" dirty="0" err="1"/>
              <a:t>họa</a:t>
            </a:r>
            <a:r>
              <a:rPr lang="en-US" sz="2000" dirty="0"/>
              <a:t> </a:t>
            </a:r>
            <a:r>
              <a:rPr lang="en-US" sz="2000" dirty="0" err="1"/>
              <a:t>tiết</a:t>
            </a:r>
            <a:r>
              <a:rPr lang="en-US" sz="2000" dirty="0"/>
              <a:t>).</a:t>
            </a:r>
            <a:endParaRPr lang="vi-VN" sz="2000"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2660910" y="1699848"/>
            <a:ext cx="3788016" cy="3443651"/>
          </a:xfrm>
          <a:prstGeom prst="rect">
            <a:avLst/>
          </a:prstGeom>
        </p:spPr>
      </p:pic>
      <p:sp>
        <p:nvSpPr>
          <p:cNvPr id="8" name="Oval 7"/>
          <p:cNvSpPr/>
          <p:nvPr/>
        </p:nvSpPr>
        <p:spPr>
          <a:xfrm>
            <a:off x="3545306" y="2390274"/>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5638788" y="393512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3513224" y="4042602"/>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ounded Rectangle 10"/>
          <p:cNvSpPr/>
          <p:nvPr/>
        </p:nvSpPr>
        <p:spPr>
          <a:xfrm>
            <a:off x="4916886" y="1697553"/>
            <a:ext cx="1580166" cy="1652337"/>
          </a:xfrm>
          <a:prstGeom prst="roundRect">
            <a:avLst/>
          </a:prstGeom>
          <a:solidFill>
            <a:srgbClr val="FB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548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16"/>
        <p:cNvGrpSpPr/>
        <p:nvPr/>
      </p:nvGrpSpPr>
      <p:grpSpPr>
        <a:xfrm>
          <a:off x="0" y="0"/>
          <a:ext cx="0" cy="0"/>
          <a:chOff x="0" y="0"/>
          <a:chExt cx="0" cy="0"/>
        </a:xfrm>
      </p:grpSpPr>
      <p:sp>
        <p:nvSpPr>
          <p:cNvPr id="91" name="TextBox 90"/>
          <p:cNvSpPr txBox="1"/>
          <p:nvPr/>
        </p:nvSpPr>
        <p:spPr>
          <a:xfrm>
            <a:off x="866273" y="240632"/>
            <a:ext cx="7828548" cy="892552"/>
          </a:xfrm>
          <a:prstGeom prst="rect">
            <a:avLst/>
          </a:prstGeom>
          <a:noFill/>
        </p:spPr>
        <p:txBody>
          <a:bodyPr wrap="square" rtlCol="0">
            <a:spAutoFit/>
          </a:bodyPr>
          <a:lstStyle/>
          <a:p>
            <a:pPr>
              <a:lnSpc>
                <a:spcPct val="130000"/>
              </a:lnSpc>
            </a:pPr>
            <a:r>
              <a:rPr lang="en-US" sz="2000" b="1" dirty="0">
                <a:solidFill>
                  <a:srgbClr val="002060"/>
                </a:solidFill>
              </a:rPr>
              <a:t>2. </a:t>
            </a:r>
            <a:r>
              <a:rPr lang="en-US" sz="2000" dirty="0" err="1"/>
              <a:t>Trong</a:t>
            </a:r>
            <a:r>
              <a:rPr lang="en-US" sz="2000" dirty="0"/>
              <a:t> </a:t>
            </a:r>
            <a:r>
              <a:rPr lang="en-US" sz="2000" dirty="0" err="1"/>
              <a:t>Hình</a:t>
            </a:r>
            <a:r>
              <a:rPr lang="en-US" sz="2000" dirty="0"/>
              <a:t> 70, </a:t>
            </a:r>
            <a:r>
              <a:rPr lang="en-US" sz="2000" dirty="0" err="1"/>
              <a:t>các</a:t>
            </a:r>
            <a:r>
              <a:rPr lang="en-US" sz="2000" dirty="0"/>
              <a:t> </a:t>
            </a:r>
            <a:r>
              <a:rPr lang="en-US" sz="2000" dirty="0" err="1"/>
              <a:t>hình</a:t>
            </a:r>
            <a:r>
              <a:rPr lang="en-US" sz="2000" dirty="0"/>
              <a:t> </a:t>
            </a:r>
            <a:r>
              <a:rPr lang="en-US" sz="2000" dirty="0" err="1"/>
              <a:t>nào</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Nếu</a:t>
            </a:r>
            <a:r>
              <a:rPr lang="en-US" sz="2000" dirty="0"/>
              <a:t> </a:t>
            </a:r>
            <a:r>
              <a:rPr lang="en-US" sz="2000" dirty="0" err="1"/>
              <a:t>là</a:t>
            </a:r>
            <a:r>
              <a:rPr lang="en-US" sz="2000" dirty="0"/>
              <a:t> </a:t>
            </a:r>
            <a:r>
              <a:rPr lang="en-US" sz="2000" dirty="0" err="1"/>
              <a:t>hình</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hãy</a:t>
            </a:r>
            <a:r>
              <a:rPr lang="en-US" sz="2000" dirty="0"/>
              <a:t> </a:t>
            </a:r>
            <a:r>
              <a:rPr lang="en-US" sz="2000" dirty="0" err="1"/>
              <a:t>chỉ</a:t>
            </a:r>
            <a:r>
              <a:rPr lang="en-US" sz="2000" dirty="0"/>
              <a:t> </a:t>
            </a:r>
            <a:r>
              <a:rPr lang="en-US" sz="2000" dirty="0" err="1"/>
              <a:t>ra</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hình</a:t>
            </a:r>
            <a:r>
              <a:rPr lang="en-US" sz="2000" dirty="0"/>
              <a:t> </a:t>
            </a:r>
            <a:r>
              <a:rPr lang="en-US" sz="2000" dirty="0" err="1"/>
              <a:t>đó</a:t>
            </a:r>
            <a:r>
              <a:rPr lang="en-US" sz="2000" dirty="0"/>
              <a:t>. </a:t>
            </a:r>
            <a:endParaRPr lang="vi-VN" sz="2000" dirty="0"/>
          </a:p>
        </p:txBody>
      </p: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705852" y="1738813"/>
            <a:ext cx="7703430" cy="2656723"/>
          </a:xfrm>
          <a:prstGeom prst="rect">
            <a:avLst/>
          </a:prstGeom>
        </p:spPr>
      </p:pic>
      <p:sp>
        <p:nvSpPr>
          <p:cNvPr id="93" name="Oval 92"/>
          <p:cNvSpPr/>
          <p:nvPr/>
        </p:nvSpPr>
        <p:spPr>
          <a:xfrm>
            <a:off x="1748600" y="2582778"/>
            <a:ext cx="91440" cy="914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Oval 93"/>
          <p:cNvSpPr/>
          <p:nvPr/>
        </p:nvSpPr>
        <p:spPr>
          <a:xfrm>
            <a:off x="4419599" y="2622884"/>
            <a:ext cx="91440" cy="914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ounded Rectangle 94"/>
          <p:cNvSpPr/>
          <p:nvPr/>
        </p:nvSpPr>
        <p:spPr>
          <a:xfrm>
            <a:off x="6300515" y="1738813"/>
            <a:ext cx="1942368" cy="2031082"/>
          </a:xfrm>
          <a:prstGeom prst="roundRect">
            <a:avLst/>
          </a:prstGeom>
          <a:solidFill>
            <a:srgbClr val="FB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ppt_x"/>
                                          </p:val>
                                        </p:tav>
                                        <p:tav tm="100000">
                                          <p:val>
                                            <p:strVal val="#ppt_x"/>
                                          </p:val>
                                        </p:tav>
                                      </p:tavLst>
                                    </p:anim>
                                    <p:anim calcmode="lin" valueType="num">
                                      <p:cBhvr additive="base">
                                        <p:cTn id="2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3" grpId="0" animBg="1"/>
      <p:bldP spid="94" grpId="0" animBg="1"/>
      <p:bldP spid="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0"/>
        <p:cNvGrpSpPr/>
        <p:nvPr/>
      </p:nvGrpSpPr>
      <p:grpSpPr>
        <a:xfrm>
          <a:off x="0" y="0"/>
          <a:ext cx="0" cy="0"/>
          <a:chOff x="0" y="0"/>
          <a:chExt cx="0" cy="0"/>
        </a:xfrm>
      </p:grpSpPr>
      <p:sp>
        <p:nvSpPr>
          <p:cNvPr id="127" name="TextBox 126"/>
          <p:cNvSpPr txBox="1"/>
          <p:nvPr/>
        </p:nvSpPr>
        <p:spPr>
          <a:xfrm>
            <a:off x="834189" y="385011"/>
            <a:ext cx="7828548" cy="492443"/>
          </a:xfrm>
          <a:prstGeom prst="rect">
            <a:avLst/>
          </a:prstGeom>
          <a:noFill/>
        </p:spPr>
        <p:txBody>
          <a:bodyPr wrap="square" rtlCol="0">
            <a:spAutoFit/>
          </a:bodyPr>
          <a:lstStyle/>
          <a:p>
            <a:pPr>
              <a:lnSpc>
                <a:spcPct val="130000"/>
              </a:lnSpc>
            </a:pPr>
            <a:r>
              <a:rPr lang="en-US" sz="2000" b="1" dirty="0">
                <a:solidFill>
                  <a:srgbClr val="002060"/>
                </a:solidFill>
              </a:rPr>
              <a:t>3. </a:t>
            </a:r>
            <a:r>
              <a:rPr lang="en-US" sz="2000" dirty="0" err="1"/>
              <a:t>Tìm</a:t>
            </a:r>
            <a:r>
              <a:rPr lang="en-US" sz="2000" dirty="0"/>
              <a:t> </a:t>
            </a:r>
            <a:r>
              <a:rPr lang="en-US" sz="2000" dirty="0" err="1"/>
              <a:t>một</a:t>
            </a:r>
            <a:r>
              <a:rPr lang="en-US" sz="2000" dirty="0"/>
              <a:t> </a:t>
            </a:r>
            <a:r>
              <a:rPr lang="en-US" sz="2000" dirty="0" err="1"/>
              <a:t>số</a:t>
            </a:r>
            <a:r>
              <a:rPr lang="en-US" sz="2000" dirty="0"/>
              <a:t> </a:t>
            </a:r>
            <a:r>
              <a:rPr lang="en-US" sz="2000" dirty="0" err="1"/>
              <a:t>hình</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trong</a:t>
            </a:r>
            <a:r>
              <a:rPr lang="en-US" sz="2000" dirty="0"/>
              <a:t> </a:t>
            </a:r>
            <a:r>
              <a:rPr lang="en-US" sz="2000" dirty="0" err="1"/>
              <a:t>thực</a:t>
            </a:r>
            <a:r>
              <a:rPr lang="en-US" sz="2000" dirty="0"/>
              <a:t> </a:t>
            </a:r>
            <a:r>
              <a:rPr lang="en-US" sz="2000" dirty="0" err="1"/>
              <a:t>tiễn</a:t>
            </a:r>
            <a:r>
              <a:rPr lang="en-US" sz="2000" dirty="0"/>
              <a:t>.</a:t>
            </a:r>
            <a:endParaRPr lang="vi-VN" sz="2000" dirty="0"/>
          </a:p>
        </p:txBody>
      </p:sp>
      <p:sp>
        <p:nvSpPr>
          <p:cNvPr id="3" name="Rounded Rectangle 2"/>
          <p:cNvSpPr/>
          <p:nvPr/>
        </p:nvSpPr>
        <p:spPr>
          <a:xfrm>
            <a:off x="2969795" y="1004784"/>
            <a:ext cx="3557336" cy="62631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HOẠT ĐỘNG CẶP ĐÔI</a:t>
            </a:r>
            <a:endParaRPr lang="vi-VN" sz="2400" b="1" dirty="0"/>
          </a:p>
        </p:txBody>
      </p:sp>
      <p:pic>
        <p:nvPicPr>
          <p:cNvPr id="1026" name="Picture 2" descr="Hình ảnh Học Thảo Luận Viết Bài Tập Về Nhà Làm Bài Toán, Bé, Phiên, Dễ  Thương miễn phí tải tập tin PNG PSDComment và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586" y="795181"/>
            <a:ext cx="1133391" cy="113339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p:cNvPicPr/>
          <p:nvPr/>
        </p:nvPicPr>
        <p:blipFill>
          <a:blip r:embed="rId4">
            <a:extLst>
              <a:ext uri="{28A0092B-C50C-407E-A947-70E740481C1C}">
                <a14:useLocalDpi xmlns:a14="http://schemas.microsoft.com/office/drawing/2010/main" val="0"/>
              </a:ext>
            </a:extLst>
          </a:blip>
          <a:stretch>
            <a:fillRect/>
          </a:stretch>
        </p:blipFill>
        <p:spPr>
          <a:xfrm>
            <a:off x="1495920" y="1945976"/>
            <a:ext cx="1628775" cy="1315720"/>
          </a:xfrm>
          <a:prstGeom prst="rect">
            <a:avLst/>
          </a:prstGeom>
        </p:spPr>
      </p:pic>
      <p:pic>
        <p:nvPicPr>
          <p:cNvPr id="131" name="Picture 130"/>
          <p:cNvPicPr/>
          <p:nvPr/>
        </p:nvPicPr>
        <p:blipFill>
          <a:blip r:embed="rId5">
            <a:extLst>
              <a:ext uri="{28A0092B-C50C-407E-A947-70E740481C1C}">
                <a14:useLocalDpi xmlns:a14="http://schemas.microsoft.com/office/drawing/2010/main" val="0"/>
              </a:ext>
            </a:extLst>
          </a:blip>
          <a:stretch>
            <a:fillRect/>
          </a:stretch>
        </p:blipFill>
        <p:spPr>
          <a:xfrm>
            <a:off x="3481633" y="1967166"/>
            <a:ext cx="1655393" cy="1301915"/>
          </a:xfrm>
          <a:prstGeom prst="rect">
            <a:avLst/>
          </a:prstGeom>
        </p:spPr>
      </p:pic>
      <p:pic>
        <p:nvPicPr>
          <p:cNvPr id="132" name="Picture 131"/>
          <p:cNvPicPr/>
          <p:nvPr/>
        </p:nvPicPr>
        <p:blipFill>
          <a:blip r:embed="rId6">
            <a:extLst>
              <a:ext uri="{28A0092B-C50C-407E-A947-70E740481C1C}">
                <a14:useLocalDpi xmlns:a14="http://schemas.microsoft.com/office/drawing/2010/main" val="0"/>
              </a:ext>
            </a:extLst>
          </a:blip>
          <a:stretch>
            <a:fillRect/>
          </a:stretch>
        </p:blipFill>
        <p:spPr>
          <a:xfrm>
            <a:off x="5493964" y="1945976"/>
            <a:ext cx="1990725" cy="1307465"/>
          </a:xfrm>
          <a:prstGeom prst="rect">
            <a:avLst/>
          </a:prstGeom>
        </p:spPr>
      </p:pic>
      <p:pic>
        <p:nvPicPr>
          <p:cNvPr id="1032" name="Picture 8" descr="https://encrypted-tbn0.gstatic.com/images?q=tbn:ANd9GcThlxWcbKe2Y3QARhFRyKTi199YyEBcRMi42KEsf0mjHUCC0Ti7wklPS2OamdKUbptn4z2EyMR6H6s&amp;usqp=CAc"/>
          <p:cNvPicPr>
            <a:picLocks noChangeAspect="1" noChangeArrowheads="1"/>
          </p:cNvPicPr>
          <p:nvPr/>
        </p:nvPicPr>
        <p:blipFill>
          <a:blip r:embed="rId7">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1495920" y="3279100"/>
            <a:ext cx="1552074" cy="1552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uyển tập 20 hình nền powerpoint bảng đen chuyên nghiệp | Зеленые фоны,  Абстрактный стиль, Исламские узор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935" y="3386735"/>
            <a:ext cx="1982788" cy="14751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ong chóng – Công ty quà tặng doanh nghiệp – sự kiện – quảng cáo Pandora  36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0773" y="3104281"/>
            <a:ext cx="2039219" cy="203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0"/>
                                        </p:tgtEl>
                                        <p:attrNameLst>
                                          <p:attrName>style.visibility</p:attrName>
                                        </p:attrNameLst>
                                      </p:cBhvr>
                                      <p:to>
                                        <p:strVal val="visible"/>
                                      </p:to>
                                    </p:set>
                                    <p:anim calcmode="lin" valueType="num">
                                      <p:cBhvr additive="base">
                                        <p:cTn id="21" dur="500" fill="hold"/>
                                        <p:tgtEl>
                                          <p:spTgt spid="130"/>
                                        </p:tgtEl>
                                        <p:attrNameLst>
                                          <p:attrName>ppt_x</p:attrName>
                                        </p:attrNameLst>
                                      </p:cBhvr>
                                      <p:tavLst>
                                        <p:tav tm="0">
                                          <p:val>
                                            <p:strVal val="#ppt_x"/>
                                          </p:val>
                                        </p:tav>
                                        <p:tav tm="100000">
                                          <p:val>
                                            <p:strVal val="#ppt_x"/>
                                          </p:val>
                                        </p:tav>
                                      </p:tavLst>
                                    </p:anim>
                                    <p:anim calcmode="lin" valueType="num">
                                      <p:cBhvr additive="base">
                                        <p:cTn id="22" dur="500" fill="hold"/>
                                        <p:tgtEl>
                                          <p:spTgt spid="13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randombar(horizontal)">
                                      <p:cBhvr>
                                        <p:cTn id="26" dur="500"/>
                                        <p:tgtEl>
                                          <p:spTgt spid="131"/>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32"/>
                                        </p:tgtEl>
                                        <p:attrNameLst>
                                          <p:attrName>style.visibility</p:attrName>
                                        </p:attrNameLst>
                                      </p:cBhvr>
                                      <p:to>
                                        <p:strVal val="visible"/>
                                      </p:to>
                                    </p:set>
                                  </p:childTnLst>
                                </p:cTn>
                              </p:par>
                            </p:childTnLst>
                          </p:cTn>
                        </p:par>
                        <p:par>
                          <p:cTn id="30" fill="hold">
                            <p:stCondLst>
                              <p:cond delay="1000"/>
                            </p:stCondLst>
                            <p:childTnLst>
                              <p:par>
                                <p:cTn id="31" presetID="6" presetClass="entr" presetSubtype="16" fill="hold" nodeType="after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circle(in)">
                                      <p:cBhvr>
                                        <p:cTn id="33" dur="500"/>
                                        <p:tgtEl>
                                          <p:spTgt spid="1032"/>
                                        </p:tgtEl>
                                      </p:cBhvr>
                                    </p:animEffect>
                                  </p:childTnLst>
                                </p:cTn>
                              </p:par>
                            </p:childTnLst>
                          </p:cTn>
                        </p:par>
                        <p:par>
                          <p:cTn id="34" fill="hold">
                            <p:stCondLst>
                              <p:cond delay="1500"/>
                            </p:stCondLst>
                            <p:childTnLst>
                              <p:par>
                                <p:cTn id="35" presetID="14" presetClass="entr" presetSubtype="10" fill="hold" nodeType="afterEffect">
                                  <p:stCondLst>
                                    <p:cond delay="0"/>
                                  </p:stCondLst>
                                  <p:childTnLst>
                                    <p:set>
                                      <p:cBhvr>
                                        <p:cTn id="36" dur="1" fill="hold">
                                          <p:stCondLst>
                                            <p:cond delay="0"/>
                                          </p:stCondLst>
                                        </p:cTn>
                                        <p:tgtEl>
                                          <p:spTgt spid="1038"/>
                                        </p:tgtEl>
                                        <p:attrNameLst>
                                          <p:attrName>style.visibility</p:attrName>
                                        </p:attrNameLst>
                                      </p:cBhvr>
                                      <p:to>
                                        <p:strVal val="visible"/>
                                      </p:to>
                                    </p:set>
                                    <p:animEffect transition="in" filter="randombar(horizontal)">
                                      <p:cBhvr>
                                        <p:cTn id="37" dur="500"/>
                                        <p:tgtEl>
                                          <p:spTgt spid="1038"/>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1040"/>
                                        </p:tgtEl>
                                        <p:attrNameLst>
                                          <p:attrName>style.visibility</p:attrName>
                                        </p:attrNameLst>
                                      </p:cBhvr>
                                      <p:to>
                                        <p:strVal val="visible"/>
                                      </p:to>
                                    </p:set>
                                    <p:anim calcmode="lin" valueType="num">
                                      <p:cBhvr>
                                        <p:cTn id="41" dur="500" fill="hold"/>
                                        <p:tgtEl>
                                          <p:spTgt spid="1040"/>
                                        </p:tgtEl>
                                        <p:attrNameLst>
                                          <p:attrName>ppt_w</p:attrName>
                                        </p:attrNameLst>
                                      </p:cBhvr>
                                      <p:tavLst>
                                        <p:tav tm="0">
                                          <p:val>
                                            <p:fltVal val="0"/>
                                          </p:val>
                                        </p:tav>
                                        <p:tav tm="100000">
                                          <p:val>
                                            <p:strVal val="#ppt_w"/>
                                          </p:val>
                                        </p:tav>
                                      </p:tavLst>
                                    </p:anim>
                                    <p:anim calcmode="lin" valueType="num">
                                      <p:cBhvr>
                                        <p:cTn id="42" dur="500" fill="hold"/>
                                        <p:tgtEl>
                                          <p:spTgt spid="1040"/>
                                        </p:tgtEl>
                                        <p:attrNameLst>
                                          <p:attrName>ppt_h</p:attrName>
                                        </p:attrNameLst>
                                      </p:cBhvr>
                                      <p:tavLst>
                                        <p:tav tm="0">
                                          <p:val>
                                            <p:fltVal val="0"/>
                                          </p:val>
                                        </p:tav>
                                        <p:tav tm="100000">
                                          <p:val>
                                            <p:strVal val="#ppt_h"/>
                                          </p:val>
                                        </p:tav>
                                      </p:tavLst>
                                    </p:anim>
                                    <p:animEffect transition="in" filter="fade">
                                      <p:cBhvr>
                                        <p:cTn id="43"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7"/>
        <p:cNvGrpSpPr/>
        <p:nvPr/>
      </p:nvGrpSpPr>
      <p:grpSpPr>
        <a:xfrm>
          <a:off x="0" y="0"/>
          <a:ext cx="0" cy="0"/>
          <a:chOff x="0" y="0"/>
          <a:chExt cx="0" cy="0"/>
        </a:xfrm>
      </p:grpSpPr>
      <p:sp>
        <p:nvSpPr>
          <p:cNvPr id="4766" name="Google Shape;4766;p63"/>
          <p:cNvSpPr txBox="1">
            <a:spLocks noGrp="1"/>
          </p:cNvSpPr>
          <p:nvPr>
            <p:ph type="title"/>
          </p:nvPr>
        </p:nvSpPr>
        <p:spPr>
          <a:xfrm>
            <a:off x="3210214" y="297368"/>
            <a:ext cx="3351007" cy="6009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effectLst>
                  <a:outerShdw blurRad="38100" dist="38100" dir="2700000" algn="tl">
                    <a:srgbClr val="000000">
                      <a:alpha val="43137"/>
                    </a:srgbClr>
                  </a:outerShdw>
                </a:effectLst>
                <a:latin typeface="+mn-lt"/>
              </a:rPr>
              <a:t>VẬN DỤNG</a:t>
            </a:r>
            <a:endParaRPr sz="4000" b="1" dirty="0">
              <a:effectLst>
                <a:outerShdw blurRad="38100" dist="38100" dir="2700000" algn="tl">
                  <a:srgbClr val="000000">
                    <a:alpha val="43137"/>
                  </a:srgbClr>
                </a:outerShdw>
              </a:effectLst>
              <a:latin typeface="+mn-lt"/>
            </a:endParaRPr>
          </a:p>
        </p:txBody>
      </p:sp>
      <p:sp>
        <p:nvSpPr>
          <p:cNvPr id="2" name="TextBox 1"/>
          <p:cNvSpPr txBox="1"/>
          <p:nvPr/>
        </p:nvSpPr>
        <p:spPr>
          <a:xfrm>
            <a:off x="666326" y="833241"/>
            <a:ext cx="7900157"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các</a:t>
            </a:r>
            <a:r>
              <a:rPr lang="en-US" sz="2000" dirty="0"/>
              <a:t> </a:t>
            </a:r>
            <a:r>
              <a:rPr lang="en-US" sz="2000" dirty="0" err="1"/>
              <a:t>chữ</a:t>
            </a:r>
            <a:r>
              <a:rPr lang="en-US" sz="2000" dirty="0"/>
              <a:t> </a:t>
            </a:r>
            <a:r>
              <a:rPr lang="en-US" sz="2000" dirty="0" err="1"/>
              <a:t>cái</a:t>
            </a:r>
            <a:r>
              <a:rPr lang="en-US" sz="2000" dirty="0"/>
              <a:t> in </a:t>
            </a:r>
            <a:r>
              <a:rPr lang="en-US" sz="2000" dirty="0" err="1"/>
              <a:t>hoa</a:t>
            </a:r>
            <a:r>
              <a:rPr lang="en-US" sz="2000" dirty="0"/>
              <a:t> </a:t>
            </a:r>
            <a:r>
              <a:rPr lang="en-US" sz="2000" dirty="0" err="1"/>
              <a:t>sau</a:t>
            </a:r>
            <a:r>
              <a:rPr lang="en-US" sz="2000" dirty="0"/>
              <a:t>, </a:t>
            </a:r>
            <a:r>
              <a:rPr lang="en-US" sz="2000" dirty="0" err="1"/>
              <a:t>chữ</a:t>
            </a:r>
            <a:r>
              <a:rPr lang="en-US" sz="2000" dirty="0"/>
              <a:t> </a:t>
            </a:r>
            <a:r>
              <a:rPr lang="en-US" sz="2000" dirty="0" err="1"/>
              <a:t>cái</a:t>
            </a:r>
            <a:r>
              <a:rPr lang="en-US" sz="2000" dirty="0"/>
              <a:t> </a:t>
            </a:r>
            <a:r>
              <a:rPr lang="en-US" sz="2000" dirty="0" err="1"/>
              <a:t>nào</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a:t>
            </a:r>
            <a:endParaRPr lang="vi-VN" sz="2000" dirty="0"/>
          </a:p>
        </p:txBody>
      </p:sp>
      <p:sp>
        <p:nvSpPr>
          <p:cNvPr id="3" name="Rounded Rectangle 2"/>
          <p:cNvSpPr/>
          <p:nvPr/>
        </p:nvSpPr>
        <p:spPr>
          <a:xfrm>
            <a:off x="513955" y="1769224"/>
            <a:ext cx="5392518" cy="2887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p>
        </p:txBody>
      </p:sp>
      <p:sp>
        <p:nvSpPr>
          <p:cNvPr id="4" name="Rectangle 3"/>
          <p:cNvSpPr/>
          <p:nvPr/>
        </p:nvSpPr>
        <p:spPr>
          <a:xfrm>
            <a:off x="869258" y="1997370"/>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26" name="Rectangle 25"/>
          <p:cNvSpPr/>
          <p:nvPr/>
        </p:nvSpPr>
        <p:spPr>
          <a:xfrm>
            <a:off x="770562" y="3148846"/>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p>
        </p:txBody>
      </p:sp>
      <p:sp>
        <p:nvSpPr>
          <p:cNvPr id="27" name="Rectangle 26"/>
          <p:cNvSpPr/>
          <p:nvPr/>
        </p:nvSpPr>
        <p:spPr>
          <a:xfrm>
            <a:off x="2078252" y="1814744"/>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a:t>
            </a:r>
          </a:p>
        </p:txBody>
      </p:sp>
      <p:sp>
        <p:nvSpPr>
          <p:cNvPr id="28" name="Rectangle 27"/>
          <p:cNvSpPr/>
          <p:nvPr/>
        </p:nvSpPr>
        <p:spPr>
          <a:xfrm>
            <a:off x="2054322" y="299214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29" name="Rectangle 28"/>
          <p:cNvSpPr/>
          <p:nvPr/>
        </p:nvSpPr>
        <p:spPr>
          <a:xfrm>
            <a:off x="2600008" y="2312839"/>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30" name="Rectangle 29"/>
          <p:cNvSpPr/>
          <p:nvPr/>
        </p:nvSpPr>
        <p:spPr>
          <a:xfrm>
            <a:off x="2501312" y="3464315"/>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p>
        </p:txBody>
      </p:sp>
      <p:sp>
        <p:nvSpPr>
          <p:cNvPr id="31" name="Rectangle 30"/>
          <p:cNvSpPr/>
          <p:nvPr/>
        </p:nvSpPr>
        <p:spPr>
          <a:xfrm>
            <a:off x="3690074" y="2371712"/>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p>
        </p:txBody>
      </p:sp>
      <p:sp>
        <p:nvSpPr>
          <p:cNvPr id="32" name="Rectangle 31"/>
          <p:cNvSpPr/>
          <p:nvPr/>
        </p:nvSpPr>
        <p:spPr>
          <a:xfrm>
            <a:off x="3353346" y="3148846"/>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33" name="Rectangle 32"/>
          <p:cNvSpPr/>
          <p:nvPr/>
        </p:nvSpPr>
        <p:spPr>
          <a:xfrm>
            <a:off x="686540" y="3984934"/>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a:t>
            </a:r>
          </a:p>
        </p:txBody>
      </p:sp>
      <p:sp>
        <p:nvSpPr>
          <p:cNvPr id="34" name="Rectangle 33"/>
          <p:cNvSpPr/>
          <p:nvPr/>
        </p:nvSpPr>
        <p:spPr>
          <a:xfrm>
            <a:off x="4066025" y="3221944"/>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K</a:t>
            </a:r>
          </a:p>
        </p:txBody>
      </p:sp>
      <p:sp>
        <p:nvSpPr>
          <p:cNvPr id="35" name="Rectangle 34"/>
          <p:cNvSpPr/>
          <p:nvPr/>
        </p:nvSpPr>
        <p:spPr>
          <a:xfrm>
            <a:off x="4353020" y="3890340"/>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t>
            </a:r>
          </a:p>
        </p:txBody>
      </p:sp>
      <p:sp>
        <p:nvSpPr>
          <p:cNvPr id="36" name="Rectangle 35"/>
          <p:cNvSpPr/>
          <p:nvPr/>
        </p:nvSpPr>
        <p:spPr>
          <a:xfrm>
            <a:off x="5307398" y="2687181"/>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a:t>
            </a:r>
          </a:p>
        </p:txBody>
      </p:sp>
      <p:sp>
        <p:nvSpPr>
          <p:cNvPr id="37" name="Rectangle 36"/>
          <p:cNvSpPr/>
          <p:nvPr/>
        </p:nvSpPr>
        <p:spPr>
          <a:xfrm>
            <a:off x="5205054" y="3574871"/>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8" name="Rectangle 37"/>
          <p:cNvSpPr/>
          <p:nvPr/>
        </p:nvSpPr>
        <p:spPr>
          <a:xfrm>
            <a:off x="3195197" y="3949215"/>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a:t>
            </a:r>
          </a:p>
        </p:txBody>
      </p:sp>
      <p:sp>
        <p:nvSpPr>
          <p:cNvPr id="39" name="Rectangle 38"/>
          <p:cNvSpPr/>
          <p:nvPr/>
        </p:nvSpPr>
        <p:spPr>
          <a:xfrm>
            <a:off x="4877534" y="1829839"/>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0" name="Rectangle 39"/>
          <p:cNvSpPr/>
          <p:nvPr/>
        </p:nvSpPr>
        <p:spPr>
          <a:xfrm>
            <a:off x="2979241" y="173710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a:t>
            </a:r>
          </a:p>
        </p:txBody>
      </p:sp>
      <p:sp>
        <p:nvSpPr>
          <p:cNvPr id="41" name="Rectangle 40"/>
          <p:cNvSpPr/>
          <p:nvPr/>
        </p:nvSpPr>
        <p:spPr>
          <a:xfrm>
            <a:off x="3947860" y="1737101"/>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t>
            </a:r>
          </a:p>
        </p:txBody>
      </p:sp>
      <p:sp>
        <p:nvSpPr>
          <p:cNvPr id="42" name="Rectangle 41"/>
          <p:cNvSpPr/>
          <p:nvPr/>
        </p:nvSpPr>
        <p:spPr>
          <a:xfrm>
            <a:off x="4668748" y="2632812"/>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p:txBody>
      </p:sp>
      <p:sp>
        <p:nvSpPr>
          <p:cNvPr id="43" name="Rectangle 42"/>
          <p:cNvSpPr/>
          <p:nvPr/>
        </p:nvSpPr>
        <p:spPr>
          <a:xfrm>
            <a:off x="2054322" y="389761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p>
        </p:txBody>
      </p:sp>
      <p:sp>
        <p:nvSpPr>
          <p:cNvPr id="44" name="Rectangle 43"/>
          <p:cNvSpPr/>
          <p:nvPr/>
        </p:nvSpPr>
        <p:spPr>
          <a:xfrm>
            <a:off x="1409212" y="3986712"/>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5" name="Rectangle 44"/>
          <p:cNvSpPr/>
          <p:nvPr/>
        </p:nvSpPr>
        <p:spPr>
          <a:xfrm>
            <a:off x="1345317" y="2788061"/>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6" name="Rectangle 45"/>
          <p:cNvSpPr/>
          <p:nvPr/>
        </p:nvSpPr>
        <p:spPr>
          <a:xfrm>
            <a:off x="1394527" y="1727071"/>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Cloud 5"/>
          <p:cNvSpPr/>
          <p:nvPr/>
        </p:nvSpPr>
        <p:spPr>
          <a:xfrm>
            <a:off x="5943300" y="1491916"/>
            <a:ext cx="2660010" cy="1296145"/>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dirty="0" err="1"/>
              <a:t>Thảo</a:t>
            </a:r>
            <a:r>
              <a:rPr lang="en-US" sz="2400" b="1" dirty="0"/>
              <a:t> </a:t>
            </a:r>
            <a:r>
              <a:rPr lang="en-US" sz="2400" b="1" dirty="0" err="1"/>
              <a:t>luận</a:t>
            </a:r>
            <a:r>
              <a:rPr lang="en-US" sz="2400" b="1" dirty="0"/>
              <a:t> </a:t>
            </a:r>
            <a:r>
              <a:rPr lang="en-US" sz="2400" b="1" dirty="0" err="1"/>
              <a:t>nhóm</a:t>
            </a:r>
            <a:endParaRPr lang="vi-VN" sz="2400" b="1" dirty="0"/>
          </a:p>
        </p:txBody>
      </p:sp>
      <p:sp>
        <p:nvSpPr>
          <p:cNvPr id="7" name="TextBox 6"/>
          <p:cNvSpPr txBox="1"/>
          <p:nvPr/>
        </p:nvSpPr>
        <p:spPr>
          <a:xfrm>
            <a:off x="6106619" y="3130555"/>
            <a:ext cx="2812792" cy="400110"/>
          </a:xfrm>
          <a:prstGeom prst="rect">
            <a:avLst/>
          </a:prstGeom>
          <a:noFill/>
        </p:spPr>
        <p:txBody>
          <a:bodyPr wrap="square" rtlCol="0">
            <a:spAutoFit/>
          </a:bodyPr>
          <a:lstStyle/>
          <a:p>
            <a:r>
              <a:rPr lang="en-US" sz="2000" b="1" dirty="0"/>
              <a:t>- </a:t>
            </a:r>
            <a:r>
              <a:rPr lang="en-US" sz="2000" b="1" dirty="0" err="1"/>
              <a:t>Thời</a:t>
            </a:r>
            <a:r>
              <a:rPr lang="en-US" sz="2000" b="1" dirty="0"/>
              <a:t> </a:t>
            </a:r>
            <a:r>
              <a:rPr lang="en-US" sz="2000" b="1" dirty="0" err="1"/>
              <a:t>gian</a:t>
            </a:r>
            <a:r>
              <a:rPr lang="en-US" sz="2000" b="1" dirty="0"/>
              <a:t>: 3 </a:t>
            </a:r>
            <a:r>
              <a:rPr lang="en-US" sz="2000" b="1" dirty="0" err="1"/>
              <a:t>phút</a:t>
            </a:r>
            <a:endParaRPr lang="vi-V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766"/>
                                        </p:tgtEl>
                                        <p:attrNameLst>
                                          <p:attrName>style.visibility</p:attrName>
                                        </p:attrNameLst>
                                      </p:cBhvr>
                                      <p:to>
                                        <p:strVal val="visible"/>
                                      </p:to>
                                    </p:set>
                                    <p:animEffect transition="in" filter="fade">
                                      <p:cBhvr>
                                        <p:cTn id="7" dur="1000"/>
                                        <p:tgtEl>
                                          <p:spTgt spid="4766"/>
                                        </p:tgtEl>
                                      </p:cBhvr>
                                    </p:animEffect>
                                    <p:anim calcmode="lin" valueType="num">
                                      <p:cBhvr>
                                        <p:cTn id="8" dur="1000" fill="hold"/>
                                        <p:tgtEl>
                                          <p:spTgt spid="4766"/>
                                        </p:tgtEl>
                                        <p:attrNameLst>
                                          <p:attrName>ppt_x</p:attrName>
                                        </p:attrNameLst>
                                      </p:cBhvr>
                                      <p:tavLst>
                                        <p:tav tm="0">
                                          <p:val>
                                            <p:strVal val="#ppt_x"/>
                                          </p:val>
                                        </p:tav>
                                        <p:tav tm="100000">
                                          <p:val>
                                            <p:strVal val="#ppt_x"/>
                                          </p:val>
                                        </p:tav>
                                      </p:tavLst>
                                    </p:anim>
                                    <p:anim calcmode="lin" valueType="num">
                                      <p:cBhvr>
                                        <p:cTn id="9" dur="1000" fill="hold"/>
                                        <p:tgtEl>
                                          <p:spTgt spid="47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250"/>
                                        <p:tgtEl>
                                          <p:spTgt spid="3"/>
                                        </p:tgtEl>
                                      </p:cBhvr>
                                    </p:animEffect>
                                  </p:childTnLst>
                                </p:cTn>
                              </p:par>
                            </p:childTnLst>
                          </p:cTn>
                        </p:par>
                        <p:par>
                          <p:cTn id="19" fill="hold">
                            <p:stCondLst>
                              <p:cond delay="75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250"/>
                                        <p:tgtEl>
                                          <p:spTgt spid="4"/>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250"/>
                                        <p:tgtEl>
                                          <p:spTgt spid="26"/>
                                        </p:tgtEl>
                                      </p:cBhvr>
                                    </p:animEffect>
                                  </p:childTnLst>
                                </p:cTn>
                              </p:par>
                            </p:childTnLst>
                          </p:cTn>
                        </p:par>
                        <p:par>
                          <p:cTn id="27" fill="hold">
                            <p:stCondLst>
                              <p:cond delay="1250"/>
                            </p:stCondLst>
                            <p:childTnLst>
                              <p:par>
                                <p:cTn id="28" presetID="14" presetClass="entr" presetSubtype="1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250"/>
                                        <p:tgtEl>
                                          <p:spTgt spid="27"/>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250"/>
                                        <p:tgtEl>
                                          <p:spTgt spid="28"/>
                                        </p:tgtEl>
                                      </p:cBhvr>
                                    </p:animEffect>
                                  </p:childTnLst>
                                </p:cTn>
                              </p:par>
                            </p:childTnLst>
                          </p:cTn>
                        </p:par>
                        <p:par>
                          <p:cTn id="35" fill="hold">
                            <p:stCondLst>
                              <p:cond delay="1750"/>
                            </p:stCondLst>
                            <p:childTnLst>
                              <p:par>
                                <p:cTn id="36" presetID="14" presetClass="entr" presetSubtype="1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250"/>
                                        <p:tgtEl>
                                          <p:spTgt spid="29"/>
                                        </p:tgtEl>
                                      </p:cBhvr>
                                    </p:animEffect>
                                  </p:childTnLst>
                                </p:cTn>
                              </p:par>
                            </p:childTnLst>
                          </p:cTn>
                        </p:par>
                        <p:par>
                          <p:cTn id="39" fill="hold">
                            <p:stCondLst>
                              <p:cond delay="2000"/>
                            </p:stCondLst>
                            <p:childTnLst>
                              <p:par>
                                <p:cTn id="40" presetID="14" presetClass="entr" presetSubtype="1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250"/>
                                        <p:tgtEl>
                                          <p:spTgt spid="30"/>
                                        </p:tgtEl>
                                      </p:cBhvr>
                                    </p:animEffect>
                                  </p:childTnLst>
                                </p:cTn>
                              </p:par>
                            </p:childTnLst>
                          </p:cTn>
                        </p:par>
                        <p:par>
                          <p:cTn id="43" fill="hold">
                            <p:stCondLst>
                              <p:cond delay="2250"/>
                            </p:stCondLst>
                            <p:childTnLst>
                              <p:par>
                                <p:cTn id="44" presetID="14" presetClass="entr" presetSubtype="1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randombar(horizontal)">
                                      <p:cBhvr>
                                        <p:cTn id="46" dur="250"/>
                                        <p:tgtEl>
                                          <p:spTgt spid="31"/>
                                        </p:tgtEl>
                                      </p:cBhvr>
                                    </p:animEffect>
                                  </p:childTnLst>
                                </p:cTn>
                              </p:par>
                            </p:childTnLst>
                          </p:cTn>
                        </p:par>
                        <p:par>
                          <p:cTn id="47" fill="hold">
                            <p:stCondLst>
                              <p:cond delay="2500"/>
                            </p:stCondLst>
                            <p:childTnLst>
                              <p:par>
                                <p:cTn id="48" presetID="14" presetClass="entr" presetSubtype="1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randombar(horizontal)">
                                      <p:cBhvr>
                                        <p:cTn id="50" dur="250"/>
                                        <p:tgtEl>
                                          <p:spTgt spid="32"/>
                                        </p:tgtEl>
                                      </p:cBhvr>
                                    </p:animEffect>
                                  </p:childTnLst>
                                </p:cTn>
                              </p:par>
                            </p:childTnLst>
                          </p:cTn>
                        </p:par>
                        <p:par>
                          <p:cTn id="51" fill="hold">
                            <p:stCondLst>
                              <p:cond delay="2750"/>
                            </p:stCondLst>
                            <p:childTnLst>
                              <p:par>
                                <p:cTn id="52" presetID="14" presetClass="entr" presetSubtype="1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randombar(horizontal)">
                                      <p:cBhvr>
                                        <p:cTn id="54" dur="250"/>
                                        <p:tgtEl>
                                          <p:spTgt spid="33"/>
                                        </p:tgtEl>
                                      </p:cBhvr>
                                    </p:animEffect>
                                  </p:childTnLst>
                                </p:cTn>
                              </p:par>
                            </p:childTnLst>
                          </p:cTn>
                        </p:par>
                        <p:par>
                          <p:cTn id="55" fill="hold">
                            <p:stCondLst>
                              <p:cond delay="3000"/>
                            </p:stCondLst>
                            <p:childTnLst>
                              <p:par>
                                <p:cTn id="56" presetID="14" presetClass="entr" presetSubtype="1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250"/>
                                        <p:tgtEl>
                                          <p:spTgt spid="34"/>
                                        </p:tgtEl>
                                      </p:cBhvr>
                                    </p:animEffect>
                                  </p:childTnLst>
                                </p:cTn>
                              </p:par>
                            </p:childTnLst>
                          </p:cTn>
                        </p:par>
                        <p:par>
                          <p:cTn id="59" fill="hold">
                            <p:stCondLst>
                              <p:cond delay="3250"/>
                            </p:stCondLst>
                            <p:childTnLst>
                              <p:par>
                                <p:cTn id="60" presetID="14" presetClass="entr" presetSubtype="1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250"/>
                                        <p:tgtEl>
                                          <p:spTgt spid="35"/>
                                        </p:tgtEl>
                                      </p:cBhvr>
                                    </p:animEffect>
                                  </p:childTnLst>
                                </p:cTn>
                              </p:par>
                            </p:childTnLst>
                          </p:cTn>
                        </p:par>
                        <p:par>
                          <p:cTn id="63" fill="hold">
                            <p:stCondLst>
                              <p:cond delay="3500"/>
                            </p:stCondLst>
                            <p:childTnLst>
                              <p:par>
                                <p:cTn id="64" presetID="14" presetClass="entr" presetSubtype="1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250"/>
                                        <p:tgtEl>
                                          <p:spTgt spid="36"/>
                                        </p:tgtEl>
                                      </p:cBhvr>
                                    </p:animEffect>
                                  </p:childTnLst>
                                </p:cTn>
                              </p:par>
                            </p:childTnLst>
                          </p:cTn>
                        </p:par>
                        <p:par>
                          <p:cTn id="67" fill="hold">
                            <p:stCondLst>
                              <p:cond delay="3750"/>
                            </p:stCondLst>
                            <p:childTnLst>
                              <p:par>
                                <p:cTn id="68" presetID="14" presetClass="entr" presetSubtype="1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randombar(horizontal)">
                                      <p:cBhvr>
                                        <p:cTn id="70" dur="250"/>
                                        <p:tgtEl>
                                          <p:spTgt spid="37"/>
                                        </p:tgtEl>
                                      </p:cBhvr>
                                    </p:animEffect>
                                  </p:childTnLst>
                                </p:cTn>
                              </p:par>
                            </p:childTnLst>
                          </p:cTn>
                        </p:par>
                        <p:par>
                          <p:cTn id="71" fill="hold">
                            <p:stCondLst>
                              <p:cond delay="4000"/>
                            </p:stCondLst>
                            <p:childTnLst>
                              <p:par>
                                <p:cTn id="72" presetID="14" presetClass="entr" presetSubtype="1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randombar(horizontal)">
                                      <p:cBhvr>
                                        <p:cTn id="74" dur="250"/>
                                        <p:tgtEl>
                                          <p:spTgt spid="38"/>
                                        </p:tgtEl>
                                      </p:cBhvr>
                                    </p:animEffect>
                                  </p:childTnLst>
                                </p:cTn>
                              </p:par>
                            </p:childTnLst>
                          </p:cTn>
                        </p:par>
                        <p:par>
                          <p:cTn id="75" fill="hold">
                            <p:stCondLst>
                              <p:cond delay="4250"/>
                            </p:stCondLst>
                            <p:childTnLst>
                              <p:par>
                                <p:cTn id="76" presetID="14" presetClass="entr" presetSubtype="1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randombar(horizontal)">
                                      <p:cBhvr>
                                        <p:cTn id="78" dur="250"/>
                                        <p:tgtEl>
                                          <p:spTgt spid="39"/>
                                        </p:tgtEl>
                                      </p:cBhvr>
                                    </p:animEffect>
                                  </p:childTnLst>
                                </p:cTn>
                              </p:par>
                            </p:childTnLst>
                          </p:cTn>
                        </p:par>
                        <p:par>
                          <p:cTn id="79" fill="hold">
                            <p:stCondLst>
                              <p:cond delay="4500"/>
                            </p:stCondLst>
                            <p:childTnLst>
                              <p:par>
                                <p:cTn id="80" presetID="14" presetClass="entr" presetSubtype="1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randombar(horizontal)">
                                      <p:cBhvr>
                                        <p:cTn id="82" dur="250"/>
                                        <p:tgtEl>
                                          <p:spTgt spid="40"/>
                                        </p:tgtEl>
                                      </p:cBhvr>
                                    </p:animEffect>
                                  </p:childTnLst>
                                </p:cTn>
                              </p:par>
                            </p:childTnLst>
                          </p:cTn>
                        </p:par>
                        <p:par>
                          <p:cTn id="83" fill="hold">
                            <p:stCondLst>
                              <p:cond delay="4750"/>
                            </p:stCondLst>
                            <p:childTnLst>
                              <p:par>
                                <p:cTn id="84" presetID="14" presetClass="entr" presetSubtype="1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randombar(horizontal)">
                                      <p:cBhvr>
                                        <p:cTn id="86" dur="250"/>
                                        <p:tgtEl>
                                          <p:spTgt spid="41"/>
                                        </p:tgtEl>
                                      </p:cBhvr>
                                    </p:animEffect>
                                  </p:childTnLst>
                                </p:cTn>
                              </p:par>
                            </p:childTnLst>
                          </p:cTn>
                        </p:par>
                        <p:par>
                          <p:cTn id="87" fill="hold">
                            <p:stCondLst>
                              <p:cond delay="5000"/>
                            </p:stCondLst>
                            <p:childTnLst>
                              <p:par>
                                <p:cTn id="88" presetID="14" presetClass="entr" presetSubtype="1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randombar(horizontal)">
                                      <p:cBhvr>
                                        <p:cTn id="90" dur="250"/>
                                        <p:tgtEl>
                                          <p:spTgt spid="42"/>
                                        </p:tgtEl>
                                      </p:cBhvr>
                                    </p:animEffect>
                                  </p:childTnLst>
                                </p:cTn>
                              </p:par>
                            </p:childTnLst>
                          </p:cTn>
                        </p:par>
                        <p:par>
                          <p:cTn id="91" fill="hold">
                            <p:stCondLst>
                              <p:cond delay="5250"/>
                            </p:stCondLst>
                            <p:childTnLst>
                              <p:par>
                                <p:cTn id="92" presetID="14" presetClass="entr" presetSubtype="10"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randombar(horizontal)">
                                      <p:cBhvr>
                                        <p:cTn id="94" dur="250"/>
                                        <p:tgtEl>
                                          <p:spTgt spid="43"/>
                                        </p:tgtEl>
                                      </p:cBhvr>
                                    </p:animEffect>
                                  </p:childTnLst>
                                </p:cTn>
                              </p:par>
                            </p:childTnLst>
                          </p:cTn>
                        </p:par>
                        <p:par>
                          <p:cTn id="95" fill="hold">
                            <p:stCondLst>
                              <p:cond delay="5500"/>
                            </p:stCondLst>
                            <p:childTnLst>
                              <p:par>
                                <p:cTn id="96" presetID="14" presetClass="entr" presetSubtype="1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randombar(horizontal)">
                                      <p:cBhvr>
                                        <p:cTn id="98" dur="250"/>
                                        <p:tgtEl>
                                          <p:spTgt spid="44"/>
                                        </p:tgtEl>
                                      </p:cBhvr>
                                    </p:animEffect>
                                  </p:childTnLst>
                                </p:cTn>
                              </p:par>
                            </p:childTnLst>
                          </p:cTn>
                        </p:par>
                        <p:par>
                          <p:cTn id="99" fill="hold">
                            <p:stCondLst>
                              <p:cond delay="5750"/>
                            </p:stCondLst>
                            <p:childTnLst>
                              <p:par>
                                <p:cTn id="100" presetID="14" presetClass="entr" presetSubtype="10"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randombar(horizontal)">
                                      <p:cBhvr>
                                        <p:cTn id="102" dur="250"/>
                                        <p:tgtEl>
                                          <p:spTgt spid="45"/>
                                        </p:tgtEl>
                                      </p:cBhvr>
                                    </p:animEffect>
                                  </p:childTnLst>
                                </p:cTn>
                              </p:par>
                            </p:childTnLst>
                          </p:cTn>
                        </p:par>
                        <p:par>
                          <p:cTn id="103" fill="hold">
                            <p:stCondLst>
                              <p:cond delay="6000"/>
                            </p:stCondLst>
                            <p:childTnLst>
                              <p:par>
                                <p:cTn id="104" presetID="14" presetClass="entr" presetSubtype="10"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randombar(horizontal)">
                                      <p:cBhvr>
                                        <p:cTn id="106" dur="25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randombar(horizontal)">
                                      <p:cBhvr>
                                        <p:cTn id="111" dur="500"/>
                                        <p:tgtEl>
                                          <p:spTgt spid="6"/>
                                        </p:tgtEl>
                                      </p:cBhvr>
                                    </p:animEffect>
                                  </p:childTnLst>
                                </p:cTn>
                              </p:par>
                            </p:childTnLst>
                          </p:cTn>
                        </p:par>
                        <p:par>
                          <p:cTn id="112" fill="hold">
                            <p:stCondLst>
                              <p:cond delay="500"/>
                            </p:stCondLst>
                            <p:childTnLst>
                              <p:par>
                                <p:cTn id="113" presetID="53" presetClass="entr" presetSubtype="16"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p:cTn id="115" dur="500" fill="hold"/>
                                        <p:tgtEl>
                                          <p:spTgt spid="7"/>
                                        </p:tgtEl>
                                        <p:attrNameLst>
                                          <p:attrName>ppt_w</p:attrName>
                                        </p:attrNameLst>
                                      </p:cBhvr>
                                      <p:tavLst>
                                        <p:tav tm="0">
                                          <p:val>
                                            <p:fltVal val="0"/>
                                          </p:val>
                                        </p:tav>
                                        <p:tav tm="100000">
                                          <p:val>
                                            <p:strVal val="#ppt_w"/>
                                          </p:val>
                                        </p:tav>
                                      </p:tavLst>
                                    </p:anim>
                                    <p:anim calcmode="lin" valueType="num">
                                      <p:cBhvr>
                                        <p:cTn id="116" dur="500" fill="hold"/>
                                        <p:tgtEl>
                                          <p:spTgt spid="7"/>
                                        </p:tgtEl>
                                        <p:attrNameLst>
                                          <p:attrName>ppt_h</p:attrName>
                                        </p:attrNameLst>
                                      </p:cBhvr>
                                      <p:tavLst>
                                        <p:tav tm="0">
                                          <p:val>
                                            <p:fltVal val="0"/>
                                          </p:val>
                                        </p:tav>
                                        <p:tav tm="100000">
                                          <p:val>
                                            <p:strVal val="#ppt_h"/>
                                          </p:val>
                                        </p:tav>
                                      </p:tavLst>
                                    </p:anim>
                                    <p:animEffect transition="in" filter="fade">
                                      <p:cBhvr>
                                        <p:cTn id="1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6" grpId="0"/>
      <p:bldP spid="2" grpId="0"/>
      <p:bldP spid="3" grpId="0" animBg="1"/>
      <p:bldP spid="4"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781281" y="1448381"/>
            <a:ext cx="5392518" cy="2887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p>
        </p:txBody>
      </p:sp>
      <p:sp>
        <p:nvSpPr>
          <p:cNvPr id="5" name="TextBox 4"/>
          <p:cNvSpPr txBox="1"/>
          <p:nvPr/>
        </p:nvSpPr>
        <p:spPr>
          <a:xfrm>
            <a:off x="1171074" y="385010"/>
            <a:ext cx="6416842"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Các</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chữ</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có</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tâm</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đối</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xứng</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là</a:t>
            </a:r>
            <a:r>
              <a:rPr lang="en-US" sz="2800" b="1" dirty="0">
                <a:effectLst>
                  <a:outerShdw blurRad="38100" dist="38100" dir="2700000" algn="tl">
                    <a:srgbClr val="000000">
                      <a:alpha val="43137"/>
                    </a:srgbClr>
                  </a:outerShdw>
                </a:effectLst>
              </a:rPr>
              <a:t>:</a:t>
            </a:r>
            <a:endParaRPr lang="vi-VN" sz="2800" b="1" dirty="0">
              <a:effectLst>
                <a:outerShdw blurRad="38100" dist="38100" dir="2700000" algn="tl">
                  <a:srgbClr val="000000">
                    <a:alpha val="43137"/>
                  </a:srgbClr>
                </a:outerShdw>
              </a:effectLst>
            </a:endParaRPr>
          </a:p>
        </p:txBody>
      </p:sp>
      <p:sp>
        <p:nvSpPr>
          <p:cNvPr id="28" name="Rectangle 27"/>
          <p:cNvSpPr/>
          <p:nvPr/>
        </p:nvSpPr>
        <p:spPr>
          <a:xfrm>
            <a:off x="2136584" y="1676527"/>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29" name="Rectangle 28"/>
          <p:cNvSpPr/>
          <p:nvPr/>
        </p:nvSpPr>
        <p:spPr>
          <a:xfrm>
            <a:off x="2037888" y="2828003"/>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p>
        </p:txBody>
      </p:sp>
      <p:sp>
        <p:nvSpPr>
          <p:cNvPr id="30" name="Rectangle 29"/>
          <p:cNvSpPr/>
          <p:nvPr/>
        </p:nvSpPr>
        <p:spPr>
          <a:xfrm>
            <a:off x="3345578" y="1493901"/>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a:t>
            </a:r>
          </a:p>
        </p:txBody>
      </p:sp>
      <p:sp>
        <p:nvSpPr>
          <p:cNvPr id="31" name="Rectangle 30"/>
          <p:cNvSpPr/>
          <p:nvPr/>
        </p:nvSpPr>
        <p:spPr>
          <a:xfrm>
            <a:off x="3321648" y="2671298"/>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32" name="Rectangle 31"/>
          <p:cNvSpPr/>
          <p:nvPr/>
        </p:nvSpPr>
        <p:spPr>
          <a:xfrm>
            <a:off x="3867334" y="1991996"/>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33" name="Rectangle 32"/>
          <p:cNvSpPr/>
          <p:nvPr/>
        </p:nvSpPr>
        <p:spPr>
          <a:xfrm>
            <a:off x="3768638" y="3143472"/>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p>
        </p:txBody>
      </p:sp>
      <p:sp>
        <p:nvSpPr>
          <p:cNvPr id="34" name="Rectangle 33"/>
          <p:cNvSpPr/>
          <p:nvPr/>
        </p:nvSpPr>
        <p:spPr>
          <a:xfrm>
            <a:off x="4957400" y="2050869"/>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p>
        </p:txBody>
      </p:sp>
      <p:sp>
        <p:nvSpPr>
          <p:cNvPr id="35" name="Rectangle 34"/>
          <p:cNvSpPr/>
          <p:nvPr/>
        </p:nvSpPr>
        <p:spPr>
          <a:xfrm>
            <a:off x="4620672" y="2828003"/>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36" name="Rectangle 35"/>
          <p:cNvSpPr/>
          <p:nvPr/>
        </p:nvSpPr>
        <p:spPr>
          <a:xfrm>
            <a:off x="1953866" y="366409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a:t>
            </a:r>
          </a:p>
        </p:txBody>
      </p:sp>
      <p:sp>
        <p:nvSpPr>
          <p:cNvPr id="37" name="Rectangle 36"/>
          <p:cNvSpPr/>
          <p:nvPr/>
        </p:nvSpPr>
        <p:spPr>
          <a:xfrm>
            <a:off x="5333351" y="2901101"/>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K</a:t>
            </a:r>
          </a:p>
        </p:txBody>
      </p:sp>
      <p:sp>
        <p:nvSpPr>
          <p:cNvPr id="38" name="Rectangle 37"/>
          <p:cNvSpPr/>
          <p:nvPr/>
        </p:nvSpPr>
        <p:spPr>
          <a:xfrm>
            <a:off x="5620346" y="3569497"/>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t>
            </a:r>
          </a:p>
        </p:txBody>
      </p:sp>
      <p:sp>
        <p:nvSpPr>
          <p:cNvPr id="39" name="Rectangle 38"/>
          <p:cNvSpPr/>
          <p:nvPr/>
        </p:nvSpPr>
        <p:spPr>
          <a:xfrm>
            <a:off x="6574724" y="2366338"/>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a:t>
            </a:r>
          </a:p>
        </p:txBody>
      </p:sp>
      <p:sp>
        <p:nvSpPr>
          <p:cNvPr id="40" name="Rectangle 39"/>
          <p:cNvSpPr/>
          <p:nvPr/>
        </p:nvSpPr>
        <p:spPr>
          <a:xfrm>
            <a:off x="6472380" y="3254028"/>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1" name="Rectangle 40"/>
          <p:cNvSpPr/>
          <p:nvPr/>
        </p:nvSpPr>
        <p:spPr>
          <a:xfrm>
            <a:off x="4462523" y="3628372"/>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a:t>
            </a:r>
          </a:p>
        </p:txBody>
      </p:sp>
      <p:sp>
        <p:nvSpPr>
          <p:cNvPr id="42" name="Rectangle 41"/>
          <p:cNvSpPr/>
          <p:nvPr/>
        </p:nvSpPr>
        <p:spPr>
          <a:xfrm>
            <a:off x="6144860" y="1508996"/>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3" name="Rectangle 42"/>
          <p:cNvSpPr/>
          <p:nvPr/>
        </p:nvSpPr>
        <p:spPr>
          <a:xfrm>
            <a:off x="4246567" y="1416258"/>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a:t>
            </a:r>
          </a:p>
        </p:txBody>
      </p:sp>
      <p:sp>
        <p:nvSpPr>
          <p:cNvPr id="44" name="Rectangle 43"/>
          <p:cNvSpPr/>
          <p:nvPr/>
        </p:nvSpPr>
        <p:spPr>
          <a:xfrm>
            <a:off x="5215186" y="1416258"/>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t>
            </a:r>
          </a:p>
        </p:txBody>
      </p:sp>
      <p:sp>
        <p:nvSpPr>
          <p:cNvPr id="45" name="Rectangle 44"/>
          <p:cNvSpPr/>
          <p:nvPr/>
        </p:nvSpPr>
        <p:spPr>
          <a:xfrm>
            <a:off x="5936074" y="2311969"/>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p:txBody>
      </p:sp>
      <p:sp>
        <p:nvSpPr>
          <p:cNvPr id="46" name="Rectangle 45"/>
          <p:cNvSpPr/>
          <p:nvPr/>
        </p:nvSpPr>
        <p:spPr>
          <a:xfrm>
            <a:off x="3321648" y="3576768"/>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p>
        </p:txBody>
      </p:sp>
      <p:sp>
        <p:nvSpPr>
          <p:cNvPr id="47" name="Rectangle 46"/>
          <p:cNvSpPr/>
          <p:nvPr/>
        </p:nvSpPr>
        <p:spPr>
          <a:xfrm>
            <a:off x="2676538" y="3665869"/>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8" name="Rectangle 47"/>
          <p:cNvSpPr/>
          <p:nvPr/>
        </p:nvSpPr>
        <p:spPr>
          <a:xfrm>
            <a:off x="2612643" y="2467218"/>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Rectangle 48"/>
          <p:cNvSpPr/>
          <p:nvPr/>
        </p:nvSpPr>
        <p:spPr>
          <a:xfrm>
            <a:off x="2661853" y="1406228"/>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9938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par>
                                <p:cTn id="44" presetID="14" presetClass="entr" presetSubtype="10" fill="hold" grpId="0" nodeType="withEffect">
                                  <p:stCondLst>
                                    <p:cond delay="0"/>
                                  </p:stCondLst>
                                  <p:iterate type="lt">
                                    <p:tmPct val="0"/>
                                  </p:iterate>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500"/>
                                        <p:tgtEl>
                                          <p:spTgt spid="4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grpId="0" nodeType="withEffect">
                                  <p:stCondLst>
                                    <p:cond delay="0"/>
                                  </p:stCondLst>
                                  <p:iterate type="lt">
                                    <p:tmPct val="0"/>
                                  </p:iterate>
                                  <p:childTnLst>
                                    <p:set>
                                      <p:cBhvr>
                                        <p:cTn id="60" dur="1" fill="hold">
                                          <p:stCondLst>
                                            <p:cond delay="0"/>
                                          </p:stCondLst>
                                        </p:cTn>
                                        <p:tgtEl>
                                          <p:spTgt spid="45"/>
                                        </p:tgtEl>
                                        <p:attrNameLst>
                                          <p:attrName>style.visibility</p:attrName>
                                        </p:attrNameLst>
                                      </p:cBhvr>
                                      <p:to>
                                        <p:strVal val="visible"/>
                                      </p:to>
                                    </p:set>
                                    <p:animEffect transition="in" filter="randombar(horizontal)">
                                      <p:cBhvr>
                                        <p:cTn id="61" dur="500"/>
                                        <p:tgtEl>
                                          <p:spTgt spid="4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par>
                                <p:cTn id="65" presetID="14" presetClass="entr" presetSubtype="10" fill="hold" grpId="0" nodeType="withEffect">
                                  <p:stCondLst>
                                    <p:cond delay="0"/>
                                  </p:stCondLst>
                                  <p:iterate type="lt">
                                    <p:tmPct val="0"/>
                                  </p:iterate>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randombar(horizontal)">
                                      <p:cBhvr>
                                        <p:cTn id="70" dur="500"/>
                                        <p:tgtEl>
                                          <p:spTgt spid="48"/>
                                        </p:tgtEl>
                                      </p:cBhvr>
                                    </p:animEffect>
                                  </p:childTnLst>
                                </p:cTn>
                              </p:par>
                              <p:par>
                                <p:cTn id="71" presetID="14" presetClass="entr" presetSubtype="10" fill="hold" grpId="0" nodeType="withEffect">
                                  <p:stCondLst>
                                    <p:cond delay="0"/>
                                  </p:stCondLst>
                                  <p:iterate type="lt">
                                    <p:tmPct val="0"/>
                                  </p:iterate>
                                  <p:childTnLst>
                                    <p:set>
                                      <p:cBhvr>
                                        <p:cTn id="72" dur="1" fill="hold">
                                          <p:stCondLst>
                                            <p:cond delay="0"/>
                                          </p:stCondLst>
                                        </p:cTn>
                                        <p:tgtEl>
                                          <p:spTgt spid="49"/>
                                        </p:tgtEl>
                                        <p:attrNameLst>
                                          <p:attrName>style.visibility</p:attrName>
                                        </p:attrNameLst>
                                      </p:cBhvr>
                                      <p:to>
                                        <p:strVal val="visible"/>
                                      </p:to>
                                    </p:set>
                                    <p:animEffect transition="in" filter="randombar(horizont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1" nodeType="clickEffect">
                                  <p:stCondLst>
                                    <p:cond delay="0"/>
                                  </p:stCondLst>
                                  <p:childTnLst>
                                    <p:animClr clrSpc="rgb" dir="cw">
                                      <p:cBhvr override="childStyle">
                                        <p:cTn id="77" dur="2000" fill="hold"/>
                                        <p:tgtEl>
                                          <p:spTgt spid="41"/>
                                        </p:tgtEl>
                                        <p:attrNameLst>
                                          <p:attrName>style.color</p:attrName>
                                        </p:attrNameLst>
                                      </p:cBhvr>
                                      <p:to>
                                        <a:srgbClr val="FF0000"/>
                                      </p:to>
                                    </p:animClr>
                                  </p:childTnLst>
                                </p:cTn>
                              </p:par>
                            </p:childTnLst>
                          </p:cTn>
                        </p:par>
                      </p:childTnLst>
                    </p:cTn>
                  </p:par>
                  <p:par>
                    <p:cTn id="78" fill="hold">
                      <p:stCondLst>
                        <p:cond delay="indefinite"/>
                      </p:stCondLst>
                      <p:childTnLst>
                        <p:par>
                          <p:cTn id="79" fill="hold">
                            <p:stCondLst>
                              <p:cond delay="0"/>
                            </p:stCondLst>
                            <p:childTnLst>
                              <p:par>
                                <p:cTn id="80" presetID="16" presetClass="emph" presetSubtype="0" fill="hold" grpId="1" nodeType="clickEffect">
                                  <p:stCondLst>
                                    <p:cond delay="0"/>
                                  </p:stCondLst>
                                  <p:iterate type="lt">
                                    <p:tmPct val="4000"/>
                                  </p:iterate>
                                  <p:childTnLst>
                                    <p:set>
                                      <p:cBhvr override="childStyle">
                                        <p:cTn id="81" dur="500" fill="hold"/>
                                        <p:tgtEl>
                                          <p:spTgt spid="36"/>
                                        </p:tgtEl>
                                        <p:attrNameLst>
                                          <p:attrName>style.color</p:attrName>
                                        </p:attrNameLst>
                                      </p:cBhvr>
                                      <p:to>
                                        <p:clrVal>
                                          <a:srgbClr val="FF0000"/>
                                        </p:clrVal>
                                      </p:to>
                                    </p:set>
                                    <p:set>
                                      <p:cBhvr>
                                        <p:cTn id="82" dur="500" fill="hold"/>
                                        <p:tgtEl>
                                          <p:spTgt spid="36"/>
                                        </p:tgtEl>
                                        <p:attrNameLst>
                                          <p:attrName>fillcolor</p:attrName>
                                        </p:attrNameLst>
                                      </p:cBhvr>
                                      <p:to>
                                        <p:clrVal>
                                          <a:srgbClr val="FF0000"/>
                                        </p:clrVal>
                                      </p:to>
                                    </p:set>
                                    <p:set>
                                      <p:cBhvr>
                                        <p:cTn id="83" dur="500" fill="hold"/>
                                        <p:tgtEl>
                                          <p:spTgt spid="36"/>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16" presetClass="emph" presetSubtype="0" fill="hold" grpId="1" nodeType="clickEffect">
                                  <p:stCondLst>
                                    <p:cond delay="0"/>
                                  </p:stCondLst>
                                  <p:iterate type="lt">
                                    <p:tmPct val="4000"/>
                                  </p:iterate>
                                  <p:childTnLst>
                                    <p:set>
                                      <p:cBhvr override="childStyle">
                                        <p:cTn id="87" dur="500" fill="hold"/>
                                        <p:tgtEl>
                                          <p:spTgt spid="40"/>
                                        </p:tgtEl>
                                        <p:attrNameLst>
                                          <p:attrName>style.color</p:attrName>
                                        </p:attrNameLst>
                                      </p:cBhvr>
                                      <p:to>
                                        <p:clrVal>
                                          <a:srgbClr val="FF0000"/>
                                        </p:clrVal>
                                      </p:to>
                                    </p:set>
                                    <p:set>
                                      <p:cBhvr>
                                        <p:cTn id="88" dur="500" fill="hold"/>
                                        <p:tgtEl>
                                          <p:spTgt spid="40"/>
                                        </p:tgtEl>
                                        <p:attrNameLst>
                                          <p:attrName>fillcolor</p:attrName>
                                        </p:attrNameLst>
                                      </p:cBhvr>
                                      <p:to>
                                        <p:clrVal>
                                          <a:srgbClr val="FF0000"/>
                                        </p:clrVal>
                                      </p:to>
                                    </p:set>
                                    <p:set>
                                      <p:cBhvr>
                                        <p:cTn id="89" dur="500" fill="hold"/>
                                        <p:tgtEl>
                                          <p:spTgt spid="40"/>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16" presetClass="emph" presetSubtype="0" fill="hold" grpId="1" nodeType="clickEffect">
                                  <p:stCondLst>
                                    <p:cond delay="0"/>
                                  </p:stCondLst>
                                  <p:iterate type="lt">
                                    <p:tmPct val="4000"/>
                                  </p:iterate>
                                  <p:childTnLst>
                                    <p:set>
                                      <p:cBhvr override="childStyle">
                                        <p:cTn id="93" dur="500" fill="hold"/>
                                        <p:tgtEl>
                                          <p:spTgt spid="34"/>
                                        </p:tgtEl>
                                        <p:attrNameLst>
                                          <p:attrName>style.color</p:attrName>
                                        </p:attrNameLst>
                                      </p:cBhvr>
                                      <p:to>
                                        <p:clrVal>
                                          <a:srgbClr val="FF0000"/>
                                        </p:clrVal>
                                      </p:to>
                                    </p:set>
                                    <p:set>
                                      <p:cBhvr>
                                        <p:cTn id="94" dur="500" fill="hold"/>
                                        <p:tgtEl>
                                          <p:spTgt spid="34"/>
                                        </p:tgtEl>
                                        <p:attrNameLst>
                                          <p:attrName>fillcolor</p:attrName>
                                        </p:attrNameLst>
                                      </p:cBhvr>
                                      <p:to>
                                        <p:clrVal>
                                          <a:srgbClr val="FF0000"/>
                                        </p:clrVal>
                                      </p:to>
                                    </p:set>
                                    <p:set>
                                      <p:cBhvr>
                                        <p:cTn id="95" dur="500" fill="hold"/>
                                        <p:tgtEl>
                                          <p:spTgt spid="34"/>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16" presetClass="emph" presetSubtype="0" fill="hold" grpId="2" nodeType="clickEffect">
                                  <p:stCondLst>
                                    <p:cond delay="0"/>
                                  </p:stCondLst>
                                  <p:iterate type="lt">
                                    <p:tmPct val="4000"/>
                                  </p:iterate>
                                  <p:childTnLst>
                                    <p:set>
                                      <p:cBhvr override="childStyle">
                                        <p:cTn id="99" dur="500" fill="hold"/>
                                        <p:tgtEl>
                                          <p:spTgt spid="34"/>
                                        </p:tgtEl>
                                        <p:attrNameLst>
                                          <p:attrName>style.color</p:attrName>
                                        </p:attrNameLst>
                                      </p:cBhvr>
                                      <p:to>
                                        <p:clrVal>
                                          <a:srgbClr val="FF0000"/>
                                        </p:clrVal>
                                      </p:to>
                                    </p:set>
                                    <p:set>
                                      <p:cBhvr>
                                        <p:cTn id="100" dur="500" fill="hold"/>
                                        <p:tgtEl>
                                          <p:spTgt spid="34"/>
                                        </p:tgtEl>
                                        <p:attrNameLst>
                                          <p:attrName>fillcolor</p:attrName>
                                        </p:attrNameLst>
                                      </p:cBhvr>
                                      <p:to>
                                        <p:clrVal>
                                          <a:srgbClr val="FF0000"/>
                                        </p:clrVal>
                                      </p:to>
                                    </p:set>
                                    <p:set>
                                      <p:cBhvr>
                                        <p:cTn id="101" dur="500" fill="hold"/>
                                        <p:tgtEl>
                                          <p:spTgt spid="34"/>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16" presetClass="emph" presetSubtype="0" fill="hold" grpId="1" nodeType="clickEffect">
                                  <p:stCondLst>
                                    <p:cond delay="0"/>
                                  </p:stCondLst>
                                  <p:iterate type="lt">
                                    <p:tmPct val="4000"/>
                                  </p:iterate>
                                  <p:childTnLst>
                                    <p:set>
                                      <p:cBhvr override="childStyle">
                                        <p:cTn id="105" dur="500" fill="hold"/>
                                        <p:tgtEl>
                                          <p:spTgt spid="49"/>
                                        </p:tgtEl>
                                        <p:attrNameLst>
                                          <p:attrName>style.color</p:attrName>
                                        </p:attrNameLst>
                                      </p:cBhvr>
                                      <p:to>
                                        <p:clrVal>
                                          <a:srgbClr val="FF0000"/>
                                        </p:clrVal>
                                      </p:to>
                                    </p:set>
                                    <p:set>
                                      <p:cBhvr>
                                        <p:cTn id="106" dur="500" fill="hold"/>
                                        <p:tgtEl>
                                          <p:spTgt spid="49"/>
                                        </p:tgtEl>
                                        <p:attrNameLst>
                                          <p:attrName>fillcolor</p:attrName>
                                        </p:attrNameLst>
                                      </p:cBhvr>
                                      <p:to>
                                        <p:clrVal>
                                          <a:srgbClr val="FF0000"/>
                                        </p:clrVal>
                                      </p:to>
                                    </p:set>
                                    <p:set>
                                      <p:cBhvr>
                                        <p:cTn id="107" dur="500" fill="hold"/>
                                        <p:tgtEl>
                                          <p:spTgt spid="49"/>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16" presetClass="emph" presetSubtype="0" fill="hold" grpId="1" nodeType="clickEffect">
                                  <p:stCondLst>
                                    <p:cond delay="0"/>
                                  </p:stCondLst>
                                  <p:iterate type="lt">
                                    <p:tmPct val="4000"/>
                                  </p:iterate>
                                  <p:childTnLst>
                                    <p:set>
                                      <p:cBhvr override="childStyle">
                                        <p:cTn id="111" dur="500" fill="hold"/>
                                        <p:tgtEl>
                                          <p:spTgt spid="45"/>
                                        </p:tgtEl>
                                        <p:attrNameLst>
                                          <p:attrName>style.color</p:attrName>
                                        </p:attrNameLst>
                                      </p:cBhvr>
                                      <p:to>
                                        <p:clrVal>
                                          <a:srgbClr val="FF0000"/>
                                        </p:clrVal>
                                      </p:to>
                                    </p:set>
                                    <p:set>
                                      <p:cBhvr>
                                        <p:cTn id="112" dur="500" fill="hold"/>
                                        <p:tgtEl>
                                          <p:spTgt spid="45"/>
                                        </p:tgtEl>
                                        <p:attrNameLst>
                                          <p:attrName>fillcolor</p:attrName>
                                        </p:attrNameLst>
                                      </p:cBhvr>
                                      <p:to>
                                        <p:clrVal>
                                          <a:srgbClr val="FF0000"/>
                                        </p:clrVal>
                                      </p:to>
                                    </p:set>
                                    <p:set>
                                      <p:cBhvr>
                                        <p:cTn id="113" dur="500" fill="hold"/>
                                        <p:tgtEl>
                                          <p:spTgt spid="45"/>
                                        </p:tgtEl>
                                        <p:attrNameLst>
                                          <p:attrName>fill.type</p:attrName>
                                        </p:attrNameLst>
                                      </p:cBhvr>
                                      <p:to>
                                        <p:strVal val="solid"/>
                                      </p:to>
                                    </p:set>
                                  </p:childTnLst>
                                </p:cTn>
                              </p:par>
                            </p:childTnLst>
                          </p:cTn>
                        </p:par>
                      </p:childTnLst>
                    </p:cTn>
                  </p:par>
                  <p:par>
                    <p:cTn id="114" fill="hold">
                      <p:stCondLst>
                        <p:cond delay="indefinite"/>
                      </p:stCondLst>
                      <p:childTnLst>
                        <p:par>
                          <p:cTn id="115" fill="hold">
                            <p:stCondLst>
                              <p:cond delay="0"/>
                            </p:stCondLst>
                            <p:childTnLst>
                              <p:par>
                                <p:cTn id="116" presetID="16" presetClass="emph" presetSubtype="0" fill="hold" grpId="1" nodeType="clickEffect">
                                  <p:stCondLst>
                                    <p:cond delay="0"/>
                                  </p:stCondLst>
                                  <p:iterate type="lt">
                                    <p:tmPct val="4000"/>
                                  </p:iterate>
                                  <p:childTnLst>
                                    <p:set>
                                      <p:cBhvr override="childStyle">
                                        <p:cTn id="117" dur="500" fill="hold"/>
                                        <p:tgtEl>
                                          <p:spTgt spid="47"/>
                                        </p:tgtEl>
                                        <p:attrNameLst>
                                          <p:attrName>style.color</p:attrName>
                                        </p:attrNameLst>
                                      </p:cBhvr>
                                      <p:to>
                                        <p:clrVal>
                                          <a:srgbClr val="FF0000"/>
                                        </p:clrVal>
                                      </p:to>
                                    </p:set>
                                    <p:set>
                                      <p:cBhvr>
                                        <p:cTn id="118" dur="500" fill="hold"/>
                                        <p:tgtEl>
                                          <p:spTgt spid="47"/>
                                        </p:tgtEl>
                                        <p:attrNameLst>
                                          <p:attrName>fillcolor</p:attrName>
                                        </p:attrNameLst>
                                      </p:cBhvr>
                                      <p:to>
                                        <p:clrVal>
                                          <a:srgbClr val="FF0000"/>
                                        </p:clrVal>
                                      </p:to>
                                    </p:set>
                                    <p:set>
                                      <p:cBhvr>
                                        <p:cTn id="119" dur="500" fill="hold"/>
                                        <p:tgtEl>
                                          <p:spTgt spid="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8" grpId="0"/>
      <p:bldP spid="29" grpId="0"/>
      <p:bldP spid="30" grpId="0"/>
      <p:bldP spid="31" grpId="0"/>
      <p:bldP spid="32" grpId="0"/>
      <p:bldP spid="33" grpId="0"/>
      <p:bldP spid="34" grpId="0"/>
      <p:bldP spid="34" grpId="1"/>
      <p:bldP spid="34" grpId="2"/>
      <p:bldP spid="35" grpId="0"/>
      <p:bldP spid="36" grpId="0"/>
      <p:bldP spid="36" grpId="1"/>
      <p:bldP spid="37" grpId="0"/>
      <p:bldP spid="38" grpId="0"/>
      <p:bldP spid="39" grpId="0"/>
      <p:bldP spid="40" grpId="0"/>
      <p:bldP spid="40" grpId="1"/>
      <p:bldP spid="41" grpId="0"/>
      <p:bldP spid="41" grpId="1"/>
      <p:bldP spid="42" grpId="0"/>
      <p:bldP spid="43" grpId="0"/>
      <p:bldP spid="44" grpId="0"/>
      <p:bldP spid="45" grpId="0"/>
      <p:bldP spid="45" grpId="1"/>
      <p:bldP spid="46" grpId="0"/>
      <p:bldP spid="47" grpId="0"/>
      <p:bldP spid="47" grpId="1"/>
      <p:bldP spid="48" grpId="0"/>
      <p:bldP spid="49" grpId="0"/>
      <p:bldP spid="4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2"/>
        <p:cNvGrpSpPr/>
        <p:nvPr/>
      </p:nvGrpSpPr>
      <p:grpSpPr>
        <a:xfrm>
          <a:off x="0" y="0"/>
          <a:ext cx="0" cy="0"/>
          <a:chOff x="0" y="0"/>
          <a:chExt cx="0" cy="0"/>
        </a:xfrm>
      </p:grpSpPr>
      <p:sp>
        <p:nvSpPr>
          <p:cNvPr id="4783" name="Google Shape;4783;p64"/>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a:t>
            </a:r>
            <a:endParaRPr/>
          </a:p>
        </p:txBody>
      </p:sp>
      <p:sp>
        <p:nvSpPr>
          <p:cNvPr id="4784" name="Google Shape;4784;p64"/>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a:t>
            </a:r>
            <a:endParaRPr/>
          </a:p>
        </p:txBody>
      </p:sp>
      <p:sp>
        <p:nvSpPr>
          <p:cNvPr id="4785" name="Google Shape;4785;p64"/>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a:t>
            </a:r>
            <a:endParaRPr/>
          </a:p>
        </p:txBody>
      </p:sp>
      <p:sp>
        <p:nvSpPr>
          <p:cNvPr id="4786" name="Google Shape;4786;p64"/>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Neptune</a:t>
            </a:r>
            <a:endParaRPr/>
          </a:p>
        </p:txBody>
      </p:sp>
      <p:sp>
        <p:nvSpPr>
          <p:cNvPr id="4787" name="Google Shape;4787;p64"/>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Neptune is the farthest planet from the Sun</a:t>
            </a:r>
            <a:endParaRPr/>
          </a:p>
        </p:txBody>
      </p:sp>
      <p:sp>
        <p:nvSpPr>
          <p:cNvPr id="4788" name="Google Shape;4788;p64"/>
          <p:cNvSpPr/>
          <p:nvPr/>
        </p:nvSpPr>
        <p:spPr>
          <a:xfrm rot="-177833" flipH="1">
            <a:off x="810230" y="559853"/>
            <a:ext cx="2013293" cy="2051136"/>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9" name="Google Shape;4789;p64"/>
          <p:cNvPicPr preferRelativeResize="0"/>
          <p:nvPr/>
        </p:nvPicPr>
        <p:blipFill rotWithShape="1">
          <a:blip r:embed="rId3">
            <a:alphaModFix/>
          </a:blip>
          <a:srcRect l="25375" t="25320" r="27492" b="2727"/>
          <a:stretch/>
        </p:blipFill>
        <p:spPr>
          <a:xfrm rot="-178008">
            <a:off x="932640" y="679023"/>
            <a:ext cx="1767869" cy="1798806"/>
          </a:xfrm>
          <a:prstGeom prst="rect">
            <a:avLst/>
          </a:prstGeom>
          <a:noFill/>
          <a:ln>
            <a:noFill/>
          </a:ln>
        </p:spPr>
      </p:pic>
      <p:sp>
        <p:nvSpPr>
          <p:cNvPr id="4790" name="Google Shape;4790;p64"/>
          <p:cNvSpPr/>
          <p:nvPr/>
        </p:nvSpPr>
        <p:spPr>
          <a:xfrm rot="153373" flipH="1">
            <a:off x="1548475" y="1960015"/>
            <a:ext cx="2542630" cy="259009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1" name="Google Shape;4791;p64"/>
          <p:cNvPicPr preferRelativeResize="0"/>
          <p:nvPr/>
        </p:nvPicPr>
        <p:blipFill rotWithShape="1">
          <a:blip r:embed="rId4">
            <a:alphaModFix/>
          </a:blip>
          <a:srcRect l="9576" t="16325" r="23458" b="6083"/>
          <a:stretch/>
        </p:blipFill>
        <p:spPr>
          <a:xfrm rot="153406">
            <a:off x="1703831" y="2110560"/>
            <a:ext cx="2232723" cy="2269080"/>
          </a:xfrm>
          <a:prstGeom prst="rect">
            <a:avLst/>
          </a:prstGeom>
          <a:noFill/>
          <a:ln>
            <a:noFill/>
          </a:ln>
        </p:spPr>
      </p:pic>
      <p:grpSp>
        <p:nvGrpSpPr>
          <p:cNvPr id="4792" name="Google Shape;4792;p64"/>
          <p:cNvGrpSpPr/>
          <p:nvPr/>
        </p:nvGrpSpPr>
        <p:grpSpPr>
          <a:xfrm>
            <a:off x="2240842" y="403808"/>
            <a:ext cx="826218" cy="577798"/>
            <a:chOff x="2346142" y="227670"/>
            <a:chExt cx="826218" cy="577798"/>
          </a:xfrm>
        </p:grpSpPr>
        <p:sp>
          <p:nvSpPr>
            <p:cNvPr id="4793" name="Google Shape;4793;p64"/>
            <p:cNvSpPr/>
            <p:nvPr/>
          </p:nvSpPr>
          <p:spPr>
            <a:xfrm rot="1703204">
              <a:off x="2513371"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4" name="Google Shape;4794;p64"/>
            <p:cNvSpPr/>
            <p:nvPr/>
          </p:nvSpPr>
          <p:spPr>
            <a:xfrm rot="1703204">
              <a:off x="2708162"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5" name="Google Shape;4795;p64"/>
            <p:cNvSpPr/>
            <p:nvPr/>
          </p:nvSpPr>
          <p:spPr>
            <a:xfrm rot="1703204">
              <a:off x="2377206"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6" name="Google Shape;4796;p64"/>
            <p:cNvSpPr/>
            <p:nvPr/>
          </p:nvSpPr>
          <p:spPr>
            <a:xfrm rot="1703204">
              <a:off x="2535083"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7" name="Google Shape;4797;p64"/>
            <p:cNvSpPr/>
            <p:nvPr/>
          </p:nvSpPr>
          <p:spPr>
            <a:xfrm rot="1703204">
              <a:off x="2930557"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8" name="Google Shape;4798;p64"/>
            <p:cNvSpPr/>
            <p:nvPr/>
          </p:nvSpPr>
          <p:spPr>
            <a:xfrm rot="1703204">
              <a:off x="2477215"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9" name="Google Shape;4799;p64"/>
            <p:cNvSpPr/>
            <p:nvPr/>
          </p:nvSpPr>
          <p:spPr>
            <a:xfrm rot="1703204">
              <a:off x="2363533"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0" name="Google Shape;4800;p64"/>
            <p:cNvSpPr/>
            <p:nvPr/>
          </p:nvSpPr>
          <p:spPr>
            <a:xfrm rot="1703204">
              <a:off x="2389526"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1" name="Google Shape;4801;p64"/>
            <p:cNvSpPr/>
            <p:nvPr/>
          </p:nvSpPr>
          <p:spPr>
            <a:xfrm rot="1703204">
              <a:off x="3059670"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2" name="Google Shape;4802;p64"/>
            <p:cNvSpPr/>
            <p:nvPr/>
          </p:nvSpPr>
          <p:spPr>
            <a:xfrm rot="1703204">
              <a:off x="2691300"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3" name="Google Shape;4803;p64"/>
            <p:cNvSpPr/>
            <p:nvPr/>
          </p:nvSpPr>
          <p:spPr>
            <a:xfrm rot="1703204">
              <a:off x="2907063"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4" name="Google Shape;4804;p64"/>
            <p:cNvSpPr/>
            <p:nvPr/>
          </p:nvSpPr>
          <p:spPr>
            <a:xfrm rot="1703204">
              <a:off x="2879926"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5" name="Google Shape;4805;p64"/>
            <p:cNvSpPr/>
            <p:nvPr/>
          </p:nvSpPr>
          <p:spPr>
            <a:xfrm rot="1703204">
              <a:off x="2707160"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6" name="Google Shape;4806;p64"/>
            <p:cNvSpPr/>
            <p:nvPr/>
          </p:nvSpPr>
          <p:spPr>
            <a:xfrm rot="1703204">
              <a:off x="2392787"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7" name="Google Shape;4807;p64"/>
            <p:cNvSpPr/>
            <p:nvPr/>
          </p:nvSpPr>
          <p:spPr>
            <a:xfrm rot="1703204">
              <a:off x="2524572"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8" name="Google Shape;4808;p64"/>
            <p:cNvSpPr/>
            <p:nvPr/>
          </p:nvSpPr>
          <p:spPr>
            <a:xfrm rot="1703204">
              <a:off x="2689282"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9" name="Google Shape;4809;p64"/>
            <p:cNvSpPr/>
            <p:nvPr/>
          </p:nvSpPr>
          <p:spPr>
            <a:xfrm rot="1703204">
              <a:off x="2551634"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0" name="Google Shape;4810;p64"/>
            <p:cNvSpPr/>
            <p:nvPr/>
          </p:nvSpPr>
          <p:spPr>
            <a:xfrm rot="1703204">
              <a:off x="2466715"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1" name="Google Shape;4811;p64"/>
            <p:cNvSpPr/>
            <p:nvPr/>
          </p:nvSpPr>
          <p:spPr>
            <a:xfrm rot="1703204">
              <a:off x="2386805"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2" name="Google Shape;4812;p64"/>
            <p:cNvSpPr/>
            <p:nvPr/>
          </p:nvSpPr>
          <p:spPr>
            <a:xfrm rot="1703204">
              <a:off x="2892699"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3" name="Google Shape;4813;p64"/>
            <p:cNvSpPr/>
            <p:nvPr/>
          </p:nvSpPr>
          <p:spPr>
            <a:xfrm rot="1703204">
              <a:off x="2824639"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4" name="Google Shape;4814;p64"/>
            <p:cNvSpPr/>
            <p:nvPr/>
          </p:nvSpPr>
          <p:spPr>
            <a:xfrm rot="1703204">
              <a:off x="2684629"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5" name="Google Shape;4815;p64"/>
            <p:cNvSpPr/>
            <p:nvPr/>
          </p:nvSpPr>
          <p:spPr>
            <a:xfrm rot="1703204">
              <a:off x="2870804"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6" name="Google Shape;4816;p64"/>
            <p:cNvSpPr/>
            <p:nvPr/>
          </p:nvSpPr>
          <p:spPr>
            <a:xfrm rot="1703204">
              <a:off x="2661062"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7" name="Google Shape;4817;p64"/>
            <p:cNvSpPr/>
            <p:nvPr/>
          </p:nvSpPr>
          <p:spPr>
            <a:xfrm rot="1703204">
              <a:off x="2595081"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8" name="Google Shape;4818;p64"/>
            <p:cNvSpPr/>
            <p:nvPr/>
          </p:nvSpPr>
          <p:spPr>
            <a:xfrm rot="1703204">
              <a:off x="2507986"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9" name="Google Shape;4819;p64"/>
            <p:cNvSpPr/>
            <p:nvPr/>
          </p:nvSpPr>
          <p:spPr>
            <a:xfrm rot="1703204">
              <a:off x="2481159"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0" name="Google Shape;4820;p64"/>
            <p:cNvSpPr/>
            <p:nvPr/>
          </p:nvSpPr>
          <p:spPr>
            <a:xfrm rot="1703204">
              <a:off x="2917660"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1" name="Google Shape;4821;p64"/>
            <p:cNvSpPr/>
            <p:nvPr/>
          </p:nvSpPr>
          <p:spPr>
            <a:xfrm rot="1703204">
              <a:off x="2363417"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2" name="Google Shape;4822;p64"/>
            <p:cNvSpPr/>
            <p:nvPr/>
          </p:nvSpPr>
          <p:spPr>
            <a:xfrm rot="1703204">
              <a:off x="2777313"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3" name="Google Shape;4823;p64"/>
            <p:cNvSpPr/>
            <p:nvPr/>
          </p:nvSpPr>
          <p:spPr>
            <a:xfrm rot="1703204">
              <a:off x="2718519"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4" name="Google Shape;4824;p64"/>
            <p:cNvSpPr/>
            <p:nvPr/>
          </p:nvSpPr>
          <p:spPr>
            <a:xfrm rot="1703204">
              <a:off x="2703743"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5" name="Google Shape;4825;p64"/>
            <p:cNvSpPr/>
            <p:nvPr/>
          </p:nvSpPr>
          <p:spPr>
            <a:xfrm rot="1703204">
              <a:off x="3050988"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6" name="Google Shape;4826;p64"/>
            <p:cNvSpPr/>
            <p:nvPr/>
          </p:nvSpPr>
          <p:spPr>
            <a:xfrm rot="1703204">
              <a:off x="2986473"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7" name="Google Shape;4827;p64"/>
            <p:cNvSpPr/>
            <p:nvPr/>
          </p:nvSpPr>
          <p:spPr>
            <a:xfrm rot="1703204">
              <a:off x="2937160"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8" name="Google Shape;4828;p64"/>
            <p:cNvSpPr/>
            <p:nvPr/>
          </p:nvSpPr>
          <p:spPr>
            <a:xfrm rot="1703204">
              <a:off x="2901748"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29" name="Google Shape;4829;p64"/>
          <p:cNvGrpSpPr/>
          <p:nvPr/>
        </p:nvGrpSpPr>
        <p:grpSpPr>
          <a:xfrm>
            <a:off x="1295892" y="4027708"/>
            <a:ext cx="826218" cy="577798"/>
            <a:chOff x="2239767" y="227670"/>
            <a:chExt cx="826218" cy="577798"/>
          </a:xfrm>
        </p:grpSpPr>
        <p:sp>
          <p:nvSpPr>
            <p:cNvPr id="4830" name="Google Shape;4830;p64"/>
            <p:cNvSpPr/>
            <p:nvPr/>
          </p:nvSpPr>
          <p:spPr>
            <a:xfrm rot="1703204">
              <a:off x="2406996"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1" name="Google Shape;4831;p64"/>
            <p:cNvSpPr/>
            <p:nvPr/>
          </p:nvSpPr>
          <p:spPr>
            <a:xfrm rot="1703204">
              <a:off x="2601787"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2" name="Google Shape;4832;p64"/>
            <p:cNvSpPr/>
            <p:nvPr/>
          </p:nvSpPr>
          <p:spPr>
            <a:xfrm rot="1703204">
              <a:off x="2270831"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3" name="Google Shape;4833;p64"/>
            <p:cNvSpPr/>
            <p:nvPr/>
          </p:nvSpPr>
          <p:spPr>
            <a:xfrm rot="1703204">
              <a:off x="2428708"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4" name="Google Shape;4834;p64"/>
            <p:cNvSpPr/>
            <p:nvPr/>
          </p:nvSpPr>
          <p:spPr>
            <a:xfrm rot="1703204">
              <a:off x="2824182"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5" name="Google Shape;4835;p64"/>
            <p:cNvSpPr/>
            <p:nvPr/>
          </p:nvSpPr>
          <p:spPr>
            <a:xfrm rot="1703204">
              <a:off x="2370840"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6" name="Google Shape;4836;p64"/>
            <p:cNvSpPr/>
            <p:nvPr/>
          </p:nvSpPr>
          <p:spPr>
            <a:xfrm rot="1703204">
              <a:off x="2257158"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7" name="Google Shape;4837;p64"/>
            <p:cNvSpPr/>
            <p:nvPr/>
          </p:nvSpPr>
          <p:spPr>
            <a:xfrm rot="1703204">
              <a:off x="2283151"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8" name="Google Shape;4838;p64"/>
            <p:cNvSpPr/>
            <p:nvPr/>
          </p:nvSpPr>
          <p:spPr>
            <a:xfrm rot="1703204">
              <a:off x="2953295"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9" name="Google Shape;4839;p64"/>
            <p:cNvSpPr/>
            <p:nvPr/>
          </p:nvSpPr>
          <p:spPr>
            <a:xfrm rot="1703204">
              <a:off x="2584925"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0" name="Google Shape;4840;p64"/>
            <p:cNvSpPr/>
            <p:nvPr/>
          </p:nvSpPr>
          <p:spPr>
            <a:xfrm rot="1703204">
              <a:off x="2800688"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1" name="Google Shape;4841;p64"/>
            <p:cNvSpPr/>
            <p:nvPr/>
          </p:nvSpPr>
          <p:spPr>
            <a:xfrm rot="1703204">
              <a:off x="2773551"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2" name="Google Shape;4842;p64"/>
            <p:cNvSpPr/>
            <p:nvPr/>
          </p:nvSpPr>
          <p:spPr>
            <a:xfrm rot="1703204">
              <a:off x="2600785"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3" name="Google Shape;4843;p64"/>
            <p:cNvSpPr/>
            <p:nvPr/>
          </p:nvSpPr>
          <p:spPr>
            <a:xfrm rot="1703204">
              <a:off x="2286412"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4" name="Google Shape;4844;p64"/>
            <p:cNvSpPr/>
            <p:nvPr/>
          </p:nvSpPr>
          <p:spPr>
            <a:xfrm rot="1703204">
              <a:off x="2418197"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5" name="Google Shape;4845;p64"/>
            <p:cNvSpPr/>
            <p:nvPr/>
          </p:nvSpPr>
          <p:spPr>
            <a:xfrm rot="1703204">
              <a:off x="2582907"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6" name="Google Shape;4846;p64"/>
            <p:cNvSpPr/>
            <p:nvPr/>
          </p:nvSpPr>
          <p:spPr>
            <a:xfrm rot="1703204">
              <a:off x="2445259"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7" name="Google Shape;4847;p64"/>
            <p:cNvSpPr/>
            <p:nvPr/>
          </p:nvSpPr>
          <p:spPr>
            <a:xfrm rot="1703204">
              <a:off x="2360340"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8" name="Google Shape;4848;p64"/>
            <p:cNvSpPr/>
            <p:nvPr/>
          </p:nvSpPr>
          <p:spPr>
            <a:xfrm rot="1703204">
              <a:off x="2280430"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9" name="Google Shape;4849;p64"/>
            <p:cNvSpPr/>
            <p:nvPr/>
          </p:nvSpPr>
          <p:spPr>
            <a:xfrm rot="1703204">
              <a:off x="2786324"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0" name="Google Shape;4850;p64"/>
            <p:cNvSpPr/>
            <p:nvPr/>
          </p:nvSpPr>
          <p:spPr>
            <a:xfrm rot="1703204">
              <a:off x="2718264"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1" name="Google Shape;4851;p64"/>
            <p:cNvSpPr/>
            <p:nvPr/>
          </p:nvSpPr>
          <p:spPr>
            <a:xfrm rot="1703204">
              <a:off x="2578254"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2" name="Google Shape;4852;p64"/>
            <p:cNvSpPr/>
            <p:nvPr/>
          </p:nvSpPr>
          <p:spPr>
            <a:xfrm rot="1703204">
              <a:off x="2764429"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3" name="Google Shape;4853;p64"/>
            <p:cNvSpPr/>
            <p:nvPr/>
          </p:nvSpPr>
          <p:spPr>
            <a:xfrm rot="1703204">
              <a:off x="2554687"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4" name="Google Shape;4854;p64"/>
            <p:cNvSpPr/>
            <p:nvPr/>
          </p:nvSpPr>
          <p:spPr>
            <a:xfrm rot="1703204">
              <a:off x="2488706"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5" name="Google Shape;4855;p64"/>
            <p:cNvSpPr/>
            <p:nvPr/>
          </p:nvSpPr>
          <p:spPr>
            <a:xfrm rot="1703204">
              <a:off x="2401611"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6" name="Google Shape;4856;p64"/>
            <p:cNvSpPr/>
            <p:nvPr/>
          </p:nvSpPr>
          <p:spPr>
            <a:xfrm rot="1703204">
              <a:off x="2374784"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7" name="Google Shape;4857;p64"/>
            <p:cNvSpPr/>
            <p:nvPr/>
          </p:nvSpPr>
          <p:spPr>
            <a:xfrm rot="1703204">
              <a:off x="2811285"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8" name="Google Shape;4858;p64"/>
            <p:cNvSpPr/>
            <p:nvPr/>
          </p:nvSpPr>
          <p:spPr>
            <a:xfrm rot="1703204">
              <a:off x="2257042"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9" name="Google Shape;4859;p64"/>
            <p:cNvSpPr/>
            <p:nvPr/>
          </p:nvSpPr>
          <p:spPr>
            <a:xfrm rot="1703204">
              <a:off x="2670938"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0" name="Google Shape;4860;p64"/>
            <p:cNvSpPr/>
            <p:nvPr/>
          </p:nvSpPr>
          <p:spPr>
            <a:xfrm rot="1703204">
              <a:off x="2612144"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1" name="Google Shape;4861;p64"/>
            <p:cNvSpPr/>
            <p:nvPr/>
          </p:nvSpPr>
          <p:spPr>
            <a:xfrm rot="1703204">
              <a:off x="2597368"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2" name="Google Shape;4862;p64"/>
            <p:cNvSpPr/>
            <p:nvPr/>
          </p:nvSpPr>
          <p:spPr>
            <a:xfrm rot="1703204">
              <a:off x="2944613"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3" name="Google Shape;4863;p64"/>
            <p:cNvSpPr/>
            <p:nvPr/>
          </p:nvSpPr>
          <p:spPr>
            <a:xfrm rot="1703204">
              <a:off x="2880098"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4" name="Google Shape;4864;p64"/>
            <p:cNvSpPr/>
            <p:nvPr/>
          </p:nvSpPr>
          <p:spPr>
            <a:xfrm rot="1703204">
              <a:off x="2830785"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5" name="Google Shape;4865;p64"/>
            <p:cNvSpPr/>
            <p:nvPr/>
          </p:nvSpPr>
          <p:spPr>
            <a:xfrm rot="1703204">
              <a:off x="2795373"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66" name="Google Shape;4866;p64"/>
          <p:cNvGrpSpPr/>
          <p:nvPr/>
        </p:nvGrpSpPr>
        <p:grpSpPr>
          <a:xfrm>
            <a:off x="2562769" y="1195526"/>
            <a:ext cx="1167426" cy="999755"/>
            <a:chOff x="2562769" y="1195526"/>
            <a:chExt cx="1167426" cy="999755"/>
          </a:xfrm>
        </p:grpSpPr>
        <p:sp>
          <p:nvSpPr>
            <p:cNvPr id="4867" name="Google Shape;4867;p64"/>
            <p:cNvSpPr/>
            <p:nvPr/>
          </p:nvSpPr>
          <p:spPr>
            <a:xfrm rot="1409940">
              <a:off x="2653822" y="1364534"/>
              <a:ext cx="985318" cy="6617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4"/>
            <p:cNvSpPr/>
            <p:nvPr/>
          </p:nvSpPr>
          <p:spPr>
            <a:xfrm rot="1581544">
              <a:off x="2955630" y="1502446"/>
              <a:ext cx="381681" cy="38590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9" name="Google Shape;4869;p64"/>
          <p:cNvSpPr/>
          <p:nvPr/>
        </p:nvSpPr>
        <p:spPr>
          <a:xfrm rot="-5620680" flipH="1">
            <a:off x="1005375" y="2791458"/>
            <a:ext cx="433796" cy="4517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10" name="Google Shape;2910;p37"/>
          <p:cNvSpPr/>
          <p:nvPr/>
        </p:nvSpPr>
        <p:spPr>
          <a:xfrm rot="-1535504">
            <a:off x="847990" y="191816"/>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37"/>
          <p:cNvGrpSpPr/>
          <p:nvPr/>
        </p:nvGrpSpPr>
        <p:grpSpPr>
          <a:xfrm>
            <a:off x="102075" y="3716551"/>
            <a:ext cx="388847" cy="1312654"/>
            <a:chOff x="102075" y="3716551"/>
            <a:chExt cx="388847" cy="1312654"/>
          </a:xfrm>
        </p:grpSpPr>
        <p:sp>
          <p:nvSpPr>
            <p:cNvPr id="2912" name="Google Shape;2912;p37"/>
            <p:cNvSpPr/>
            <p:nvPr/>
          </p:nvSpPr>
          <p:spPr>
            <a:xfrm rot="-611512">
              <a:off x="132937" y="3742511"/>
              <a:ext cx="327123" cy="378003"/>
            </a:xfrm>
            <a:custGeom>
              <a:avLst/>
              <a:gdLst/>
              <a:ahLst/>
              <a:cxnLst/>
              <a:rect l="l" t="t" r="r" b="b"/>
              <a:pathLst>
                <a:path w="10724" h="12392" extrusionOk="0">
                  <a:moveTo>
                    <a:pt x="9688" y="1"/>
                  </a:moveTo>
                  <a:lnTo>
                    <a:pt x="1" y="1033"/>
                  </a:lnTo>
                  <a:cubicBezTo>
                    <a:pt x="83" y="1272"/>
                    <a:pt x="558" y="12391"/>
                    <a:pt x="558" y="12391"/>
                  </a:cubicBezTo>
                  <a:lnTo>
                    <a:pt x="10724" y="11838"/>
                  </a:lnTo>
                  <a:lnTo>
                    <a:pt x="9688" y="1"/>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rot="-611512">
              <a:off x="200571" y="3800773"/>
              <a:ext cx="167344" cy="288231"/>
            </a:xfrm>
            <a:custGeom>
              <a:avLst/>
              <a:gdLst/>
              <a:ahLst/>
              <a:cxnLst/>
              <a:rect l="l" t="t" r="r" b="b"/>
              <a:pathLst>
                <a:path w="5486" h="9449" extrusionOk="0">
                  <a:moveTo>
                    <a:pt x="1" y="0"/>
                  </a:moveTo>
                  <a:lnTo>
                    <a:pt x="1" y="9449"/>
                  </a:lnTo>
                  <a:lnTo>
                    <a:pt x="1169" y="9449"/>
                  </a:lnTo>
                  <a:lnTo>
                    <a:pt x="1169" y="5563"/>
                  </a:lnTo>
                  <a:cubicBezTo>
                    <a:pt x="1169" y="5338"/>
                    <a:pt x="1183" y="5160"/>
                    <a:pt x="1251" y="5003"/>
                  </a:cubicBezTo>
                  <a:cubicBezTo>
                    <a:pt x="1463" y="4367"/>
                    <a:pt x="2061" y="3831"/>
                    <a:pt x="2823" y="3831"/>
                  </a:cubicBezTo>
                  <a:cubicBezTo>
                    <a:pt x="3930" y="3831"/>
                    <a:pt x="4313" y="4713"/>
                    <a:pt x="4313" y="5751"/>
                  </a:cubicBezTo>
                  <a:lnTo>
                    <a:pt x="4313" y="9449"/>
                  </a:lnTo>
                  <a:lnTo>
                    <a:pt x="5485" y="9449"/>
                  </a:lnTo>
                  <a:lnTo>
                    <a:pt x="5485" y="5618"/>
                  </a:lnTo>
                  <a:cubicBezTo>
                    <a:pt x="5485" y="3397"/>
                    <a:pt x="4101" y="2864"/>
                    <a:pt x="3237" y="2864"/>
                  </a:cubicBezTo>
                  <a:cubicBezTo>
                    <a:pt x="2803" y="2864"/>
                    <a:pt x="2386" y="2997"/>
                    <a:pt x="2041" y="3195"/>
                  </a:cubicBezTo>
                  <a:cubicBezTo>
                    <a:pt x="1682" y="3397"/>
                    <a:pt x="1392" y="3687"/>
                    <a:pt x="1204" y="4022"/>
                  </a:cubicBezTo>
                  <a:lnTo>
                    <a:pt x="1176" y="4022"/>
                  </a:lnTo>
                  <a:lnTo>
                    <a:pt x="1176"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170483" y="4167699"/>
              <a:ext cx="320429" cy="460961"/>
            </a:xfrm>
            <a:custGeom>
              <a:avLst/>
              <a:gdLst/>
              <a:ahLst/>
              <a:cxnLst/>
              <a:rect l="l" t="t" r="r" b="b"/>
              <a:pathLst>
                <a:path w="10505" h="15111" extrusionOk="0">
                  <a:moveTo>
                    <a:pt x="1757" y="0"/>
                  </a:moveTo>
                  <a:lnTo>
                    <a:pt x="0" y="14321"/>
                  </a:lnTo>
                  <a:lnTo>
                    <a:pt x="9985" y="15111"/>
                  </a:lnTo>
                  <a:lnTo>
                    <a:pt x="10505" y="359"/>
                  </a:lnTo>
                  <a:lnTo>
                    <a:pt x="1757"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34999" y="4211563"/>
              <a:ext cx="217971" cy="356634"/>
            </a:xfrm>
            <a:custGeom>
              <a:avLst/>
              <a:gdLst/>
              <a:ahLst/>
              <a:cxnLst/>
              <a:rect l="l" t="t" r="r" b="b"/>
              <a:pathLst>
                <a:path w="7146" h="11691" extrusionOk="0">
                  <a:moveTo>
                    <a:pt x="1197" y="1"/>
                  </a:moveTo>
                  <a:lnTo>
                    <a:pt x="1" y="11018"/>
                  </a:lnTo>
                  <a:lnTo>
                    <a:pt x="6192" y="11691"/>
                  </a:lnTo>
                  <a:lnTo>
                    <a:pt x="6322" y="10498"/>
                  </a:lnTo>
                  <a:lnTo>
                    <a:pt x="1549" y="9982"/>
                  </a:lnTo>
                  <a:lnTo>
                    <a:pt x="1983" y="6012"/>
                  </a:lnTo>
                  <a:lnTo>
                    <a:pt x="6264" y="6476"/>
                  </a:lnTo>
                  <a:lnTo>
                    <a:pt x="6394" y="5294"/>
                  </a:lnTo>
                  <a:lnTo>
                    <a:pt x="2109" y="4826"/>
                  </a:lnTo>
                  <a:lnTo>
                    <a:pt x="2488" y="1344"/>
                  </a:lnTo>
                  <a:lnTo>
                    <a:pt x="7016" y="1836"/>
                  </a:lnTo>
                  <a:lnTo>
                    <a:pt x="7146" y="643"/>
                  </a:lnTo>
                  <a:lnTo>
                    <a:pt x="1197"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rot="-343701">
              <a:off x="188085" y="4658494"/>
              <a:ext cx="190823" cy="362093"/>
            </a:xfrm>
            <a:custGeom>
              <a:avLst/>
              <a:gdLst/>
              <a:ahLst/>
              <a:cxnLst/>
              <a:rect l="l" t="t" r="r" b="b"/>
              <a:pathLst>
                <a:path w="6255" h="11870" extrusionOk="0">
                  <a:moveTo>
                    <a:pt x="332" y="0"/>
                  </a:moveTo>
                  <a:cubicBezTo>
                    <a:pt x="123" y="0"/>
                    <a:pt x="1" y="18"/>
                    <a:pt x="1" y="60"/>
                  </a:cubicBezTo>
                  <a:cubicBezTo>
                    <a:pt x="1" y="341"/>
                    <a:pt x="1019" y="11870"/>
                    <a:pt x="1019" y="11870"/>
                  </a:cubicBezTo>
                  <a:lnTo>
                    <a:pt x="6254" y="10934"/>
                  </a:lnTo>
                  <a:lnTo>
                    <a:pt x="5564" y="590"/>
                  </a:lnTo>
                  <a:cubicBezTo>
                    <a:pt x="5564" y="590"/>
                    <a:pt x="1530" y="0"/>
                    <a:pt x="332"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rot="-343701">
              <a:off x="229847" y="4794443"/>
              <a:ext cx="141402" cy="219452"/>
            </a:xfrm>
            <a:custGeom>
              <a:avLst/>
              <a:gdLst/>
              <a:ahLst/>
              <a:cxnLst/>
              <a:rect l="l" t="t" r="r" b="b"/>
              <a:pathLst>
                <a:path w="4635" h="7194" extrusionOk="0">
                  <a:moveTo>
                    <a:pt x="1" y="1"/>
                  </a:moveTo>
                  <a:lnTo>
                    <a:pt x="1822" y="4549"/>
                  </a:lnTo>
                  <a:cubicBezTo>
                    <a:pt x="1863" y="4658"/>
                    <a:pt x="1884" y="4733"/>
                    <a:pt x="1884" y="4785"/>
                  </a:cubicBezTo>
                  <a:cubicBezTo>
                    <a:pt x="1884" y="4836"/>
                    <a:pt x="1853" y="4908"/>
                    <a:pt x="1812" y="4996"/>
                  </a:cubicBezTo>
                  <a:cubicBezTo>
                    <a:pt x="1607" y="5454"/>
                    <a:pt x="1299" y="5803"/>
                    <a:pt x="1053" y="5998"/>
                  </a:cubicBezTo>
                  <a:cubicBezTo>
                    <a:pt x="790" y="6223"/>
                    <a:pt x="496" y="6363"/>
                    <a:pt x="267" y="6435"/>
                  </a:cubicBezTo>
                  <a:lnTo>
                    <a:pt x="496" y="7194"/>
                  </a:lnTo>
                  <a:cubicBezTo>
                    <a:pt x="722" y="7153"/>
                    <a:pt x="1156" y="6999"/>
                    <a:pt x="1597" y="6613"/>
                  </a:cubicBezTo>
                  <a:cubicBezTo>
                    <a:pt x="2208" y="6083"/>
                    <a:pt x="2649" y="5215"/>
                    <a:pt x="3288" y="3524"/>
                  </a:cubicBezTo>
                  <a:lnTo>
                    <a:pt x="4634" y="4"/>
                  </a:lnTo>
                  <a:lnTo>
                    <a:pt x="3684" y="4"/>
                  </a:lnTo>
                  <a:lnTo>
                    <a:pt x="2707" y="2898"/>
                  </a:lnTo>
                  <a:cubicBezTo>
                    <a:pt x="2584" y="3254"/>
                    <a:pt x="2482" y="3633"/>
                    <a:pt x="2393" y="3930"/>
                  </a:cubicBezTo>
                  <a:lnTo>
                    <a:pt x="2372" y="3930"/>
                  </a:lnTo>
                  <a:cubicBezTo>
                    <a:pt x="2290" y="3633"/>
                    <a:pt x="2167" y="3247"/>
                    <a:pt x="2054" y="2922"/>
                  </a:cubicBezTo>
                  <a:lnTo>
                    <a:pt x="975" y="4"/>
                  </a:lnTo>
                  <a:lnTo>
                    <a:pt x="975"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2382981" y="399455"/>
            <a:ext cx="4752109" cy="570364"/>
          </a:xfr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sz="4000" b="1" dirty="0">
                <a:solidFill>
                  <a:schemeClr val="bg1"/>
                </a:solidFill>
                <a:effectLst>
                  <a:outerShdw blurRad="38100" dist="38100" dir="2700000" algn="tl">
                    <a:srgbClr val="000000">
                      <a:alpha val="43137"/>
                    </a:srgbClr>
                  </a:outerShdw>
                </a:effectLst>
                <a:latin typeface="+mn-lt"/>
              </a:rPr>
              <a:t>KHỞI ĐỘNG</a:t>
            </a:r>
            <a:endParaRPr lang="vi-VN" sz="4000" b="1" dirty="0">
              <a:solidFill>
                <a:schemeClr val="bg1"/>
              </a:solidFill>
              <a:effectLst>
                <a:outerShdw blurRad="38100" dist="38100" dir="2700000" algn="tl">
                  <a:srgbClr val="000000">
                    <a:alpha val="43137"/>
                  </a:srgbClr>
                </a:outerShdw>
              </a:effectLst>
              <a:latin typeface="+mn-lt"/>
            </a:endParaRPr>
          </a:p>
        </p:txBody>
      </p:sp>
      <p:pic>
        <p:nvPicPr>
          <p:cNvPr id="14" name="Picture 1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6012" y="2798326"/>
            <a:ext cx="1979830" cy="1979830"/>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645605" y="1423122"/>
            <a:ext cx="2930407" cy="1946750"/>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5555842" y="1286678"/>
            <a:ext cx="2826158" cy="21166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02604" y="545431"/>
            <a:ext cx="9041396" cy="3641558"/>
          </a:xfrm>
          <a:prstGeom prst="rect">
            <a:avLst/>
          </a:prstGeom>
        </p:spPr>
      </p:pic>
    </p:spTree>
    <p:extLst>
      <p:ext uri="{BB962C8B-B14F-4D97-AF65-F5344CB8AC3E}">
        <p14:creationId xmlns:p14="http://schemas.microsoft.com/office/powerpoint/2010/main" val="6684281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1"/>
        <p:cNvGrpSpPr/>
        <p:nvPr/>
      </p:nvGrpSpPr>
      <p:grpSpPr>
        <a:xfrm>
          <a:off x="0" y="0"/>
          <a:ext cx="0" cy="0"/>
          <a:chOff x="0" y="0"/>
          <a:chExt cx="0" cy="0"/>
        </a:xfrm>
      </p:grpSpPr>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0" y="962526"/>
            <a:ext cx="9383779" cy="2871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9"/>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414837" y="1217696"/>
            <a:ext cx="8536575" cy="30334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46"/>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06683" y="1171073"/>
            <a:ext cx="8362392" cy="31282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53390" y="0"/>
            <a:ext cx="5197642"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HƯỚNG DẪN VỀ NHÀ</a:t>
            </a:r>
            <a:endParaRPr lang="vi-VN" sz="3600" b="1" dirty="0">
              <a:solidFill>
                <a:srgbClr val="C00000"/>
              </a:solidFill>
              <a:effectLst>
                <a:outerShdw blurRad="38100" dist="38100" dir="2700000" algn="tl">
                  <a:srgbClr val="000000">
                    <a:alpha val="43137"/>
                  </a:srgbClr>
                </a:outerShdw>
              </a:effectLst>
            </a:endParaRPr>
          </a:p>
        </p:txBody>
      </p:sp>
      <p:sp>
        <p:nvSpPr>
          <p:cNvPr id="16" name="Rectangle 15"/>
          <p:cNvSpPr/>
          <p:nvPr/>
        </p:nvSpPr>
        <p:spPr>
          <a:xfrm>
            <a:off x="1002632" y="1133911"/>
            <a:ext cx="7708233" cy="2954655"/>
          </a:xfrm>
          <a:prstGeom prst="rect">
            <a:avLst/>
          </a:prstGeom>
        </p:spPr>
        <p:txBody>
          <a:bodyPr wrap="square">
            <a:spAutoFit/>
          </a:bodyPr>
          <a:lstStyle/>
          <a:p>
            <a:pPr algn="just">
              <a:lnSpc>
                <a:spcPct val="130000"/>
              </a:lnSpc>
              <a:spcBef>
                <a:spcPts val="600"/>
              </a:spcBef>
              <a:spcAft>
                <a:spcPts val="600"/>
              </a:spcAft>
            </a:pPr>
            <a:r>
              <a:rPr lang="pt-BR" sz="2400" dirty="0">
                <a:latin typeface="+mn-lt"/>
                <a:ea typeface="Calibri" panose="020F0502020204030204" pitchFamily="34" charset="0"/>
              </a:rPr>
              <a:t> - Học thuộc các đặc điểm về hình có tâm đối xứng.</a:t>
            </a:r>
            <a:endParaRPr lang="en-US" sz="2400" dirty="0">
              <a:latin typeface="+mn-lt"/>
              <a:ea typeface="Calibri" panose="020F0502020204030204" pitchFamily="34" charset="0"/>
            </a:endParaRPr>
          </a:p>
          <a:p>
            <a:pPr algn="just">
              <a:lnSpc>
                <a:spcPct val="130000"/>
              </a:lnSpc>
              <a:spcBef>
                <a:spcPts val="600"/>
              </a:spcBef>
              <a:spcAft>
                <a:spcPts val="600"/>
              </a:spcAft>
            </a:pPr>
            <a:r>
              <a:rPr lang="pt-BR" sz="2400" dirty="0">
                <a:latin typeface="+mn-lt"/>
                <a:ea typeface="Calibri" panose="020F0502020204030204" pitchFamily="34" charset="0"/>
              </a:rPr>
              <a:t> - Hoàn thành thêm các bài tập trong SBT.</a:t>
            </a:r>
            <a:endParaRPr lang="en-US" sz="2400" dirty="0">
              <a:latin typeface="+mn-lt"/>
              <a:ea typeface="Calibri" panose="020F0502020204030204" pitchFamily="34" charset="0"/>
            </a:endParaRPr>
          </a:p>
          <a:p>
            <a:pPr algn="just">
              <a:lnSpc>
                <a:spcPct val="130000"/>
              </a:lnSpc>
              <a:spcBef>
                <a:spcPts val="600"/>
              </a:spcBef>
              <a:spcAft>
                <a:spcPts val="600"/>
              </a:spcAft>
            </a:pPr>
            <a:r>
              <a:rPr lang="pt-BR" sz="2400" dirty="0">
                <a:latin typeface="+mn-lt"/>
                <a:ea typeface="Calibri" panose="020F0502020204030204" pitchFamily="34" charset="0"/>
              </a:rPr>
              <a:t> </a:t>
            </a:r>
            <a:r>
              <a:rPr lang="en-US" sz="2400" dirty="0">
                <a:latin typeface="+mn-lt"/>
                <a:ea typeface="Calibri" panose="020F0502020204030204" pitchFamily="34" charset="0"/>
              </a:rPr>
              <a:t>- </a:t>
            </a:r>
            <a:r>
              <a:rPr lang="en-US" sz="2400" dirty="0" err="1">
                <a:latin typeface="+mn-lt"/>
                <a:ea typeface="Calibri" panose="020F0502020204030204" pitchFamily="34" charset="0"/>
              </a:rPr>
              <a:t>Tìm</a:t>
            </a:r>
            <a:r>
              <a:rPr lang="en-US" sz="2400" dirty="0">
                <a:latin typeface="+mn-lt"/>
                <a:ea typeface="Calibri" panose="020F0502020204030204" pitchFamily="34" charset="0"/>
              </a:rPr>
              <a:t> </a:t>
            </a:r>
            <a:r>
              <a:rPr lang="en-US" sz="2400" dirty="0" err="1">
                <a:latin typeface="+mn-lt"/>
                <a:ea typeface="Calibri" panose="020F0502020204030204" pitchFamily="34" charset="0"/>
              </a:rPr>
              <a:t>và</a:t>
            </a:r>
            <a:r>
              <a:rPr lang="en-US" sz="2400" dirty="0">
                <a:latin typeface="+mn-lt"/>
                <a:ea typeface="Calibri" panose="020F0502020204030204" pitchFamily="34" charset="0"/>
              </a:rPr>
              <a:t> </a:t>
            </a:r>
            <a:r>
              <a:rPr lang="en-US" sz="2400" dirty="0" err="1">
                <a:latin typeface="+mn-lt"/>
                <a:ea typeface="Calibri" panose="020F0502020204030204" pitchFamily="34" charset="0"/>
              </a:rPr>
              <a:t>kể</a:t>
            </a:r>
            <a:r>
              <a:rPr lang="en-US" sz="2400" dirty="0">
                <a:latin typeface="+mn-lt"/>
                <a:ea typeface="Calibri" panose="020F0502020204030204" pitchFamily="34" charset="0"/>
              </a:rPr>
              <a:t> </a:t>
            </a:r>
            <a:r>
              <a:rPr lang="en-US" sz="2400" dirty="0" err="1">
                <a:latin typeface="+mn-lt"/>
                <a:ea typeface="Calibri" panose="020F0502020204030204" pitchFamily="34" charset="0"/>
              </a:rPr>
              <a:t>tên</a:t>
            </a:r>
            <a:r>
              <a:rPr lang="en-US" sz="2400" dirty="0">
                <a:latin typeface="+mn-lt"/>
                <a:ea typeface="Calibri" panose="020F0502020204030204" pitchFamily="34" charset="0"/>
              </a:rPr>
              <a:t> </a:t>
            </a:r>
            <a:r>
              <a:rPr lang="en-US" sz="2400" dirty="0" err="1">
                <a:latin typeface="+mn-lt"/>
                <a:ea typeface="Calibri" panose="020F0502020204030204" pitchFamily="34" charset="0"/>
              </a:rPr>
              <a:t>ít</a:t>
            </a:r>
            <a:r>
              <a:rPr lang="en-US" sz="2400" dirty="0">
                <a:latin typeface="+mn-lt"/>
                <a:ea typeface="Calibri" panose="020F0502020204030204" pitchFamily="34" charset="0"/>
              </a:rPr>
              <a:t> </a:t>
            </a:r>
            <a:r>
              <a:rPr lang="en-US" sz="2400" dirty="0" err="1">
                <a:latin typeface="+mn-lt"/>
                <a:ea typeface="Calibri" panose="020F0502020204030204" pitchFamily="34" charset="0"/>
              </a:rPr>
              <a:t>nhất</a:t>
            </a:r>
            <a:r>
              <a:rPr lang="en-US" sz="2400" dirty="0">
                <a:latin typeface="+mn-lt"/>
                <a:ea typeface="Calibri" panose="020F0502020204030204" pitchFamily="34" charset="0"/>
              </a:rPr>
              <a:t> 5 </a:t>
            </a:r>
            <a:r>
              <a:rPr lang="en-US" sz="2400" dirty="0" err="1">
                <a:latin typeface="+mn-lt"/>
                <a:ea typeface="Calibri" panose="020F0502020204030204" pitchFamily="34" charset="0"/>
              </a:rPr>
              <a:t>vật</a:t>
            </a:r>
            <a:r>
              <a:rPr lang="en-US" sz="2400" dirty="0">
                <a:latin typeface="+mn-lt"/>
                <a:ea typeface="Calibri" panose="020F0502020204030204" pitchFamily="34" charset="0"/>
              </a:rPr>
              <a:t> </a:t>
            </a:r>
            <a:r>
              <a:rPr lang="en-US" sz="2400" dirty="0" err="1">
                <a:latin typeface="+mn-lt"/>
                <a:ea typeface="Calibri" panose="020F0502020204030204" pitchFamily="34" charset="0"/>
              </a:rPr>
              <a:t>thể</a:t>
            </a:r>
            <a:r>
              <a:rPr lang="en-US" sz="2400" dirty="0">
                <a:latin typeface="+mn-lt"/>
                <a:ea typeface="Calibri" panose="020F0502020204030204" pitchFamily="34" charset="0"/>
              </a:rPr>
              <a:t> </a:t>
            </a:r>
            <a:r>
              <a:rPr lang="en-US" sz="2400" dirty="0" err="1">
                <a:latin typeface="+mn-lt"/>
                <a:ea typeface="Calibri" panose="020F0502020204030204" pitchFamily="34" charset="0"/>
              </a:rPr>
              <a:t>trong</a:t>
            </a:r>
            <a:r>
              <a:rPr lang="en-US" sz="2400" dirty="0">
                <a:latin typeface="+mn-lt"/>
                <a:ea typeface="Calibri" panose="020F0502020204030204" pitchFamily="34" charset="0"/>
              </a:rPr>
              <a:t> </a:t>
            </a:r>
            <a:r>
              <a:rPr lang="en-US" sz="2400" dirty="0" err="1">
                <a:latin typeface="+mn-lt"/>
                <a:ea typeface="Calibri" panose="020F0502020204030204" pitchFamily="34" charset="0"/>
              </a:rPr>
              <a:t>gia</a:t>
            </a:r>
            <a:r>
              <a:rPr lang="en-US" sz="2400" dirty="0">
                <a:latin typeface="+mn-lt"/>
                <a:ea typeface="Calibri" panose="020F0502020204030204" pitchFamily="34" charset="0"/>
              </a:rPr>
              <a:t> </a:t>
            </a:r>
            <a:r>
              <a:rPr lang="en-US" sz="2400" dirty="0" err="1">
                <a:latin typeface="+mn-lt"/>
                <a:ea typeface="Calibri" panose="020F0502020204030204" pitchFamily="34" charset="0"/>
              </a:rPr>
              <a:t>đình</a:t>
            </a:r>
            <a:r>
              <a:rPr lang="en-US" sz="2400" dirty="0">
                <a:latin typeface="+mn-lt"/>
                <a:ea typeface="Calibri" panose="020F0502020204030204" pitchFamily="34" charset="0"/>
              </a:rPr>
              <a:t> </a:t>
            </a:r>
            <a:r>
              <a:rPr lang="en-US" sz="2400" dirty="0" err="1">
                <a:latin typeface="+mn-lt"/>
                <a:ea typeface="Calibri" panose="020F0502020204030204" pitchFamily="34" charset="0"/>
              </a:rPr>
              <a:t>em</a:t>
            </a:r>
            <a:r>
              <a:rPr lang="en-US" sz="2400" dirty="0">
                <a:latin typeface="+mn-lt"/>
                <a:ea typeface="Calibri" panose="020F0502020204030204" pitchFamily="34" charset="0"/>
              </a:rPr>
              <a:t> </a:t>
            </a:r>
            <a:r>
              <a:rPr lang="en-US" sz="2400" dirty="0" err="1">
                <a:latin typeface="+mn-lt"/>
                <a:ea typeface="Calibri" panose="020F0502020204030204" pitchFamily="34" charset="0"/>
              </a:rPr>
              <a:t>là</a:t>
            </a:r>
            <a:r>
              <a:rPr lang="en-US" sz="2400" dirty="0">
                <a:latin typeface="+mn-lt"/>
                <a:ea typeface="Calibri" panose="020F0502020204030204" pitchFamily="34" charset="0"/>
              </a:rPr>
              <a:t> </a:t>
            </a:r>
            <a:r>
              <a:rPr lang="en-US" sz="2400" dirty="0" err="1">
                <a:latin typeface="+mn-lt"/>
                <a:ea typeface="Calibri" panose="020F0502020204030204" pitchFamily="34" charset="0"/>
              </a:rPr>
              <a:t>hình</a:t>
            </a:r>
            <a:r>
              <a:rPr lang="en-US" sz="2400" dirty="0">
                <a:latin typeface="+mn-lt"/>
                <a:ea typeface="Calibri" panose="020F0502020204030204" pitchFamily="34" charset="0"/>
              </a:rPr>
              <a:t> </a:t>
            </a:r>
            <a:r>
              <a:rPr lang="en-US" sz="2400" dirty="0" err="1">
                <a:latin typeface="+mn-lt"/>
                <a:ea typeface="Calibri" panose="020F0502020204030204" pitchFamily="34" charset="0"/>
              </a:rPr>
              <a:t>có</a:t>
            </a:r>
            <a:r>
              <a:rPr lang="en-US" sz="2400" dirty="0">
                <a:latin typeface="+mn-lt"/>
                <a:ea typeface="Calibri" panose="020F0502020204030204" pitchFamily="34" charset="0"/>
              </a:rPr>
              <a:t> </a:t>
            </a:r>
            <a:r>
              <a:rPr lang="en-US" sz="2400" dirty="0" err="1">
                <a:latin typeface="+mn-lt"/>
                <a:ea typeface="Calibri" panose="020F0502020204030204" pitchFamily="34" charset="0"/>
              </a:rPr>
              <a:t>tâm</a:t>
            </a:r>
            <a:r>
              <a:rPr lang="en-US" sz="2400" dirty="0">
                <a:latin typeface="+mn-lt"/>
                <a:ea typeface="Calibri" panose="020F0502020204030204" pitchFamily="34" charset="0"/>
              </a:rPr>
              <a:t> </a:t>
            </a:r>
            <a:r>
              <a:rPr lang="en-US" sz="2400" dirty="0" err="1">
                <a:latin typeface="+mn-lt"/>
                <a:ea typeface="Calibri" panose="020F0502020204030204" pitchFamily="34" charset="0"/>
              </a:rPr>
              <a:t>đối</a:t>
            </a:r>
            <a:r>
              <a:rPr lang="en-US" sz="2400" dirty="0">
                <a:latin typeface="+mn-lt"/>
                <a:ea typeface="Calibri" panose="020F0502020204030204" pitchFamily="34" charset="0"/>
              </a:rPr>
              <a:t> </a:t>
            </a:r>
            <a:r>
              <a:rPr lang="en-US" sz="2400" dirty="0" err="1">
                <a:latin typeface="+mn-lt"/>
                <a:ea typeface="Calibri" panose="020F0502020204030204" pitchFamily="34" charset="0"/>
              </a:rPr>
              <a:t>xứng</a:t>
            </a:r>
            <a:r>
              <a:rPr lang="en-US" sz="2400" dirty="0">
                <a:latin typeface="+mn-lt"/>
                <a:ea typeface="Calibri" panose="020F0502020204030204" pitchFamily="34" charset="0"/>
              </a:rPr>
              <a:t>.</a:t>
            </a:r>
          </a:p>
          <a:p>
            <a:pPr algn="just">
              <a:lnSpc>
                <a:spcPct val="130000"/>
              </a:lnSpc>
              <a:spcBef>
                <a:spcPts val="600"/>
              </a:spcBef>
              <a:spcAft>
                <a:spcPts val="600"/>
              </a:spcAft>
            </a:pPr>
            <a:r>
              <a:rPr lang="en-US" sz="2400" dirty="0">
                <a:latin typeface="+mn-lt"/>
                <a:ea typeface="Calibri" panose="020F0502020204030204" pitchFamily="34" charset="0"/>
              </a:rPr>
              <a:t>- </a:t>
            </a:r>
            <a:r>
              <a:rPr lang="en-US" sz="2400" dirty="0" err="1">
                <a:latin typeface="+mn-lt"/>
                <a:ea typeface="Calibri" panose="020F0502020204030204" pitchFamily="34" charset="0"/>
              </a:rPr>
              <a:t>Chuẩn</a:t>
            </a:r>
            <a:r>
              <a:rPr lang="en-US" sz="2400" dirty="0">
                <a:latin typeface="+mn-lt"/>
                <a:ea typeface="Calibri" panose="020F0502020204030204" pitchFamily="34" charset="0"/>
              </a:rPr>
              <a:t> </a:t>
            </a:r>
            <a:r>
              <a:rPr lang="en-US" sz="2400" dirty="0" err="1">
                <a:latin typeface="+mn-lt"/>
                <a:ea typeface="Calibri" panose="020F0502020204030204" pitchFamily="34" charset="0"/>
              </a:rPr>
              <a:t>bị</a:t>
            </a:r>
            <a:r>
              <a:rPr lang="en-US" sz="2400" dirty="0">
                <a:latin typeface="+mn-lt"/>
                <a:ea typeface="Calibri" panose="020F0502020204030204" pitchFamily="34" charset="0"/>
              </a:rPr>
              <a:t> </a:t>
            </a:r>
            <a:r>
              <a:rPr lang="en-US" sz="2400" dirty="0" err="1">
                <a:latin typeface="+mn-lt"/>
                <a:ea typeface="Calibri" panose="020F0502020204030204" pitchFamily="34" charset="0"/>
              </a:rPr>
              <a:t>bài</a:t>
            </a:r>
            <a:r>
              <a:rPr lang="en-US" sz="2400" dirty="0">
                <a:latin typeface="+mn-lt"/>
                <a:ea typeface="Calibri" panose="020F0502020204030204" pitchFamily="34" charset="0"/>
              </a:rPr>
              <a:t> </a:t>
            </a:r>
            <a:r>
              <a:rPr lang="en-US" sz="2400" dirty="0" err="1">
                <a:latin typeface="+mn-lt"/>
                <a:ea typeface="Calibri" panose="020F0502020204030204" pitchFamily="34" charset="0"/>
              </a:rPr>
              <a:t>mới</a:t>
            </a:r>
            <a:r>
              <a:rPr lang="en-US" sz="2400" dirty="0">
                <a:latin typeface="+mn-lt"/>
                <a:ea typeface="Calibri" panose="020F0502020204030204" pitchFamily="34" charset="0"/>
              </a:rPr>
              <a:t> “ </a:t>
            </a:r>
            <a:r>
              <a:rPr lang="en-US" sz="2400" b="1" dirty="0" err="1">
                <a:latin typeface="+mn-lt"/>
                <a:ea typeface="Calibri" panose="020F0502020204030204" pitchFamily="34" charset="0"/>
              </a:rPr>
              <a:t>Đối</a:t>
            </a:r>
            <a:r>
              <a:rPr lang="en-US" sz="2400" b="1" dirty="0">
                <a:latin typeface="+mn-lt"/>
                <a:ea typeface="Calibri" panose="020F0502020204030204" pitchFamily="34" charset="0"/>
              </a:rPr>
              <a:t> </a:t>
            </a:r>
            <a:r>
              <a:rPr lang="en-US" sz="2400" b="1" dirty="0" err="1">
                <a:latin typeface="+mn-lt"/>
                <a:ea typeface="Calibri" panose="020F0502020204030204" pitchFamily="34" charset="0"/>
              </a:rPr>
              <a:t>xứng</a:t>
            </a:r>
            <a:r>
              <a:rPr lang="en-US" sz="2400" b="1" dirty="0">
                <a:latin typeface="+mn-lt"/>
                <a:ea typeface="Calibri" panose="020F0502020204030204" pitchFamily="34" charset="0"/>
              </a:rPr>
              <a:t> </a:t>
            </a:r>
            <a:r>
              <a:rPr lang="en-US" sz="2400" b="1" dirty="0" err="1">
                <a:latin typeface="+mn-lt"/>
                <a:ea typeface="Calibri" panose="020F0502020204030204" pitchFamily="34" charset="0"/>
              </a:rPr>
              <a:t>trong</a:t>
            </a:r>
            <a:r>
              <a:rPr lang="en-US" sz="2400" b="1" dirty="0">
                <a:latin typeface="+mn-lt"/>
                <a:ea typeface="Calibri" panose="020F0502020204030204" pitchFamily="34" charset="0"/>
              </a:rPr>
              <a:t> </a:t>
            </a:r>
            <a:r>
              <a:rPr lang="en-US" sz="2400" b="1" dirty="0" err="1">
                <a:latin typeface="+mn-lt"/>
                <a:ea typeface="Calibri" panose="020F0502020204030204" pitchFamily="34" charset="0"/>
              </a:rPr>
              <a:t>thực</a:t>
            </a:r>
            <a:r>
              <a:rPr lang="en-US" sz="2400" b="1" dirty="0">
                <a:latin typeface="+mn-lt"/>
                <a:ea typeface="Calibri" panose="020F0502020204030204" pitchFamily="34" charset="0"/>
              </a:rPr>
              <a:t> </a:t>
            </a:r>
            <a:r>
              <a:rPr lang="en-US" sz="2400" b="1" dirty="0" err="1">
                <a:latin typeface="+mn-lt"/>
                <a:ea typeface="Calibri" panose="020F0502020204030204" pitchFamily="34" charset="0"/>
              </a:rPr>
              <a:t>tiễn</a:t>
            </a:r>
            <a:r>
              <a:rPr lang="en-US" sz="2400" dirty="0">
                <a:latin typeface="+mn-lt"/>
                <a:ea typeface="Calibri" panose="020F0502020204030204" pitchFamily="34" charset="0"/>
              </a:rPr>
              <a:t>”</a:t>
            </a:r>
          </a:p>
        </p:txBody>
      </p:sp>
    </p:spTree>
    <p:extLst>
      <p:ext uri="{BB962C8B-B14F-4D97-AF65-F5344CB8AC3E}">
        <p14:creationId xmlns:p14="http://schemas.microsoft.com/office/powerpoint/2010/main" val="37188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 calcmode="lin" valueType="num">
                                      <p:cBhvr additive="base">
                                        <p:cTn id="26"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3"/>
        <p:cNvGrpSpPr/>
        <p:nvPr/>
      </p:nvGrpSpPr>
      <p:grpSpPr>
        <a:xfrm>
          <a:off x="0" y="0"/>
          <a:ext cx="0" cy="0"/>
          <a:chOff x="0" y="0"/>
          <a:chExt cx="0" cy="0"/>
        </a:xfrm>
      </p:grpSpPr>
      <p:sp>
        <p:nvSpPr>
          <p:cNvPr id="12" name="TextBox 11"/>
          <p:cNvSpPr txBox="1"/>
          <p:nvPr/>
        </p:nvSpPr>
        <p:spPr>
          <a:xfrm>
            <a:off x="1347538" y="1572125"/>
            <a:ext cx="6320590" cy="2123658"/>
          </a:xfrm>
          <a:prstGeom prst="rect">
            <a:avLst/>
          </a:prstGeom>
          <a:noFill/>
        </p:spPr>
        <p:txBody>
          <a:bodyPr wrap="square" rtlCol="0">
            <a:spAutoFit/>
          </a:bodyPr>
          <a:lstStyle/>
          <a:p>
            <a:pPr algn="ctr">
              <a:lnSpc>
                <a:spcPct val="150000"/>
              </a:lnSpc>
            </a:pPr>
            <a:r>
              <a:rPr lang="en-US" sz="4400" b="1" dirty="0">
                <a:solidFill>
                  <a:srgbClr val="C00000"/>
                </a:solidFill>
                <a:effectLst>
                  <a:outerShdw blurRad="38100" dist="38100" dir="2700000" algn="tl">
                    <a:srgbClr val="000000">
                      <a:alpha val="43137"/>
                    </a:srgbClr>
                  </a:outerShdw>
                </a:effectLst>
              </a:rPr>
              <a:t>CẢM ƠN CÁC EM ĐÃ CHÚ Ý BÀI GIẢNG!</a:t>
            </a:r>
            <a:endParaRPr lang="vi-VN" sz="4400"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328" y="942110"/>
            <a:ext cx="5472546" cy="2751522"/>
          </a:xfrm>
          <a:prstGeom prst="rect">
            <a:avLst/>
          </a:prstGeom>
          <a:solidFill>
            <a:schemeClr val="tx1">
              <a:lumMod val="10000"/>
              <a:lumOff val="90000"/>
            </a:schemeClr>
          </a:solidFill>
        </p:spPr>
        <p:txBody>
          <a:bodyPr wrap="square" rtlCol="0">
            <a:spAutoFit/>
          </a:bodyPr>
          <a:lstStyle/>
          <a:p>
            <a:pPr algn="just">
              <a:lnSpc>
                <a:spcPct val="120000"/>
              </a:lnSpc>
            </a:pPr>
            <a:r>
              <a:rPr lang="nl-NL" sz="2400" i="1" dirty="0">
                <a:solidFill>
                  <a:srgbClr val="002060"/>
                </a:solidFill>
              </a:rPr>
              <a:t>Trong thiên nhiên và trong đời sống, những hình ảnh này dù có hay không có trục đối xứng, ta vẫn cảm nhận được sự cân đối, hài hòa của chúng. Chúng ta sẽ cùng tìm hiểu xem điều gì đã mang lạ sự cân đối, hài hòa đó.”</a:t>
            </a:r>
            <a:endParaRPr lang="vi-VN" sz="2400" i="1" dirty="0">
              <a:solidFill>
                <a:srgbClr val="002060"/>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6269181" y="2099519"/>
            <a:ext cx="1835728" cy="2212708"/>
          </a:xfrm>
          <a:prstGeom prst="rect">
            <a:avLst/>
          </a:prstGeom>
        </p:spPr>
      </p:pic>
    </p:spTree>
    <p:extLst>
      <p:ext uri="{BB962C8B-B14F-4D97-AF65-F5344CB8AC3E}">
        <p14:creationId xmlns:p14="http://schemas.microsoft.com/office/powerpoint/2010/main" val="3067207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4" name="Google Shape;2924;p38"/>
          <p:cNvSpPr/>
          <p:nvPr/>
        </p:nvSpPr>
        <p:spPr>
          <a:xfrm>
            <a:off x="964062" y="918599"/>
            <a:ext cx="9660" cy="55"/>
          </a:xfrm>
          <a:custGeom>
            <a:avLst/>
            <a:gdLst/>
            <a:ahLst/>
            <a:cxnLst/>
            <a:rect l="l" t="t" r="r" b="b"/>
            <a:pathLst>
              <a:path w="175" h="1" extrusionOk="0">
                <a:moveTo>
                  <a:pt x="0" y="1"/>
                </a:moveTo>
                <a:lnTo>
                  <a:pt x="0" y="1"/>
                </a:lnTo>
                <a:lnTo>
                  <a:pt x="175" y="1"/>
                </a:lnTo>
                <a:lnTo>
                  <a:pt x="1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964062" y="918157"/>
            <a:ext cx="9660" cy="497"/>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6" name="Google Shape;2926;p38"/>
          <p:cNvGrpSpPr/>
          <p:nvPr/>
        </p:nvGrpSpPr>
        <p:grpSpPr>
          <a:xfrm>
            <a:off x="275975" y="72825"/>
            <a:ext cx="890252" cy="318211"/>
            <a:chOff x="275975" y="72825"/>
            <a:chExt cx="890252" cy="318211"/>
          </a:xfrm>
        </p:grpSpPr>
        <p:sp>
          <p:nvSpPr>
            <p:cNvPr id="2927" name="Google Shape;2927;p38"/>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8"/>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8"/>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8"/>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8"/>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8"/>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8"/>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8"/>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8"/>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8"/>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8"/>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8"/>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8"/>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8"/>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38"/>
          <p:cNvGrpSpPr/>
          <p:nvPr/>
        </p:nvGrpSpPr>
        <p:grpSpPr>
          <a:xfrm>
            <a:off x="169675" y="3621800"/>
            <a:ext cx="794374" cy="761925"/>
            <a:chOff x="169675" y="3621800"/>
            <a:chExt cx="794374" cy="761925"/>
          </a:xfrm>
        </p:grpSpPr>
        <p:sp>
          <p:nvSpPr>
            <p:cNvPr id="2955" name="Google Shape;2955;p38"/>
            <p:cNvSpPr/>
            <p:nvPr/>
          </p:nvSpPr>
          <p:spPr>
            <a:xfrm rot="2553004">
              <a:off x="712630" y="4081951"/>
              <a:ext cx="181772" cy="276753"/>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8"/>
            <p:cNvSpPr/>
            <p:nvPr/>
          </p:nvSpPr>
          <p:spPr>
            <a:xfrm rot="2553004">
              <a:off x="242504" y="3642097"/>
              <a:ext cx="169625" cy="28143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8"/>
            <p:cNvSpPr/>
            <p:nvPr/>
          </p:nvSpPr>
          <p:spPr>
            <a:xfrm rot="2553004">
              <a:off x="389723" y="3759876"/>
              <a:ext cx="145623" cy="29709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8"/>
            <p:cNvSpPr/>
            <p:nvPr/>
          </p:nvSpPr>
          <p:spPr>
            <a:xfrm rot="2553004">
              <a:off x="507999" y="3863818"/>
              <a:ext cx="130109" cy="28992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8"/>
            <p:cNvSpPr/>
            <p:nvPr/>
          </p:nvSpPr>
          <p:spPr>
            <a:xfrm rot="2553004">
              <a:off x="609939" y="3966663"/>
              <a:ext cx="125280" cy="269728"/>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38"/>
          <p:cNvSpPr/>
          <p:nvPr/>
        </p:nvSpPr>
        <p:spPr>
          <a:xfrm rot="-940668">
            <a:off x="1213055" y="2221656"/>
            <a:ext cx="301643" cy="28016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38"/>
          <p:cNvGrpSpPr/>
          <p:nvPr/>
        </p:nvGrpSpPr>
        <p:grpSpPr>
          <a:xfrm>
            <a:off x="8025268" y="3621805"/>
            <a:ext cx="1049241" cy="1020792"/>
            <a:chOff x="8157170" y="3843313"/>
            <a:chExt cx="890244" cy="866106"/>
          </a:xfrm>
        </p:grpSpPr>
        <p:sp>
          <p:nvSpPr>
            <p:cNvPr id="2962" name="Google Shape;2962;p38"/>
            <p:cNvSpPr/>
            <p:nvPr/>
          </p:nvSpPr>
          <p:spPr>
            <a:xfrm rot="1429847">
              <a:off x="8257518" y="3955238"/>
              <a:ext cx="689547" cy="642256"/>
            </a:xfrm>
            <a:custGeom>
              <a:avLst/>
              <a:gdLst/>
              <a:ahLst/>
              <a:cxnLst/>
              <a:rect l="l" t="t" r="r" b="b"/>
              <a:pathLst>
                <a:path w="10974" h="10221" extrusionOk="0">
                  <a:moveTo>
                    <a:pt x="8629" y="0"/>
                  </a:moveTo>
                  <a:lnTo>
                    <a:pt x="1255" y="670"/>
                  </a:lnTo>
                  <a:lnTo>
                    <a:pt x="1" y="6117"/>
                  </a:lnTo>
                  <a:lnTo>
                    <a:pt x="1422" y="10221"/>
                  </a:lnTo>
                  <a:lnTo>
                    <a:pt x="9466" y="9134"/>
                  </a:lnTo>
                  <a:cubicBezTo>
                    <a:pt x="9466" y="9134"/>
                    <a:pt x="10973" y="3602"/>
                    <a:pt x="10973" y="3352"/>
                  </a:cubicBezTo>
                  <a:cubicBezTo>
                    <a:pt x="10973" y="3103"/>
                    <a:pt x="8629" y="0"/>
                    <a:pt x="8629"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8"/>
            <p:cNvSpPr/>
            <p:nvPr/>
          </p:nvSpPr>
          <p:spPr>
            <a:xfrm rot="1429847">
              <a:off x="8383673" y="4123455"/>
              <a:ext cx="463028" cy="326626"/>
            </a:xfrm>
            <a:custGeom>
              <a:avLst/>
              <a:gdLst/>
              <a:ahLst/>
              <a:cxnLst/>
              <a:rect l="l" t="t" r="r" b="b"/>
              <a:pathLst>
                <a:path w="7369" h="5198" extrusionOk="0">
                  <a:moveTo>
                    <a:pt x="4734" y="530"/>
                  </a:moveTo>
                  <a:cubicBezTo>
                    <a:pt x="4949" y="530"/>
                    <a:pt x="5055" y="916"/>
                    <a:pt x="5055" y="1685"/>
                  </a:cubicBezTo>
                  <a:cubicBezTo>
                    <a:pt x="5055" y="1777"/>
                    <a:pt x="5048" y="1845"/>
                    <a:pt x="5041" y="1893"/>
                  </a:cubicBezTo>
                  <a:cubicBezTo>
                    <a:pt x="4751" y="1623"/>
                    <a:pt x="4607" y="1326"/>
                    <a:pt x="4607" y="1008"/>
                  </a:cubicBezTo>
                  <a:cubicBezTo>
                    <a:pt x="4607" y="687"/>
                    <a:pt x="4648" y="530"/>
                    <a:pt x="4734" y="530"/>
                  </a:cubicBezTo>
                  <a:close/>
                  <a:moveTo>
                    <a:pt x="4833" y="0"/>
                  </a:moveTo>
                  <a:cubicBezTo>
                    <a:pt x="4515" y="0"/>
                    <a:pt x="4272" y="123"/>
                    <a:pt x="4108" y="373"/>
                  </a:cubicBezTo>
                  <a:cubicBezTo>
                    <a:pt x="3944" y="619"/>
                    <a:pt x="3862" y="916"/>
                    <a:pt x="3862" y="1258"/>
                  </a:cubicBezTo>
                  <a:cubicBezTo>
                    <a:pt x="3862" y="1599"/>
                    <a:pt x="3954" y="1900"/>
                    <a:pt x="4142" y="2163"/>
                  </a:cubicBezTo>
                  <a:cubicBezTo>
                    <a:pt x="4330" y="2423"/>
                    <a:pt x="4597" y="2601"/>
                    <a:pt x="4942" y="2696"/>
                  </a:cubicBezTo>
                  <a:cubicBezTo>
                    <a:pt x="4839" y="3205"/>
                    <a:pt x="4696" y="3633"/>
                    <a:pt x="4508" y="3981"/>
                  </a:cubicBezTo>
                  <a:cubicBezTo>
                    <a:pt x="4320" y="4333"/>
                    <a:pt x="4091" y="4507"/>
                    <a:pt x="3818" y="4507"/>
                  </a:cubicBezTo>
                  <a:cubicBezTo>
                    <a:pt x="3630" y="4507"/>
                    <a:pt x="3459" y="4367"/>
                    <a:pt x="3305" y="4080"/>
                  </a:cubicBezTo>
                  <a:cubicBezTo>
                    <a:pt x="3151" y="3793"/>
                    <a:pt x="3059" y="3445"/>
                    <a:pt x="3022" y="3035"/>
                  </a:cubicBezTo>
                  <a:cubicBezTo>
                    <a:pt x="3271" y="2324"/>
                    <a:pt x="3401" y="1729"/>
                    <a:pt x="3401" y="1251"/>
                  </a:cubicBezTo>
                  <a:cubicBezTo>
                    <a:pt x="3401" y="1073"/>
                    <a:pt x="3384" y="960"/>
                    <a:pt x="3350" y="916"/>
                  </a:cubicBezTo>
                  <a:cubicBezTo>
                    <a:pt x="3315" y="868"/>
                    <a:pt x="3264" y="848"/>
                    <a:pt x="3186" y="848"/>
                  </a:cubicBezTo>
                  <a:cubicBezTo>
                    <a:pt x="2957" y="848"/>
                    <a:pt x="2755" y="1001"/>
                    <a:pt x="2584" y="1309"/>
                  </a:cubicBezTo>
                  <a:cubicBezTo>
                    <a:pt x="2413" y="1616"/>
                    <a:pt x="2304" y="1924"/>
                    <a:pt x="2246" y="2225"/>
                  </a:cubicBezTo>
                  <a:cubicBezTo>
                    <a:pt x="2191" y="2529"/>
                    <a:pt x="2160" y="2812"/>
                    <a:pt x="2160" y="3079"/>
                  </a:cubicBezTo>
                  <a:cubicBezTo>
                    <a:pt x="2160" y="3349"/>
                    <a:pt x="2184" y="3598"/>
                    <a:pt x="2229" y="3831"/>
                  </a:cubicBezTo>
                  <a:cubicBezTo>
                    <a:pt x="1955" y="4282"/>
                    <a:pt x="1730" y="4507"/>
                    <a:pt x="1542" y="4507"/>
                  </a:cubicBezTo>
                  <a:cubicBezTo>
                    <a:pt x="1354" y="4507"/>
                    <a:pt x="1214" y="4350"/>
                    <a:pt x="1115" y="4026"/>
                  </a:cubicBezTo>
                  <a:cubicBezTo>
                    <a:pt x="1012" y="3701"/>
                    <a:pt x="964" y="3328"/>
                    <a:pt x="964" y="2901"/>
                  </a:cubicBezTo>
                  <a:cubicBezTo>
                    <a:pt x="964" y="2474"/>
                    <a:pt x="995" y="2204"/>
                    <a:pt x="1050" y="2095"/>
                  </a:cubicBezTo>
                  <a:cubicBezTo>
                    <a:pt x="1296" y="1497"/>
                    <a:pt x="1426" y="974"/>
                    <a:pt x="1443" y="533"/>
                  </a:cubicBezTo>
                  <a:cubicBezTo>
                    <a:pt x="1443" y="369"/>
                    <a:pt x="1375" y="284"/>
                    <a:pt x="1234" y="284"/>
                  </a:cubicBezTo>
                  <a:cubicBezTo>
                    <a:pt x="1142" y="284"/>
                    <a:pt x="975" y="359"/>
                    <a:pt x="732" y="509"/>
                  </a:cubicBezTo>
                  <a:cubicBezTo>
                    <a:pt x="486" y="660"/>
                    <a:pt x="346" y="769"/>
                    <a:pt x="308" y="834"/>
                  </a:cubicBezTo>
                  <a:cubicBezTo>
                    <a:pt x="103" y="1206"/>
                    <a:pt x="1" y="1914"/>
                    <a:pt x="1" y="2953"/>
                  </a:cubicBezTo>
                  <a:cubicBezTo>
                    <a:pt x="1" y="4453"/>
                    <a:pt x="390" y="5198"/>
                    <a:pt x="1166" y="5198"/>
                  </a:cubicBezTo>
                  <a:cubicBezTo>
                    <a:pt x="1576" y="5198"/>
                    <a:pt x="1973" y="4917"/>
                    <a:pt x="2359" y="4343"/>
                  </a:cubicBezTo>
                  <a:cubicBezTo>
                    <a:pt x="2571" y="4914"/>
                    <a:pt x="2922" y="5198"/>
                    <a:pt x="3408" y="5198"/>
                  </a:cubicBezTo>
                  <a:cubicBezTo>
                    <a:pt x="3896" y="5198"/>
                    <a:pt x="4303" y="4965"/>
                    <a:pt x="4617" y="4504"/>
                  </a:cubicBezTo>
                  <a:cubicBezTo>
                    <a:pt x="4935" y="4036"/>
                    <a:pt x="5168" y="3462"/>
                    <a:pt x="5318" y="2768"/>
                  </a:cubicBezTo>
                  <a:cubicBezTo>
                    <a:pt x="6066" y="2768"/>
                    <a:pt x="6688" y="2491"/>
                    <a:pt x="7184" y="1941"/>
                  </a:cubicBezTo>
                  <a:cubicBezTo>
                    <a:pt x="7310" y="1808"/>
                    <a:pt x="7368" y="1695"/>
                    <a:pt x="7368" y="1603"/>
                  </a:cubicBezTo>
                  <a:cubicBezTo>
                    <a:pt x="7368" y="1507"/>
                    <a:pt x="7341" y="1463"/>
                    <a:pt x="7279" y="1463"/>
                  </a:cubicBezTo>
                  <a:cubicBezTo>
                    <a:pt x="7214" y="1463"/>
                    <a:pt x="7102" y="1548"/>
                    <a:pt x="6934" y="1712"/>
                  </a:cubicBezTo>
                  <a:cubicBezTo>
                    <a:pt x="6596" y="2050"/>
                    <a:pt x="6234" y="2218"/>
                    <a:pt x="5841" y="2218"/>
                  </a:cubicBezTo>
                  <a:cubicBezTo>
                    <a:pt x="5711" y="2218"/>
                    <a:pt x="5574" y="2191"/>
                    <a:pt x="5434" y="2146"/>
                  </a:cubicBezTo>
                  <a:cubicBezTo>
                    <a:pt x="5465" y="1883"/>
                    <a:pt x="5475" y="1634"/>
                    <a:pt x="5475" y="1388"/>
                  </a:cubicBezTo>
                  <a:cubicBezTo>
                    <a:pt x="5475" y="461"/>
                    <a:pt x="5263" y="0"/>
                    <a:pt x="483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4" name="Google Shape;2964;p38"/>
          <p:cNvGrpSpPr/>
          <p:nvPr/>
        </p:nvGrpSpPr>
        <p:grpSpPr>
          <a:xfrm>
            <a:off x="229328" y="540621"/>
            <a:ext cx="649238" cy="898183"/>
            <a:chOff x="114298" y="468280"/>
            <a:chExt cx="555522" cy="768532"/>
          </a:xfrm>
        </p:grpSpPr>
        <p:sp>
          <p:nvSpPr>
            <p:cNvPr id="2965" name="Google Shape;2965;p38"/>
            <p:cNvSpPr/>
            <p:nvPr/>
          </p:nvSpPr>
          <p:spPr>
            <a:xfrm rot="-639070">
              <a:off x="175300" y="502308"/>
              <a:ext cx="433517" cy="700475"/>
            </a:xfrm>
            <a:custGeom>
              <a:avLst/>
              <a:gdLst/>
              <a:ahLst/>
              <a:cxnLst/>
              <a:rect l="l" t="t" r="r" b="b"/>
              <a:pathLst>
                <a:path w="7802" h="12607" extrusionOk="0">
                  <a:moveTo>
                    <a:pt x="7802" y="1"/>
                  </a:moveTo>
                  <a:lnTo>
                    <a:pt x="0" y="305"/>
                  </a:lnTo>
                  <a:lnTo>
                    <a:pt x="226" y="12607"/>
                  </a:lnTo>
                  <a:lnTo>
                    <a:pt x="6677" y="12456"/>
                  </a:lnTo>
                  <a:lnTo>
                    <a:pt x="7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8"/>
            <p:cNvSpPr/>
            <p:nvPr/>
          </p:nvSpPr>
          <p:spPr>
            <a:xfrm rot="-639070">
              <a:off x="207665" y="606630"/>
              <a:ext cx="341057" cy="507896"/>
            </a:xfrm>
            <a:custGeom>
              <a:avLst/>
              <a:gdLst/>
              <a:ahLst/>
              <a:cxnLst/>
              <a:rect l="l" t="t" r="r" b="b"/>
              <a:pathLst>
                <a:path w="6138" h="9141" extrusionOk="0">
                  <a:moveTo>
                    <a:pt x="1996" y="885"/>
                  </a:moveTo>
                  <a:cubicBezTo>
                    <a:pt x="2106" y="885"/>
                    <a:pt x="2160" y="1097"/>
                    <a:pt x="2160" y="1521"/>
                  </a:cubicBezTo>
                  <a:cubicBezTo>
                    <a:pt x="2160" y="2327"/>
                    <a:pt x="1829" y="3673"/>
                    <a:pt x="1166" y="5553"/>
                  </a:cubicBezTo>
                  <a:cubicBezTo>
                    <a:pt x="1166" y="4818"/>
                    <a:pt x="1217" y="4073"/>
                    <a:pt x="1323" y="3321"/>
                  </a:cubicBezTo>
                  <a:cubicBezTo>
                    <a:pt x="1426" y="2577"/>
                    <a:pt x="1542" y="1982"/>
                    <a:pt x="1672" y="1541"/>
                  </a:cubicBezTo>
                  <a:cubicBezTo>
                    <a:pt x="1795" y="1100"/>
                    <a:pt x="1904" y="885"/>
                    <a:pt x="1996" y="885"/>
                  </a:cubicBezTo>
                  <a:close/>
                  <a:moveTo>
                    <a:pt x="2584" y="4391"/>
                  </a:moveTo>
                  <a:cubicBezTo>
                    <a:pt x="2905" y="4391"/>
                    <a:pt x="3144" y="4548"/>
                    <a:pt x="3288" y="4859"/>
                  </a:cubicBezTo>
                  <a:cubicBezTo>
                    <a:pt x="3442" y="5174"/>
                    <a:pt x="3524" y="5536"/>
                    <a:pt x="3534" y="5949"/>
                  </a:cubicBezTo>
                  <a:cubicBezTo>
                    <a:pt x="3141" y="5949"/>
                    <a:pt x="2806" y="5843"/>
                    <a:pt x="2529" y="5638"/>
                  </a:cubicBezTo>
                  <a:cubicBezTo>
                    <a:pt x="2253" y="5433"/>
                    <a:pt x="2116" y="5174"/>
                    <a:pt x="2116" y="4859"/>
                  </a:cubicBezTo>
                  <a:cubicBezTo>
                    <a:pt x="2116" y="4719"/>
                    <a:pt x="2157" y="4603"/>
                    <a:pt x="2242" y="4517"/>
                  </a:cubicBezTo>
                  <a:cubicBezTo>
                    <a:pt x="2328" y="4432"/>
                    <a:pt x="2444" y="4391"/>
                    <a:pt x="2584" y="4391"/>
                  </a:cubicBezTo>
                  <a:close/>
                  <a:moveTo>
                    <a:pt x="1525" y="5587"/>
                  </a:moveTo>
                  <a:cubicBezTo>
                    <a:pt x="1638" y="5901"/>
                    <a:pt x="1846" y="6147"/>
                    <a:pt x="2153" y="6322"/>
                  </a:cubicBezTo>
                  <a:cubicBezTo>
                    <a:pt x="2461" y="6496"/>
                    <a:pt x="2741" y="6585"/>
                    <a:pt x="2998" y="6585"/>
                  </a:cubicBezTo>
                  <a:cubicBezTo>
                    <a:pt x="3261" y="6585"/>
                    <a:pt x="3425" y="6578"/>
                    <a:pt x="3507" y="6568"/>
                  </a:cubicBezTo>
                  <a:lnTo>
                    <a:pt x="3507" y="6568"/>
                  </a:lnTo>
                  <a:cubicBezTo>
                    <a:pt x="3425" y="7234"/>
                    <a:pt x="3216" y="7712"/>
                    <a:pt x="2875" y="8017"/>
                  </a:cubicBezTo>
                  <a:cubicBezTo>
                    <a:pt x="2536" y="8310"/>
                    <a:pt x="2195" y="8461"/>
                    <a:pt x="1843" y="8461"/>
                  </a:cubicBezTo>
                  <a:cubicBezTo>
                    <a:pt x="1617" y="8461"/>
                    <a:pt x="1460" y="8293"/>
                    <a:pt x="1357" y="7962"/>
                  </a:cubicBezTo>
                  <a:cubicBezTo>
                    <a:pt x="1262" y="7627"/>
                    <a:pt x="1200" y="7077"/>
                    <a:pt x="1180" y="6311"/>
                  </a:cubicBezTo>
                  <a:cubicBezTo>
                    <a:pt x="1306" y="6083"/>
                    <a:pt x="1422" y="5840"/>
                    <a:pt x="1525" y="5587"/>
                  </a:cubicBezTo>
                  <a:close/>
                  <a:moveTo>
                    <a:pt x="2112" y="0"/>
                  </a:moveTo>
                  <a:cubicBezTo>
                    <a:pt x="1904" y="0"/>
                    <a:pt x="1679" y="137"/>
                    <a:pt x="1443" y="400"/>
                  </a:cubicBezTo>
                  <a:cubicBezTo>
                    <a:pt x="1210" y="670"/>
                    <a:pt x="978" y="1049"/>
                    <a:pt x="756" y="1551"/>
                  </a:cubicBezTo>
                  <a:cubicBezTo>
                    <a:pt x="534" y="2043"/>
                    <a:pt x="356" y="2727"/>
                    <a:pt x="213" y="3595"/>
                  </a:cubicBezTo>
                  <a:cubicBezTo>
                    <a:pt x="69" y="4463"/>
                    <a:pt x="1" y="5382"/>
                    <a:pt x="1" y="6346"/>
                  </a:cubicBezTo>
                  <a:cubicBezTo>
                    <a:pt x="1" y="7313"/>
                    <a:pt x="103" y="8020"/>
                    <a:pt x="305" y="8471"/>
                  </a:cubicBezTo>
                  <a:cubicBezTo>
                    <a:pt x="503" y="8919"/>
                    <a:pt x="906" y="9141"/>
                    <a:pt x="1511" y="9141"/>
                  </a:cubicBezTo>
                  <a:cubicBezTo>
                    <a:pt x="2119" y="9141"/>
                    <a:pt x="2721" y="8891"/>
                    <a:pt x="3329" y="8406"/>
                  </a:cubicBezTo>
                  <a:cubicBezTo>
                    <a:pt x="3934" y="7918"/>
                    <a:pt x="4296" y="7227"/>
                    <a:pt x="4416" y="6329"/>
                  </a:cubicBezTo>
                  <a:cubicBezTo>
                    <a:pt x="4990" y="6117"/>
                    <a:pt x="5420" y="5908"/>
                    <a:pt x="5707" y="5693"/>
                  </a:cubicBezTo>
                  <a:cubicBezTo>
                    <a:pt x="5994" y="5481"/>
                    <a:pt x="6138" y="5327"/>
                    <a:pt x="6138" y="5225"/>
                  </a:cubicBezTo>
                  <a:cubicBezTo>
                    <a:pt x="6138" y="5126"/>
                    <a:pt x="6107" y="5074"/>
                    <a:pt x="6049" y="5074"/>
                  </a:cubicBezTo>
                  <a:cubicBezTo>
                    <a:pt x="6029" y="5074"/>
                    <a:pt x="5858" y="5160"/>
                    <a:pt x="5540" y="5331"/>
                  </a:cubicBezTo>
                  <a:cubicBezTo>
                    <a:pt x="5225" y="5505"/>
                    <a:pt x="4860" y="5652"/>
                    <a:pt x="4446" y="5772"/>
                  </a:cubicBezTo>
                  <a:cubicBezTo>
                    <a:pt x="4433" y="5163"/>
                    <a:pt x="4279" y="4695"/>
                    <a:pt x="3978" y="4357"/>
                  </a:cubicBezTo>
                  <a:cubicBezTo>
                    <a:pt x="3674" y="4019"/>
                    <a:pt x="3288" y="3848"/>
                    <a:pt x="2827" y="3848"/>
                  </a:cubicBezTo>
                  <a:cubicBezTo>
                    <a:pt x="2533" y="3848"/>
                    <a:pt x="2294" y="3885"/>
                    <a:pt x="2095" y="3974"/>
                  </a:cubicBezTo>
                  <a:cubicBezTo>
                    <a:pt x="2379" y="2939"/>
                    <a:pt x="2519" y="2033"/>
                    <a:pt x="2519" y="1254"/>
                  </a:cubicBezTo>
                  <a:cubicBezTo>
                    <a:pt x="2519" y="899"/>
                    <a:pt x="2478" y="605"/>
                    <a:pt x="2393" y="362"/>
                  </a:cubicBezTo>
                  <a:cubicBezTo>
                    <a:pt x="2307" y="120"/>
                    <a:pt x="2215" y="0"/>
                    <a:pt x="2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7" name="Google Shape;2967;p38"/>
          <p:cNvGrpSpPr/>
          <p:nvPr/>
        </p:nvGrpSpPr>
        <p:grpSpPr>
          <a:xfrm>
            <a:off x="7153671" y="52324"/>
            <a:ext cx="1341433" cy="1087025"/>
            <a:chOff x="7296387" y="52331"/>
            <a:chExt cx="1198671" cy="971338"/>
          </a:xfrm>
        </p:grpSpPr>
        <p:sp>
          <p:nvSpPr>
            <p:cNvPr id="2968" name="Google Shape;2968;p38"/>
            <p:cNvSpPr/>
            <p:nvPr/>
          </p:nvSpPr>
          <p:spPr>
            <a:xfrm rot="1088637">
              <a:off x="7376781" y="196976"/>
              <a:ext cx="1037884" cy="682049"/>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8"/>
            <p:cNvSpPr/>
            <p:nvPr/>
          </p:nvSpPr>
          <p:spPr>
            <a:xfrm rot="1088637">
              <a:off x="7465552" y="289131"/>
              <a:ext cx="861118" cy="499269"/>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8"/>
          <p:cNvGrpSpPr/>
          <p:nvPr/>
        </p:nvGrpSpPr>
        <p:grpSpPr>
          <a:xfrm>
            <a:off x="964042" y="4067431"/>
            <a:ext cx="1203967" cy="980366"/>
            <a:chOff x="964042" y="4212432"/>
            <a:chExt cx="1026137" cy="835563"/>
          </a:xfrm>
        </p:grpSpPr>
        <p:sp>
          <p:nvSpPr>
            <p:cNvPr id="2971" name="Google Shape;2971;p38"/>
            <p:cNvSpPr/>
            <p:nvPr/>
          </p:nvSpPr>
          <p:spPr>
            <a:xfrm rot="-988359">
              <a:off x="1031985" y="4326171"/>
              <a:ext cx="890250" cy="608085"/>
            </a:xfrm>
            <a:custGeom>
              <a:avLst/>
              <a:gdLst/>
              <a:ahLst/>
              <a:cxnLst/>
              <a:rect l="l" t="t" r="r" b="b"/>
              <a:pathLst>
                <a:path w="11781" h="8047" extrusionOk="0">
                  <a:moveTo>
                    <a:pt x="3977" y="1"/>
                  </a:moveTo>
                  <a:cubicBezTo>
                    <a:pt x="3221" y="1"/>
                    <a:pt x="2521" y="206"/>
                    <a:pt x="1895" y="617"/>
                  </a:cubicBezTo>
                  <a:cubicBezTo>
                    <a:pt x="1289" y="1018"/>
                    <a:pt x="813" y="1587"/>
                    <a:pt x="477" y="2287"/>
                  </a:cubicBezTo>
                  <a:cubicBezTo>
                    <a:pt x="159" y="2950"/>
                    <a:pt x="1" y="3706"/>
                    <a:pt x="1" y="4546"/>
                  </a:cubicBezTo>
                  <a:cubicBezTo>
                    <a:pt x="1" y="5228"/>
                    <a:pt x="141" y="5834"/>
                    <a:pt x="430" y="6357"/>
                  </a:cubicBezTo>
                  <a:cubicBezTo>
                    <a:pt x="729" y="6898"/>
                    <a:pt x="1149" y="7328"/>
                    <a:pt x="1681" y="7626"/>
                  </a:cubicBezTo>
                  <a:cubicBezTo>
                    <a:pt x="2175" y="7906"/>
                    <a:pt x="2754" y="8046"/>
                    <a:pt x="3361" y="8046"/>
                  </a:cubicBezTo>
                  <a:cubicBezTo>
                    <a:pt x="4117" y="8046"/>
                    <a:pt x="4817" y="7841"/>
                    <a:pt x="5433" y="7430"/>
                  </a:cubicBezTo>
                  <a:cubicBezTo>
                    <a:pt x="5470" y="7412"/>
                    <a:pt x="5517" y="7374"/>
                    <a:pt x="5554" y="7346"/>
                  </a:cubicBezTo>
                  <a:cubicBezTo>
                    <a:pt x="5909" y="7794"/>
                    <a:pt x="6441" y="8046"/>
                    <a:pt x="7020" y="8046"/>
                  </a:cubicBezTo>
                  <a:cubicBezTo>
                    <a:pt x="7300" y="8046"/>
                    <a:pt x="7570" y="7990"/>
                    <a:pt x="7822" y="7888"/>
                  </a:cubicBezTo>
                  <a:cubicBezTo>
                    <a:pt x="8056" y="7990"/>
                    <a:pt x="8317" y="8046"/>
                    <a:pt x="8588" y="8046"/>
                  </a:cubicBezTo>
                  <a:cubicBezTo>
                    <a:pt x="9027" y="8046"/>
                    <a:pt x="9456" y="7906"/>
                    <a:pt x="9811" y="7654"/>
                  </a:cubicBezTo>
                  <a:cubicBezTo>
                    <a:pt x="10081" y="7458"/>
                    <a:pt x="10324" y="7178"/>
                    <a:pt x="10576" y="6786"/>
                  </a:cubicBezTo>
                  <a:cubicBezTo>
                    <a:pt x="10921" y="6245"/>
                    <a:pt x="11257" y="5564"/>
                    <a:pt x="11621" y="4714"/>
                  </a:cubicBezTo>
                  <a:lnTo>
                    <a:pt x="11631" y="4686"/>
                  </a:lnTo>
                  <a:lnTo>
                    <a:pt x="11640" y="4667"/>
                  </a:lnTo>
                  <a:cubicBezTo>
                    <a:pt x="11733" y="4425"/>
                    <a:pt x="11780" y="4191"/>
                    <a:pt x="11780" y="3967"/>
                  </a:cubicBezTo>
                  <a:cubicBezTo>
                    <a:pt x="11780" y="3165"/>
                    <a:pt x="11183" y="2343"/>
                    <a:pt x="10044" y="2343"/>
                  </a:cubicBezTo>
                  <a:cubicBezTo>
                    <a:pt x="9727" y="2343"/>
                    <a:pt x="9447" y="2399"/>
                    <a:pt x="9195" y="2530"/>
                  </a:cubicBezTo>
                  <a:cubicBezTo>
                    <a:pt x="8980" y="2427"/>
                    <a:pt x="8700" y="2343"/>
                    <a:pt x="8364" y="2343"/>
                  </a:cubicBezTo>
                  <a:cubicBezTo>
                    <a:pt x="8084" y="2343"/>
                    <a:pt x="7822" y="2399"/>
                    <a:pt x="7580" y="2521"/>
                  </a:cubicBezTo>
                  <a:cubicBezTo>
                    <a:pt x="7468" y="2465"/>
                    <a:pt x="7337" y="2418"/>
                    <a:pt x="7188" y="2390"/>
                  </a:cubicBezTo>
                  <a:cubicBezTo>
                    <a:pt x="7113" y="2147"/>
                    <a:pt x="7020" y="1914"/>
                    <a:pt x="6908" y="1699"/>
                  </a:cubicBezTo>
                  <a:cubicBezTo>
                    <a:pt x="6600" y="1139"/>
                    <a:pt x="6180" y="719"/>
                    <a:pt x="5657" y="421"/>
                  </a:cubicBezTo>
                  <a:cubicBezTo>
                    <a:pt x="5153" y="141"/>
                    <a:pt x="4584" y="1"/>
                    <a:pt x="3977"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8"/>
            <p:cNvSpPr/>
            <p:nvPr/>
          </p:nvSpPr>
          <p:spPr>
            <a:xfrm rot="-988359">
              <a:off x="1145004" y="4477411"/>
              <a:ext cx="342090" cy="397858"/>
            </a:xfrm>
            <a:custGeom>
              <a:avLst/>
              <a:gdLst/>
              <a:ahLst/>
              <a:cxnLst/>
              <a:rect l="l" t="t" r="r" b="b"/>
              <a:pathLst>
                <a:path w="4527" h="5265" extrusionOk="0">
                  <a:moveTo>
                    <a:pt x="2530" y="729"/>
                  </a:moveTo>
                  <a:cubicBezTo>
                    <a:pt x="2856" y="729"/>
                    <a:pt x="3127" y="859"/>
                    <a:pt x="3323" y="1111"/>
                  </a:cubicBezTo>
                  <a:cubicBezTo>
                    <a:pt x="3528" y="1373"/>
                    <a:pt x="3640" y="1746"/>
                    <a:pt x="3640" y="2231"/>
                  </a:cubicBezTo>
                  <a:cubicBezTo>
                    <a:pt x="3631" y="2679"/>
                    <a:pt x="3556" y="3071"/>
                    <a:pt x="3426" y="3426"/>
                  </a:cubicBezTo>
                  <a:cubicBezTo>
                    <a:pt x="3304" y="3772"/>
                    <a:pt x="3118" y="4052"/>
                    <a:pt x="2866" y="4248"/>
                  </a:cubicBezTo>
                  <a:cubicBezTo>
                    <a:pt x="2623" y="4453"/>
                    <a:pt x="2343" y="4546"/>
                    <a:pt x="2016" y="4546"/>
                  </a:cubicBezTo>
                  <a:cubicBezTo>
                    <a:pt x="1689" y="4546"/>
                    <a:pt x="1419" y="4416"/>
                    <a:pt x="1223" y="4154"/>
                  </a:cubicBezTo>
                  <a:cubicBezTo>
                    <a:pt x="1017" y="3902"/>
                    <a:pt x="924" y="3529"/>
                    <a:pt x="924" y="3034"/>
                  </a:cubicBezTo>
                  <a:cubicBezTo>
                    <a:pt x="924" y="2586"/>
                    <a:pt x="989" y="2185"/>
                    <a:pt x="1120" y="1839"/>
                  </a:cubicBezTo>
                  <a:cubicBezTo>
                    <a:pt x="1241" y="1485"/>
                    <a:pt x="1447" y="1205"/>
                    <a:pt x="1689" y="1018"/>
                  </a:cubicBezTo>
                  <a:cubicBezTo>
                    <a:pt x="1932" y="822"/>
                    <a:pt x="2212" y="729"/>
                    <a:pt x="2530" y="729"/>
                  </a:cubicBezTo>
                  <a:close/>
                  <a:moveTo>
                    <a:pt x="2576" y="1"/>
                  </a:moveTo>
                  <a:cubicBezTo>
                    <a:pt x="2100" y="1"/>
                    <a:pt x="1671" y="131"/>
                    <a:pt x="1269" y="393"/>
                  </a:cubicBezTo>
                  <a:cubicBezTo>
                    <a:pt x="877" y="645"/>
                    <a:pt x="569" y="1018"/>
                    <a:pt x="336" y="1494"/>
                  </a:cubicBezTo>
                  <a:cubicBezTo>
                    <a:pt x="103" y="1979"/>
                    <a:pt x="0" y="2521"/>
                    <a:pt x="0" y="3155"/>
                  </a:cubicBezTo>
                  <a:cubicBezTo>
                    <a:pt x="0" y="3594"/>
                    <a:pt x="84" y="3986"/>
                    <a:pt x="252" y="4294"/>
                  </a:cubicBezTo>
                  <a:cubicBezTo>
                    <a:pt x="429" y="4612"/>
                    <a:pt x="663" y="4854"/>
                    <a:pt x="952" y="5022"/>
                  </a:cubicBezTo>
                  <a:cubicBezTo>
                    <a:pt x="1251" y="5181"/>
                    <a:pt x="1587" y="5265"/>
                    <a:pt x="1951" y="5265"/>
                  </a:cubicBezTo>
                  <a:cubicBezTo>
                    <a:pt x="2427" y="5265"/>
                    <a:pt x="2856" y="5134"/>
                    <a:pt x="3258" y="4882"/>
                  </a:cubicBezTo>
                  <a:cubicBezTo>
                    <a:pt x="3650" y="4621"/>
                    <a:pt x="3958" y="4248"/>
                    <a:pt x="4191" y="3772"/>
                  </a:cubicBezTo>
                  <a:cubicBezTo>
                    <a:pt x="4424" y="3295"/>
                    <a:pt x="4527" y="2745"/>
                    <a:pt x="4527" y="2119"/>
                  </a:cubicBezTo>
                  <a:cubicBezTo>
                    <a:pt x="4527" y="1671"/>
                    <a:pt x="4443" y="1289"/>
                    <a:pt x="4266" y="971"/>
                  </a:cubicBezTo>
                  <a:cubicBezTo>
                    <a:pt x="4107" y="654"/>
                    <a:pt x="3864" y="411"/>
                    <a:pt x="3566" y="253"/>
                  </a:cubicBezTo>
                  <a:cubicBezTo>
                    <a:pt x="3276" y="85"/>
                    <a:pt x="2940" y="1"/>
                    <a:pt x="2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8"/>
            <p:cNvSpPr/>
            <p:nvPr/>
          </p:nvSpPr>
          <p:spPr>
            <a:xfrm rot="-988359">
              <a:off x="1532775" y="4550862"/>
              <a:ext cx="303324" cy="222922"/>
            </a:xfrm>
            <a:custGeom>
              <a:avLst/>
              <a:gdLst/>
              <a:ahLst/>
              <a:cxnLst/>
              <a:rect l="l" t="t" r="r" b="b"/>
              <a:pathLst>
                <a:path w="4014" h="2950" extrusionOk="0">
                  <a:moveTo>
                    <a:pt x="1979" y="0"/>
                  </a:moveTo>
                  <a:cubicBezTo>
                    <a:pt x="1895" y="0"/>
                    <a:pt x="1820" y="19"/>
                    <a:pt x="1755" y="65"/>
                  </a:cubicBezTo>
                  <a:cubicBezTo>
                    <a:pt x="1699" y="112"/>
                    <a:pt x="1643" y="196"/>
                    <a:pt x="1596" y="317"/>
                  </a:cubicBezTo>
                  <a:cubicBezTo>
                    <a:pt x="1447" y="719"/>
                    <a:pt x="1307" y="1064"/>
                    <a:pt x="1195" y="1326"/>
                  </a:cubicBezTo>
                  <a:cubicBezTo>
                    <a:pt x="1083" y="1596"/>
                    <a:pt x="952" y="1867"/>
                    <a:pt x="822" y="2156"/>
                  </a:cubicBezTo>
                  <a:cubicBezTo>
                    <a:pt x="766" y="1400"/>
                    <a:pt x="747" y="784"/>
                    <a:pt x="747" y="317"/>
                  </a:cubicBezTo>
                  <a:cubicBezTo>
                    <a:pt x="747" y="196"/>
                    <a:pt x="719" y="131"/>
                    <a:pt x="663" y="84"/>
                  </a:cubicBezTo>
                  <a:cubicBezTo>
                    <a:pt x="616" y="37"/>
                    <a:pt x="532" y="9"/>
                    <a:pt x="430" y="9"/>
                  </a:cubicBezTo>
                  <a:cubicBezTo>
                    <a:pt x="280" y="9"/>
                    <a:pt x="168" y="37"/>
                    <a:pt x="103" y="93"/>
                  </a:cubicBezTo>
                  <a:cubicBezTo>
                    <a:pt x="28" y="140"/>
                    <a:pt x="0" y="243"/>
                    <a:pt x="0" y="383"/>
                  </a:cubicBezTo>
                  <a:lnTo>
                    <a:pt x="0" y="607"/>
                  </a:lnTo>
                  <a:cubicBezTo>
                    <a:pt x="0" y="1036"/>
                    <a:pt x="19" y="1540"/>
                    <a:pt x="66" y="2119"/>
                  </a:cubicBezTo>
                  <a:cubicBezTo>
                    <a:pt x="94" y="2399"/>
                    <a:pt x="150" y="2614"/>
                    <a:pt x="252" y="2754"/>
                  </a:cubicBezTo>
                  <a:cubicBezTo>
                    <a:pt x="346" y="2884"/>
                    <a:pt x="486" y="2950"/>
                    <a:pt x="654" y="2950"/>
                  </a:cubicBezTo>
                  <a:cubicBezTo>
                    <a:pt x="794" y="2950"/>
                    <a:pt x="906" y="2912"/>
                    <a:pt x="1008" y="2847"/>
                  </a:cubicBezTo>
                  <a:cubicBezTo>
                    <a:pt x="1120" y="2772"/>
                    <a:pt x="1214" y="2651"/>
                    <a:pt x="1316" y="2455"/>
                  </a:cubicBezTo>
                  <a:cubicBezTo>
                    <a:pt x="1419" y="2268"/>
                    <a:pt x="1540" y="2007"/>
                    <a:pt x="1662" y="1643"/>
                  </a:cubicBezTo>
                  <a:cubicBezTo>
                    <a:pt x="1680" y="1848"/>
                    <a:pt x="1680" y="2016"/>
                    <a:pt x="1690" y="2119"/>
                  </a:cubicBezTo>
                  <a:cubicBezTo>
                    <a:pt x="1708" y="2418"/>
                    <a:pt x="1755" y="2623"/>
                    <a:pt x="1839" y="2754"/>
                  </a:cubicBezTo>
                  <a:cubicBezTo>
                    <a:pt x="1923" y="2884"/>
                    <a:pt x="2035" y="2940"/>
                    <a:pt x="2213" y="2940"/>
                  </a:cubicBezTo>
                  <a:cubicBezTo>
                    <a:pt x="2362" y="2940"/>
                    <a:pt x="2502" y="2894"/>
                    <a:pt x="2623" y="2810"/>
                  </a:cubicBezTo>
                  <a:cubicBezTo>
                    <a:pt x="2735" y="2726"/>
                    <a:pt x="2875" y="2567"/>
                    <a:pt x="3015" y="2334"/>
                  </a:cubicBezTo>
                  <a:cubicBezTo>
                    <a:pt x="3314" y="1848"/>
                    <a:pt x="3622" y="1223"/>
                    <a:pt x="3967" y="439"/>
                  </a:cubicBezTo>
                  <a:cubicBezTo>
                    <a:pt x="3995" y="355"/>
                    <a:pt x="4014" y="289"/>
                    <a:pt x="4014" y="243"/>
                  </a:cubicBezTo>
                  <a:cubicBezTo>
                    <a:pt x="4014" y="103"/>
                    <a:pt x="3893" y="19"/>
                    <a:pt x="3669" y="19"/>
                  </a:cubicBezTo>
                  <a:cubicBezTo>
                    <a:pt x="3557" y="19"/>
                    <a:pt x="3473" y="47"/>
                    <a:pt x="3389" y="93"/>
                  </a:cubicBezTo>
                  <a:cubicBezTo>
                    <a:pt x="3323" y="140"/>
                    <a:pt x="3267" y="224"/>
                    <a:pt x="3221" y="336"/>
                  </a:cubicBezTo>
                  <a:cubicBezTo>
                    <a:pt x="3062" y="747"/>
                    <a:pt x="2922" y="1074"/>
                    <a:pt x="2810" y="1316"/>
                  </a:cubicBezTo>
                  <a:cubicBezTo>
                    <a:pt x="2689" y="1559"/>
                    <a:pt x="2530" y="1839"/>
                    <a:pt x="2343" y="2184"/>
                  </a:cubicBezTo>
                  <a:cubicBezTo>
                    <a:pt x="2343" y="1988"/>
                    <a:pt x="2334" y="1699"/>
                    <a:pt x="2334" y="1288"/>
                  </a:cubicBezTo>
                  <a:lnTo>
                    <a:pt x="2334" y="336"/>
                  </a:lnTo>
                  <a:cubicBezTo>
                    <a:pt x="2315" y="196"/>
                    <a:pt x="2297" y="112"/>
                    <a:pt x="2241" y="65"/>
                  </a:cubicBezTo>
                  <a:cubicBezTo>
                    <a:pt x="2175" y="19"/>
                    <a:pt x="2101"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824130" y="1329185"/>
            <a:ext cx="1648691" cy="646331"/>
          </a:xfrm>
          <a:prstGeom prst="rect">
            <a:avLst/>
          </a:prstGeom>
          <a:solidFill>
            <a:schemeClr val="bg1"/>
          </a:solidFill>
        </p:spPr>
        <p:txBody>
          <a:bodyPr wrap="square" rtlCol="0">
            <a:spAutoFit/>
          </a:bodyPr>
          <a:lstStyle/>
          <a:p>
            <a:pPr algn="ctr"/>
            <a:r>
              <a:rPr lang="en-US" sz="3600" dirty="0">
                <a:solidFill>
                  <a:srgbClr val="002060"/>
                </a:solidFill>
              </a:rPr>
              <a:t>BÀI 6</a:t>
            </a:r>
            <a:endParaRPr lang="vi-VN" sz="3600" dirty="0">
              <a:solidFill>
                <a:srgbClr val="002060"/>
              </a:solidFill>
            </a:endParaRPr>
          </a:p>
        </p:txBody>
      </p:sp>
      <p:sp>
        <p:nvSpPr>
          <p:cNvPr id="5" name="TextBox 4"/>
          <p:cNvSpPr txBox="1"/>
          <p:nvPr/>
        </p:nvSpPr>
        <p:spPr>
          <a:xfrm>
            <a:off x="1635686" y="2239090"/>
            <a:ext cx="5852928" cy="646331"/>
          </a:xfrm>
          <a:prstGeom prst="rect">
            <a:avLst/>
          </a:prstGeom>
          <a:solidFill>
            <a:schemeClr val="bg1"/>
          </a:solidFill>
        </p:spPr>
        <p:txBody>
          <a:bodyPr wrap="square" rtlCol="0">
            <a:spAutoFit/>
          </a:bodyPr>
          <a:lstStyle/>
          <a:p>
            <a:pPr algn="ctr"/>
            <a:r>
              <a:rPr lang="en-US" sz="3600" dirty="0">
                <a:solidFill>
                  <a:srgbClr val="C00000"/>
                </a:solidFill>
                <a:effectLst>
                  <a:outerShdw blurRad="38100" dist="38100" dir="2700000" algn="tl">
                    <a:srgbClr val="000000">
                      <a:alpha val="43137"/>
                    </a:srgbClr>
                  </a:outerShdw>
                </a:effectLst>
              </a:rPr>
              <a:t>HÌNH CÓ TÂM ĐỐI XỨNG</a:t>
            </a:r>
            <a:endParaRPr lang="vi-VN" sz="3600"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grpSp>
        <p:nvGrpSpPr>
          <p:cNvPr id="2978" name="Google Shape;2978;p39"/>
          <p:cNvGrpSpPr/>
          <p:nvPr/>
        </p:nvGrpSpPr>
        <p:grpSpPr>
          <a:xfrm>
            <a:off x="426813" y="4048574"/>
            <a:ext cx="250137" cy="252072"/>
            <a:chOff x="721088" y="4381549"/>
            <a:chExt cx="250137" cy="252072"/>
          </a:xfrm>
        </p:grpSpPr>
        <p:sp>
          <p:nvSpPr>
            <p:cNvPr id="2979" name="Google Shape;2979;p39"/>
            <p:cNvSpPr/>
            <p:nvPr/>
          </p:nvSpPr>
          <p:spPr>
            <a:xfrm>
              <a:off x="721088" y="43815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9"/>
            <p:cNvSpPr/>
            <p:nvPr/>
          </p:nvSpPr>
          <p:spPr>
            <a:xfrm>
              <a:off x="807018" y="44781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1" name="Google Shape;2981;p39"/>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9"/>
          <p:cNvSpPr txBox="1">
            <a:spLocks noGrp="1"/>
          </p:cNvSpPr>
          <p:nvPr>
            <p:ph type="title" idx="15"/>
          </p:nvPr>
        </p:nvSpPr>
        <p:spPr>
          <a:xfrm>
            <a:off x="1171163" y="259988"/>
            <a:ext cx="6734100" cy="500100"/>
          </a:xfrm>
          <a:prstGeom prst="rect">
            <a:avLst/>
          </a:prstGeom>
        </p:spPr>
        <p:txBody>
          <a:bodyPr spcFirstLastPara="1" wrap="square" lIns="91425" tIns="91425" rIns="91425" bIns="91425" anchor="t" anchorCtr="0">
            <a:noAutofit/>
          </a:bodyPr>
          <a:lstStyle/>
          <a:p>
            <a:pPr lvl="0"/>
            <a:r>
              <a:rPr lang="en-US" sz="4000" b="1" dirty="0">
                <a:effectLst>
                  <a:outerShdw blurRad="38100" dist="38100" dir="2700000" algn="tl">
                    <a:srgbClr val="000000">
                      <a:alpha val="43137"/>
                    </a:srgbClr>
                  </a:outerShdw>
                </a:effectLst>
                <a:latin typeface="+mn-lt"/>
              </a:rPr>
              <a:t>NỘI DUNG</a:t>
            </a:r>
            <a:endParaRPr sz="3600" dirty="0">
              <a:latin typeface="+mn-lt"/>
            </a:endParaRPr>
          </a:p>
        </p:txBody>
      </p:sp>
      <p:sp>
        <p:nvSpPr>
          <p:cNvPr id="2983" name="Google Shape;2983;p39"/>
          <p:cNvSpPr txBox="1">
            <a:spLocks noGrp="1"/>
          </p:cNvSpPr>
          <p:nvPr>
            <p:ph type="subTitle" idx="1"/>
          </p:nvPr>
        </p:nvSpPr>
        <p:spPr>
          <a:xfrm>
            <a:off x="2518732" y="1733081"/>
            <a:ext cx="4193765" cy="50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latin typeface="+mn-lt"/>
              </a:rPr>
              <a:t>Hình có tâm đối xứng</a:t>
            </a:r>
            <a:endParaRPr sz="3200" dirty="0">
              <a:solidFill>
                <a:srgbClr val="FF0000"/>
              </a:solidFill>
              <a:latin typeface="+mn-lt"/>
            </a:endParaRPr>
          </a:p>
        </p:txBody>
      </p:sp>
      <p:sp>
        <p:nvSpPr>
          <p:cNvPr id="2984" name="Google Shape;2984;p39"/>
          <p:cNvSpPr txBox="1">
            <a:spLocks noGrp="1"/>
          </p:cNvSpPr>
          <p:nvPr>
            <p:ph type="title"/>
          </p:nvPr>
        </p:nvSpPr>
        <p:spPr>
          <a:xfrm>
            <a:off x="3871474" y="935431"/>
            <a:ext cx="1158000" cy="94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latin typeface="+mn-lt"/>
              </a:rPr>
              <a:t>I</a:t>
            </a:r>
            <a:endParaRPr dirty="0">
              <a:solidFill>
                <a:srgbClr val="FF0000"/>
              </a:solidFill>
              <a:latin typeface="+mn-lt"/>
            </a:endParaRPr>
          </a:p>
        </p:txBody>
      </p:sp>
      <p:sp>
        <p:nvSpPr>
          <p:cNvPr id="2990" name="Google Shape;2990;p39"/>
          <p:cNvSpPr txBox="1">
            <a:spLocks noGrp="1"/>
          </p:cNvSpPr>
          <p:nvPr>
            <p:ph type="title" idx="7"/>
          </p:nvPr>
        </p:nvSpPr>
        <p:spPr>
          <a:xfrm>
            <a:off x="3876184" y="2948525"/>
            <a:ext cx="1158000" cy="94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latin typeface="+mn-lt"/>
              </a:rPr>
              <a:t>II</a:t>
            </a:r>
            <a:endParaRPr dirty="0">
              <a:solidFill>
                <a:srgbClr val="0070C0"/>
              </a:solidFill>
              <a:latin typeface="+mn-lt"/>
            </a:endParaRPr>
          </a:p>
        </p:txBody>
      </p:sp>
      <p:grpSp>
        <p:nvGrpSpPr>
          <p:cNvPr id="2995" name="Google Shape;2995;p39"/>
          <p:cNvGrpSpPr/>
          <p:nvPr/>
        </p:nvGrpSpPr>
        <p:grpSpPr>
          <a:xfrm>
            <a:off x="-27998" y="4236911"/>
            <a:ext cx="1124996" cy="941428"/>
            <a:chOff x="-28012" y="4236749"/>
            <a:chExt cx="881313" cy="737507"/>
          </a:xfrm>
        </p:grpSpPr>
        <p:sp>
          <p:nvSpPr>
            <p:cNvPr id="2996" name="Google Shape;2996;p39"/>
            <p:cNvSpPr/>
            <p:nvPr/>
          </p:nvSpPr>
          <p:spPr>
            <a:xfrm rot="1305743">
              <a:off x="36778" y="4358500"/>
              <a:ext cx="751733" cy="494004"/>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9"/>
            <p:cNvSpPr/>
            <p:nvPr/>
          </p:nvSpPr>
          <p:spPr>
            <a:xfrm rot="1305743">
              <a:off x="101041" y="4425269"/>
              <a:ext cx="623703" cy="361618"/>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39"/>
          <p:cNvGrpSpPr/>
          <p:nvPr/>
        </p:nvGrpSpPr>
        <p:grpSpPr>
          <a:xfrm>
            <a:off x="3279536" y="1352481"/>
            <a:ext cx="2347501" cy="107300"/>
            <a:chOff x="1346025" y="1568125"/>
            <a:chExt cx="2347501" cy="107300"/>
          </a:xfrm>
        </p:grpSpPr>
        <p:sp>
          <p:nvSpPr>
            <p:cNvPr id="2999" name="Google Shape;2999;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39"/>
          <p:cNvGrpSpPr/>
          <p:nvPr/>
        </p:nvGrpSpPr>
        <p:grpSpPr>
          <a:xfrm>
            <a:off x="3281446" y="3365575"/>
            <a:ext cx="2347501" cy="107300"/>
            <a:chOff x="3595875" y="1568125"/>
            <a:chExt cx="2347501" cy="107300"/>
          </a:xfrm>
        </p:grpSpPr>
        <p:sp>
          <p:nvSpPr>
            <p:cNvPr id="3005" name="Google Shape;3005;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0" name="Google Shape;3010;p39"/>
          <p:cNvGrpSpPr/>
          <p:nvPr/>
        </p:nvGrpSpPr>
        <p:grpSpPr>
          <a:xfrm>
            <a:off x="8422911" y="4124722"/>
            <a:ext cx="546680" cy="696064"/>
            <a:chOff x="8422911" y="4124722"/>
            <a:chExt cx="546680" cy="696064"/>
          </a:xfrm>
        </p:grpSpPr>
        <p:sp>
          <p:nvSpPr>
            <p:cNvPr id="3011" name="Google Shape;3011;p39"/>
            <p:cNvSpPr/>
            <p:nvPr/>
          </p:nvSpPr>
          <p:spPr>
            <a:xfrm rot="896404">
              <a:off x="8495144" y="4166207"/>
              <a:ext cx="402216" cy="613094"/>
            </a:xfrm>
            <a:custGeom>
              <a:avLst/>
              <a:gdLst/>
              <a:ahLst/>
              <a:cxnLst/>
              <a:rect l="l" t="t" r="r" b="b"/>
              <a:pathLst>
                <a:path w="8974" h="13679" extrusionOk="0">
                  <a:moveTo>
                    <a:pt x="8973" y="0"/>
                  </a:moveTo>
                  <a:cubicBezTo>
                    <a:pt x="8714" y="0"/>
                    <a:pt x="0" y="86"/>
                    <a:pt x="0" y="86"/>
                  </a:cubicBezTo>
                  <a:lnTo>
                    <a:pt x="1917" y="13679"/>
                  </a:lnTo>
                  <a:lnTo>
                    <a:pt x="8539" y="12982"/>
                  </a:lnTo>
                  <a:lnTo>
                    <a:pt x="8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9"/>
            <p:cNvSpPr/>
            <p:nvPr/>
          </p:nvSpPr>
          <p:spPr>
            <a:xfrm rot="896404">
              <a:off x="8559522" y="4254271"/>
              <a:ext cx="326425" cy="440985"/>
            </a:xfrm>
            <a:custGeom>
              <a:avLst/>
              <a:gdLst/>
              <a:ahLst/>
              <a:cxnLst/>
              <a:rect l="l" t="t" r="r" b="b"/>
              <a:pathLst>
                <a:path w="7283" h="9839" extrusionOk="0">
                  <a:moveTo>
                    <a:pt x="0" y="0"/>
                  </a:moveTo>
                  <a:lnTo>
                    <a:pt x="0" y="1080"/>
                  </a:lnTo>
                  <a:lnTo>
                    <a:pt x="2990" y="1080"/>
                  </a:lnTo>
                  <a:lnTo>
                    <a:pt x="2990" y="9838"/>
                  </a:lnTo>
                  <a:lnTo>
                    <a:pt x="4275" y="9838"/>
                  </a:lnTo>
                  <a:lnTo>
                    <a:pt x="4275" y="1080"/>
                  </a:lnTo>
                  <a:lnTo>
                    <a:pt x="7282" y="1080"/>
                  </a:lnTo>
                  <a:lnTo>
                    <a:pt x="7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2983;p39"/>
          <p:cNvSpPr txBox="1">
            <a:spLocks noGrp="1"/>
          </p:cNvSpPr>
          <p:nvPr>
            <p:ph type="subTitle" idx="1"/>
          </p:nvPr>
        </p:nvSpPr>
        <p:spPr>
          <a:xfrm>
            <a:off x="2541275" y="3790199"/>
            <a:ext cx="3968485" cy="1112431"/>
          </a:xfrm>
          <a:prstGeom prst="rect">
            <a:avLst/>
          </a:prstGeom>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en" sz="3200" dirty="0">
                <a:solidFill>
                  <a:srgbClr val="0070C0"/>
                </a:solidFill>
                <a:latin typeface="+mn-lt"/>
              </a:rPr>
              <a:t>Tâm đối xứng của một số hình</a:t>
            </a:r>
            <a:endParaRPr sz="3200" dirty="0">
              <a:solidFill>
                <a:srgbClr val="0070C0"/>
              </a:solidFill>
              <a:latin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82"/>
                                        </p:tgtEl>
                                        <p:attrNameLst>
                                          <p:attrName>style.visibility</p:attrName>
                                        </p:attrNameLst>
                                      </p:cBhvr>
                                      <p:to>
                                        <p:strVal val="visible"/>
                                      </p:to>
                                    </p:set>
                                    <p:animEffect transition="in" filter="randombar(horizontal)">
                                      <p:cBhvr>
                                        <p:cTn id="7" dur="500"/>
                                        <p:tgtEl>
                                          <p:spTgt spid="298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98"/>
                                        </p:tgtEl>
                                        <p:attrNameLst>
                                          <p:attrName>style.visibility</p:attrName>
                                        </p:attrNameLst>
                                      </p:cBhvr>
                                      <p:to>
                                        <p:strVal val="visible"/>
                                      </p:to>
                                    </p:set>
                                    <p:anim calcmode="lin" valueType="num">
                                      <p:cBhvr additive="base">
                                        <p:cTn id="11" dur="500" fill="hold"/>
                                        <p:tgtEl>
                                          <p:spTgt spid="2998"/>
                                        </p:tgtEl>
                                        <p:attrNameLst>
                                          <p:attrName>ppt_x</p:attrName>
                                        </p:attrNameLst>
                                      </p:cBhvr>
                                      <p:tavLst>
                                        <p:tav tm="0">
                                          <p:val>
                                            <p:strVal val="#ppt_x"/>
                                          </p:val>
                                        </p:tav>
                                        <p:tav tm="100000">
                                          <p:val>
                                            <p:strVal val="#ppt_x"/>
                                          </p:val>
                                        </p:tav>
                                      </p:tavLst>
                                    </p:anim>
                                    <p:anim calcmode="lin" valueType="num">
                                      <p:cBhvr additive="base">
                                        <p:cTn id="12" dur="500" fill="hold"/>
                                        <p:tgtEl>
                                          <p:spTgt spid="29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984"/>
                                        </p:tgtEl>
                                        <p:attrNameLst>
                                          <p:attrName>style.visibility</p:attrName>
                                        </p:attrNameLst>
                                      </p:cBhvr>
                                      <p:to>
                                        <p:strVal val="visible"/>
                                      </p:to>
                                    </p:set>
                                    <p:anim calcmode="lin" valueType="num">
                                      <p:cBhvr additive="base">
                                        <p:cTn id="16" dur="500" fill="hold"/>
                                        <p:tgtEl>
                                          <p:spTgt spid="2984"/>
                                        </p:tgtEl>
                                        <p:attrNameLst>
                                          <p:attrName>ppt_x</p:attrName>
                                        </p:attrNameLst>
                                      </p:cBhvr>
                                      <p:tavLst>
                                        <p:tav tm="0">
                                          <p:val>
                                            <p:strVal val="#ppt_x"/>
                                          </p:val>
                                        </p:tav>
                                        <p:tav tm="100000">
                                          <p:val>
                                            <p:strVal val="#ppt_x"/>
                                          </p:val>
                                        </p:tav>
                                      </p:tavLst>
                                    </p:anim>
                                    <p:anim calcmode="lin" valueType="num">
                                      <p:cBhvr additive="base">
                                        <p:cTn id="17" dur="500" fill="hold"/>
                                        <p:tgtEl>
                                          <p:spTgt spid="298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83">
                                            <p:txEl>
                                              <p:pRg st="0" end="0"/>
                                            </p:txEl>
                                          </p:spTgt>
                                        </p:tgtEl>
                                        <p:attrNameLst>
                                          <p:attrName>style.visibility</p:attrName>
                                        </p:attrNameLst>
                                      </p:cBhvr>
                                      <p:to>
                                        <p:strVal val="visible"/>
                                      </p:to>
                                    </p:set>
                                    <p:anim calcmode="lin" valueType="num">
                                      <p:cBhvr additive="base">
                                        <p:cTn id="21" dur="500" fill="hold"/>
                                        <p:tgtEl>
                                          <p:spTgt spid="298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8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04"/>
                                        </p:tgtEl>
                                        <p:attrNameLst>
                                          <p:attrName>style.visibility</p:attrName>
                                        </p:attrNameLst>
                                      </p:cBhvr>
                                      <p:to>
                                        <p:strVal val="visible"/>
                                      </p:to>
                                    </p:set>
                                    <p:anim calcmode="lin" valueType="num">
                                      <p:cBhvr additive="base">
                                        <p:cTn id="26" dur="500" fill="hold"/>
                                        <p:tgtEl>
                                          <p:spTgt spid="3004"/>
                                        </p:tgtEl>
                                        <p:attrNameLst>
                                          <p:attrName>ppt_x</p:attrName>
                                        </p:attrNameLst>
                                      </p:cBhvr>
                                      <p:tavLst>
                                        <p:tav tm="0">
                                          <p:val>
                                            <p:strVal val="#ppt_x"/>
                                          </p:val>
                                        </p:tav>
                                        <p:tav tm="100000">
                                          <p:val>
                                            <p:strVal val="#ppt_x"/>
                                          </p:val>
                                        </p:tav>
                                      </p:tavLst>
                                    </p:anim>
                                    <p:anim calcmode="lin" valueType="num">
                                      <p:cBhvr additive="base">
                                        <p:cTn id="27" dur="500" fill="hold"/>
                                        <p:tgtEl>
                                          <p:spTgt spid="300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990"/>
                                        </p:tgtEl>
                                        <p:attrNameLst>
                                          <p:attrName>style.visibility</p:attrName>
                                        </p:attrNameLst>
                                      </p:cBhvr>
                                      <p:to>
                                        <p:strVal val="visible"/>
                                      </p:to>
                                    </p:set>
                                    <p:anim calcmode="lin" valueType="num">
                                      <p:cBhvr additive="base">
                                        <p:cTn id="31" dur="500" fill="hold"/>
                                        <p:tgtEl>
                                          <p:spTgt spid="2990"/>
                                        </p:tgtEl>
                                        <p:attrNameLst>
                                          <p:attrName>ppt_x</p:attrName>
                                        </p:attrNameLst>
                                      </p:cBhvr>
                                      <p:tavLst>
                                        <p:tav tm="0">
                                          <p:val>
                                            <p:strVal val="#ppt_x"/>
                                          </p:val>
                                        </p:tav>
                                        <p:tav tm="100000">
                                          <p:val>
                                            <p:strVal val="#ppt_x"/>
                                          </p:val>
                                        </p:tav>
                                      </p:tavLst>
                                    </p:anim>
                                    <p:anim calcmode="lin" valueType="num">
                                      <p:cBhvr additive="base">
                                        <p:cTn id="32" dur="500" fill="hold"/>
                                        <p:tgtEl>
                                          <p:spTgt spid="299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46">
                                            <p:txEl>
                                              <p:pRg st="0" end="0"/>
                                            </p:txEl>
                                          </p:spTgt>
                                        </p:tgtEl>
                                        <p:attrNameLst>
                                          <p:attrName>style.visibility</p:attrName>
                                        </p:attrNameLst>
                                      </p:cBhvr>
                                      <p:to>
                                        <p:strVal val="visible"/>
                                      </p:to>
                                    </p:set>
                                    <p:anim calcmode="lin" valueType="num">
                                      <p:cBhvr additive="base">
                                        <p:cTn id="36"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 grpId="0"/>
      <p:bldP spid="2983" grpId="0" build="p"/>
      <p:bldP spid="2984" grpId="0"/>
      <p:bldP spid="2990" grpId="0"/>
      <p:bldP spid="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17" name="Google Shape;3017;p40"/>
          <p:cNvSpPr/>
          <p:nvPr/>
        </p:nvSpPr>
        <p:spPr>
          <a:xfrm rot="-251117">
            <a:off x="1807691" y="106731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txBox="1">
            <a:spLocks noGrp="1"/>
          </p:cNvSpPr>
          <p:nvPr>
            <p:ph type="title"/>
          </p:nvPr>
        </p:nvSpPr>
        <p:spPr>
          <a:xfrm>
            <a:off x="949505" y="3201282"/>
            <a:ext cx="3493901" cy="750300"/>
          </a:xfrm>
          <a:prstGeom prst="rect">
            <a:avLst/>
          </a:prstGeom>
        </p:spPr>
        <p:txBody>
          <a:bodyPr spcFirstLastPara="1" wrap="square" lIns="91425" tIns="91425" rIns="91425" bIns="91425" anchor="ctr" anchorCtr="0">
            <a:noAutofit/>
          </a:bodyPr>
          <a:lstStyle/>
          <a:p>
            <a:pPr lvl="0">
              <a:lnSpc>
                <a:spcPct val="120000"/>
              </a:lnSpc>
            </a:pPr>
            <a:r>
              <a:rPr lang="en-US" b="1" dirty="0" err="1">
                <a:solidFill>
                  <a:srgbClr val="0E422C"/>
                </a:solidFill>
                <a:effectLst>
                  <a:outerShdw blurRad="38100" dist="38100" dir="2700000" algn="tl">
                    <a:srgbClr val="000000">
                      <a:alpha val="43137"/>
                    </a:srgbClr>
                  </a:outerShdw>
                </a:effectLst>
                <a:latin typeface="+mn-lt"/>
              </a:rPr>
              <a:t>Hình</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có</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tâm</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đối</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xứng</a:t>
            </a:r>
            <a:endParaRPr lang="en-US" b="1" dirty="0">
              <a:solidFill>
                <a:srgbClr val="0E422C"/>
              </a:solidFill>
              <a:effectLst>
                <a:outerShdw blurRad="38100" dist="38100" dir="2700000" algn="tl">
                  <a:srgbClr val="000000">
                    <a:alpha val="43137"/>
                  </a:srgbClr>
                </a:outerShdw>
              </a:effectLst>
              <a:latin typeface="+mn-lt"/>
            </a:endParaRPr>
          </a:p>
        </p:txBody>
      </p:sp>
      <p:sp>
        <p:nvSpPr>
          <p:cNvPr id="3020" name="Google Shape;3020;p40"/>
          <p:cNvSpPr txBox="1">
            <a:spLocks noGrp="1"/>
          </p:cNvSpPr>
          <p:nvPr>
            <p:ph type="title" idx="2"/>
          </p:nvPr>
        </p:nvSpPr>
        <p:spPr>
          <a:xfrm>
            <a:off x="721100" y="1262425"/>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a:t>
            </a:r>
            <a:endParaRPr dirty="0">
              <a:latin typeface="+mn-lt"/>
            </a:endParaRPr>
          </a:p>
        </p:txBody>
      </p:sp>
      <p:sp>
        <p:nvSpPr>
          <p:cNvPr id="3021" name="Google Shape;3021;p40"/>
          <p:cNvSpPr/>
          <p:nvPr/>
        </p:nvSpPr>
        <p:spPr>
          <a:xfrm>
            <a:off x="7004734" y="226685"/>
            <a:ext cx="1861200" cy="24897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4834329" y="1880235"/>
            <a:ext cx="2288400" cy="30615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8" name="Google Shape;3028;p40"/>
          <p:cNvGrpSpPr/>
          <p:nvPr/>
        </p:nvGrpSpPr>
        <p:grpSpPr>
          <a:xfrm>
            <a:off x="7798200" y="2189227"/>
            <a:ext cx="898499" cy="190203"/>
            <a:chOff x="7832800" y="2446852"/>
            <a:chExt cx="898499" cy="190203"/>
          </a:xfrm>
        </p:grpSpPr>
        <p:sp>
          <p:nvSpPr>
            <p:cNvPr id="3029" name="Google Shape;3029;p40"/>
            <p:cNvSpPr/>
            <p:nvPr/>
          </p:nvSpPr>
          <p:spPr>
            <a:xfrm>
              <a:off x="8394508" y="2529952"/>
              <a:ext cx="291996" cy="86455"/>
            </a:xfrm>
            <a:custGeom>
              <a:avLst/>
              <a:gdLst/>
              <a:ahLst/>
              <a:cxnLst/>
              <a:rect l="l" t="t" r="r" b="b"/>
              <a:pathLst>
                <a:path w="8018" h="2374" extrusionOk="0">
                  <a:moveTo>
                    <a:pt x="6662" y="76"/>
                  </a:moveTo>
                  <a:cubicBezTo>
                    <a:pt x="6740" y="76"/>
                    <a:pt x="6814" y="109"/>
                    <a:pt x="6870" y="162"/>
                  </a:cubicBezTo>
                  <a:cubicBezTo>
                    <a:pt x="6941" y="244"/>
                    <a:pt x="6945" y="360"/>
                    <a:pt x="6914" y="455"/>
                  </a:cubicBezTo>
                  <a:cubicBezTo>
                    <a:pt x="6870" y="626"/>
                    <a:pt x="6743" y="763"/>
                    <a:pt x="6596" y="862"/>
                  </a:cubicBezTo>
                  <a:cubicBezTo>
                    <a:pt x="6449" y="961"/>
                    <a:pt x="6282" y="1026"/>
                    <a:pt x="6121" y="1081"/>
                  </a:cubicBezTo>
                  <a:cubicBezTo>
                    <a:pt x="6138" y="872"/>
                    <a:pt x="6190" y="667"/>
                    <a:pt x="6275" y="472"/>
                  </a:cubicBezTo>
                  <a:cubicBezTo>
                    <a:pt x="6316" y="380"/>
                    <a:pt x="6367" y="285"/>
                    <a:pt x="6436" y="209"/>
                  </a:cubicBezTo>
                  <a:cubicBezTo>
                    <a:pt x="6494" y="144"/>
                    <a:pt x="6565" y="80"/>
                    <a:pt x="6651" y="76"/>
                  </a:cubicBezTo>
                  <a:cubicBezTo>
                    <a:pt x="6655" y="76"/>
                    <a:pt x="6658" y="76"/>
                    <a:pt x="6662" y="76"/>
                  </a:cubicBezTo>
                  <a:close/>
                  <a:moveTo>
                    <a:pt x="3808" y="959"/>
                  </a:moveTo>
                  <a:cubicBezTo>
                    <a:pt x="3921" y="959"/>
                    <a:pt x="4023" y="1056"/>
                    <a:pt x="4023" y="1173"/>
                  </a:cubicBezTo>
                  <a:cubicBezTo>
                    <a:pt x="4023" y="1337"/>
                    <a:pt x="3873" y="1443"/>
                    <a:pt x="3739" y="1508"/>
                  </a:cubicBezTo>
                  <a:cubicBezTo>
                    <a:pt x="3695" y="1528"/>
                    <a:pt x="3640" y="1545"/>
                    <a:pt x="3579" y="1563"/>
                  </a:cubicBezTo>
                  <a:cubicBezTo>
                    <a:pt x="3493" y="1566"/>
                    <a:pt x="3408" y="1566"/>
                    <a:pt x="3323" y="1573"/>
                  </a:cubicBezTo>
                  <a:cubicBezTo>
                    <a:pt x="3340" y="1457"/>
                    <a:pt x="3377" y="1344"/>
                    <a:pt x="3439" y="1248"/>
                  </a:cubicBezTo>
                  <a:cubicBezTo>
                    <a:pt x="3510" y="1135"/>
                    <a:pt x="3623" y="1012"/>
                    <a:pt x="3750" y="968"/>
                  </a:cubicBezTo>
                  <a:cubicBezTo>
                    <a:pt x="3769" y="962"/>
                    <a:pt x="3788" y="959"/>
                    <a:pt x="3808" y="959"/>
                  </a:cubicBezTo>
                  <a:close/>
                  <a:moveTo>
                    <a:pt x="5566" y="1500"/>
                  </a:moveTo>
                  <a:cubicBezTo>
                    <a:pt x="5733" y="1500"/>
                    <a:pt x="5901" y="1526"/>
                    <a:pt x="6060" y="1580"/>
                  </a:cubicBezTo>
                  <a:cubicBezTo>
                    <a:pt x="6162" y="1614"/>
                    <a:pt x="6275" y="1665"/>
                    <a:pt x="6340" y="1754"/>
                  </a:cubicBezTo>
                  <a:cubicBezTo>
                    <a:pt x="6412" y="1853"/>
                    <a:pt x="6395" y="1983"/>
                    <a:pt x="6313" y="2072"/>
                  </a:cubicBezTo>
                  <a:cubicBezTo>
                    <a:pt x="6250" y="2138"/>
                    <a:pt x="6168" y="2163"/>
                    <a:pt x="6080" y="2163"/>
                  </a:cubicBezTo>
                  <a:cubicBezTo>
                    <a:pt x="5901" y="2163"/>
                    <a:pt x="5695" y="2058"/>
                    <a:pt x="5564" y="1983"/>
                  </a:cubicBezTo>
                  <a:cubicBezTo>
                    <a:pt x="5376" y="1867"/>
                    <a:pt x="5216" y="1720"/>
                    <a:pt x="5058" y="1566"/>
                  </a:cubicBezTo>
                  <a:cubicBezTo>
                    <a:pt x="5137" y="1556"/>
                    <a:pt x="5219" y="1539"/>
                    <a:pt x="5301" y="1522"/>
                  </a:cubicBezTo>
                  <a:cubicBezTo>
                    <a:pt x="5389" y="1507"/>
                    <a:pt x="5477" y="1500"/>
                    <a:pt x="5566" y="1500"/>
                  </a:cubicBezTo>
                  <a:close/>
                  <a:moveTo>
                    <a:pt x="2328" y="1733"/>
                  </a:moveTo>
                  <a:cubicBezTo>
                    <a:pt x="2345" y="1733"/>
                    <a:pt x="2362" y="1737"/>
                    <a:pt x="2379" y="1737"/>
                  </a:cubicBezTo>
                  <a:cubicBezTo>
                    <a:pt x="2591" y="1781"/>
                    <a:pt x="2793" y="1887"/>
                    <a:pt x="2960" y="2034"/>
                  </a:cubicBezTo>
                  <a:cubicBezTo>
                    <a:pt x="3015" y="2085"/>
                    <a:pt x="3080" y="2140"/>
                    <a:pt x="3121" y="2205"/>
                  </a:cubicBezTo>
                  <a:cubicBezTo>
                    <a:pt x="3138" y="2232"/>
                    <a:pt x="3152" y="2273"/>
                    <a:pt x="3135" y="2307"/>
                  </a:cubicBezTo>
                  <a:lnTo>
                    <a:pt x="3121" y="2318"/>
                  </a:lnTo>
                  <a:cubicBezTo>
                    <a:pt x="3118" y="2314"/>
                    <a:pt x="3104" y="2314"/>
                    <a:pt x="3104" y="2314"/>
                  </a:cubicBezTo>
                  <a:cubicBezTo>
                    <a:pt x="3080" y="2307"/>
                    <a:pt x="3053" y="2297"/>
                    <a:pt x="3032" y="2287"/>
                  </a:cubicBezTo>
                  <a:cubicBezTo>
                    <a:pt x="2875" y="2229"/>
                    <a:pt x="2718" y="2164"/>
                    <a:pt x="2581" y="2065"/>
                  </a:cubicBezTo>
                  <a:cubicBezTo>
                    <a:pt x="2465" y="1979"/>
                    <a:pt x="2369" y="1870"/>
                    <a:pt x="2328" y="1733"/>
                  </a:cubicBezTo>
                  <a:close/>
                  <a:moveTo>
                    <a:pt x="6736" y="0"/>
                  </a:moveTo>
                  <a:cubicBezTo>
                    <a:pt x="6507" y="0"/>
                    <a:pt x="6318" y="138"/>
                    <a:pt x="6196" y="329"/>
                  </a:cubicBezTo>
                  <a:cubicBezTo>
                    <a:pt x="6036" y="585"/>
                    <a:pt x="5957" y="893"/>
                    <a:pt x="5947" y="1190"/>
                  </a:cubicBezTo>
                  <a:cubicBezTo>
                    <a:pt x="5246" y="1381"/>
                    <a:pt x="4529" y="1504"/>
                    <a:pt x="3804" y="1545"/>
                  </a:cubicBezTo>
                  <a:cubicBezTo>
                    <a:pt x="3965" y="1477"/>
                    <a:pt x="4139" y="1371"/>
                    <a:pt x="4180" y="1197"/>
                  </a:cubicBezTo>
                  <a:cubicBezTo>
                    <a:pt x="4227" y="1001"/>
                    <a:pt x="4065" y="879"/>
                    <a:pt x="3887" y="879"/>
                  </a:cubicBezTo>
                  <a:cubicBezTo>
                    <a:pt x="3884" y="879"/>
                    <a:pt x="3882" y="879"/>
                    <a:pt x="3880" y="879"/>
                  </a:cubicBezTo>
                  <a:cubicBezTo>
                    <a:pt x="3681" y="883"/>
                    <a:pt x="3490" y="999"/>
                    <a:pt x="3360" y="1149"/>
                  </a:cubicBezTo>
                  <a:cubicBezTo>
                    <a:pt x="3254" y="1269"/>
                    <a:pt x="3189" y="1412"/>
                    <a:pt x="3162" y="1566"/>
                  </a:cubicBezTo>
                  <a:cubicBezTo>
                    <a:pt x="2776" y="1566"/>
                    <a:pt x="2393" y="1549"/>
                    <a:pt x="2007" y="1508"/>
                  </a:cubicBezTo>
                  <a:cubicBezTo>
                    <a:pt x="1453" y="1446"/>
                    <a:pt x="907" y="1344"/>
                    <a:pt x="367" y="1204"/>
                  </a:cubicBezTo>
                  <a:cubicBezTo>
                    <a:pt x="359" y="1202"/>
                    <a:pt x="351" y="1201"/>
                    <a:pt x="342" y="1201"/>
                  </a:cubicBezTo>
                  <a:cubicBezTo>
                    <a:pt x="228" y="1201"/>
                    <a:pt x="1" y="1330"/>
                    <a:pt x="165" y="1375"/>
                  </a:cubicBezTo>
                  <a:cubicBezTo>
                    <a:pt x="814" y="1545"/>
                    <a:pt x="1477" y="1658"/>
                    <a:pt x="2144" y="1709"/>
                  </a:cubicBezTo>
                  <a:cubicBezTo>
                    <a:pt x="2178" y="1870"/>
                    <a:pt x="2284" y="2010"/>
                    <a:pt x="2417" y="2109"/>
                  </a:cubicBezTo>
                  <a:cubicBezTo>
                    <a:pt x="2502" y="2171"/>
                    <a:pt x="2591" y="2222"/>
                    <a:pt x="2690" y="2260"/>
                  </a:cubicBezTo>
                  <a:cubicBezTo>
                    <a:pt x="2776" y="2297"/>
                    <a:pt x="2871" y="2342"/>
                    <a:pt x="2964" y="2366"/>
                  </a:cubicBezTo>
                  <a:cubicBezTo>
                    <a:pt x="2989" y="2371"/>
                    <a:pt x="3015" y="2374"/>
                    <a:pt x="3042" y="2374"/>
                  </a:cubicBezTo>
                  <a:cubicBezTo>
                    <a:pt x="3114" y="2374"/>
                    <a:pt x="3190" y="2353"/>
                    <a:pt x="3247" y="2311"/>
                  </a:cubicBezTo>
                  <a:cubicBezTo>
                    <a:pt x="3323" y="2249"/>
                    <a:pt x="3302" y="2174"/>
                    <a:pt x="3247" y="2109"/>
                  </a:cubicBezTo>
                  <a:cubicBezTo>
                    <a:pt x="3131" y="1969"/>
                    <a:pt x="2977" y="1853"/>
                    <a:pt x="2813" y="1771"/>
                  </a:cubicBezTo>
                  <a:cubicBezTo>
                    <a:pt x="2789" y="1761"/>
                    <a:pt x="2759" y="1747"/>
                    <a:pt x="2735" y="1737"/>
                  </a:cubicBezTo>
                  <a:lnTo>
                    <a:pt x="2735" y="1737"/>
                  </a:lnTo>
                  <a:cubicBezTo>
                    <a:pt x="2824" y="1739"/>
                    <a:pt x="2913" y="1740"/>
                    <a:pt x="3002" y="1740"/>
                  </a:cubicBezTo>
                  <a:cubicBezTo>
                    <a:pt x="3622" y="1740"/>
                    <a:pt x="4245" y="1688"/>
                    <a:pt x="4860" y="1590"/>
                  </a:cubicBezTo>
                  <a:cubicBezTo>
                    <a:pt x="5172" y="1892"/>
                    <a:pt x="5567" y="2252"/>
                    <a:pt x="6022" y="2252"/>
                  </a:cubicBezTo>
                  <a:cubicBezTo>
                    <a:pt x="6046" y="2252"/>
                    <a:pt x="6070" y="2251"/>
                    <a:pt x="6094" y="2249"/>
                  </a:cubicBezTo>
                  <a:cubicBezTo>
                    <a:pt x="6309" y="2232"/>
                    <a:pt x="6565" y="2075"/>
                    <a:pt x="6545" y="1833"/>
                  </a:cubicBezTo>
                  <a:cubicBezTo>
                    <a:pt x="6528" y="1610"/>
                    <a:pt x="6278" y="1504"/>
                    <a:pt x="6094" y="1453"/>
                  </a:cubicBezTo>
                  <a:cubicBezTo>
                    <a:pt x="5991" y="1422"/>
                    <a:pt x="5889" y="1405"/>
                    <a:pt x="5786" y="1392"/>
                  </a:cubicBezTo>
                  <a:cubicBezTo>
                    <a:pt x="5940" y="1354"/>
                    <a:pt x="6094" y="1310"/>
                    <a:pt x="6244" y="1269"/>
                  </a:cubicBezTo>
                  <a:cubicBezTo>
                    <a:pt x="6808" y="1101"/>
                    <a:pt x="7355" y="889"/>
                    <a:pt x="7884" y="633"/>
                  </a:cubicBezTo>
                  <a:cubicBezTo>
                    <a:pt x="7925" y="609"/>
                    <a:pt x="8018" y="565"/>
                    <a:pt x="7973" y="503"/>
                  </a:cubicBezTo>
                  <a:cubicBezTo>
                    <a:pt x="7964" y="490"/>
                    <a:pt x="7942" y="486"/>
                    <a:pt x="7917" y="486"/>
                  </a:cubicBezTo>
                  <a:cubicBezTo>
                    <a:pt x="7867" y="486"/>
                    <a:pt x="7800" y="503"/>
                    <a:pt x="7768" y="517"/>
                  </a:cubicBezTo>
                  <a:cubicBezTo>
                    <a:pt x="7235" y="773"/>
                    <a:pt x="6682" y="985"/>
                    <a:pt x="6111" y="1149"/>
                  </a:cubicBezTo>
                  <a:cubicBezTo>
                    <a:pt x="6487" y="1026"/>
                    <a:pt x="6958" y="845"/>
                    <a:pt x="7075" y="431"/>
                  </a:cubicBezTo>
                  <a:cubicBezTo>
                    <a:pt x="7102" y="319"/>
                    <a:pt x="7098" y="196"/>
                    <a:pt x="7023" y="107"/>
                  </a:cubicBezTo>
                  <a:cubicBezTo>
                    <a:pt x="6958" y="35"/>
                    <a:pt x="6856" y="4"/>
                    <a:pt x="6760" y="1"/>
                  </a:cubicBezTo>
                  <a:cubicBezTo>
                    <a:pt x="6752" y="1"/>
                    <a:pt x="6744" y="0"/>
                    <a:pt x="6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8688326" y="2510032"/>
              <a:ext cx="42973" cy="34196"/>
            </a:xfrm>
            <a:custGeom>
              <a:avLst/>
              <a:gdLst/>
              <a:ahLst/>
              <a:cxnLst/>
              <a:rect l="l" t="t" r="r" b="b"/>
              <a:pathLst>
                <a:path w="1180" h="939" extrusionOk="0">
                  <a:moveTo>
                    <a:pt x="720" y="59"/>
                  </a:moveTo>
                  <a:cubicBezTo>
                    <a:pt x="722" y="59"/>
                    <a:pt x="723" y="59"/>
                    <a:pt x="725" y="59"/>
                  </a:cubicBezTo>
                  <a:cubicBezTo>
                    <a:pt x="807" y="59"/>
                    <a:pt x="910" y="93"/>
                    <a:pt x="958" y="162"/>
                  </a:cubicBezTo>
                  <a:cubicBezTo>
                    <a:pt x="1012" y="244"/>
                    <a:pt x="958" y="350"/>
                    <a:pt x="910" y="418"/>
                  </a:cubicBezTo>
                  <a:cubicBezTo>
                    <a:pt x="828" y="548"/>
                    <a:pt x="698" y="633"/>
                    <a:pt x="561" y="691"/>
                  </a:cubicBezTo>
                  <a:cubicBezTo>
                    <a:pt x="431" y="753"/>
                    <a:pt x="295" y="797"/>
                    <a:pt x="162" y="845"/>
                  </a:cubicBezTo>
                  <a:cubicBezTo>
                    <a:pt x="206" y="668"/>
                    <a:pt x="247" y="486"/>
                    <a:pt x="346" y="329"/>
                  </a:cubicBezTo>
                  <a:cubicBezTo>
                    <a:pt x="424" y="201"/>
                    <a:pt x="558" y="59"/>
                    <a:pt x="720" y="59"/>
                  </a:cubicBezTo>
                  <a:close/>
                  <a:moveTo>
                    <a:pt x="814" y="0"/>
                  </a:moveTo>
                  <a:cubicBezTo>
                    <a:pt x="624" y="0"/>
                    <a:pt x="417" y="88"/>
                    <a:pt x="285" y="230"/>
                  </a:cubicBezTo>
                  <a:cubicBezTo>
                    <a:pt x="114" y="415"/>
                    <a:pt x="56" y="671"/>
                    <a:pt x="1" y="910"/>
                  </a:cubicBezTo>
                  <a:cubicBezTo>
                    <a:pt x="1" y="917"/>
                    <a:pt x="8" y="924"/>
                    <a:pt x="21" y="924"/>
                  </a:cubicBezTo>
                  <a:cubicBezTo>
                    <a:pt x="21" y="927"/>
                    <a:pt x="25" y="931"/>
                    <a:pt x="35" y="934"/>
                  </a:cubicBezTo>
                  <a:cubicBezTo>
                    <a:pt x="41" y="937"/>
                    <a:pt x="48" y="938"/>
                    <a:pt x="56" y="938"/>
                  </a:cubicBezTo>
                  <a:cubicBezTo>
                    <a:pt x="87" y="938"/>
                    <a:pt x="129" y="922"/>
                    <a:pt x="148" y="914"/>
                  </a:cubicBezTo>
                  <a:cubicBezTo>
                    <a:pt x="326" y="845"/>
                    <a:pt x="503" y="791"/>
                    <a:pt x="671" y="709"/>
                  </a:cubicBezTo>
                  <a:cubicBezTo>
                    <a:pt x="828" y="633"/>
                    <a:pt x="985" y="534"/>
                    <a:pt x="1081" y="384"/>
                  </a:cubicBezTo>
                  <a:cubicBezTo>
                    <a:pt x="1129" y="298"/>
                    <a:pt x="1180" y="189"/>
                    <a:pt x="1108" y="107"/>
                  </a:cubicBezTo>
                  <a:cubicBezTo>
                    <a:pt x="1043" y="35"/>
                    <a:pt x="941" y="5"/>
                    <a:pt x="845" y="1"/>
                  </a:cubicBezTo>
                  <a:cubicBezTo>
                    <a:pt x="835" y="1"/>
                    <a:pt x="82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7874644" y="2550126"/>
              <a:ext cx="290939" cy="8692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7832800" y="2530316"/>
              <a:ext cx="40460" cy="36636"/>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8160815" y="2487965"/>
              <a:ext cx="77242" cy="113295"/>
            </a:xfrm>
            <a:custGeom>
              <a:avLst/>
              <a:gdLst/>
              <a:ahLst/>
              <a:cxnLst/>
              <a:rect l="l" t="t" r="r" b="b"/>
              <a:pathLst>
                <a:path w="2121" h="3111" extrusionOk="0">
                  <a:moveTo>
                    <a:pt x="2080" y="1"/>
                  </a:moveTo>
                  <a:cubicBezTo>
                    <a:pt x="2013" y="1"/>
                    <a:pt x="1880" y="31"/>
                    <a:pt x="1880" y="84"/>
                  </a:cubicBezTo>
                  <a:cubicBezTo>
                    <a:pt x="1860" y="597"/>
                    <a:pt x="1843" y="1106"/>
                    <a:pt x="1822" y="1619"/>
                  </a:cubicBezTo>
                  <a:cubicBezTo>
                    <a:pt x="1812" y="1872"/>
                    <a:pt x="1805" y="2121"/>
                    <a:pt x="1791" y="2370"/>
                  </a:cubicBezTo>
                  <a:cubicBezTo>
                    <a:pt x="1788" y="2470"/>
                    <a:pt x="1781" y="2572"/>
                    <a:pt x="1778" y="2668"/>
                  </a:cubicBezTo>
                  <a:cubicBezTo>
                    <a:pt x="1624" y="2251"/>
                    <a:pt x="1470" y="1837"/>
                    <a:pt x="1316" y="1417"/>
                  </a:cubicBezTo>
                  <a:cubicBezTo>
                    <a:pt x="1312" y="1403"/>
                    <a:pt x="1290" y="1397"/>
                    <a:pt x="1263" y="1397"/>
                  </a:cubicBezTo>
                  <a:cubicBezTo>
                    <a:pt x="1251" y="1397"/>
                    <a:pt x="1238" y="1398"/>
                    <a:pt x="1224" y="1400"/>
                  </a:cubicBezTo>
                  <a:cubicBezTo>
                    <a:pt x="1224" y="1369"/>
                    <a:pt x="1227" y="1345"/>
                    <a:pt x="1227" y="1315"/>
                  </a:cubicBezTo>
                  <a:cubicBezTo>
                    <a:pt x="1227" y="1299"/>
                    <a:pt x="1204" y="1293"/>
                    <a:pt x="1171" y="1293"/>
                  </a:cubicBezTo>
                  <a:cubicBezTo>
                    <a:pt x="1099" y="1293"/>
                    <a:pt x="985" y="1326"/>
                    <a:pt x="985" y="1379"/>
                  </a:cubicBezTo>
                  <a:cubicBezTo>
                    <a:pt x="978" y="1766"/>
                    <a:pt x="940" y="2152"/>
                    <a:pt x="865" y="2534"/>
                  </a:cubicBezTo>
                  <a:cubicBezTo>
                    <a:pt x="664" y="2121"/>
                    <a:pt x="462" y="1711"/>
                    <a:pt x="260" y="1297"/>
                  </a:cubicBezTo>
                  <a:cubicBezTo>
                    <a:pt x="253" y="1280"/>
                    <a:pt x="231" y="1273"/>
                    <a:pt x="203" y="1273"/>
                  </a:cubicBezTo>
                  <a:cubicBezTo>
                    <a:pt x="125" y="1273"/>
                    <a:pt x="0" y="1327"/>
                    <a:pt x="18" y="1362"/>
                  </a:cubicBezTo>
                  <a:cubicBezTo>
                    <a:pt x="271" y="1882"/>
                    <a:pt x="527" y="2405"/>
                    <a:pt x="780" y="2924"/>
                  </a:cubicBezTo>
                  <a:cubicBezTo>
                    <a:pt x="788" y="2943"/>
                    <a:pt x="813" y="2950"/>
                    <a:pt x="843" y="2950"/>
                  </a:cubicBezTo>
                  <a:cubicBezTo>
                    <a:pt x="913" y="2950"/>
                    <a:pt x="1013" y="2911"/>
                    <a:pt x="1022" y="2873"/>
                  </a:cubicBezTo>
                  <a:cubicBezTo>
                    <a:pt x="1111" y="2528"/>
                    <a:pt x="1166" y="2172"/>
                    <a:pt x="1197" y="1820"/>
                  </a:cubicBezTo>
                  <a:cubicBezTo>
                    <a:pt x="1354" y="2241"/>
                    <a:pt x="1508" y="2664"/>
                    <a:pt x="1668" y="3088"/>
                  </a:cubicBezTo>
                  <a:cubicBezTo>
                    <a:pt x="1674" y="3104"/>
                    <a:pt x="1692" y="3110"/>
                    <a:pt x="1715" y="3110"/>
                  </a:cubicBezTo>
                  <a:cubicBezTo>
                    <a:pt x="1777" y="3110"/>
                    <a:pt x="1880" y="3066"/>
                    <a:pt x="1897" y="3044"/>
                  </a:cubicBezTo>
                  <a:cubicBezTo>
                    <a:pt x="2048" y="2897"/>
                    <a:pt x="2017" y="2657"/>
                    <a:pt x="2027" y="2463"/>
                  </a:cubicBezTo>
                  <a:cubicBezTo>
                    <a:pt x="2034" y="2193"/>
                    <a:pt x="2048" y="1926"/>
                    <a:pt x="2054" y="1656"/>
                  </a:cubicBezTo>
                  <a:cubicBezTo>
                    <a:pt x="2078" y="1110"/>
                    <a:pt x="2099" y="559"/>
                    <a:pt x="2119" y="13"/>
                  </a:cubicBezTo>
                  <a:cubicBezTo>
                    <a:pt x="2120" y="5"/>
                    <a:pt x="2104" y="1"/>
                    <a:pt x="2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8250840" y="2542369"/>
              <a:ext cx="14603" cy="77606"/>
            </a:xfrm>
            <a:custGeom>
              <a:avLst/>
              <a:gdLst/>
              <a:ahLst/>
              <a:cxnLst/>
              <a:rect l="l" t="t" r="r" b="b"/>
              <a:pathLst>
                <a:path w="401" h="2131" extrusionOk="0">
                  <a:moveTo>
                    <a:pt x="190" y="1"/>
                  </a:moveTo>
                  <a:cubicBezTo>
                    <a:pt x="118" y="1"/>
                    <a:pt x="0" y="35"/>
                    <a:pt x="3" y="87"/>
                  </a:cubicBezTo>
                  <a:cubicBezTo>
                    <a:pt x="16" y="760"/>
                    <a:pt x="61" y="1437"/>
                    <a:pt x="153" y="2110"/>
                  </a:cubicBezTo>
                  <a:cubicBezTo>
                    <a:pt x="155" y="2125"/>
                    <a:pt x="176" y="2131"/>
                    <a:pt x="205" y="2131"/>
                  </a:cubicBezTo>
                  <a:cubicBezTo>
                    <a:pt x="278" y="2131"/>
                    <a:pt x="401" y="2091"/>
                    <a:pt x="396" y="2045"/>
                  </a:cubicBezTo>
                  <a:cubicBezTo>
                    <a:pt x="310" y="1375"/>
                    <a:pt x="259" y="699"/>
                    <a:pt x="245" y="22"/>
                  </a:cubicBezTo>
                  <a:cubicBezTo>
                    <a:pt x="245" y="7"/>
                    <a:pt x="22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8248800" y="2523870"/>
              <a:ext cx="10124" cy="5754"/>
            </a:xfrm>
            <a:custGeom>
              <a:avLst/>
              <a:gdLst/>
              <a:ahLst/>
              <a:cxnLst/>
              <a:rect l="l" t="t" r="r" b="b"/>
              <a:pathLst>
                <a:path w="278" h="158" extrusionOk="0">
                  <a:moveTo>
                    <a:pt x="185" y="0"/>
                  </a:moveTo>
                  <a:cubicBezTo>
                    <a:pt x="134" y="0"/>
                    <a:pt x="45" y="14"/>
                    <a:pt x="25" y="72"/>
                  </a:cubicBezTo>
                  <a:cubicBezTo>
                    <a:pt x="1" y="124"/>
                    <a:pt x="42" y="158"/>
                    <a:pt x="93" y="158"/>
                  </a:cubicBezTo>
                  <a:cubicBezTo>
                    <a:pt x="144" y="158"/>
                    <a:pt x="233" y="141"/>
                    <a:pt x="254" y="86"/>
                  </a:cubicBezTo>
                  <a:cubicBezTo>
                    <a:pt x="277" y="35"/>
                    <a:pt x="23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8274948" y="2482029"/>
              <a:ext cx="36490" cy="127716"/>
            </a:xfrm>
            <a:custGeom>
              <a:avLst/>
              <a:gdLst/>
              <a:ahLst/>
              <a:cxnLst/>
              <a:rect l="l" t="t" r="r" b="b"/>
              <a:pathLst>
                <a:path w="1002" h="3507" extrusionOk="0">
                  <a:moveTo>
                    <a:pt x="347" y="0"/>
                  </a:moveTo>
                  <a:cubicBezTo>
                    <a:pt x="277" y="0"/>
                    <a:pt x="187" y="37"/>
                    <a:pt x="185" y="87"/>
                  </a:cubicBezTo>
                  <a:cubicBezTo>
                    <a:pt x="161" y="640"/>
                    <a:pt x="304" y="1208"/>
                    <a:pt x="393" y="1754"/>
                  </a:cubicBezTo>
                  <a:lnTo>
                    <a:pt x="393" y="1765"/>
                  </a:lnTo>
                  <a:cubicBezTo>
                    <a:pt x="284" y="1809"/>
                    <a:pt x="178" y="1864"/>
                    <a:pt x="69" y="1922"/>
                  </a:cubicBezTo>
                  <a:cubicBezTo>
                    <a:pt x="31" y="1942"/>
                    <a:pt x="0" y="1997"/>
                    <a:pt x="51" y="2024"/>
                  </a:cubicBezTo>
                  <a:cubicBezTo>
                    <a:pt x="68" y="2034"/>
                    <a:pt x="87" y="2038"/>
                    <a:pt x="106" y="2038"/>
                  </a:cubicBezTo>
                  <a:cubicBezTo>
                    <a:pt x="148" y="2038"/>
                    <a:pt x="194" y="2020"/>
                    <a:pt x="229" y="2004"/>
                  </a:cubicBezTo>
                  <a:cubicBezTo>
                    <a:pt x="287" y="1970"/>
                    <a:pt x="352" y="1939"/>
                    <a:pt x="421" y="1905"/>
                  </a:cubicBezTo>
                  <a:lnTo>
                    <a:pt x="677" y="3466"/>
                  </a:lnTo>
                  <a:cubicBezTo>
                    <a:pt x="682" y="3495"/>
                    <a:pt x="714" y="3507"/>
                    <a:pt x="753" y="3507"/>
                  </a:cubicBezTo>
                  <a:cubicBezTo>
                    <a:pt x="829" y="3507"/>
                    <a:pt x="931" y="3463"/>
                    <a:pt x="919" y="3405"/>
                  </a:cubicBezTo>
                  <a:cubicBezTo>
                    <a:pt x="831" y="2868"/>
                    <a:pt x="745" y="2339"/>
                    <a:pt x="656" y="1806"/>
                  </a:cubicBezTo>
                  <a:cubicBezTo>
                    <a:pt x="732" y="1778"/>
                    <a:pt x="810" y="1751"/>
                    <a:pt x="882" y="1730"/>
                  </a:cubicBezTo>
                  <a:cubicBezTo>
                    <a:pt x="919" y="1717"/>
                    <a:pt x="1001" y="1683"/>
                    <a:pt x="984" y="1628"/>
                  </a:cubicBezTo>
                  <a:cubicBezTo>
                    <a:pt x="980" y="1597"/>
                    <a:pt x="945" y="1587"/>
                    <a:pt x="910" y="1587"/>
                  </a:cubicBezTo>
                  <a:cubicBezTo>
                    <a:pt x="887" y="1587"/>
                    <a:pt x="863" y="1592"/>
                    <a:pt x="848" y="1597"/>
                  </a:cubicBezTo>
                  <a:cubicBezTo>
                    <a:pt x="776" y="1618"/>
                    <a:pt x="704" y="1642"/>
                    <a:pt x="636" y="1665"/>
                  </a:cubicBezTo>
                  <a:cubicBezTo>
                    <a:pt x="544" y="1139"/>
                    <a:pt x="407" y="589"/>
                    <a:pt x="431" y="56"/>
                  </a:cubicBezTo>
                  <a:cubicBezTo>
                    <a:pt x="432" y="17"/>
                    <a:pt x="39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8330158" y="2484978"/>
              <a:ext cx="49856" cy="116718"/>
            </a:xfrm>
            <a:custGeom>
              <a:avLst/>
              <a:gdLst/>
              <a:ahLst/>
              <a:cxnLst/>
              <a:rect l="l" t="t" r="r" b="b"/>
              <a:pathLst>
                <a:path w="1369" h="3205" extrusionOk="0">
                  <a:moveTo>
                    <a:pt x="171" y="0"/>
                  </a:moveTo>
                  <a:cubicBezTo>
                    <a:pt x="96" y="0"/>
                    <a:pt x="1" y="49"/>
                    <a:pt x="12" y="119"/>
                  </a:cubicBezTo>
                  <a:cubicBezTo>
                    <a:pt x="148" y="1120"/>
                    <a:pt x="189" y="2128"/>
                    <a:pt x="135" y="3129"/>
                  </a:cubicBezTo>
                  <a:cubicBezTo>
                    <a:pt x="132" y="3182"/>
                    <a:pt x="176" y="3205"/>
                    <a:pt x="229" y="3205"/>
                  </a:cubicBezTo>
                  <a:cubicBezTo>
                    <a:pt x="297" y="3205"/>
                    <a:pt x="378" y="3167"/>
                    <a:pt x="384" y="3109"/>
                  </a:cubicBezTo>
                  <a:cubicBezTo>
                    <a:pt x="405" y="2746"/>
                    <a:pt x="408" y="2387"/>
                    <a:pt x="405" y="2025"/>
                  </a:cubicBezTo>
                  <a:cubicBezTo>
                    <a:pt x="435" y="2012"/>
                    <a:pt x="463" y="1995"/>
                    <a:pt x="480" y="1967"/>
                  </a:cubicBezTo>
                  <a:cubicBezTo>
                    <a:pt x="548" y="1861"/>
                    <a:pt x="630" y="1721"/>
                    <a:pt x="753" y="1666"/>
                  </a:cubicBezTo>
                  <a:cubicBezTo>
                    <a:pt x="774" y="1656"/>
                    <a:pt x="799" y="1650"/>
                    <a:pt x="825" y="1650"/>
                  </a:cubicBezTo>
                  <a:cubicBezTo>
                    <a:pt x="843" y="1650"/>
                    <a:pt x="862" y="1653"/>
                    <a:pt x="880" y="1660"/>
                  </a:cubicBezTo>
                  <a:cubicBezTo>
                    <a:pt x="938" y="1684"/>
                    <a:pt x="975" y="1735"/>
                    <a:pt x="1003" y="1790"/>
                  </a:cubicBezTo>
                  <a:cubicBezTo>
                    <a:pt x="1136" y="2083"/>
                    <a:pt x="1143" y="2439"/>
                    <a:pt x="1061" y="2746"/>
                  </a:cubicBezTo>
                  <a:cubicBezTo>
                    <a:pt x="1051" y="2788"/>
                    <a:pt x="1089" y="2806"/>
                    <a:pt x="1139" y="2806"/>
                  </a:cubicBezTo>
                  <a:cubicBezTo>
                    <a:pt x="1206" y="2806"/>
                    <a:pt x="1293" y="2773"/>
                    <a:pt x="1307" y="2722"/>
                  </a:cubicBezTo>
                  <a:cubicBezTo>
                    <a:pt x="1355" y="2524"/>
                    <a:pt x="1368" y="2319"/>
                    <a:pt x="1344" y="2114"/>
                  </a:cubicBezTo>
                  <a:cubicBezTo>
                    <a:pt x="1331" y="2022"/>
                    <a:pt x="1310" y="1923"/>
                    <a:pt x="1279" y="1827"/>
                  </a:cubicBezTo>
                  <a:cubicBezTo>
                    <a:pt x="1256" y="1748"/>
                    <a:pt x="1221" y="1656"/>
                    <a:pt x="1156" y="1598"/>
                  </a:cubicBezTo>
                  <a:cubicBezTo>
                    <a:pt x="1083" y="1529"/>
                    <a:pt x="988" y="1501"/>
                    <a:pt x="890" y="1501"/>
                  </a:cubicBezTo>
                  <a:cubicBezTo>
                    <a:pt x="806" y="1501"/>
                    <a:pt x="720" y="1522"/>
                    <a:pt x="647" y="1554"/>
                  </a:cubicBezTo>
                  <a:cubicBezTo>
                    <a:pt x="545" y="1598"/>
                    <a:pt x="463" y="1670"/>
                    <a:pt x="394" y="1755"/>
                  </a:cubicBezTo>
                  <a:cubicBezTo>
                    <a:pt x="377" y="1188"/>
                    <a:pt x="333" y="621"/>
                    <a:pt x="254" y="54"/>
                  </a:cubicBezTo>
                  <a:cubicBezTo>
                    <a:pt x="249" y="16"/>
                    <a:pt x="214"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8387916" y="2446852"/>
              <a:ext cx="81175" cy="73090"/>
            </a:xfrm>
            <a:custGeom>
              <a:avLst/>
              <a:gdLst/>
              <a:ahLst/>
              <a:cxnLst/>
              <a:rect l="l" t="t" r="r" b="b"/>
              <a:pathLst>
                <a:path w="2229" h="2007" extrusionOk="0">
                  <a:moveTo>
                    <a:pt x="629" y="0"/>
                  </a:moveTo>
                  <a:cubicBezTo>
                    <a:pt x="404" y="0"/>
                    <a:pt x="232" y="156"/>
                    <a:pt x="131" y="352"/>
                  </a:cubicBezTo>
                  <a:cubicBezTo>
                    <a:pt x="18" y="561"/>
                    <a:pt x="1" y="817"/>
                    <a:pt x="35" y="1046"/>
                  </a:cubicBezTo>
                  <a:cubicBezTo>
                    <a:pt x="73" y="1326"/>
                    <a:pt x="192" y="1582"/>
                    <a:pt x="377" y="1791"/>
                  </a:cubicBezTo>
                  <a:cubicBezTo>
                    <a:pt x="417" y="1825"/>
                    <a:pt x="476" y="1839"/>
                    <a:pt x="520" y="1839"/>
                  </a:cubicBezTo>
                  <a:cubicBezTo>
                    <a:pt x="525" y="1839"/>
                    <a:pt x="530" y="1839"/>
                    <a:pt x="534" y="1839"/>
                  </a:cubicBezTo>
                  <a:cubicBezTo>
                    <a:pt x="565" y="1839"/>
                    <a:pt x="619" y="1822"/>
                    <a:pt x="585" y="1787"/>
                  </a:cubicBezTo>
                  <a:cubicBezTo>
                    <a:pt x="309" y="1473"/>
                    <a:pt x="192" y="1029"/>
                    <a:pt x="278" y="626"/>
                  </a:cubicBezTo>
                  <a:cubicBezTo>
                    <a:pt x="319" y="441"/>
                    <a:pt x="425" y="243"/>
                    <a:pt x="596" y="151"/>
                  </a:cubicBezTo>
                  <a:cubicBezTo>
                    <a:pt x="637" y="129"/>
                    <a:pt x="677" y="113"/>
                    <a:pt x="717" y="113"/>
                  </a:cubicBezTo>
                  <a:cubicBezTo>
                    <a:pt x="739" y="113"/>
                    <a:pt x="761" y="118"/>
                    <a:pt x="784" y="130"/>
                  </a:cubicBezTo>
                  <a:cubicBezTo>
                    <a:pt x="845" y="168"/>
                    <a:pt x="886" y="236"/>
                    <a:pt x="910" y="301"/>
                  </a:cubicBezTo>
                  <a:cubicBezTo>
                    <a:pt x="978" y="479"/>
                    <a:pt x="965" y="684"/>
                    <a:pt x="937" y="872"/>
                  </a:cubicBezTo>
                  <a:cubicBezTo>
                    <a:pt x="930" y="917"/>
                    <a:pt x="1012" y="940"/>
                    <a:pt x="1077" y="940"/>
                  </a:cubicBezTo>
                  <a:cubicBezTo>
                    <a:pt x="1109" y="940"/>
                    <a:pt x="1138" y="934"/>
                    <a:pt x="1149" y="923"/>
                  </a:cubicBezTo>
                  <a:cubicBezTo>
                    <a:pt x="1303" y="786"/>
                    <a:pt x="1487" y="609"/>
                    <a:pt x="1706" y="591"/>
                  </a:cubicBezTo>
                  <a:cubicBezTo>
                    <a:pt x="1713" y="591"/>
                    <a:pt x="1720" y="591"/>
                    <a:pt x="1726" y="591"/>
                  </a:cubicBezTo>
                  <a:cubicBezTo>
                    <a:pt x="1882" y="591"/>
                    <a:pt x="2010" y="738"/>
                    <a:pt x="1997" y="892"/>
                  </a:cubicBezTo>
                  <a:cubicBezTo>
                    <a:pt x="1980" y="1094"/>
                    <a:pt x="1833" y="1295"/>
                    <a:pt x="1696" y="1439"/>
                  </a:cubicBezTo>
                  <a:cubicBezTo>
                    <a:pt x="1563" y="1586"/>
                    <a:pt x="1402" y="1702"/>
                    <a:pt x="1221" y="1781"/>
                  </a:cubicBezTo>
                  <a:cubicBezTo>
                    <a:pt x="1045" y="1866"/>
                    <a:pt x="850" y="1913"/>
                    <a:pt x="653" y="1913"/>
                  </a:cubicBezTo>
                  <a:cubicBezTo>
                    <a:pt x="628" y="1913"/>
                    <a:pt x="603" y="1912"/>
                    <a:pt x="578" y="1910"/>
                  </a:cubicBezTo>
                  <a:cubicBezTo>
                    <a:pt x="575" y="1910"/>
                    <a:pt x="570" y="1910"/>
                    <a:pt x="564" y="1910"/>
                  </a:cubicBezTo>
                  <a:cubicBezTo>
                    <a:pt x="532" y="1910"/>
                    <a:pt x="481" y="1913"/>
                    <a:pt x="493" y="1948"/>
                  </a:cubicBezTo>
                  <a:cubicBezTo>
                    <a:pt x="500" y="1986"/>
                    <a:pt x="589" y="2003"/>
                    <a:pt x="619" y="2003"/>
                  </a:cubicBezTo>
                  <a:cubicBezTo>
                    <a:pt x="654" y="2005"/>
                    <a:pt x="688" y="2006"/>
                    <a:pt x="723" y="2006"/>
                  </a:cubicBezTo>
                  <a:cubicBezTo>
                    <a:pt x="1167" y="2006"/>
                    <a:pt x="1610" y="1823"/>
                    <a:pt x="1911" y="1490"/>
                  </a:cubicBezTo>
                  <a:cubicBezTo>
                    <a:pt x="1990" y="1401"/>
                    <a:pt x="2058" y="1302"/>
                    <a:pt x="2116" y="1196"/>
                  </a:cubicBezTo>
                  <a:cubicBezTo>
                    <a:pt x="2174" y="1090"/>
                    <a:pt x="2229" y="967"/>
                    <a:pt x="2205" y="837"/>
                  </a:cubicBezTo>
                  <a:cubicBezTo>
                    <a:pt x="2167" y="612"/>
                    <a:pt x="1904" y="506"/>
                    <a:pt x="1699" y="489"/>
                  </a:cubicBezTo>
                  <a:cubicBezTo>
                    <a:pt x="1680" y="487"/>
                    <a:pt x="1662" y="487"/>
                    <a:pt x="1643" y="487"/>
                  </a:cubicBezTo>
                  <a:cubicBezTo>
                    <a:pt x="1469" y="487"/>
                    <a:pt x="1315" y="558"/>
                    <a:pt x="1173" y="660"/>
                  </a:cubicBezTo>
                  <a:cubicBezTo>
                    <a:pt x="1173" y="544"/>
                    <a:pt x="1163" y="424"/>
                    <a:pt x="1122" y="318"/>
                  </a:cubicBezTo>
                  <a:cubicBezTo>
                    <a:pt x="1043" y="116"/>
                    <a:pt x="852" y="4"/>
                    <a:pt x="637" y="0"/>
                  </a:cubicBezTo>
                  <a:cubicBezTo>
                    <a:pt x="634" y="0"/>
                    <a:pt x="63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8063507" y="2472051"/>
              <a:ext cx="81065" cy="73126"/>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0" name="Google Shape;3040;p40"/>
          <p:cNvGrpSpPr/>
          <p:nvPr/>
        </p:nvGrpSpPr>
        <p:grpSpPr>
          <a:xfrm>
            <a:off x="8139450" y="114300"/>
            <a:ext cx="890252" cy="318211"/>
            <a:chOff x="8139450" y="114300"/>
            <a:chExt cx="890252" cy="318211"/>
          </a:xfrm>
        </p:grpSpPr>
        <p:sp>
          <p:nvSpPr>
            <p:cNvPr id="3041" name="Google Shape;3041;p40"/>
            <p:cNvSpPr/>
            <p:nvPr/>
          </p:nvSpPr>
          <p:spPr>
            <a:xfrm>
              <a:off x="8139450" y="1144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0"/>
            <p:cNvSpPr/>
            <p:nvPr/>
          </p:nvSpPr>
          <p:spPr>
            <a:xfrm>
              <a:off x="8770240" y="1643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0"/>
            <p:cNvSpPr/>
            <p:nvPr/>
          </p:nvSpPr>
          <p:spPr>
            <a:xfrm>
              <a:off x="8207657" y="1918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0"/>
            <p:cNvSpPr/>
            <p:nvPr/>
          </p:nvSpPr>
          <p:spPr>
            <a:xfrm>
              <a:off x="9015629" y="3653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8470064" y="4025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8666569" y="2132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8574058" y="3229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8958121" y="2699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0"/>
            <p:cNvSpPr/>
            <p:nvPr/>
          </p:nvSpPr>
          <p:spPr>
            <a:xfrm>
              <a:off x="8345086" y="2926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0"/>
            <p:cNvSpPr/>
            <p:nvPr/>
          </p:nvSpPr>
          <p:spPr>
            <a:xfrm>
              <a:off x="8139911" y="1469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8530247" y="1844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0"/>
            <p:cNvSpPr/>
            <p:nvPr/>
          </p:nvSpPr>
          <p:spPr>
            <a:xfrm>
              <a:off x="8691011" y="1513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0"/>
            <p:cNvSpPr/>
            <p:nvPr/>
          </p:nvSpPr>
          <p:spPr>
            <a:xfrm>
              <a:off x="8419796" y="1143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0"/>
            <p:cNvSpPr/>
            <p:nvPr/>
          </p:nvSpPr>
          <p:spPr>
            <a:xfrm>
              <a:off x="8855834" y="1143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8169841" y="3704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0"/>
            <p:cNvSpPr/>
            <p:nvPr/>
          </p:nvSpPr>
          <p:spPr>
            <a:xfrm>
              <a:off x="8314372" y="3601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8980811" y="1786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0"/>
            <p:cNvSpPr/>
            <p:nvPr/>
          </p:nvSpPr>
          <p:spPr>
            <a:xfrm>
              <a:off x="8701848" y="3646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8612197" y="4133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8875064" y="2161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8219509" y="2604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0"/>
            <p:cNvSpPr/>
            <p:nvPr/>
          </p:nvSpPr>
          <p:spPr>
            <a:xfrm>
              <a:off x="8575026" y="1145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0"/>
            <p:cNvSpPr/>
            <p:nvPr/>
          </p:nvSpPr>
          <p:spPr>
            <a:xfrm>
              <a:off x="8353756" y="1626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0"/>
            <p:cNvSpPr/>
            <p:nvPr/>
          </p:nvSpPr>
          <p:spPr>
            <a:xfrm>
              <a:off x="8434600" y="2555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0"/>
            <p:cNvSpPr/>
            <p:nvPr/>
          </p:nvSpPr>
          <p:spPr>
            <a:xfrm>
              <a:off x="8889545" y="3911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8752623" y="2728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8844812" y="3273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40"/>
          <p:cNvGrpSpPr/>
          <p:nvPr/>
        </p:nvGrpSpPr>
        <p:grpSpPr>
          <a:xfrm>
            <a:off x="4189818" y="4751071"/>
            <a:ext cx="764357" cy="340930"/>
            <a:chOff x="4189818" y="4751071"/>
            <a:chExt cx="764357" cy="340930"/>
          </a:xfrm>
        </p:grpSpPr>
        <p:sp>
          <p:nvSpPr>
            <p:cNvPr id="3069" name="Google Shape;3069;p40"/>
            <p:cNvSpPr/>
            <p:nvPr/>
          </p:nvSpPr>
          <p:spPr>
            <a:xfrm rot="-290060">
              <a:off x="4349572" y="4931205"/>
              <a:ext cx="201402" cy="13889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0" name="Google Shape;3070;p40"/>
            <p:cNvSpPr/>
            <p:nvPr/>
          </p:nvSpPr>
          <p:spPr>
            <a:xfrm rot="-290060">
              <a:off x="4503056" y="4776246"/>
              <a:ext cx="295134" cy="178498"/>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1" name="Google Shape;3071;p40"/>
            <p:cNvSpPr/>
            <p:nvPr/>
          </p:nvSpPr>
          <p:spPr>
            <a:xfrm rot="-290060">
              <a:off x="4192898" y="4952602"/>
              <a:ext cx="137846" cy="13367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2" name="Google Shape;3072;p40"/>
            <p:cNvSpPr/>
            <p:nvPr/>
          </p:nvSpPr>
          <p:spPr>
            <a:xfrm rot="-290060">
              <a:off x="4315124" y="4794368"/>
              <a:ext cx="256564" cy="211665"/>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3" name="Google Shape;3073;p40"/>
            <p:cNvSpPr/>
            <p:nvPr/>
          </p:nvSpPr>
          <p:spPr>
            <a:xfrm rot="-290060">
              <a:off x="4729575" y="4762829"/>
              <a:ext cx="172240" cy="121893"/>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4" name="Google Shape;3074;p40"/>
            <p:cNvSpPr/>
            <p:nvPr/>
          </p:nvSpPr>
          <p:spPr>
            <a:xfrm rot="-290060">
              <a:off x="4215085" y="4808603"/>
              <a:ext cx="122621" cy="128889"/>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5" name="Google Shape;3075;p40"/>
            <p:cNvSpPr/>
            <p:nvPr/>
          </p:nvSpPr>
          <p:spPr>
            <a:xfrm rot="-290060">
              <a:off x="4191494" y="5024670"/>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6" name="Google Shape;3076;p40"/>
            <p:cNvSpPr/>
            <p:nvPr/>
          </p:nvSpPr>
          <p:spPr>
            <a:xfrm rot="-290060">
              <a:off x="4207349" y="4931981"/>
              <a:ext cx="220179" cy="14951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7" name="Google Shape;3077;p40"/>
            <p:cNvSpPr/>
            <p:nvPr/>
          </p:nvSpPr>
          <p:spPr>
            <a:xfrm rot="-290060">
              <a:off x="4868716" y="4776902"/>
              <a:ext cx="77414"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8" name="Google Shape;3078;p40"/>
            <p:cNvSpPr/>
            <p:nvPr/>
          </p:nvSpPr>
          <p:spPr>
            <a:xfrm rot="-290060">
              <a:off x="4545101" y="4877678"/>
              <a:ext cx="269095" cy="173352"/>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9" name="Google Shape;3079;p40"/>
            <p:cNvSpPr/>
            <p:nvPr/>
          </p:nvSpPr>
          <p:spPr>
            <a:xfrm rot="-290060">
              <a:off x="4809666" y="4961850"/>
              <a:ext cx="108099" cy="73329"/>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0" name="Google Shape;3080;p40"/>
            <p:cNvSpPr/>
            <p:nvPr/>
          </p:nvSpPr>
          <p:spPr>
            <a:xfrm rot="-290060">
              <a:off x="4735863" y="4829360"/>
              <a:ext cx="210693" cy="181393"/>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1" name="Google Shape;3081;p40"/>
            <p:cNvSpPr/>
            <p:nvPr/>
          </p:nvSpPr>
          <p:spPr>
            <a:xfrm rot="-290060">
              <a:off x="4588512" y="5001812"/>
              <a:ext cx="91976" cy="52585"/>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2" name="Google Shape;3082;p40"/>
            <p:cNvSpPr/>
            <p:nvPr/>
          </p:nvSpPr>
          <p:spPr>
            <a:xfrm rot="-290060">
              <a:off x="4206289" y="4782176"/>
              <a:ext cx="742285" cy="278240"/>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3" name="Google Shape;3083;p40"/>
            <p:cNvSpPr/>
            <p:nvPr/>
          </p:nvSpPr>
          <p:spPr>
            <a:xfrm rot="-290060">
              <a:off x="4306151" y="4793904"/>
              <a:ext cx="271789" cy="219022"/>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4" name="Google Shape;3084;p40"/>
            <p:cNvSpPr/>
            <p:nvPr/>
          </p:nvSpPr>
          <p:spPr>
            <a:xfrm rot="-290060">
              <a:off x="4485554" y="4777425"/>
              <a:ext cx="317933" cy="184810"/>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5" name="Google Shape;3085;p40"/>
            <p:cNvSpPr/>
            <p:nvPr/>
          </p:nvSpPr>
          <p:spPr>
            <a:xfrm rot="-290060">
              <a:off x="4423348" y="5071524"/>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6" name="Google Shape;3086;p40"/>
            <p:cNvSpPr/>
            <p:nvPr/>
          </p:nvSpPr>
          <p:spPr>
            <a:xfrm rot="-290060">
              <a:off x="4327114" y="507970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7" name="Google Shape;3087;p40"/>
            <p:cNvSpPr/>
            <p:nvPr/>
          </p:nvSpPr>
          <p:spPr>
            <a:xfrm rot="-290060">
              <a:off x="4203252" y="4924670"/>
              <a:ext cx="237239" cy="15646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8" name="Google Shape;3088;p40"/>
            <p:cNvSpPr/>
            <p:nvPr/>
          </p:nvSpPr>
          <p:spPr>
            <a:xfrm rot="-290060">
              <a:off x="4809348" y="5039048"/>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9" name="Google Shape;3089;p40"/>
            <p:cNvSpPr/>
            <p:nvPr/>
          </p:nvSpPr>
          <p:spPr>
            <a:xfrm rot="-290060">
              <a:off x="4732402" y="5045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0" name="Google Shape;3090;p40"/>
            <p:cNvSpPr/>
            <p:nvPr/>
          </p:nvSpPr>
          <p:spPr>
            <a:xfrm rot="-290060">
              <a:off x="4536460" y="4870655"/>
              <a:ext cx="286584" cy="180146"/>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1" name="Google Shape;3091;p40"/>
            <p:cNvSpPr/>
            <p:nvPr/>
          </p:nvSpPr>
          <p:spPr>
            <a:xfrm rot="-290060">
              <a:off x="4727021" y="4823383"/>
              <a:ext cx="219320" cy="197072"/>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2" name="Google Shape;3092;p40"/>
            <p:cNvSpPr/>
            <p:nvPr/>
          </p:nvSpPr>
          <p:spPr>
            <a:xfrm rot="-290060">
              <a:off x="4546976" y="506126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3" name="Google Shape;3093;p40"/>
            <p:cNvSpPr/>
            <p:nvPr/>
          </p:nvSpPr>
          <p:spPr>
            <a:xfrm rot="-290060">
              <a:off x="4472403" y="5067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4" name="Google Shape;3094;p40"/>
            <p:cNvSpPr/>
            <p:nvPr/>
          </p:nvSpPr>
          <p:spPr>
            <a:xfrm rot="-290060">
              <a:off x="4342724" y="4925205"/>
              <a:ext cx="216666" cy="145090"/>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5" name="Google Shape;3095;p40"/>
            <p:cNvSpPr/>
            <p:nvPr/>
          </p:nvSpPr>
          <p:spPr>
            <a:xfrm rot="-290060">
              <a:off x="4221686" y="4807689"/>
              <a:ext cx="123948" cy="13608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6" name="Google Shape;3096;p40"/>
            <p:cNvSpPr/>
            <p:nvPr/>
          </p:nvSpPr>
          <p:spPr>
            <a:xfrm rot="-290060">
              <a:off x="4718215" y="4762879"/>
              <a:ext cx="190510" cy="128728"/>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7" name="Google Shape;3097;p40"/>
            <p:cNvSpPr/>
            <p:nvPr/>
          </p:nvSpPr>
          <p:spPr>
            <a:xfrm rot="-290060">
              <a:off x="4191514" y="5015897"/>
              <a:ext cx="71675" cy="72927"/>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8" name="Google Shape;3098;p40"/>
            <p:cNvSpPr/>
            <p:nvPr/>
          </p:nvSpPr>
          <p:spPr>
            <a:xfrm rot="-290060">
              <a:off x="4678686" y="5050088"/>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9" name="Google Shape;3099;p40"/>
            <p:cNvSpPr/>
            <p:nvPr/>
          </p:nvSpPr>
          <p:spPr>
            <a:xfrm rot="-290060">
              <a:off x="4612206" y="5055644"/>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100" name="Google Shape;3100;p40"/>
            <p:cNvSpPr/>
            <p:nvPr/>
          </p:nvSpPr>
          <p:spPr>
            <a:xfrm rot="-290060">
              <a:off x="4583483" y="4994865"/>
              <a:ext cx="106108" cy="59379"/>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01" name="Google Shape;3101;p40"/>
            <p:cNvSpPr/>
            <p:nvPr/>
          </p:nvSpPr>
          <p:spPr>
            <a:xfrm rot="-290060">
              <a:off x="4861361" y="4770517"/>
              <a:ext cx="88774" cy="94234"/>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02" name="Google Shape;3102;p40"/>
            <p:cNvSpPr/>
            <p:nvPr/>
          </p:nvSpPr>
          <p:spPr>
            <a:xfrm rot="-290060">
              <a:off x="4915542" y="5030072"/>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103" name="Google Shape;3103;p40"/>
            <p:cNvSpPr/>
            <p:nvPr/>
          </p:nvSpPr>
          <p:spPr>
            <a:xfrm rot="-290060">
              <a:off x="4859873" y="503466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104" name="Google Shape;3104;p40"/>
            <p:cNvSpPr/>
            <p:nvPr/>
          </p:nvSpPr>
          <p:spPr>
            <a:xfrm rot="-290060">
              <a:off x="4802501" y="4955027"/>
              <a:ext cx="123558" cy="79882"/>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05" name="Google Shape;3105;p40"/>
          <p:cNvGrpSpPr/>
          <p:nvPr/>
        </p:nvGrpSpPr>
        <p:grpSpPr>
          <a:xfrm>
            <a:off x="5895444" y="4406071"/>
            <a:ext cx="762084" cy="323951"/>
            <a:chOff x="5928869" y="4507246"/>
            <a:chExt cx="762084" cy="323951"/>
          </a:xfrm>
        </p:grpSpPr>
        <p:sp>
          <p:nvSpPr>
            <p:cNvPr id="3106" name="Google Shape;3106;p40"/>
            <p:cNvSpPr/>
            <p:nvPr/>
          </p:nvSpPr>
          <p:spPr>
            <a:xfrm rot="-640825">
              <a:off x="5936701" y="4687865"/>
              <a:ext cx="321265" cy="114554"/>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0"/>
            <p:cNvSpPr/>
            <p:nvPr/>
          </p:nvSpPr>
          <p:spPr>
            <a:xfrm rot="-640825">
              <a:off x="6373430" y="4534671"/>
              <a:ext cx="308127" cy="130195"/>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0"/>
            <p:cNvSpPr/>
            <p:nvPr/>
          </p:nvSpPr>
          <p:spPr>
            <a:xfrm rot="-640825">
              <a:off x="6244482" y="4600095"/>
              <a:ext cx="120435" cy="98350"/>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0"/>
            <p:cNvSpPr/>
            <p:nvPr/>
          </p:nvSpPr>
          <p:spPr>
            <a:xfrm rot="-640825">
              <a:off x="6285438" y="4707652"/>
              <a:ext cx="124690" cy="90968"/>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0" name="Google Shape;3110;p40"/>
          <p:cNvSpPr/>
          <p:nvPr/>
        </p:nvSpPr>
        <p:spPr>
          <a:xfrm rot="912552">
            <a:off x="4805638" y="2081850"/>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40"/>
          <p:cNvGrpSpPr/>
          <p:nvPr/>
        </p:nvGrpSpPr>
        <p:grpSpPr>
          <a:xfrm>
            <a:off x="114295" y="4406085"/>
            <a:ext cx="591928" cy="652817"/>
            <a:chOff x="114305" y="4507243"/>
            <a:chExt cx="500278" cy="551739"/>
          </a:xfrm>
        </p:grpSpPr>
        <p:sp>
          <p:nvSpPr>
            <p:cNvPr id="3115" name="Google Shape;3115;p40"/>
            <p:cNvSpPr/>
            <p:nvPr/>
          </p:nvSpPr>
          <p:spPr>
            <a:xfrm rot="-677618">
              <a:off x="157284" y="454316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0"/>
            <p:cNvSpPr/>
            <p:nvPr/>
          </p:nvSpPr>
          <p:spPr>
            <a:xfrm rot="-677618">
              <a:off x="218278" y="460688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8" name="Google Shape;3118;p40"/>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0"/>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Đối xứng trong nghệ thuật (Phần 1)"/>
          <p:cNvPicPr>
            <a:picLocks noChangeAspect="1" noChangeArrowheads="1"/>
          </p:cNvPicPr>
          <p:nvPr/>
        </p:nvPicPr>
        <p:blipFill rotWithShape="1">
          <a:blip r:embed="rId3">
            <a:extLst>
              <a:ext uri="{28A0092B-C50C-407E-A947-70E740481C1C}">
                <a14:useLocalDpi xmlns:a14="http://schemas.microsoft.com/office/drawing/2010/main" val="0"/>
              </a:ext>
            </a:extLst>
          </a:blip>
          <a:srcRect l="19600" t="7395" r="21249" b="3956"/>
          <a:stretch/>
        </p:blipFill>
        <p:spPr bwMode="auto">
          <a:xfrm>
            <a:off x="4929942" y="2541673"/>
            <a:ext cx="2161815" cy="1825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8 tuyệt tác đối xứng đẹp đến ná thở, làm hài lòng cả những người xem khó  tính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619" y="378882"/>
            <a:ext cx="1737556" cy="2168728"/>
          </a:xfrm>
          <a:prstGeom prst="rect">
            <a:avLst/>
          </a:prstGeom>
          <a:noFill/>
          <a:extLst>
            <a:ext uri="{909E8E84-426E-40DD-AFC4-6F175D3DCCD1}">
              <a14:hiddenFill xmlns:a14="http://schemas.microsoft.com/office/drawing/2010/main">
                <a:solidFill>
                  <a:srgbClr val="FFFFFF"/>
                </a:solidFill>
              </a14:hiddenFill>
            </a:ext>
          </a:extLst>
        </p:spPr>
      </p:pic>
      <p:sp>
        <p:nvSpPr>
          <p:cNvPr id="3117" name="Google Shape;3117;p40"/>
          <p:cNvSpPr/>
          <p:nvPr/>
        </p:nvSpPr>
        <p:spPr>
          <a:xfrm>
            <a:off x="7098934" y="250913"/>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3"/>
        <p:cNvGrpSpPr/>
        <p:nvPr/>
      </p:nvGrpSpPr>
      <p:grpSpPr>
        <a:xfrm>
          <a:off x="0" y="0"/>
          <a:ext cx="0" cy="0"/>
          <a:chOff x="0" y="0"/>
          <a:chExt cx="0" cy="0"/>
        </a:xfrm>
      </p:grpSpPr>
      <p:grpSp>
        <p:nvGrpSpPr>
          <p:cNvPr id="3183" name="Google Shape;3183;p41"/>
          <p:cNvGrpSpPr/>
          <p:nvPr/>
        </p:nvGrpSpPr>
        <p:grpSpPr>
          <a:xfrm>
            <a:off x="114299" y="4427549"/>
            <a:ext cx="504840" cy="601493"/>
            <a:chOff x="210874" y="262349"/>
            <a:chExt cx="504840" cy="601493"/>
          </a:xfrm>
        </p:grpSpPr>
        <p:sp>
          <p:nvSpPr>
            <p:cNvPr id="3184" name="Google Shape;3184;p41"/>
            <p:cNvSpPr/>
            <p:nvPr/>
          </p:nvSpPr>
          <p:spPr>
            <a:xfrm>
              <a:off x="210874" y="262349"/>
              <a:ext cx="504840" cy="601493"/>
            </a:xfrm>
            <a:custGeom>
              <a:avLst/>
              <a:gdLst/>
              <a:ahLst/>
              <a:cxnLst/>
              <a:rect l="l" t="t" r="r" b="b"/>
              <a:pathLst>
                <a:path w="9104" h="10847" extrusionOk="0">
                  <a:moveTo>
                    <a:pt x="6824" y="1"/>
                  </a:moveTo>
                  <a:cubicBezTo>
                    <a:pt x="6619" y="32"/>
                    <a:pt x="264" y="578"/>
                    <a:pt x="134" y="753"/>
                  </a:cubicBezTo>
                  <a:cubicBezTo>
                    <a:pt x="0" y="934"/>
                    <a:pt x="1774" y="10847"/>
                    <a:pt x="1774" y="10847"/>
                  </a:cubicBezTo>
                  <a:lnTo>
                    <a:pt x="9104" y="10471"/>
                  </a:lnTo>
                  <a:lnTo>
                    <a:pt x="68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1"/>
            <p:cNvSpPr/>
            <p:nvPr/>
          </p:nvSpPr>
          <p:spPr>
            <a:xfrm>
              <a:off x="305254" y="307653"/>
              <a:ext cx="355506" cy="519756"/>
            </a:xfrm>
            <a:custGeom>
              <a:avLst/>
              <a:gdLst/>
              <a:ahLst/>
              <a:cxnLst/>
              <a:rect l="l" t="t" r="r" b="b"/>
              <a:pathLst>
                <a:path w="6411" h="9373" extrusionOk="0">
                  <a:moveTo>
                    <a:pt x="4931" y="1"/>
                  </a:moveTo>
                  <a:lnTo>
                    <a:pt x="4743" y="4"/>
                  </a:lnTo>
                  <a:cubicBezTo>
                    <a:pt x="4723" y="202"/>
                    <a:pt x="4682" y="342"/>
                    <a:pt x="4624" y="431"/>
                  </a:cubicBezTo>
                  <a:cubicBezTo>
                    <a:pt x="4565" y="520"/>
                    <a:pt x="4456" y="578"/>
                    <a:pt x="4296" y="602"/>
                  </a:cubicBezTo>
                  <a:cubicBezTo>
                    <a:pt x="4138" y="629"/>
                    <a:pt x="3540" y="667"/>
                    <a:pt x="2502" y="718"/>
                  </a:cubicBezTo>
                  <a:cubicBezTo>
                    <a:pt x="1466" y="769"/>
                    <a:pt x="690" y="793"/>
                    <a:pt x="178" y="800"/>
                  </a:cubicBezTo>
                  <a:lnTo>
                    <a:pt x="0" y="978"/>
                  </a:lnTo>
                  <a:lnTo>
                    <a:pt x="598" y="4918"/>
                  </a:lnTo>
                  <a:lnTo>
                    <a:pt x="827" y="4986"/>
                  </a:lnTo>
                  <a:cubicBezTo>
                    <a:pt x="1340" y="4545"/>
                    <a:pt x="1835" y="4289"/>
                    <a:pt x="2314" y="4217"/>
                  </a:cubicBezTo>
                  <a:cubicBezTo>
                    <a:pt x="2410" y="4202"/>
                    <a:pt x="2500" y="4195"/>
                    <a:pt x="2584" y="4195"/>
                  </a:cubicBezTo>
                  <a:cubicBezTo>
                    <a:pt x="2918" y="4195"/>
                    <a:pt x="3157" y="4313"/>
                    <a:pt x="3305" y="4545"/>
                  </a:cubicBezTo>
                  <a:cubicBezTo>
                    <a:pt x="3489" y="4836"/>
                    <a:pt x="3636" y="5372"/>
                    <a:pt x="3756" y="6155"/>
                  </a:cubicBezTo>
                  <a:cubicBezTo>
                    <a:pt x="3875" y="6937"/>
                    <a:pt x="3937" y="7522"/>
                    <a:pt x="3947" y="7901"/>
                  </a:cubicBezTo>
                  <a:cubicBezTo>
                    <a:pt x="3947" y="8171"/>
                    <a:pt x="3920" y="8376"/>
                    <a:pt x="3862" y="8509"/>
                  </a:cubicBezTo>
                  <a:cubicBezTo>
                    <a:pt x="3807" y="8643"/>
                    <a:pt x="3718" y="8766"/>
                    <a:pt x="3588" y="8871"/>
                  </a:cubicBezTo>
                  <a:cubicBezTo>
                    <a:pt x="3462" y="8977"/>
                    <a:pt x="3264" y="9053"/>
                    <a:pt x="2990" y="9094"/>
                  </a:cubicBezTo>
                  <a:cubicBezTo>
                    <a:pt x="2926" y="9104"/>
                    <a:pt x="2864" y="9110"/>
                    <a:pt x="2806" y="9110"/>
                  </a:cubicBezTo>
                  <a:cubicBezTo>
                    <a:pt x="2620" y="9110"/>
                    <a:pt x="2462" y="9056"/>
                    <a:pt x="2337" y="8950"/>
                  </a:cubicBezTo>
                  <a:cubicBezTo>
                    <a:pt x="2177" y="8807"/>
                    <a:pt x="2078" y="8649"/>
                    <a:pt x="2050" y="8475"/>
                  </a:cubicBezTo>
                  <a:cubicBezTo>
                    <a:pt x="2027" y="8301"/>
                    <a:pt x="2027" y="8140"/>
                    <a:pt x="2057" y="8000"/>
                  </a:cubicBezTo>
                  <a:lnTo>
                    <a:pt x="2464" y="7942"/>
                  </a:lnTo>
                  <a:cubicBezTo>
                    <a:pt x="2508" y="7740"/>
                    <a:pt x="2515" y="7508"/>
                    <a:pt x="2471" y="7241"/>
                  </a:cubicBezTo>
                  <a:cubicBezTo>
                    <a:pt x="2433" y="6972"/>
                    <a:pt x="2300" y="6770"/>
                    <a:pt x="2081" y="6630"/>
                  </a:cubicBezTo>
                  <a:cubicBezTo>
                    <a:pt x="1924" y="6527"/>
                    <a:pt x="1729" y="6476"/>
                    <a:pt x="1502" y="6476"/>
                  </a:cubicBezTo>
                  <a:cubicBezTo>
                    <a:pt x="1419" y="6476"/>
                    <a:pt x="1332" y="6483"/>
                    <a:pt x="1241" y="6497"/>
                  </a:cubicBezTo>
                  <a:cubicBezTo>
                    <a:pt x="899" y="6551"/>
                    <a:pt x="646" y="6702"/>
                    <a:pt x="489" y="6954"/>
                  </a:cubicBezTo>
                  <a:cubicBezTo>
                    <a:pt x="325" y="7207"/>
                    <a:pt x="277" y="7501"/>
                    <a:pt x="325" y="7843"/>
                  </a:cubicBezTo>
                  <a:cubicBezTo>
                    <a:pt x="376" y="8185"/>
                    <a:pt x="506" y="8472"/>
                    <a:pt x="714" y="8704"/>
                  </a:cubicBezTo>
                  <a:cubicBezTo>
                    <a:pt x="926" y="8940"/>
                    <a:pt x="1172" y="9107"/>
                    <a:pt x="1466" y="9206"/>
                  </a:cubicBezTo>
                  <a:cubicBezTo>
                    <a:pt x="1820" y="9318"/>
                    <a:pt x="2183" y="9372"/>
                    <a:pt x="2558" y="9372"/>
                  </a:cubicBezTo>
                  <a:cubicBezTo>
                    <a:pt x="2758" y="9372"/>
                    <a:pt x="2961" y="9357"/>
                    <a:pt x="3168" y="9326"/>
                  </a:cubicBezTo>
                  <a:cubicBezTo>
                    <a:pt x="4268" y="9159"/>
                    <a:pt x="5099" y="8772"/>
                    <a:pt x="5649" y="8171"/>
                  </a:cubicBezTo>
                  <a:cubicBezTo>
                    <a:pt x="6199" y="7570"/>
                    <a:pt x="6411" y="6825"/>
                    <a:pt x="6277" y="5946"/>
                  </a:cubicBezTo>
                  <a:cubicBezTo>
                    <a:pt x="6172" y="5253"/>
                    <a:pt x="5861" y="4699"/>
                    <a:pt x="5355" y="4279"/>
                  </a:cubicBezTo>
                  <a:cubicBezTo>
                    <a:pt x="5085" y="4064"/>
                    <a:pt x="4723" y="3913"/>
                    <a:pt x="4272" y="3831"/>
                  </a:cubicBezTo>
                  <a:cubicBezTo>
                    <a:pt x="4072" y="3798"/>
                    <a:pt x="3853" y="3780"/>
                    <a:pt x="3614" y="3780"/>
                  </a:cubicBezTo>
                  <a:cubicBezTo>
                    <a:pt x="3318" y="3780"/>
                    <a:pt x="2992" y="3807"/>
                    <a:pt x="2638" y="3862"/>
                  </a:cubicBezTo>
                  <a:cubicBezTo>
                    <a:pt x="1996" y="3961"/>
                    <a:pt x="1398" y="4211"/>
                    <a:pt x="848" y="4627"/>
                  </a:cubicBezTo>
                  <a:lnTo>
                    <a:pt x="544" y="2222"/>
                  </a:lnTo>
                  <a:lnTo>
                    <a:pt x="3342" y="2516"/>
                  </a:lnTo>
                  <a:cubicBezTo>
                    <a:pt x="3721" y="2558"/>
                    <a:pt x="4007" y="2579"/>
                    <a:pt x="4203" y="2579"/>
                  </a:cubicBezTo>
                  <a:cubicBezTo>
                    <a:pt x="4289" y="2579"/>
                    <a:pt x="4358" y="2575"/>
                    <a:pt x="4408" y="2567"/>
                  </a:cubicBezTo>
                  <a:cubicBezTo>
                    <a:pt x="4576" y="2543"/>
                    <a:pt x="4699" y="2461"/>
                    <a:pt x="4791" y="2321"/>
                  </a:cubicBezTo>
                  <a:cubicBezTo>
                    <a:pt x="4952" y="2051"/>
                    <a:pt x="4999" y="1279"/>
                    <a:pt x="4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41"/>
          <p:cNvGrpSpPr/>
          <p:nvPr/>
        </p:nvGrpSpPr>
        <p:grpSpPr>
          <a:xfrm>
            <a:off x="8524843" y="4538195"/>
            <a:ext cx="504866" cy="512970"/>
            <a:chOff x="8524843" y="4538195"/>
            <a:chExt cx="504866" cy="512970"/>
          </a:xfrm>
        </p:grpSpPr>
        <p:sp>
          <p:nvSpPr>
            <p:cNvPr id="3187" name="Google Shape;3187;p41"/>
            <p:cNvSpPr/>
            <p:nvPr/>
          </p:nvSpPr>
          <p:spPr>
            <a:xfrm rot="591436">
              <a:off x="8559727" y="4572153"/>
              <a:ext cx="435098" cy="445054"/>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1"/>
            <p:cNvSpPr/>
            <p:nvPr/>
          </p:nvSpPr>
          <p:spPr>
            <a:xfrm rot="591436">
              <a:off x="8604522" y="4624815"/>
              <a:ext cx="354397" cy="351055"/>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386432" y="580424"/>
            <a:ext cx="952500" cy="504825"/>
          </a:xfrm>
          <a:prstGeom prst="rect">
            <a:avLst/>
          </a:prstGeom>
        </p:spPr>
      </p:pic>
      <p:sp>
        <p:nvSpPr>
          <p:cNvPr id="4" name="TextBox 3"/>
          <p:cNvSpPr txBox="1"/>
          <p:nvPr/>
        </p:nvSpPr>
        <p:spPr>
          <a:xfrm>
            <a:off x="1352550" y="426893"/>
            <a:ext cx="7677159" cy="892552"/>
          </a:xfrm>
          <a:prstGeom prst="rect">
            <a:avLst/>
          </a:prstGeom>
          <a:noFill/>
        </p:spPr>
        <p:txBody>
          <a:bodyPr wrap="square" rtlCol="0">
            <a:spAutoFit/>
          </a:bodyPr>
          <a:lstStyle/>
          <a:p>
            <a:pPr>
              <a:lnSpc>
                <a:spcPct val="130000"/>
              </a:lnSpc>
            </a:pP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Vẽ</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đường</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tròn</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tâm</a:t>
            </a:r>
            <a:r>
              <a:rPr lang="en-US" altLang="en-US" sz="2000" dirty="0">
                <a:solidFill>
                  <a:schemeClr val="tx1"/>
                </a:solidFill>
                <a:cs typeface="Times New Roman" panose="02020603050405020304" pitchFamily="18" charset="0"/>
              </a:rPr>
              <a:t> O </a:t>
            </a:r>
            <a:r>
              <a:rPr lang="en-US" altLang="en-US" sz="2000" dirty="0" err="1">
                <a:solidFill>
                  <a:schemeClr val="tx1"/>
                </a:solidFill>
                <a:cs typeface="Times New Roman" panose="02020603050405020304" pitchFamily="18" charset="0"/>
              </a:rPr>
              <a:t>đường</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kính</a:t>
            </a:r>
            <a:r>
              <a:rPr lang="en-US" altLang="en-US" sz="2000" dirty="0">
                <a:solidFill>
                  <a:schemeClr val="tx1"/>
                </a:solidFill>
                <a:cs typeface="Times New Roman" panose="02020603050405020304" pitchFamily="18" charset="0"/>
              </a:rPr>
              <a:t> AB. </a:t>
            </a:r>
          </a:p>
          <a:p>
            <a:pPr>
              <a:lnSpc>
                <a:spcPct val="130000"/>
              </a:lnSpc>
            </a:pP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Quan</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sát</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và</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chỉ</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ra</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tâm</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đối</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xứng</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của</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hình</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và</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nhận</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xét</a:t>
            </a:r>
            <a:r>
              <a:rPr lang="en-US" altLang="en-US" sz="2000" dirty="0">
                <a:solidFill>
                  <a:schemeClr val="tx1"/>
                </a:solidFill>
                <a:cs typeface="Times New Roman" panose="02020603050405020304" pitchFamily="18" charset="0"/>
              </a:rPr>
              <a:t>. (</a:t>
            </a:r>
            <a:r>
              <a:rPr lang="en-US" altLang="en-US" sz="2000" dirty="0" err="1">
                <a:solidFill>
                  <a:schemeClr val="tx1"/>
                </a:solidFill>
                <a:cs typeface="Times New Roman" panose="02020603050405020304" pitchFamily="18" charset="0"/>
              </a:rPr>
              <a:t>Hình</a:t>
            </a:r>
            <a:r>
              <a:rPr lang="en-US" altLang="en-US" sz="2000" dirty="0">
                <a:solidFill>
                  <a:schemeClr val="tx1"/>
                </a:solidFill>
                <a:cs typeface="Times New Roman" panose="02020603050405020304" pitchFamily="18" charset="0"/>
              </a:rPr>
              <a:t> 61)</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768082" y="1378321"/>
            <a:ext cx="2809006" cy="2579699"/>
          </a:xfrm>
          <a:prstGeom prst="rect">
            <a:avLst/>
          </a:prstGeom>
        </p:spPr>
      </p:pic>
      <p:sp>
        <p:nvSpPr>
          <p:cNvPr id="6" name="TextBox 5"/>
          <p:cNvSpPr txBox="1"/>
          <p:nvPr/>
        </p:nvSpPr>
        <p:spPr>
          <a:xfrm>
            <a:off x="564185" y="1696120"/>
            <a:ext cx="1150315" cy="400110"/>
          </a:xfrm>
          <a:prstGeom prst="rect">
            <a:avLst/>
          </a:prstGeom>
          <a:noFill/>
        </p:spPr>
        <p:txBody>
          <a:bodyPr wrap="square" rtlCol="0">
            <a:spAutoFit/>
          </a:bodyPr>
          <a:lstStyle/>
          <a:p>
            <a:r>
              <a:rPr lang="en-US" sz="2000" b="1" i="1" dirty="0" err="1"/>
              <a:t>Trả</a:t>
            </a:r>
            <a:r>
              <a:rPr lang="en-US" sz="2000" b="1" i="1" dirty="0"/>
              <a:t> </a:t>
            </a:r>
            <a:r>
              <a:rPr lang="en-US" sz="2000" b="1" i="1" dirty="0" err="1"/>
              <a:t>lời</a:t>
            </a:r>
            <a:r>
              <a:rPr lang="en-US" sz="2000" b="1" i="1" dirty="0"/>
              <a:t>: </a:t>
            </a:r>
            <a:endParaRPr lang="vi-VN" sz="2000" b="1" i="1" dirty="0"/>
          </a:p>
        </p:txBody>
      </p:sp>
      <p:sp>
        <p:nvSpPr>
          <p:cNvPr id="7" name="Rectangle 6"/>
          <p:cNvSpPr/>
          <p:nvPr/>
        </p:nvSpPr>
        <p:spPr>
          <a:xfrm>
            <a:off x="564185" y="2155106"/>
            <a:ext cx="5618386" cy="1420902"/>
          </a:xfrm>
          <a:prstGeom prst="rect">
            <a:avLst/>
          </a:prstGeom>
        </p:spPr>
        <p:txBody>
          <a:bodyPr wrap="square">
            <a:spAutoFit/>
          </a:bodyPr>
          <a:lstStyle/>
          <a:p>
            <a:pPr algn="just">
              <a:lnSpc>
                <a:spcPct val="130000"/>
              </a:lnSpc>
              <a:spcAft>
                <a:spcPts val="1000"/>
              </a:spcAft>
            </a:pPr>
            <a:r>
              <a:rPr lang="en-US" sz="2000" dirty="0" err="1">
                <a:latin typeface="+mn-lt"/>
                <a:ea typeface="Calibri" panose="020F0502020204030204" pitchFamily="34" charset="0"/>
              </a:rPr>
              <a:t>Vì</a:t>
            </a:r>
            <a:r>
              <a:rPr lang="en-US" sz="2000" dirty="0">
                <a:latin typeface="+mn-lt"/>
                <a:ea typeface="Calibri" panose="020F0502020204030204" pitchFamily="34" charset="0"/>
              </a:rPr>
              <a:t> : O </a:t>
            </a:r>
            <a:r>
              <a:rPr lang="en-US" sz="2000" dirty="0" err="1">
                <a:latin typeface="+mn-lt"/>
                <a:ea typeface="Calibri" panose="020F0502020204030204" pitchFamily="34" charset="0"/>
              </a:rPr>
              <a:t>là</a:t>
            </a:r>
            <a:r>
              <a:rPr lang="en-US" sz="2000" dirty="0">
                <a:latin typeface="+mn-lt"/>
                <a:ea typeface="Calibri" panose="020F0502020204030204" pitchFamily="34" charset="0"/>
              </a:rPr>
              <a:t> </a:t>
            </a:r>
            <a:r>
              <a:rPr lang="en-US" sz="2000" dirty="0" err="1">
                <a:latin typeface="+mn-lt"/>
                <a:ea typeface="Calibri" panose="020F0502020204030204" pitchFamily="34" charset="0"/>
              </a:rPr>
              <a:t>trung</a:t>
            </a:r>
            <a:r>
              <a:rPr lang="en-US" sz="2000" dirty="0">
                <a:latin typeface="+mn-lt"/>
                <a:ea typeface="Calibri" panose="020F0502020204030204" pitchFamily="34" charset="0"/>
              </a:rPr>
              <a:t> </a:t>
            </a:r>
            <a:r>
              <a:rPr lang="en-US" sz="2000" dirty="0" err="1">
                <a:latin typeface="+mn-lt"/>
                <a:ea typeface="Calibri" panose="020F0502020204030204" pitchFamily="34" charset="0"/>
              </a:rPr>
              <a:t>điểm</a:t>
            </a:r>
            <a:r>
              <a:rPr lang="en-US" sz="2000" dirty="0">
                <a:latin typeface="+mn-lt"/>
                <a:ea typeface="Calibri" panose="020F0502020204030204" pitchFamily="34" charset="0"/>
              </a:rPr>
              <a:t> </a:t>
            </a:r>
            <a:r>
              <a:rPr lang="en-US" sz="2000" dirty="0" err="1">
                <a:latin typeface="+mn-lt"/>
                <a:ea typeface="Calibri" panose="020F0502020204030204" pitchFamily="34" charset="0"/>
              </a:rPr>
              <a:t>của</a:t>
            </a:r>
            <a:r>
              <a:rPr lang="en-US" sz="2000" dirty="0">
                <a:latin typeface="+mn-lt"/>
                <a:ea typeface="Calibri" panose="020F0502020204030204" pitchFamily="34" charset="0"/>
              </a:rPr>
              <a:t> AB</a:t>
            </a:r>
          </a:p>
          <a:p>
            <a:pPr algn="just">
              <a:lnSpc>
                <a:spcPct val="130000"/>
              </a:lnSpc>
              <a:spcAft>
                <a:spcPts val="1000"/>
              </a:spcAft>
            </a:pPr>
            <a:r>
              <a:rPr lang="en-US" sz="2000" dirty="0">
                <a:latin typeface="+mn-lt"/>
                <a:ea typeface="Calibri" panose="020F0502020204030204" pitchFamily="34" charset="0"/>
              </a:rPr>
              <a:t>=&gt; Ta </a:t>
            </a:r>
            <a:r>
              <a:rPr lang="en-US" sz="2000" dirty="0" err="1">
                <a:latin typeface="+mn-lt"/>
                <a:ea typeface="Calibri" panose="020F0502020204030204" pitchFamily="34" charset="0"/>
              </a:rPr>
              <a:t>nói</a:t>
            </a:r>
            <a:r>
              <a:rPr lang="en-US" sz="2000" dirty="0">
                <a:latin typeface="+mn-lt"/>
                <a:ea typeface="Calibri" panose="020F0502020204030204" pitchFamily="34" charset="0"/>
              </a:rPr>
              <a:t> </a:t>
            </a:r>
            <a:r>
              <a:rPr lang="en-US" sz="2000" dirty="0" err="1">
                <a:latin typeface="+mn-lt"/>
                <a:ea typeface="Calibri" panose="020F0502020204030204" pitchFamily="34" charset="0"/>
              </a:rPr>
              <a:t>hai</a:t>
            </a:r>
            <a:r>
              <a:rPr lang="en-US" sz="2000" dirty="0">
                <a:latin typeface="+mn-lt"/>
                <a:ea typeface="Calibri" panose="020F0502020204030204" pitchFamily="34" charset="0"/>
              </a:rPr>
              <a:t> </a:t>
            </a:r>
            <a:r>
              <a:rPr lang="en-US" sz="2000" dirty="0" err="1">
                <a:latin typeface="+mn-lt"/>
                <a:ea typeface="Calibri" panose="020F0502020204030204" pitchFamily="34" charset="0"/>
              </a:rPr>
              <a:t>điểm</a:t>
            </a:r>
            <a:r>
              <a:rPr lang="en-US" sz="2000" dirty="0">
                <a:latin typeface="+mn-lt"/>
                <a:ea typeface="Calibri" panose="020F0502020204030204" pitchFamily="34" charset="0"/>
              </a:rPr>
              <a:t> A </a:t>
            </a:r>
            <a:r>
              <a:rPr lang="en-US" sz="2000" dirty="0" err="1">
                <a:latin typeface="+mn-lt"/>
                <a:ea typeface="Calibri" panose="020F0502020204030204" pitchFamily="34" charset="0"/>
              </a:rPr>
              <a:t>và</a:t>
            </a:r>
            <a:r>
              <a:rPr lang="en-US" sz="2000" dirty="0">
                <a:latin typeface="+mn-lt"/>
                <a:ea typeface="Calibri" panose="020F0502020204030204" pitchFamily="34" charset="0"/>
              </a:rPr>
              <a:t> B </a:t>
            </a:r>
            <a:r>
              <a:rPr lang="en-US" sz="2000" dirty="0" err="1">
                <a:latin typeface="+mn-lt"/>
                <a:ea typeface="Calibri" panose="020F0502020204030204" pitchFamily="34" charset="0"/>
              </a:rPr>
              <a:t>đối</a:t>
            </a:r>
            <a:r>
              <a:rPr lang="en-US" sz="2000" dirty="0">
                <a:latin typeface="+mn-lt"/>
                <a:ea typeface="Calibri" panose="020F0502020204030204" pitchFamily="34" charset="0"/>
              </a:rPr>
              <a:t> </a:t>
            </a:r>
            <a:r>
              <a:rPr lang="en-US" sz="2000" dirty="0" err="1">
                <a:latin typeface="+mn-lt"/>
                <a:ea typeface="Calibri" panose="020F0502020204030204" pitchFamily="34" charset="0"/>
              </a:rPr>
              <a:t>xứng</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 qua </a:t>
            </a:r>
            <a:r>
              <a:rPr lang="en-US" sz="2000" dirty="0" err="1">
                <a:latin typeface="+mn-lt"/>
                <a:ea typeface="Calibri" panose="020F0502020204030204" pitchFamily="34" charset="0"/>
              </a:rPr>
              <a:t>tâm</a:t>
            </a:r>
            <a:r>
              <a:rPr lang="en-US" sz="2000" dirty="0">
                <a:latin typeface="+mn-lt"/>
                <a:ea typeface="Calibri" panose="020F0502020204030204" pitchFamily="34" charset="0"/>
              </a:rPr>
              <a:t> O</a:t>
            </a:r>
          </a:p>
        </p:txBody>
      </p:sp>
      <p:sp>
        <p:nvSpPr>
          <p:cNvPr id="10" name="Rounded Rectangle 9"/>
          <p:cNvSpPr/>
          <p:nvPr/>
        </p:nvSpPr>
        <p:spPr>
          <a:xfrm>
            <a:off x="967658" y="3958020"/>
            <a:ext cx="7014292" cy="770275"/>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2000" b="1" i="1" dirty="0">
              <a:ea typeface="Calibri" panose="020F0502020204030204" pitchFamily="34" charset="0"/>
            </a:endParaRPr>
          </a:p>
          <a:p>
            <a:pPr algn="just">
              <a:lnSpc>
                <a:spcPct val="130000"/>
              </a:lnSpc>
            </a:pPr>
            <a:r>
              <a:rPr lang="en-US" sz="2000" b="1" i="1" dirty="0" err="1">
                <a:solidFill>
                  <a:srgbClr val="C00000"/>
                </a:solidFill>
                <a:ea typeface="Calibri" panose="020F0502020204030204" pitchFamily="34" charset="0"/>
              </a:rPr>
              <a:t>Đường</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tròn</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tâm</a:t>
            </a:r>
            <a:r>
              <a:rPr lang="en-US" sz="2000" b="1" i="1" dirty="0">
                <a:solidFill>
                  <a:srgbClr val="C00000"/>
                </a:solidFill>
                <a:ea typeface="Calibri" panose="020F0502020204030204" pitchFamily="34" charset="0"/>
              </a:rPr>
              <a:t> O </a:t>
            </a:r>
            <a:r>
              <a:rPr lang="en-US" sz="2000" b="1" i="1" dirty="0" err="1">
                <a:solidFill>
                  <a:srgbClr val="C00000"/>
                </a:solidFill>
                <a:ea typeface="Calibri" panose="020F0502020204030204" pitchFamily="34" charset="0"/>
              </a:rPr>
              <a:t>là</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hình</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có</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tâm</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đối</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xứng</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và</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tâm</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đối</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xứng</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chính</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là</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tâm</a:t>
            </a:r>
            <a:r>
              <a:rPr lang="en-US" sz="2000" b="1" i="1" dirty="0">
                <a:solidFill>
                  <a:srgbClr val="C00000"/>
                </a:solidFill>
                <a:ea typeface="Calibri" panose="020F0502020204030204" pitchFamily="34" charset="0"/>
              </a:rPr>
              <a:t> O </a:t>
            </a:r>
            <a:r>
              <a:rPr lang="en-US" sz="2000" b="1" i="1" dirty="0" err="1">
                <a:solidFill>
                  <a:srgbClr val="C00000"/>
                </a:solidFill>
                <a:ea typeface="Calibri" panose="020F0502020204030204" pitchFamily="34" charset="0"/>
              </a:rPr>
              <a:t>của</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đường</a:t>
            </a:r>
            <a:r>
              <a:rPr lang="en-US" sz="2000" b="1" i="1" dirty="0">
                <a:solidFill>
                  <a:srgbClr val="C00000"/>
                </a:solidFill>
                <a:ea typeface="Calibri" panose="020F0502020204030204" pitchFamily="34" charset="0"/>
              </a:rPr>
              <a:t> </a:t>
            </a:r>
            <a:r>
              <a:rPr lang="en-US" sz="2000" b="1" i="1" dirty="0" err="1">
                <a:solidFill>
                  <a:srgbClr val="C00000"/>
                </a:solidFill>
                <a:ea typeface="Calibri" panose="020F0502020204030204" pitchFamily="34" charset="0"/>
              </a:rPr>
              <a:t>tròn</a:t>
            </a:r>
            <a:r>
              <a:rPr lang="en-US" sz="2000" b="1" i="1" dirty="0">
                <a:solidFill>
                  <a:srgbClr val="C00000"/>
                </a:solidFill>
                <a:ea typeface="Calibri" panose="020F0502020204030204" pitchFamily="34" charset="0"/>
              </a:rPr>
              <a:t>.</a:t>
            </a:r>
            <a:endParaRPr lang="en-US" sz="2000" b="1" dirty="0">
              <a:solidFill>
                <a:srgbClr val="C00000"/>
              </a:solidFill>
              <a:ea typeface="Calibri" panose="020F0502020204030204" pitchFamily="34" charset="0"/>
            </a:endParaRPr>
          </a:p>
          <a:p>
            <a:pPr algn="just">
              <a:lnSpc>
                <a:spcPct val="130000"/>
              </a:lnSpc>
            </a:pPr>
            <a:endParaRPr lang="vi-VN"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4" dur="500"/>
                                        <p:tgtEl>
                                          <p:spTgt spid="7">
                                            <p:txEl>
                                              <p:pRg st="0" end="0"/>
                                            </p:tx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7" grpId="0" uiExpand="1" build="allAtOnce"/>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6"/>
        <p:cNvGrpSpPr/>
        <p:nvPr/>
      </p:nvGrpSpPr>
      <p:grpSpPr>
        <a:xfrm>
          <a:off x="0" y="0"/>
          <a:ext cx="0" cy="0"/>
          <a:chOff x="0" y="0"/>
          <a:chExt cx="0" cy="0"/>
        </a:xfrm>
      </p:grpSpPr>
      <p:grpSp>
        <p:nvGrpSpPr>
          <p:cNvPr id="3219" name="Google Shape;3219;p42"/>
          <p:cNvGrpSpPr/>
          <p:nvPr/>
        </p:nvGrpSpPr>
        <p:grpSpPr>
          <a:xfrm>
            <a:off x="8381175" y="-1"/>
            <a:ext cx="840072" cy="1008016"/>
            <a:chOff x="8381175" y="-1"/>
            <a:chExt cx="840072" cy="1008016"/>
          </a:xfrm>
        </p:grpSpPr>
        <p:sp>
          <p:nvSpPr>
            <p:cNvPr id="3220" name="Google Shape;3220;p42"/>
            <p:cNvSpPr/>
            <p:nvPr/>
          </p:nvSpPr>
          <p:spPr>
            <a:xfrm rot="-1010507">
              <a:off x="8493568" y="70541"/>
              <a:ext cx="615286" cy="86693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2"/>
            <p:cNvSpPr/>
            <p:nvPr/>
          </p:nvSpPr>
          <p:spPr>
            <a:xfrm rot="-1010507">
              <a:off x="8596191" y="238645"/>
              <a:ext cx="280512" cy="629294"/>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2" name="Google Shape;3222;p42"/>
          <p:cNvGrpSpPr/>
          <p:nvPr/>
        </p:nvGrpSpPr>
        <p:grpSpPr>
          <a:xfrm>
            <a:off x="114290" y="4229303"/>
            <a:ext cx="693122" cy="854312"/>
            <a:chOff x="114290" y="4229303"/>
            <a:chExt cx="693122" cy="854312"/>
          </a:xfrm>
        </p:grpSpPr>
        <p:sp>
          <p:nvSpPr>
            <p:cNvPr id="3223" name="Google Shape;3223;p42"/>
            <p:cNvSpPr/>
            <p:nvPr/>
          </p:nvSpPr>
          <p:spPr>
            <a:xfrm rot="1449340">
              <a:off x="248232" y="4283665"/>
              <a:ext cx="425239" cy="745588"/>
            </a:xfrm>
            <a:custGeom>
              <a:avLst/>
              <a:gdLst/>
              <a:ahLst/>
              <a:cxnLst/>
              <a:rect l="l" t="t" r="r" b="b"/>
              <a:pathLst>
                <a:path w="6545" h="11476" extrusionOk="0">
                  <a:moveTo>
                    <a:pt x="1849" y="1"/>
                  </a:moveTo>
                  <a:lnTo>
                    <a:pt x="1" y="11240"/>
                  </a:lnTo>
                  <a:lnTo>
                    <a:pt x="3271" y="11476"/>
                  </a:lnTo>
                  <a:lnTo>
                    <a:pt x="6544" y="2660"/>
                  </a:lnTo>
                  <a:lnTo>
                    <a:pt x="1849" y="1"/>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2"/>
            <p:cNvSpPr/>
            <p:nvPr/>
          </p:nvSpPr>
          <p:spPr>
            <a:xfrm rot="1449340">
              <a:off x="344179" y="4408056"/>
              <a:ext cx="91740" cy="530410"/>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10249" y="270644"/>
            <a:ext cx="962025" cy="466725"/>
          </a:xfrm>
          <a:prstGeom prst="rect">
            <a:avLst/>
          </a:prstGeom>
        </p:spPr>
      </p:pic>
      <p:sp>
        <p:nvSpPr>
          <p:cNvPr id="8" name="TextBox 7"/>
          <p:cNvSpPr txBox="1"/>
          <p:nvPr/>
        </p:nvSpPr>
        <p:spPr>
          <a:xfrm>
            <a:off x="1352074" y="319929"/>
            <a:ext cx="7429976" cy="427746"/>
          </a:xfrm>
          <a:prstGeom prst="rect">
            <a:avLst/>
          </a:prstGeom>
          <a:noFill/>
        </p:spPr>
        <p:txBody>
          <a:bodyPr wrap="square" rtlCol="0">
            <a:spAutoFit/>
          </a:bodyPr>
          <a:lstStyle/>
          <a:p>
            <a:pPr>
              <a:lnSpc>
                <a:spcPct val="120000"/>
              </a:lnSpc>
            </a:pPr>
            <a:r>
              <a:rPr lang="en-US" sz="2000" dirty="0" err="1"/>
              <a:t>Lấy</a:t>
            </a:r>
            <a:r>
              <a:rPr lang="en-US" sz="2000" dirty="0"/>
              <a:t> </a:t>
            </a:r>
            <a:r>
              <a:rPr lang="en-US" sz="2000" dirty="0" err="1"/>
              <a:t>bốn</a:t>
            </a:r>
            <a:r>
              <a:rPr lang="en-US" sz="2000" dirty="0"/>
              <a:t> </a:t>
            </a:r>
            <a:r>
              <a:rPr lang="en-US" sz="2000" dirty="0" err="1"/>
              <a:t>chiếc</a:t>
            </a:r>
            <a:r>
              <a:rPr lang="en-US" sz="2000" dirty="0"/>
              <a:t> ê </a:t>
            </a:r>
            <a:r>
              <a:rPr lang="en-US" sz="2000" dirty="0" err="1"/>
              <a:t>ke</a:t>
            </a:r>
            <a:r>
              <a:rPr lang="en-US" sz="2000" dirty="0"/>
              <a:t> </a:t>
            </a:r>
            <a:r>
              <a:rPr lang="en-US" sz="2000" dirty="0" err="1"/>
              <a:t>giống</a:t>
            </a:r>
            <a:r>
              <a:rPr lang="en-US" sz="2000" dirty="0"/>
              <a:t> </a:t>
            </a:r>
            <a:r>
              <a:rPr lang="en-US" sz="2000" dirty="0" err="1"/>
              <a:t>nhau</a:t>
            </a:r>
            <a:r>
              <a:rPr lang="en-US" sz="2000" dirty="0"/>
              <a:t> </a:t>
            </a:r>
            <a:r>
              <a:rPr lang="en-US" sz="2000" dirty="0" err="1"/>
              <a:t>để</a:t>
            </a:r>
            <a:r>
              <a:rPr lang="en-US" sz="2000" dirty="0"/>
              <a:t> </a:t>
            </a:r>
            <a:r>
              <a:rPr lang="en-US" sz="2000" dirty="0" err="1"/>
              <a:t>xếp</a:t>
            </a:r>
            <a:r>
              <a:rPr lang="en-US" sz="2000" dirty="0"/>
              <a:t> </a:t>
            </a:r>
            <a:r>
              <a:rPr lang="en-US" sz="2000" dirty="0" err="1"/>
              <a:t>thành</a:t>
            </a:r>
            <a:r>
              <a:rPr lang="en-US" sz="2000" dirty="0"/>
              <a:t> </a:t>
            </a:r>
            <a:r>
              <a:rPr lang="en-US" sz="2000" dirty="0" err="1"/>
              <a:t>hình</a:t>
            </a:r>
            <a:r>
              <a:rPr lang="en-US" sz="2000" dirty="0"/>
              <a:t> </a:t>
            </a:r>
            <a:r>
              <a:rPr lang="en-US" sz="2000" dirty="0" err="1"/>
              <a:t>như</a:t>
            </a:r>
            <a:r>
              <a:rPr lang="en-US" sz="2000" dirty="0"/>
              <a:t> </a:t>
            </a:r>
            <a:r>
              <a:rPr lang="en-US" sz="2000" dirty="0" err="1"/>
              <a:t>Hình</a:t>
            </a:r>
            <a:r>
              <a:rPr lang="en-US" sz="2000" dirty="0"/>
              <a:t> 62.</a:t>
            </a:r>
            <a:endParaRPr lang="vi-VN" sz="2000" dirty="0"/>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07408" y="1057299"/>
            <a:ext cx="1847850" cy="3228975"/>
          </a:xfrm>
          <a:prstGeom prst="rect">
            <a:avLst/>
          </a:prstGeom>
        </p:spPr>
      </p:pic>
      <p:pic>
        <p:nvPicPr>
          <p:cNvPr id="37" name="Picture 36"/>
          <p:cNvPicPr>
            <a:picLocks noChangeAspect="1"/>
          </p:cNvPicPr>
          <p:nvPr/>
        </p:nvPicPr>
        <p:blipFill>
          <a:blip r:embed="rId4">
            <a:clrChange>
              <a:clrFrom>
                <a:srgbClr val="FFFFFF"/>
              </a:clrFrom>
              <a:clrTo>
                <a:srgbClr val="FFFFFF">
                  <a:alpha val="0"/>
                </a:srgbClr>
              </a:clrTo>
            </a:clrChange>
          </a:blip>
          <a:stretch>
            <a:fillRect/>
          </a:stretch>
        </p:blipFill>
        <p:spPr>
          <a:xfrm>
            <a:off x="2655258" y="1067605"/>
            <a:ext cx="1847850" cy="3228975"/>
          </a:xfrm>
          <a:prstGeom prst="rect">
            <a:avLst/>
          </a:prstGeom>
        </p:spPr>
      </p:pic>
      <p:pic>
        <p:nvPicPr>
          <p:cNvPr id="38" name="Picture 37"/>
          <p:cNvPicPr>
            <a:picLocks noChangeAspect="1"/>
          </p:cNvPicPr>
          <p:nvPr/>
        </p:nvPicPr>
        <p:blipFill>
          <a:blip r:embed="rId4">
            <a:clrChange>
              <a:clrFrom>
                <a:srgbClr val="FFFFFF"/>
              </a:clrFrom>
              <a:clrTo>
                <a:srgbClr val="FFFFFF">
                  <a:alpha val="0"/>
                </a:srgbClr>
              </a:clrTo>
            </a:clrChange>
          </a:blip>
          <a:stretch>
            <a:fillRect/>
          </a:stretch>
        </p:blipFill>
        <p:spPr>
          <a:xfrm>
            <a:off x="4369758" y="1077911"/>
            <a:ext cx="1847850" cy="3228975"/>
          </a:xfrm>
          <a:prstGeom prst="rect">
            <a:avLst/>
          </a:prstGeom>
        </p:spPr>
      </p:pic>
      <p:pic>
        <p:nvPicPr>
          <p:cNvPr id="39" name="Picture 38"/>
          <p:cNvPicPr>
            <a:picLocks noChangeAspect="1"/>
          </p:cNvPicPr>
          <p:nvPr/>
        </p:nvPicPr>
        <p:blipFill>
          <a:blip r:embed="rId4">
            <a:clrChange>
              <a:clrFrom>
                <a:srgbClr val="FFFFFF"/>
              </a:clrFrom>
              <a:clrTo>
                <a:srgbClr val="FFFFFF">
                  <a:alpha val="0"/>
                </a:srgbClr>
              </a:clrTo>
            </a:clrChange>
          </a:blip>
          <a:stretch>
            <a:fillRect/>
          </a:stretch>
        </p:blipFill>
        <p:spPr>
          <a:xfrm>
            <a:off x="6217608" y="1088217"/>
            <a:ext cx="1847850" cy="3228975"/>
          </a:xfrm>
          <a:prstGeom prst="rect">
            <a:avLst/>
          </a:prstGeom>
        </p:spPr>
      </p:pic>
      <p:pic>
        <p:nvPicPr>
          <p:cNvPr id="40" name="Picture 39"/>
          <p:cNvPicPr>
            <a:picLocks noChangeAspect="1"/>
          </p:cNvPicPr>
          <p:nvPr/>
        </p:nvPicPr>
        <p:blipFill>
          <a:blip r:embed="rId4">
            <a:clrChange>
              <a:clrFrom>
                <a:srgbClr val="FFFFFF"/>
              </a:clrFrom>
              <a:clrTo>
                <a:srgbClr val="FFFFFF">
                  <a:alpha val="0"/>
                </a:srgbClr>
              </a:clrTo>
            </a:clrChange>
          </a:blip>
          <a:stretch>
            <a:fillRect/>
          </a:stretch>
        </p:blipFill>
        <p:spPr>
          <a:xfrm rot="5400000">
            <a:off x="4793291" y="1753046"/>
            <a:ext cx="1847850" cy="3228975"/>
          </a:xfrm>
          <a:prstGeom prst="rect">
            <a:avLst/>
          </a:prstGeom>
        </p:spPr>
      </p:pic>
      <p:pic>
        <p:nvPicPr>
          <p:cNvPr id="41" name="Picture 40"/>
          <p:cNvPicPr>
            <a:picLocks noChangeAspect="1"/>
          </p:cNvPicPr>
          <p:nvPr/>
        </p:nvPicPr>
        <p:blipFill>
          <a:blip r:embed="rId4">
            <a:clrChange>
              <a:clrFrom>
                <a:srgbClr val="FFFFFF"/>
              </a:clrFrom>
              <a:clrTo>
                <a:srgbClr val="FFFFFF">
                  <a:alpha val="0"/>
                </a:srgbClr>
              </a:clrTo>
            </a:clrChange>
          </a:blip>
          <a:stretch>
            <a:fillRect/>
          </a:stretch>
        </p:blipFill>
        <p:spPr>
          <a:xfrm rot="16200000">
            <a:off x="2061358" y="226246"/>
            <a:ext cx="1847850" cy="3228975"/>
          </a:xfrm>
          <a:prstGeom prst="rect">
            <a:avLst/>
          </a:prstGeom>
        </p:spPr>
      </p:pic>
      <p:pic>
        <p:nvPicPr>
          <p:cNvPr id="42" name="Picture 41"/>
          <p:cNvPicPr>
            <a:picLocks noChangeAspect="1"/>
          </p:cNvPicPr>
          <p:nvPr/>
        </p:nvPicPr>
        <p:blipFill>
          <a:blip r:embed="rId4">
            <a:clrChange>
              <a:clrFrom>
                <a:srgbClr val="FFFFFF"/>
              </a:clrFrom>
              <a:clrTo>
                <a:srgbClr val="FFFFFF">
                  <a:alpha val="0"/>
                </a:srgbClr>
              </a:clrTo>
            </a:clrChange>
          </a:blip>
          <a:stretch>
            <a:fillRect/>
          </a:stretch>
        </p:blipFill>
        <p:spPr>
          <a:xfrm rot="5400000" flipV="1">
            <a:off x="2061358" y="1777638"/>
            <a:ext cx="1847850" cy="3190876"/>
          </a:xfrm>
          <a:prstGeom prst="rect">
            <a:avLst/>
          </a:prstGeom>
        </p:spPr>
      </p:pic>
      <p:pic>
        <p:nvPicPr>
          <p:cNvPr id="43" name="Picture 42"/>
          <p:cNvPicPr>
            <a:picLocks noChangeAspect="1"/>
          </p:cNvPicPr>
          <p:nvPr/>
        </p:nvPicPr>
        <p:blipFill>
          <a:blip r:embed="rId4">
            <a:clrChange>
              <a:clrFrom>
                <a:srgbClr val="FFFFFF"/>
              </a:clrFrom>
              <a:clrTo>
                <a:srgbClr val="FFFFFF">
                  <a:alpha val="0"/>
                </a:srgbClr>
              </a:clrTo>
            </a:clrChange>
          </a:blip>
          <a:stretch>
            <a:fillRect/>
          </a:stretch>
        </p:blipFill>
        <p:spPr>
          <a:xfrm rot="16200000" flipV="1">
            <a:off x="4780639" y="246499"/>
            <a:ext cx="1847850" cy="3190876"/>
          </a:xfrm>
          <a:prstGeom prst="rect">
            <a:avLst/>
          </a:prstGeom>
        </p:spPr>
      </p:pic>
      <p:sp>
        <p:nvSpPr>
          <p:cNvPr id="10" name="Oval 9"/>
          <p:cNvSpPr/>
          <p:nvPr/>
        </p:nvSpPr>
        <p:spPr>
          <a:xfrm>
            <a:off x="4296227" y="2550749"/>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296227" y="2212775"/>
            <a:ext cx="449943" cy="461665"/>
          </a:xfrm>
          <a:prstGeom prst="rect">
            <a:avLst/>
          </a:prstGeom>
          <a:noFill/>
        </p:spPr>
        <p:txBody>
          <a:bodyPr wrap="square" rtlCol="0">
            <a:spAutoFit/>
          </a:bodyPr>
          <a:lstStyle/>
          <a:p>
            <a:r>
              <a:rPr lang="en-US" sz="2400" dirty="0">
                <a:solidFill>
                  <a:srgbClr val="002060"/>
                </a:solidFill>
              </a:rPr>
              <a:t>O</a:t>
            </a:r>
            <a:endParaRPr lang="vi-VN" sz="2400" dirty="0">
              <a:solidFill>
                <a:srgbClr val="002060"/>
              </a:solidFill>
            </a:endParaRPr>
          </a:p>
        </p:txBody>
      </p:sp>
      <p:sp>
        <p:nvSpPr>
          <p:cNvPr id="12" name="TextBox 11"/>
          <p:cNvSpPr txBox="1"/>
          <p:nvPr/>
        </p:nvSpPr>
        <p:spPr>
          <a:xfrm>
            <a:off x="3717832" y="4512177"/>
            <a:ext cx="1248229" cy="400110"/>
          </a:xfrm>
          <a:prstGeom prst="rect">
            <a:avLst/>
          </a:prstGeom>
          <a:noFill/>
        </p:spPr>
        <p:txBody>
          <a:bodyPr wrap="square" rtlCol="0">
            <a:spAutoFit/>
          </a:bodyPr>
          <a:lstStyle/>
          <a:p>
            <a:pPr algn="ctr"/>
            <a:r>
              <a:rPr lang="en-US" sz="2000" i="1" dirty="0" err="1">
                <a:solidFill>
                  <a:srgbClr val="002060"/>
                </a:solidFill>
              </a:rPr>
              <a:t>Hình</a:t>
            </a:r>
            <a:r>
              <a:rPr lang="en-US" sz="2000" i="1" dirty="0">
                <a:solidFill>
                  <a:srgbClr val="002060"/>
                </a:solidFill>
              </a:rPr>
              <a:t> 62</a:t>
            </a:r>
            <a:endParaRPr lang="vi-VN" sz="2000" i="1" dirty="0">
              <a:solidFill>
                <a:srgbClr val="002060"/>
              </a:solidFill>
            </a:endParaRPr>
          </a:p>
        </p:txBody>
      </p:sp>
      <p:grpSp>
        <p:nvGrpSpPr>
          <p:cNvPr id="48" name="Google Shape;3222;p42"/>
          <p:cNvGrpSpPr/>
          <p:nvPr/>
        </p:nvGrpSpPr>
        <p:grpSpPr>
          <a:xfrm>
            <a:off x="114290" y="4207575"/>
            <a:ext cx="693122" cy="854312"/>
            <a:chOff x="114290" y="4229303"/>
            <a:chExt cx="693122" cy="854312"/>
          </a:xfrm>
        </p:grpSpPr>
        <p:sp>
          <p:nvSpPr>
            <p:cNvPr id="49" name="Google Shape;3223;p42"/>
            <p:cNvSpPr/>
            <p:nvPr/>
          </p:nvSpPr>
          <p:spPr>
            <a:xfrm rot="1449340">
              <a:off x="248232" y="4283665"/>
              <a:ext cx="425239" cy="745588"/>
            </a:xfrm>
            <a:custGeom>
              <a:avLst/>
              <a:gdLst/>
              <a:ahLst/>
              <a:cxnLst/>
              <a:rect l="l" t="t" r="r" b="b"/>
              <a:pathLst>
                <a:path w="6545" h="11476" extrusionOk="0">
                  <a:moveTo>
                    <a:pt x="1849" y="1"/>
                  </a:moveTo>
                  <a:lnTo>
                    <a:pt x="1" y="11240"/>
                  </a:lnTo>
                  <a:lnTo>
                    <a:pt x="3271" y="11476"/>
                  </a:lnTo>
                  <a:lnTo>
                    <a:pt x="6544" y="2660"/>
                  </a:lnTo>
                  <a:lnTo>
                    <a:pt x="1849" y="1"/>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24;p42"/>
            <p:cNvSpPr/>
            <p:nvPr/>
          </p:nvSpPr>
          <p:spPr>
            <a:xfrm rot="1449340">
              <a:off x="344179" y="4408056"/>
              <a:ext cx="91740" cy="530410"/>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randombar(horizontal)">
                                      <p:cBhvr>
                                        <p:cTn id="19" dur="500"/>
                                        <p:tgtEl>
                                          <p:spTgt spid="37"/>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4" presetClass="exit" presetSubtype="10" fill="hold" nodeType="withEffect">
                                  <p:stCondLst>
                                    <p:cond delay="0"/>
                                  </p:stCondLst>
                                  <p:childTnLst>
                                    <p:animEffect transition="out" filter="randombar(horizontal)">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par>
                                <p:cTn id="36" presetID="14" presetClass="exit" presetSubtype="10" fill="hold" nodeType="withEffect">
                                  <p:stCondLst>
                                    <p:cond delay="0"/>
                                  </p:stCondLst>
                                  <p:childTnLst>
                                    <p:animEffect transition="out" filter="randombar(horizontal)">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4" presetClass="exit" presetSubtype="10" fill="hold" nodeType="withEffect">
                                  <p:stCondLst>
                                    <p:cond delay="0"/>
                                  </p:stCondLst>
                                  <p:childTnLst>
                                    <p:animEffect transition="out" filter="randombar(horizontal)">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par>
                                <p:cTn id="42" presetID="2" presetClass="entr" presetSubtype="8"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0-#ppt_w/2"/>
                                          </p:val>
                                        </p:tav>
                                        <p:tav tm="100000">
                                          <p:val>
                                            <p:strVal val="#ppt_x"/>
                                          </p:val>
                                        </p:tav>
                                      </p:tavLst>
                                    </p:anim>
                                    <p:anim calcmode="lin" valueType="num">
                                      <p:cBhvr additive="base">
                                        <p:cTn id="45" dur="500" fill="hold"/>
                                        <p:tgtEl>
                                          <p:spTgt spid="4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1+#ppt_w/2"/>
                                          </p:val>
                                        </p:tav>
                                        <p:tav tm="100000">
                                          <p:val>
                                            <p:strVal val="#ppt_x"/>
                                          </p:val>
                                        </p:tav>
                                      </p:tavLst>
                                    </p:anim>
                                    <p:anim calcmode="lin" valueType="num">
                                      <p:cBhvr additive="base">
                                        <p:cTn id="49" dur="500" fill="hold"/>
                                        <p:tgtEl>
                                          <p:spTgt spid="4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0-#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childTnLst>
                          </p:cTn>
                        </p:par>
                        <p:par>
                          <p:cTn id="67" fill="hold">
                            <p:stCondLst>
                              <p:cond delay="1500"/>
                            </p:stCondLst>
                            <p:childTnLst>
                              <p:par>
                                <p:cTn id="68" presetID="2" presetClass="entr" presetSubtype="4"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rot="5400000">
            <a:off x="4981977" y="835034"/>
            <a:ext cx="1847850" cy="3228975"/>
          </a:xfrm>
          <a:prstGeom prst="rect">
            <a:avLst/>
          </a:prstGeom>
        </p:spPr>
      </p:pic>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rot="16200000">
            <a:off x="2250044" y="-691766"/>
            <a:ext cx="1847850" cy="3228975"/>
          </a:xfrm>
          <a:prstGeom prst="rect">
            <a:avLst/>
          </a:prstGeom>
        </p:spPr>
      </p:pic>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rot="5400000" flipV="1">
            <a:off x="2250044" y="859626"/>
            <a:ext cx="1847850" cy="3190876"/>
          </a:xfrm>
          <a:prstGeom prst="rect">
            <a:avLst/>
          </a:prstGeom>
        </p:spPr>
      </p:pic>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rot="16200000" flipV="1">
            <a:off x="4969325" y="-671513"/>
            <a:ext cx="1847850" cy="3190876"/>
          </a:xfrm>
          <a:prstGeom prst="rect">
            <a:avLst/>
          </a:prstGeom>
        </p:spPr>
      </p:pic>
      <p:sp>
        <p:nvSpPr>
          <p:cNvPr id="7" name="Oval 6"/>
          <p:cNvSpPr/>
          <p:nvPr/>
        </p:nvSpPr>
        <p:spPr>
          <a:xfrm>
            <a:off x="4484913" y="1632737"/>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4484913" y="1294763"/>
            <a:ext cx="449943" cy="461665"/>
          </a:xfrm>
          <a:prstGeom prst="rect">
            <a:avLst/>
          </a:prstGeom>
          <a:noFill/>
        </p:spPr>
        <p:txBody>
          <a:bodyPr wrap="square" rtlCol="0">
            <a:spAutoFit/>
          </a:bodyPr>
          <a:lstStyle/>
          <a:p>
            <a:r>
              <a:rPr lang="en-US" sz="2400" dirty="0">
                <a:solidFill>
                  <a:srgbClr val="002060"/>
                </a:solidFill>
              </a:rPr>
              <a:t>O</a:t>
            </a:r>
            <a:endParaRPr lang="vi-VN" sz="2400" dirty="0">
              <a:solidFill>
                <a:srgbClr val="002060"/>
              </a:solidFill>
            </a:endParaRPr>
          </a:p>
        </p:txBody>
      </p:sp>
      <p:sp>
        <p:nvSpPr>
          <p:cNvPr id="9" name="TextBox 8"/>
          <p:cNvSpPr txBox="1"/>
          <p:nvPr/>
        </p:nvSpPr>
        <p:spPr>
          <a:xfrm>
            <a:off x="3860798" y="3314006"/>
            <a:ext cx="1248229" cy="400110"/>
          </a:xfrm>
          <a:prstGeom prst="rect">
            <a:avLst/>
          </a:prstGeom>
          <a:noFill/>
        </p:spPr>
        <p:txBody>
          <a:bodyPr wrap="square" rtlCol="0">
            <a:spAutoFit/>
          </a:bodyPr>
          <a:lstStyle/>
          <a:p>
            <a:pPr algn="ctr"/>
            <a:r>
              <a:rPr lang="en-US" sz="2000" i="1" dirty="0" err="1">
                <a:solidFill>
                  <a:srgbClr val="002060"/>
                </a:solidFill>
              </a:rPr>
              <a:t>Hình</a:t>
            </a:r>
            <a:r>
              <a:rPr lang="en-US" sz="2000" i="1" dirty="0">
                <a:solidFill>
                  <a:srgbClr val="002060"/>
                </a:solidFill>
              </a:rPr>
              <a:t> 62</a:t>
            </a:r>
            <a:endParaRPr lang="vi-VN" sz="2000" i="1" dirty="0">
              <a:solidFill>
                <a:srgbClr val="002060"/>
              </a:solidFill>
            </a:endParaRPr>
          </a:p>
        </p:txBody>
      </p:sp>
      <p:sp>
        <p:nvSpPr>
          <p:cNvPr id="10" name="TextBox 9"/>
          <p:cNvSpPr txBox="1"/>
          <p:nvPr/>
        </p:nvSpPr>
        <p:spPr>
          <a:xfrm>
            <a:off x="904996" y="3631767"/>
            <a:ext cx="7609776" cy="830997"/>
          </a:xfrm>
          <a:prstGeom prst="rect">
            <a:avLst/>
          </a:prstGeom>
          <a:noFill/>
        </p:spPr>
        <p:txBody>
          <a:bodyPr wrap="square" rtlCol="0">
            <a:spAutoFit/>
          </a:bodyPr>
          <a:lstStyle/>
          <a:p>
            <a:pPr algn="ctr">
              <a:lnSpc>
                <a:spcPct val="120000"/>
              </a:lnSpc>
            </a:pPr>
            <a:r>
              <a:rPr lang="en-US" sz="2000" dirty="0" err="1">
                <a:solidFill>
                  <a:schemeClr val="tx1"/>
                </a:solidFill>
              </a:rPr>
              <a:t>Hình</a:t>
            </a:r>
            <a:r>
              <a:rPr lang="en-US" sz="2000" dirty="0">
                <a:solidFill>
                  <a:schemeClr val="tx1"/>
                </a:solidFill>
              </a:rPr>
              <a:t> 62 </a:t>
            </a:r>
            <a:r>
              <a:rPr lang="en-US" sz="2000" dirty="0" err="1">
                <a:solidFill>
                  <a:schemeClr val="tx1"/>
                </a:solidFill>
              </a:rPr>
              <a:t>gọi</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b="1" dirty="0" err="1">
                <a:solidFill>
                  <a:schemeClr val="tx1"/>
                </a:solidFill>
              </a:rPr>
              <a:t>hình</a:t>
            </a:r>
            <a:r>
              <a:rPr lang="en-US" sz="2000" b="1" dirty="0">
                <a:solidFill>
                  <a:schemeClr val="tx1"/>
                </a:solidFill>
              </a:rPr>
              <a:t> </a:t>
            </a:r>
            <a:r>
              <a:rPr lang="en-US" sz="2000" b="1" dirty="0" err="1">
                <a:solidFill>
                  <a:schemeClr val="tx1"/>
                </a:solidFill>
              </a:rPr>
              <a:t>có</a:t>
            </a:r>
            <a:r>
              <a:rPr lang="en-US" sz="2000" b="1" dirty="0">
                <a:solidFill>
                  <a:schemeClr val="tx1"/>
                </a:solidFill>
              </a:rPr>
              <a:t> </a:t>
            </a:r>
            <a:r>
              <a:rPr lang="en-US" sz="2000" b="1" dirty="0" err="1">
                <a:solidFill>
                  <a:schemeClr val="tx1"/>
                </a:solidFill>
              </a:rPr>
              <a:t>tâm</a:t>
            </a:r>
            <a:r>
              <a:rPr lang="en-US" sz="2000" b="1" dirty="0">
                <a:solidFill>
                  <a:schemeClr val="tx1"/>
                </a:solidFill>
              </a:rPr>
              <a:t> </a:t>
            </a:r>
            <a:r>
              <a:rPr lang="en-US" sz="2000" b="1" dirty="0" err="1">
                <a:solidFill>
                  <a:schemeClr val="tx1"/>
                </a:solidFill>
              </a:rPr>
              <a:t>đối</a:t>
            </a:r>
            <a:r>
              <a:rPr lang="en-US" sz="2000" b="1" dirty="0">
                <a:solidFill>
                  <a:schemeClr val="tx1"/>
                </a:solidFill>
              </a:rPr>
              <a:t> </a:t>
            </a:r>
            <a:r>
              <a:rPr lang="en-US" sz="2000" b="1" dirty="0" err="1">
                <a:solidFill>
                  <a:schemeClr val="tx1"/>
                </a:solidFill>
              </a:rPr>
              <a:t>xứng</a:t>
            </a:r>
            <a:r>
              <a:rPr lang="en-US" sz="2000" b="1" dirty="0">
                <a:solidFill>
                  <a:schemeClr val="tx1"/>
                </a:solidFill>
              </a:rPr>
              <a:t>. </a:t>
            </a:r>
          </a:p>
          <a:p>
            <a:pPr algn="ctr">
              <a:lnSpc>
                <a:spcPct val="120000"/>
              </a:lnSpc>
            </a:pPr>
            <a:r>
              <a:rPr lang="en-US" sz="2000" dirty="0" err="1">
                <a:solidFill>
                  <a:schemeClr val="tx1"/>
                </a:solidFill>
              </a:rPr>
              <a:t>Điểm</a:t>
            </a:r>
            <a:r>
              <a:rPr lang="en-US" sz="2000" dirty="0">
                <a:solidFill>
                  <a:schemeClr val="tx1"/>
                </a:solidFill>
              </a:rPr>
              <a:t> O </a:t>
            </a:r>
            <a:r>
              <a:rPr lang="en-US" sz="2000" dirty="0" err="1">
                <a:solidFill>
                  <a:schemeClr val="tx1"/>
                </a:solidFill>
              </a:rPr>
              <a:t>được</a:t>
            </a:r>
            <a:r>
              <a:rPr lang="en-US" sz="2000" dirty="0">
                <a:solidFill>
                  <a:schemeClr val="tx1"/>
                </a:solidFill>
              </a:rPr>
              <a:t> </a:t>
            </a:r>
            <a:r>
              <a:rPr lang="en-US" sz="2000" dirty="0" err="1">
                <a:solidFill>
                  <a:schemeClr val="tx1"/>
                </a:solidFill>
              </a:rPr>
              <a:t>gọi</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b="1" dirty="0" err="1">
                <a:solidFill>
                  <a:schemeClr val="tx1"/>
                </a:solidFill>
              </a:rPr>
              <a:t>tâm</a:t>
            </a:r>
            <a:r>
              <a:rPr lang="en-US" sz="2000" b="1" dirty="0">
                <a:solidFill>
                  <a:schemeClr val="tx1"/>
                </a:solidFill>
              </a:rPr>
              <a:t> </a:t>
            </a:r>
            <a:r>
              <a:rPr lang="en-US" sz="2000" b="1" dirty="0" err="1">
                <a:solidFill>
                  <a:schemeClr val="tx1"/>
                </a:solidFill>
              </a:rPr>
              <a:t>đối</a:t>
            </a:r>
            <a:r>
              <a:rPr lang="en-US" sz="2000" b="1" dirty="0">
                <a:solidFill>
                  <a:schemeClr val="tx1"/>
                </a:solidFill>
              </a:rPr>
              <a:t> </a:t>
            </a:r>
            <a:r>
              <a:rPr lang="en-US" sz="2000" b="1" dirty="0" err="1">
                <a:solidFill>
                  <a:schemeClr val="tx1"/>
                </a:solidFill>
              </a:rPr>
              <a:t>xứng</a:t>
            </a:r>
            <a:r>
              <a:rPr lang="en-US" sz="2000" b="1" dirty="0">
                <a:solidFill>
                  <a:schemeClr val="tx1"/>
                </a:solidFill>
              </a:rPr>
              <a:t> </a:t>
            </a:r>
            <a:r>
              <a:rPr lang="en-US" sz="2000" b="1" dirty="0" err="1">
                <a:solidFill>
                  <a:schemeClr val="tx1"/>
                </a:solidFill>
              </a:rPr>
              <a:t>của</a:t>
            </a:r>
            <a:r>
              <a:rPr lang="en-US" sz="2000" b="1" dirty="0">
                <a:solidFill>
                  <a:schemeClr val="tx1"/>
                </a:solidFill>
              </a:rPr>
              <a:t> </a:t>
            </a:r>
            <a:r>
              <a:rPr lang="en-US" sz="2000" b="1" dirty="0" err="1">
                <a:solidFill>
                  <a:schemeClr val="tx1"/>
                </a:solidFill>
              </a:rPr>
              <a:t>hình</a:t>
            </a:r>
            <a:r>
              <a:rPr lang="en-US" sz="2000" b="1" dirty="0">
                <a:solidFill>
                  <a:schemeClr val="tx1"/>
                </a:solidFill>
              </a:rPr>
              <a:t>.</a:t>
            </a:r>
            <a:endParaRPr lang="vi-VN" sz="2000" b="1" dirty="0">
              <a:solidFill>
                <a:schemeClr val="tx1"/>
              </a:solidFill>
            </a:endParaRPr>
          </a:p>
        </p:txBody>
      </p:sp>
      <p:sp>
        <p:nvSpPr>
          <p:cNvPr id="11" name="Rounded Rectangle 10"/>
          <p:cNvSpPr/>
          <p:nvPr/>
        </p:nvSpPr>
        <p:spPr>
          <a:xfrm>
            <a:off x="449943" y="4518226"/>
            <a:ext cx="8149769" cy="51074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err="1">
                <a:solidFill>
                  <a:srgbClr val="C00000"/>
                </a:solidFill>
                <a:effectLst>
                  <a:outerShdw blurRad="38100" dist="38100" dir="2700000" algn="tl">
                    <a:srgbClr val="000000">
                      <a:alpha val="43137"/>
                    </a:srgbClr>
                  </a:outerShdw>
                </a:effectLst>
              </a:rPr>
              <a:t>Chú</a:t>
            </a:r>
            <a:r>
              <a:rPr lang="en-US" sz="2000" b="1" i="1" u="sng" dirty="0">
                <a:solidFill>
                  <a:srgbClr val="C00000"/>
                </a:solidFill>
                <a:effectLst>
                  <a:outerShdw blurRad="38100" dist="38100" dir="2700000" algn="tl">
                    <a:srgbClr val="000000">
                      <a:alpha val="43137"/>
                    </a:srgbClr>
                  </a:outerShdw>
                </a:effectLst>
              </a:rPr>
              <a:t> ý: </a:t>
            </a:r>
            <a:r>
              <a:rPr lang="en-US" sz="2000" b="1" dirty="0" err="1">
                <a:solidFill>
                  <a:srgbClr val="C00000"/>
                </a:solidFill>
              </a:rPr>
              <a:t>Hình</a:t>
            </a:r>
            <a:r>
              <a:rPr lang="en-US" sz="2000" b="1" dirty="0">
                <a:solidFill>
                  <a:srgbClr val="C00000"/>
                </a:solidFill>
              </a:rPr>
              <a:t> </a:t>
            </a:r>
            <a:r>
              <a:rPr lang="en-US" sz="2000" b="1" dirty="0" err="1">
                <a:solidFill>
                  <a:srgbClr val="C00000"/>
                </a:solidFill>
              </a:rPr>
              <a:t>có</a:t>
            </a:r>
            <a:r>
              <a:rPr lang="en-US" sz="2000" b="1" dirty="0">
                <a:solidFill>
                  <a:srgbClr val="C00000"/>
                </a:solidFill>
              </a:rPr>
              <a:t> </a:t>
            </a:r>
            <a:r>
              <a:rPr lang="en-US" sz="2000" b="1" dirty="0" err="1">
                <a:solidFill>
                  <a:srgbClr val="C00000"/>
                </a:solidFill>
              </a:rPr>
              <a:t>tâm</a:t>
            </a:r>
            <a:r>
              <a:rPr lang="en-US" sz="2000" b="1" dirty="0">
                <a:solidFill>
                  <a:srgbClr val="C00000"/>
                </a:solidFill>
              </a:rPr>
              <a:t> </a:t>
            </a:r>
            <a:r>
              <a:rPr lang="en-US" sz="2000" b="1" dirty="0" err="1">
                <a:solidFill>
                  <a:srgbClr val="C00000"/>
                </a:solidFill>
              </a:rPr>
              <a:t>đối</a:t>
            </a:r>
            <a:r>
              <a:rPr lang="en-US" sz="2000" b="1" dirty="0">
                <a:solidFill>
                  <a:srgbClr val="C00000"/>
                </a:solidFill>
              </a:rPr>
              <a:t> </a:t>
            </a:r>
            <a:r>
              <a:rPr lang="en-US" sz="2000" b="1" dirty="0" err="1">
                <a:solidFill>
                  <a:srgbClr val="C00000"/>
                </a:solidFill>
              </a:rPr>
              <a:t>xứng</a:t>
            </a:r>
            <a:r>
              <a:rPr lang="en-US" sz="2000" b="1" dirty="0">
                <a:solidFill>
                  <a:srgbClr val="C00000"/>
                </a:solidFill>
              </a:rPr>
              <a:t> </a:t>
            </a:r>
            <a:r>
              <a:rPr lang="en-US" sz="2000" b="1" dirty="0" err="1">
                <a:solidFill>
                  <a:srgbClr val="C00000"/>
                </a:solidFill>
              </a:rPr>
              <a:t>còn</a:t>
            </a:r>
            <a:r>
              <a:rPr lang="en-US" sz="2000" b="1" dirty="0">
                <a:solidFill>
                  <a:srgbClr val="C00000"/>
                </a:solidFill>
              </a:rPr>
              <a:t> </a:t>
            </a:r>
            <a:r>
              <a:rPr lang="en-US" sz="2000" b="1" dirty="0" err="1">
                <a:solidFill>
                  <a:srgbClr val="C00000"/>
                </a:solidFill>
              </a:rPr>
              <a:t>được</a:t>
            </a:r>
            <a:r>
              <a:rPr lang="en-US" sz="2000" b="1" dirty="0">
                <a:solidFill>
                  <a:srgbClr val="C00000"/>
                </a:solidFill>
              </a:rPr>
              <a:t> </a:t>
            </a:r>
            <a:r>
              <a:rPr lang="en-US" sz="2000" b="1" dirty="0" err="1">
                <a:solidFill>
                  <a:srgbClr val="C00000"/>
                </a:solidFill>
              </a:rPr>
              <a:t>gọi</a:t>
            </a:r>
            <a:r>
              <a:rPr lang="en-US" sz="2000" b="1" dirty="0">
                <a:solidFill>
                  <a:srgbClr val="C00000"/>
                </a:solidFill>
              </a:rPr>
              <a:t> </a:t>
            </a:r>
            <a:r>
              <a:rPr lang="en-US" sz="2000" b="1" dirty="0" err="1">
                <a:solidFill>
                  <a:srgbClr val="C00000"/>
                </a:solidFill>
              </a:rPr>
              <a:t>là</a:t>
            </a:r>
            <a:r>
              <a:rPr lang="en-US" sz="2000" b="1" dirty="0">
                <a:solidFill>
                  <a:srgbClr val="C00000"/>
                </a:solidFill>
              </a:rPr>
              <a:t> </a:t>
            </a:r>
            <a:r>
              <a:rPr lang="en-US" sz="2000" b="1" dirty="0" err="1">
                <a:solidFill>
                  <a:srgbClr val="C00000"/>
                </a:solidFill>
              </a:rPr>
              <a:t>hình</a:t>
            </a:r>
            <a:r>
              <a:rPr lang="en-US" sz="2000" b="1" dirty="0">
                <a:solidFill>
                  <a:srgbClr val="C00000"/>
                </a:solidFill>
              </a:rPr>
              <a:t> </a:t>
            </a:r>
            <a:r>
              <a:rPr lang="en-US" sz="2000" b="1" dirty="0" err="1">
                <a:solidFill>
                  <a:srgbClr val="C00000"/>
                </a:solidFill>
              </a:rPr>
              <a:t>đối</a:t>
            </a:r>
            <a:r>
              <a:rPr lang="en-US" sz="2000" b="1" dirty="0">
                <a:solidFill>
                  <a:srgbClr val="C00000"/>
                </a:solidFill>
              </a:rPr>
              <a:t> </a:t>
            </a:r>
            <a:r>
              <a:rPr lang="en-US" sz="2000" b="1" dirty="0" err="1">
                <a:solidFill>
                  <a:srgbClr val="C00000"/>
                </a:solidFill>
              </a:rPr>
              <a:t>xứng</a:t>
            </a:r>
            <a:r>
              <a:rPr lang="en-US" sz="2000" b="1" dirty="0">
                <a:solidFill>
                  <a:srgbClr val="C00000"/>
                </a:solidFill>
              </a:rPr>
              <a:t> </a:t>
            </a:r>
            <a:r>
              <a:rPr lang="en-US" sz="2000" b="1" dirty="0" err="1">
                <a:solidFill>
                  <a:srgbClr val="C00000"/>
                </a:solidFill>
              </a:rPr>
              <a:t>tâm</a:t>
            </a:r>
            <a:r>
              <a:rPr lang="en-US" sz="2000" b="1" dirty="0">
                <a:solidFill>
                  <a:srgbClr val="C00000"/>
                </a:solidFill>
              </a:rPr>
              <a:t>. </a:t>
            </a:r>
            <a:endParaRPr lang="vi-VN" sz="2000" b="1" dirty="0">
              <a:solidFill>
                <a:srgbClr val="C00000"/>
              </a:solidFill>
            </a:endParaRPr>
          </a:p>
        </p:txBody>
      </p:sp>
    </p:spTree>
    <p:extLst>
      <p:ext uri="{BB962C8B-B14F-4D97-AF65-F5344CB8AC3E}">
        <p14:creationId xmlns:p14="http://schemas.microsoft.com/office/powerpoint/2010/main" val="8355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623</Words>
  <Application>Microsoft Office PowerPoint</Application>
  <PresentationFormat>On-screen Show (16:9)</PresentationFormat>
  <Paragraphs>101</Paragraphs>
  <Slides>25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Assistant ExtraLight</vt:lpstr>
      <vt:lpstr>Arial</vt:lpstr>
      <vt:lpstr>DM Serif Display</vt:lpstr>
      <vt:lpstr>Yeseva One</vt:lpstr>
      <vt:lpstr>Assistant</vt:lpstr>
      <vt:lpstr>Tape Scrapbook for Marketing by Slidesgo</vt:lpstr>
      <vt:lpstr>PowerPoint Presentation</vt:lpstr>
      <vt:lpstr>KHỞI ĐỘNG</vt:lpstr>
      <vt:lpstr>PowerPoint Presentation</vt:lpstr>
      <vt:lpstr>PowerPoint Presentation</vt:lpstr>
      <vt:lpstr>NỘI DUNG</vt:lpstr>
      <vt:lpstr>Hình có tâm đối xứng</vt:lpstr>
      <vt:lpstr>PowerPoint Presentation</vt:lpstr>
      <vt:lpstr>PowerPoint Presentation</vt:lpstr>
      <vt:lpstr>PowerPoint Presentation</vt:lpstr>
      <vt:lpstr>TÂM ĐỐI XỨNG CỦA MỘT SỐ HÌNH</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Review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Admin</cp:lastModifiedBy>
  <cp:revision>28</cp:revision>
  <dcterms:modified xsi:type="dcterms:W3CDTF">2023-12-16T09:21:08Z</dcterms:modified>
</cp:coreProperties>
</file>