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4.xml" ContentType="application/vnd.openxmlformats-officedocument.presentationml.notesSlide+xml"/>
  <Override PartName="/ppt/theme/themeOverride5.xml" ContentType="application/vnd.openxmlformats-officedocument.themeOverride+xml"/>
  <Override PartName="/ppt/tags/tag5.xml" ContentType="application/vnd.openxmlformats-officedocument.presentationml.tags+xml"/>
  <Override PartName="/ppt/notesSlides/notesSlide5.xml" ContentType="application/vnd.openxmlformats-officedocument.presentationml.notesSlide+xml"/>
  <Override PartName="/ppt/theme/themeOverride6.xml" ContentType="application/vnd.openxmlformats-officedocument.themeOverride+xml"/>
  <Override PartName="/ppt/notesSlides/notesSlide6.xml" ContentType="application/vnd.openxmlformats-officedocument.presentationml.notesSlide+xml"/>
  <Override PartName="/ppt/theme/themeOverride7.xml" ContentType="application/vnd.openxmlformats-officedocument.themeOverride+xml"/>
  <Override PartName="/ppt/notesSlides/notesSlide7.xml" ContentType="application/vnd.openxmlformats-officedocument.presentationml.notesSlide+xml"/>
  <Override PartName="/ppt/theme/themeOverride8.xml" ContentType="application/vnd.openxmlformats-officedocument.themeOverride+xml"/>
  <Override PartName="/ppt/notesSlides/notesSlide8.xml" ContentType="application/vnd.openxmlformats-officedocument.presentationml.notesSlide+xml"/>
  <Override PartName="/ppt/theme/themeOverride9.xml" ContentType="application/vnd.openxmlformats-officedocument.themeOverride+xml"/>
  <Override PartName="/ppt/tags/tag6.xml" ContentType="application/vnd.openxmlformats-officedocument.presentationml.tags+xml"/>
  <Override PartName="/ppt/notesSlides/notesSlide9.xml" ContentType="application/vnd.openxmlformats-officedocument.presentationml.notesSlide+xml"/>
  <Override PartName="/ppt/theme/themeOverride10.xml" ContentType="application/vnd.openxmlformats-officedocument.themeOverride+xml"/>
  <Override PartName="/ppt/notesSlides/notesSlide10.xml" ContentType="application/vnd.openxmlformats-officedocument.presentationml.notesSlide+xml"/>
  <Override PartName="/ppt/theme/themeOverride11.xml" ContentType="application/vnd.openxmlformats-officedocument.themeOverride+xml"/>
  <Override PartName="/ppt/notesSlides/notesSlide11.xml" ContentType="application/vnd.openxmlformats-officedocument.presentationml.notesSlide+xml"/>
  <Override PartName="/ppt/theme/themeOverride12.xml" ContentType="application/vnd.openxmlformats-officedocument.themeOverride+xml"/>
  <Override PartName="/ppt/notesSlides/notesSlide12.xml" ContentType="application/vnd.openxmlformats-officedocument.presentationml.notesSlide+xml"/>
  <Override PartName="/ppt/theme/themeOverride13.xml" ContentType="application/vnd.openxmlformats-officedocument.themeOverride+xml"/>
  <Override PartName="/ppt/notesSlides/notesSlide13.xml" ContentType="application/vnd.openxmlformats-officedocument.presentationml.notesSlide+xml"/>
  <Override PartName="/ppt/theme/themeOverride14.xml" ContentType="application/vnd.openxmlformats-officedocument.themeOverride+xml"/>
  <Override PartName="/ppt/tags/tag7.xml" ContentType="application/vnd.openxmlformats-officedocument.presentationml.tags+xml"/>
  <Override PartName="/ppt/notesSlides/notesSlide14.xml" ContentType="application/vnd.openxmlformats-officedocument.presentationml.notesSlide+xml"/>
  <Override PartName="/ppt/theme/themeOverride15.xml" ContentType="application/vnd.openxmlformats-officedocument.themeOverride+xml"/>
  <Override PartName="/ppt/notesSlides/notesSlide15.xml" ContentType="application/vnd.openxmlformats-officedocument.presentationml.notesSlide+xml"/>
  <Override PartName="/ppt/theme/themeOverride16.xml" ContentType="application/vnd.openxmlformats-officedocument.themeOverride+xml"/>
  <Override PartName="/ppt/notesSlides/notesSlide16.xml" ContentType="application/vnd.openxmlformats-officedocument.presentationml.notesSlide+xml"/>
  <Override PartName="/ppt/theme/themeOverride17.xml" ContentType="application/vnd.openxmlformats-officedocument.themeOverride+xml"/>
  <Override PartName="/ppt/notesSlides/notesSlide17.xml" ContentType="application/vnd.openxmlformats-officedocument.presentationml.notesSlide+xml"/>
  <Override PartName="/ppt/theme/themeOverride18.xml" ContentType="application/vnd.openxmlformats-officedocument.themeOverride+xml"/>
  <Override PartName="/ppt/notesSlides/notesSlide18.xml" ContentType="application/vnd.openxmlformats-officedocument.presentationml.notesSlide+xml"/>
  <Override PartName="/ppt/theme/themeOverride19.xml" ContentType="application/vnd.openxmlformats-officedocument.themeOverride+xml"/>
  <Override PartName="/ppt/notesSlides/notesSlide19.xml" ContentType="application/vnd.openxmlformats-officedocument.presentationml.notesSlide+xml"/>
  <Override PartName="/ppt/theme/themeOverride20.xml" ContentType="application/vnd.openxmlformats-officedocument.themeOverride+xml"/>
  <Override PartName="/ppt/tags/tag8.xml" ContentType="application/vnd.openxmlformats-officedocument.presentationml.tags+xml"/>
  <Override PartName="/ppt/notesSlides/notesSlide20.xml" ContentType="application/vnd.openxmlformats-officedocument.presentationml.notesSlide+xml"/>
  <Override PartName="/ppt/theme/themeOverride21.xml" ContentType="application/vnd.openxmlformats-officedocument.themeOverride+xml"/>
  <Override PartName="/ppt/notesSlides/notesSlide21.xml" ContentType="application/vnd.openxmlformats-officedocument.presentationml.notesSlide+xml"/>
  <Override PartName="/ppt/theme/themeOverride22.xml" ContentType="application/vnd.openxmlformats-officedocument.themeOverr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86" r:id="rId3"/>
    <p:sldId id="287" r:id="rId4"/>
    <p:sldId id="268" r:id="rId5"/>
    <p:sldId id="282" r:id="rId6"/>
    <p:sldId id="260" r:id="rId7"/>
    <p:sldId id="257" r:id="rId8"/>
    <p:sldId id="288" r:id="rId9"/>
    <p:sldId id="266" r:id="rId10"/>
    <p:sldId id="265" r:id="rId11"/>
    <p:sldId id="289" r:id="rId12"/>
    <p:sldId id="267" r:id="rId13"/>
    <p:sldId id="283" r:id="rId14"/>
    <p:sldId id="290" r:id="rId15"/>
    <p:sldId id="291" r:id="rId16"/>
    <p:sldId id="292" r:id="rId17"/>
    <p:sldId id="293" r:id="rId18"/>
    <p:sldId id="270" r:id="rId19"/>
    <p:sldId id="271" r:id="rId20"/>
    <p:sldId id="294" r:id="rId21"/>
    <p:sldId id="272" r:id="rId22"/>
    <p:sldId id="284" r:id="rId23"/>
    <p:sldId id="275" r:id="rId24"/>
    <p:sldId id="274" r:id="rId25"/>
    <p:sldId id="295" r:id="rId26"/>
    <p:sldId id="273" r:id="rId27"/>
    <p:sldId id="278" r:id="rId28"/>
    <p:sldId id="296" r:id="rId29"/>
    <p:sldId id="297" r:id="rId30"/>
    <p:sldId id="298" r:id="rId31"/>
    <p:sldId id="277" r:id="rId32"/>
    <p:sldId id="281" r:id="rId33"/>
  </p:sldIdLst>
  <p:sldSz cx="12192000" cy="6858000"/>
  <p:notesSz cx="6858000" cy="9144000"/>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CCCC"/>
    <a:srgbClr val="FFFFFF"/>
    <a:srgbClr val="EBFFFF"/>
    <a:srgbClr val="FBFFFF"/>
    <a:srgbClr val="E8FBFF"/>
    <a:srgbClr val="ECFEFE"/>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68" autoAdjust="0"/>
    <p:restoredTop sz="94660"/>
  </p:normalViewPr>
  <p:slideViewPr>
    <p:cSldViewPr snapToGrid="0" showGuides="1">
      <p:cViewPr varScale="1">
        <p:scale>
          <a:sx n="57" d="100"/>
          <a:sy n="57" d="100"/>
        </p:scale>
        <p:origin x="90" y="121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7F0186-AC55-4C51-B01F-EB43EE808AFB}" type="datetimeFigureOut">
              <a:rPr lang="zh-CN" altLang="en-US" smtClean="0"/>
              <a:t>2021/11/15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B3E50B-2F52-41E6-9600-8A3ACE480E0E}" type="slidenum">
              <a:rPr lang="zh-CN" altLang="en-US" smtClean="0"/>
              <a:t>‹#›</a:t>
            </a:fld>
            <a:endParaRPr lang="zh-CN" altLang="en-US"/>
          </a:p>
        </p:txBody>
      </p:sp>
    </p:spTree>
    <p:extLst>
      <p:ext uri="{BB962C8B-B14F-4D97-AF65-F5344CB8AC3E}">
        <p14:creationId xmlns:p14="http://schemas.microsoft.com/office/powerpoint/2010/main" val="432027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B3E50B-2F52-41E6-9600-8A3ACE480E0E}" type="slidenum">
              <a:rPr lang="zh-CN" altLang="en-US" smtClean="0"/>
              <a:t>1</a:t>
            </a:fld>
            <a:endParaRPr lang="zh-CN" altLang="en-US"/>
          </a:p>
        </p:txBody>
      </p:sp>
    </p:spTree>
    <p:extLst>
      <p:ext uri="{BB962C8B-B14F-4D97-AF65-F5344CB8AC3E}">
        <p14:creationId xmlns:p14="http://schemas.microsoft.com/office/powerpoint/2010/main" val="28452156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B3E50B-2F52-41E6-9600-8A3ACE480E0E}" type="slidenum">
              <a:rPr lang="zh-CN" altLang="en-US" smtClean="0"/>
              <a:t>18</a:t>
            </a:fld>
            <a:endParaRPr lang="zh-CN" altLang="en-US"/>
          </a:p>
        </p:txBody>
      </p:sp>
    </p:spTree>
    <p:extLst>
      <p:ext uri="{BB962C8B-B14F-4D97-AF65-F5344CB8AC3E}">
        <p14:creationId xmlns:p14="http://schemas.microsoft.com/office/powerpoint/2010/main" val="15191465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B3E50B-2F52-41E6-9600-8A3ACE480E0E}" type="slidenum">
              <a:rPr lang="zh-CN" altLang="en-US" smtClean="0"/>
              <a:t>19</a:t>
            </a:fld>
            <a:endParaRPr lang="zh-CN" altLang="en-US"/>
          </a:p>
        </p:txBody>
      </p:sp>
    </p:spTree>
    <p:extLst>
      <p:ext uri="{BB962C8B-B14F-4D97-AF65-F5344CB8AC3E}">
        <p14:creationId xmlns:p14="http://schemas.microsoft.com/office/powerpoint/2010/main" val="4236207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3E50B-2F52-41E6-9600-8A3ACE480E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6057050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B3E50B-2F52-41E6-9600-8A3ACE480E0E}" type="slidenum">
              <a:rPr lang="zh-CN" altLang="en-US" smtClean="0"/>
              <a:t>21</a:t>
            </a:fld>
            <a:endParaRPr lang="zh-CN" altLang="en-US"/>
          </a:p>
        </p:txBody>
      </p:sp>
    </p:spTree>
    <p:extLst>
      <p:ext uri="{BB962C8B-B14F-4D97-AF65-F5344CB8AC3E}">
        <p14:creationId xmlns:p14="http://schemas.microsoft.com/office/powerpoint/2010/main" val="14293462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B3E50B-2F52-41E6-9600-8A3ACE480E0E}" type="slidenum">
              <a:rPr lang="zh-CN" altLang="en-US" smtClean="0"/>
              <a:t>22</a:t>
            </a:fld>
            <a:endParaRPr lang="zh-CN" altLang="en-US"/>
          </a:p>
        </p:txBody>
      </p:sp>
    </p:spTree>
    <p:extLst>
      <p:ext uri="{BB962C8B-B14F-4D97-AF65-F5344CB8AC3E}">
        <p14:creationId xmlns:p14="http://schemas.microsoft.com/office/powerpoint/2010/main" val="32930768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B3E50B-2F52-41E6-9600-8A3ACE480E0E}" type="slidenum">
              <a:rPr lang="zh-CN" altLang="en-US" smtClean="0"/>
              <a:t>23</a:t>
            </a:fld>
            <a:endParaRPr lang="zh-CN" altLang="en-US"/>
          </a:p>
        </p:txBody>
      </p:sp>
    </p:spTree>
    <p:extLst>
      <p:ext uri="{BB962C8B-B14F-4D97-AF65-F5344CB8AC3E}">
        <p14:creationId xmlns:p14="http://schemas.microsoft.com/office/powerpoint/2010/main" val="11944782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B3E50B-2F52-41E6-9600-8A3ACE480E0E}" type="slidenum">
              <a:rPr lang="zh-CN" altLang="en-US" smtClean="0"/>
              <a:t>24</a:t>
            </a:fld>
            <a:endParaRPr lang="zh-CN" altLang="en-US"/>
          </a:p>
        </p:txBody>
      </p:sp>
    </p:spTree>
    <p:extLst>
      <p:ext uri="{BB962C8B-B14F-4D97-AF65-F5344CB8AC3E}">
        <p14:creationId xmlns:p14="http://schemas.microsoft.com/office/powerpoint/2010/main" val="33931565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3E50B-2F52-41E6-9600-8A3ACE480E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2780693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B3E50B-2F52-41E6-9600-8A3ACE480E0E}" type="slidenum">
              <a:rPr lang="zh-CN" altLang="en-US" smtClean="0"/>
              <a:t>26</a:t>
            </a:fld>
            <a:endParaRPr lang="zh-CN" altLang="en-US"/>
          </a:p>
        </p:txBody>
      </p:sp>
    </p:spTree>
    <p:extLst>
      <p:ext uri="{BB962C8B-B14F-4D97-AF65-F5344CB8AC3E}">
        <p14:creationId xmlns:p14="http://schemas.microsoft.com/office/powerpoint/2010/main" val="9087761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B3E50B-2F52-41E6-9600-8A3ACE480E0E}" type="slidenum">
              <a:rPr lang="zh-CN" altLang="en-US" smtClean="0"/>
              <a:t>27</a:t>
            </a:fld>
            <a:endParaRPr lang="zh-CN" altLang="en-US"/>
          </a:p>
        </p:txBody>
      </p:sp>
    </p:spTree>
    <p:extLst>
      <p:ext uri="{BB962C8B-B14F-4D97-AF65-F5344CB8AC3E}">
        <p14:creationId xmlns:p14="http://schemas.microsoft.com/office/powerpoint/2010/main" val="1865642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B3E50B-2F52-41E6-9600-8A3ACE480E0E}" type="slidenum">
              <a:rPr lang="zh-CN" altLang="en-US" smtClean="0"/>
              <a:t>4</a:t>
            </a:fld>
            <a:endParaRPr lang="zh-CN" altLang="en-US"/>
          </a:p>
        </p:txBody>
      </p:sp>
    </p:spTree>
    <p:extLst>
      <p:ext uri="{BB962C8B-B14F-4D97-AF65-F5344CB8AC3E}">
        <p14:creationId xmlns:p14="http://schemas.microsoft.com/office/powerpoint/2010/main" val="42687269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3E50B-2F52-41E6-9600-8A3ACE480E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8348738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B3E50B-2F52-41E6-9600-8A3ACE480E0E}" type="slidenum">
              <a:rPr lang="zh-CN" altLang="en-US" smtClean="0"/>
              <a:t>31</a:t>
            </a:fld>
            <a:endParaRPr lang="zh-CN" altLang="en-US"/>
          </a:p>
        </p:txBody>
      </p:sp>
    </p:spTree>
    <p:extLst>
      <p:ext uri="{BB962C8B-B14F-4D97-AF65-F5344CB8AC3E}">
        <p14:creationId xmlns:p14="http://schemas.microsoft.com/office/powerpoint/2010/main" val="3849370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B3E50B-2F52-41E6-9600-8A3ACE480E0E}" type="slidenum">
              <a:rPr lang="zh-CN" altLang="en-US" smtClean="0"/>
              <a:t>32</a:t>
            </a:fld>
            <a:endParaRPr lang="zh-CN" altLang="en-US"/>
          </a:p>
        </p:txBody>
      </p:sp>
    </p:spTree>
    <p:extLst>
      <p:ext uri="{BB962C8B-B14F-4D97-AF65-F5344CB8AC3E}">
        <p14:creationId xmlns:p14="http://schemas.microsoft.com/office/powerpoint/2010/main" val="2322156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B3E50B-2F52-41E6-9600-8A3ACE480E0E}" type="slidenum">
              <a:rPr lang="zh-CN" altLang="en-US" smtClean="0"/>
              <a:t>5</a:t>
            </a:fld>
            <a:endParaRPr lang="zh-CN" altLang="en-US"/>
          </a:p>
        </p:txBody>
      </p:sp>
    </p:spTree>
    <p:extLst>
      <p:ext uri="{BB962C8B-B14F-4D97-AF65-F5344CB8AC3E}">
        <p14:creationId xmlns:p14="http://schemas.microsoft.com/office/powerpoint/2010/main" val="4052464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B3E50B-2F52-41E6-9600-8A3ACE480E0E}" type="slidenum">
              <a:rPr lang="zh-CN" altLang="en-US" smtClean="0"/>
              <a:t>6</a:t>
            </a:fld>
            <a:endParaRPr lang="zh-CN" altLang="en-US"/>
          </a:p>
        </p:txBody>
      </p:sp>
    </p:spTree>
    <p:extLst>
      <p:ext uri="{BB962C8B-B14F-4D97-AF65-F5344CB8AC3E}">
        <p14:creationId xmlns:p14="http://schemas.microsoft.com/office/powerpoint/2010/main" val="2729780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B3E50B-2F52-41E6-9600-8A3ACE480E0E}" type="slidenum">
              <a:rPr lang="zh-CN" altLang="en-US" smtClean="0"/>
              <a:t>7</a:t>
            </a:fld>
            <a:endParaRPr lang="zh-CN" altLang="en-US"/>
          </a:p>
        </p:txBody>
      </p:sp>
    </p:spTree>
    <p:extLst>
      <p:ext uri="{BB962C8B-B14F-4D97-AF65-F5344CB8AC3E}">
        <p14:creationId xmlns:p14="http://schemas.microsoft.com/office/powerpoint/2010/main" val="2716403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B3E50B-2F52-41E6-9600-8A3ACE480E0E}" type="slidenum">
              <a:rPr lang="zh-CN" altLang="en-US" smtClean="0"/>
              <a:t>9</a:t>
            </a:fld>
            <a:endParaRPr lang="zh-CN" altLang="en-US"/>
          </a:p>
        </p:txBody>
      </p:sp>
    </p:spTree>
    <p:extLst>
      <p:ext uri="{BB962C8B-B14F-4D97-AF65-F5344CB8AC3E}">
        <p14:creationId xmlns:p14="http://schemas.microsoft.com/office/powerpoint/2010/main" val="17383814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B3E50B-2F52-41E6-9600-8A3ACE480E0E}" type="slidenum">
              <a:rPr lang="zh-CN" altLang="en-US" smtClean="0"/>
              <a:t>10</a:t>
            </a:fld>
            <a:endParaRPr lang="zh-CN" altLang="en-US"/>
          </a:p>
        </p:txBody>
      </p:sp>
    </p:spTree>
    <p:extLst>
      <p:ext uri="{BB962C8B-B14F-4D97-AF65-F5344CB8AC3E}">
        <p14:creationId xmlns:p14="http://schemas.microsoft.com/office/powerpoint/2010/main" val="2832811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B3E50B-2F52-41E6-9600-8A3ACE480E0E}" type="slidenum">
              <a:rPr lang="zh-CN" altLang="en-US" smtClean="0"/>
              <a:t>12</a:t>
            </a:fld>
            <a:endParaRPr lang="zh-CN" altLang="en-US"/>
          </a:p>
        </p:txBody>
      </p:sp>
    </p:spTree>
    <p:extLst>
      <p:ext uri="{BB962C8B-B14F-4D97-AF65-F5344CB8AC3E}">
        <p14:creationId xmlns:p14="http://schemas.microsoft.com/office/powerpoint/2010/main" val="2155352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B3E50B-2F52-41E6-9600-8A3ACE480E0E}" type="slidenum">
              <a:rPr lang="zh-CN" altLang="en-US" smtClean="0"/>
              <a:t>13</a:t>
            </a:fld>
            <a:endParaRPr lang="zh-CN" altLang="en-US"/>
          </a:p>
        </p:txBody>
      </p:sp>
    </p:spTree>
    <p:extLst>
      <p:ext uri="{BB962C8B-B14F-4D97-AF65-F5344CB8AC3E}">
        <p14:creationId xmlns:p14="http://schemas.microsoft.com/office/powerpoint/2010/main" val="2756123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atin typeface="Arial" panose="020B0604020202020204" pitchFamily="34" charset="0"/>
              </a:defRPr>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8B84A36F-ABC9-41C0-97BF-D4724D100AA7}" type="datetimeFigureOut">
              <a:rPr lang="zh-CN" altLang="en-US" smtClean="0"/>
              <a:pPr/>
              <a:t>2021/11/15</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4A6C7F4F-0930-4710-BFD2-BC443BDCBFAE}" type="slidenum">
              <a:rPr lang="zh-CN" altLang="en-US" smtClean="0"/>
              <a:pPr/>
              <a:t>‹#›</a:t>
            </a:fld>
            <a:endParaRPr lang="zh-CN" altLang="en-US" dirty="0"/>
          </a:p>
        </p:txBody>
      </p:sp>
    </p:spTree>
    <p:extLst>
      <p:ext uri="{BB962C8B-B14F-4D97-AF65-F5344CB8AC3E}">
        <p14:creationId xmlns:p14="http://schemas.microsoft.com/office/powerpoint/2010/main" val="2742679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Arial" panose="020B0604020202020204" pitchFamily="34" charset="0"/>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8B84A36F-ABC9-41C0-97BF-D4724D100AA7}" type="datetimeFigureOut">
              <a:rPr lang="zh-CN" altLang="en-US" smtClean="0"/>
              <a:pPr/>
              <a:t>2021/11/15</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4A6C7F4F-0930-4710-BFD2-BC443BDCBFAE}" type="slidenum">
              <a:rPr lang="zh-CN" altLang="en-US" smtClean="0"/>
              <a:pPr/>
              <a:t>‹#›</a:t>
            </a:fld>
            <a:endParaRPr lang="zh-CN" altLang="en-US" dirty="0"/>
          </a:p>
        </p:txBody>
      </p:sp>
    </p:spTree>
    <p:extLst>
      <p:ext uri="{BB962C8B-B14F-4D97-AF65-F5344CB8AC3E}">
        <p14:creationId xmlns:p14="http://schemas.microsoft.com/office/powerpoint/2010/main" val="3319521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lvl1pPr>
              <a:defRPr>
                <a:latin typeface="Arial" panose="020B0604020202020204" pitchFamily="34" charset="0"/>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8B84A36F-ABC9-41C0-97BF-D4724D100AA7}" type="datetimeFigureOut">
              <a:rPr lang="zh-CN" altLang="en-US" smtClean="0"/>
              <a:pPr/>
              <a:t>2021/11/15</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4A6C7F4F-0930-4710-BFD2-BC443BDCBFAE}" type="slidenum">
              <a:rPr lang="zh-CN" altLang="en-US" smtClean="0"/>
              <a:pPr/>
              <a:t>‹#›</a:t>
            </a:fld>
            <a:endParaRPr lang="zh-CN" altLang="en-US" dirty="0"/>
          </a:p>
        </p:txBody>
      </p:sp>
    </p:spTree>
    <p:extLst>
      <p:ext uri="{BB962C8B-B14F-4D97-AF65-F5344CB8AC3E}">
        <p14:creationId xmlns:p14="http://schemas.microsoft.com/office/powerpoint/2010/main" val="3647502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Arial" panose="020B0604020202020204" pitchFamily="34" charset="0"/>
              </a:defRPr>
            </a:lvl1pPr>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8B84A36F-ABC9-41C0-97BF-D4724D100AA7}" type="datetimeFigureOut">
              <a:rPr lang="zh-CN" altLang="en-US" smtClean="0"/>
              <a:pPr/>
              <a:t>2021/11/15</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4A6C7F4F-0930-4710-BFD2-BC443BDCBFAE}" type="slidenum">
              <a:rPr lang="zh-CN" altLang="en-US" smtClean="0"/>
              <a:pPr/>
              <a:t>‹#›</a:t>
            </a:fld>
            <a:endParaRPr lang="zh-CN" altLang="en-US" dirty="0"/>
          </a:p>
        </p:txBody>
      </p:sp>
    </p:spTree>
    <p:extLst>
      <p:ext uri="{BB962C8B-B14F-4D97-AF65-F5344CB8AC3E}">
        <p14:creationId xmlns:p14="http://schemas.microsoft.com/office/powerpoint/2010/main" val="1508408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atin typeface="Arial" panose="020B0604020202020204" pitchFamily="34" charset="0"/>
              </a:defRPr>
            </a:lvl1pPr>
          </a:lstStyle>
          <a:p>
            <a:r>
              <a:rPr lang="zh-CN" altLang="en-US" dirty="0"/>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8B84A36F-ABC9-41C0-97BF-D4724D100AA7}" type="datetimeFigureOut">
              <a:rPr lang="zh-CN" altLang="en-US" smtClean="0"/>
              <a:pPr/>
              <a:t>2021/11/15</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4A6C7F4F-0930-4710-BFD2-BC443BDCBFAE}" type="slidenum">
              <a:rPr lang="zh-CN" altLang="en-US" smtClean="0"/>
              <a:pPr/>
              <a:t>‹#›</a:t>
            </a:fld>
            <a:endParaRPr lang="zh-CN" altLang="en-US" dirty="0"/>
          </a:p>
        </p:txBody>
      </p:sp>
    </p:spTree>
    <p:extLst>
      <p:ext uri="{BB962C8B-B14F-4D97-AF65-F5344CB8AC3E}">
        <p14:creationId xmlns:p14="http://schemas.microsoft.com/office/powerpoint/2010/main" val="2604188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Arial" panose="020B0604020202020204" pitchFamily="34" charset="0"/>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8B84A36F-ABC9-41C0-97BF-D4724D100AA7}" type="datetimeFigureOut">
              <a:rPr lang="zh-CN" altLang="en-US" smtClean="0"/>
              <a:pPr/>
              <a:t>2021/11/15</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4A6C7F4F-0930-4710-BFD2-BC443BDCBFAE}" type="slidenum">
              <a:rPr lang="zh-CN" altLang="en-US" smtClean="0"/>
              <a:pPr/>
              <a:t>‹#›</a:t>
            </a:fld>
            <a:endParaRPr lang="zh-CN" altLang="en-US" dirty="0"/>
          </a:p>
        </p:txBody>
      </p:sp>
    </p:spTree>
    <p:extLst>
      <p:ext uri="{BB962C8B-B14F-4D97-AF65-F5344CB8AC3E}">
        <p14:creationId xmlns:p14="http://schemas.microsoft.com/office/powerpoint/2010/main" val="2863596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lvl1pPr>
              <a:defRPr>
                <a:latin typeface="Arial" panose="020B0604020202020204" pitchFamily="34" charset="0"/>
              </a:defRPr>
            </a:lvl1pPr>
          </a:lstStyle>
          <a:p>
            <a:r>
              <a:rPr lang="zh-CN" altLang="en-US" dirty="0"/>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8B84A36F-ABC9-41C0-97BF-D4724D100AA7}" type="datetimeFigureOut">
              <a:rPr lang="zh-CN" altLang="en-US" smtClean="0"/>
              <a:pPr/>
              <a:t>2021/11/15</a:t>
            </a:fld>
            <a:endParaRPr lang="zh-CN" altLang="en-US" dirty="0"/>
          </a:p>
        </p:txBody>
      </p:sp>
      <p:sp>
        <p:nvSpPr>
          <p:cNvPr id="8" name="页脚占位符 7"/>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zh-CN" altLang="en-US" dirty="0"/>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4A6C7F4F-0930-4710-BFD2-BC443BDCBFAE}" type="slidenum">
              <a:rPr lang="zh-CN" altLang="en-US" smtClean="0"/>
              <a:pPr/>
              <a:t>‹#›</a:t>
            </a:fld>
            <a:endParaRPr lang="zh-CN" altLang="en-US" dirty="0"/>
          </a:p>
        </p:txBody>
      </p:sp>
    </p:spTree>
    <p:extLst>
      <p:ext uri="{BB962C8B-B14F-4D97-AF65-F5344CB8AC3E}">
        <p14:creationId xmlns:p14="http://schemas.microsoft.com/office/powerpoint/2010/main" val="1896354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Arial" panose="020B0604020202020204" pitchFamily="34" charset="0"/>
              </a:defRPr>
            </a:lvl1pPr>
          </a:lstStyle>
          <a:p>
            <a:r>
              <a:rPr lang="zh-CN" altLang="en-US" dirty="0"/>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8B84A36F-ABC9-41C0-97BF-D4724D100AA7}" type="datetimeFigureOut">
              <a:rPr lang="zh-CN" altLang="en-US" smtClean="0"/>
              <a:pPr/>
              <a:t>2021/11/15</a:t>
            </a:fld>
            <a:endParaRPr lang="zh-CN" altLang="en-US" dirty="0"/>
          </a:p>
        </p:txBody>
      </p:sp>
      <p:sp>
        <p:nvSpPr>
          <p:cNvPr id="4" name="页脚占位符 3"/>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zh-CN" altLang="en-US" dirty="0"/>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4A6C7F4F-0930-4710-BFD2-BC443BDCBFAE}" type="slidenum">
              <a:rPr lang="zh-CN" altLang="en-US" smtClean="0"/>
              <a:pPr/>
              <a:t>‹#›</a:t>
            </a:fld>
            <a:endParaRPr lang="zh-CN" altLang="en-US" dirty="0"/>
          </a:p>
        </p:txBody>
      </p:sp>
    </p:spTree>
    <p:extLst>
      <p:ext uri="{BB962C8B-B14F-4D97-AF65-F5344CB8AC3E}">
        <p14:creationId xmlns:p14="http://schemas.microsoft.com/office/powerpoint/2010/main" val="1313112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8B84A36F-ABC9-41C0-97BF-D4724D100AA7}" type="datetimeFigureOut">
              <a:rPr lang="zh-CN" altLang="en-US" smtClean="0"/>
              <a:pPr/>
              <a:t>2021/11/15</a:t>
            </a:fld>
            <a:endParaRPr lang="zh-CN" altLang="en-US" dirty="0"/>
          </a:p>
        </p:txBody>
      </p:sp>
      <p:sp>
        <p:nvSpPr>
          <p:cNvPr id="3" name="页脚占位符 2"/>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zh-CN" altLang="en-US" dirty="0"/>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4A6C7F4F-0930-4710-BFD2-BC443BDCBFAE}" type="slidenum">
              <a:rPr lang="zh-CN" altLang="en-US" smtClean="0"/>
              <a:pPr/>
              <a:t>‹#›</a:t>
            </a:fld>
            <a:endParaRPr lang="zh-CN" altLang="en-US" dirty="0"/>
          </a:p>
        </p:txBody>
      </p:sp>
    </p:spTree>
    <p:extLst>
      <p:ext uri="{BB962C8B-B14F-4D97-AF65-F5344CB8AC3E}">
        <p14:creationId xmlns:p14="http://schemas.microsoft.com/office/powerpoint/2010/main" val="2478176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atin typeface="Arial" panose="020B0604020202020204" pitchFamily="34" charset="0"/>
              </a:defRPr>
            </a:lvl1pPr>
          </a:lstStyle>
          <a:p>
            <a:r>
              <a:rPr lang="zh-CN" altLang="en-US" dirty="0"/>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8B84A36F-ABC9-41C0-97BF-D4724D100AA7}" type="datetimeFigureOut">
              <a:rPr lang="zh-CN" altLang="en-US" smtClean="0"/>
              <a:pPr/>
              <a:t>2021/11/15</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4A6C7F4F-0930-4710-BFD2-BC443BDCBFAE}" type="slidenum">
              <a:rPr lang="zh-CN" altLang="en-US" smtClean="0"/>
              <a:pPr/>
              <a:t>‹#›</a:t>
            </a:fld>
            <a:endParaRPr lang="zh-CN" altLang="en-US" dirty="0"/>
          </a:p>
        </p:txBody>
      </p:sp>
    </p:spTree>
    <p:extLst>
      <p:ext uri="{BB962C8B-B14F-4D97-AF65-F5344CB8AC3E}">
        <p14:creationId xmlns:p14="http://schemas.microsoft.com/office/powerpoint/2010/main" val="2056232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atin typeface="Arial" panose="020B0604020202020204" pitchFamily="34" charset="0"/>
              </a:defRPr>
            </a:lvl1pPr>
          </a:lstStyle>
          <a:p>
            <a:r>
              <a:rPr lang="zh-CN" altLang="en-US" dirty="0"/>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defRPr>
            </a:lvl1pPr>
          </a:lstStyle>
          <a:p>
            <a:fld id="{8B84A36F-ABC9-41C0-97BF-D4724D100AA7}" type="datetimeFigureOut">
              <a:rPr lang="zh-CN" altLang="en-US" smtClean="0"/>
              <a:pPr/>
              <a:t>2021/11/15</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defRPr>
            </a:lvl1pPr>
          </a:lstStyle>
          <a:p>
            <a:fld id="{4A6C7F4F-0930-4710-BFD2-BC443BDCBFAE}" type="slidenum">
              <a:rPr lang="zh-CN" altLang="en-US" smtClean="0"/>
              <a:pPr/>
              <a:t>‹#›</a:t>
            </a:fld>
            <a:endParaRPr lang="zh-CN" altLang="en-US" dirty="0"/>
          </a:p>
        </p:txBody>
      </p:sp>
    </p:spTree>
    <p:extLst>
      <p:ext uri="{BB962C8B-B14F-4D97-AF65-F5344CB8AC3E}">
        <p14:creationId xmlns:p14="http://schemas.microsoft.com/office/powerpoint/2010/main" val="3568848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矩形 6"/>
          <p:cNvSpPr/>
          <p:nvPr userDrawn="1"/>
        </p:nvSpPr>
        <p:spPr>
          <a:xfrm>
            <a:off x="2974109" y="1831493"/>
            <a:ext cx="6096000" cy="1384995"/>
          </a:xfrm>
          <a:prstGeom prst="rect">
            <a:avLst/>
          </a:prstGeom>
        </p:spPr>
        <p:txBody>
          <a:bodyPr>
            <a:spAutoFit/>
          </a:bodyPr>
          <a:lstStyle/>
          <a:p>
            <a:pPr algn="just">
              <a:lnSpc>
                <a:spcPct val="200000"/>
              </a:lnSpc>
            </a:pPr>
            <a:r>
              <a:rPr lang="zh-CN" altLang="en-US" sz="1400" b="1" dirty="0">
                <a:solidFill>
                  <a:schemeClr val="accent1">
                    <a:lumMod val="50000"/>
                    <a:alpha val="0"/>
                  </a:schemeClr>
                </a:solidFill>
                <a:latin typeface="逐浪细阁体" panose="03000509000000000000" pitchFamily="65" charset="-122"/>
                <a:ea typeface="逐浪细阁体" panose="03000509000000000000" pitchFamily="65" charset="-122"/>
                <a:sym typeface="逐浪细阁体" panose="03000509000000000000" pitchFamily="65" charset="-122"/>
              </a:rPr>
              <a:t>感谢您下载包图网平台上提供的</a:t>
            </a:r>
            <a:r>
              <a:rPr lang="en-US" altLang="zh-CN" sz="1400" b="1" dirty="0">
                <a:solidFill>
                  <a:schemeClr val="accent1">
                    <a:lumMod val="50000"/>
                    <a:alpha val="0"/>
                  </a:schemeClr>
                </a:solidFill>
                <a:latin typeface="逐浪细阁体" panose="03000509000000000000" pitchFamily="65" charset="-122"/>
                <a:ea typeface="逐浪细阁体" panose="03000509000000000000" pitchFamily="65" charset="-122"/>
                <a:sym typeface="逐浪细阁体" panose="03000509000000000000" pitchFamily="65" charset="-122"/>
              </a:rPr>
              <a:t>PPT</a:t>
            </a:r>
            <a:r>
              <a:rPr lang="zh-CN" altLang="en-US" sz="1400" b="1" dirty="0">
                <a:solidFill>
                  <a:schemeClr val="accent1">
                    <a:lumMod val="50000"/>
                    <a:alpha val="0"/>
                  </a:schemeClr>
                </a:solidFill>
                <a:latin typeface="逐浪细阁体" panose="03000509000000000000" pitchFamily="65" charset="-122"/>
                <a:ea typeface="逐浪细阁体" panose="03000509000000000000" pitchFamily="65" charset="-122"/>
                <a:sym typeface="逐浪细阁体" panose="03000509000000000000" pitchFamily="65" charset="-122"/>
              </a:rPr>
              <a:t>作品为了您和包图网以及原创作者的利益请勿复制、传播、销售否则将承担法律责任！包图网将对作品进行维权按照传播下载次数进行十倍的索取赔偿！</a:t>
            </a:r>
            <a:endParaRPr lang="en-US" altLang="zh-CN" sz="1400" b="1" dirty="0">
              <a:solidFill>
                <a:schemeClr val="accent1">
                  <a:lumMod val="50000"/>
                  <a:alpha val="0"/>
                </a:schemeClr>
              </a:solidFill>
              <a:latin typeface="逐浪细阁体" panose="03000509000000000000" pitchFamily="65" charset="-122"/>
              <a:ea typeface="逐浪细阁体" panose="03000509000000000000" pitchFamily="65" charset="-122"/>
              <a:sym typeface="逐浪细阁体" panose="03000509000000000000" pitchFamily="65" charset="-122"/>
            </a:endParaRPr>
          </a:p>
        </p:txBody>
      </p:sp>
    </p:spTree>
    <p:extLst>
      <p:ext uri="{BB962C8B-B14F-4D97-AF65-F5344CB8AC3E}">
        <p14:creationId xmlns:p14="http://schemas.microsoft.com/office/powerpoint/2010/main" val="16381642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hemeOverride" Target="../theme/themeOverride7.xml"/><Relationship Id="rId5" Type="http://schemas.openxmlformats.org/officeDocument/2006/relationships/image" Target="../media/image2.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hemeOverride" Target="../theme/themeOverride8.xml"/><Relationship Id="rId5" Type="http://schemas.openxmlformats.org/officeDocument/2006/relationships/image" Target="../media/image2.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tags" Target="../tags/tag6.xml"/><Relationship Id="rId1" Type="http://schemas.openxmlformats.org/officeDocument/2006/relationships/themeOverride" Target="../theme/themeOverride9.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hemeOverride" Target="../theme/themeOverride10.xml"/><Relationship Id="rId6" Type="http://schemas.openxmlformats.org/officeDocument/2006/relationships/image" Target="../media/image27.png"/><Relationship Id="rId5" Type="http://schemas.openxmlformats.org/officeDocument/2006/relationships/image" Target="../media/image2.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notesSlide" Target="../notesSlides/notesSlide11.xml"/><Relationship Id="rId7" Type="http://schemas.openxmlformats.org/officeDocument/2006/relationships/image" Target="../media/image30.jpg"/><Relationship Id="rId2" Type="http://schemas.openxmlformats.org/officeDocument/2006/relationships/slideLayout" Target="../slideLayouts/slideLayout7.xml"/><Relationship Id="rId1" Type="http://schemas.openxmlformats.org/officeDocument/2006/relationships/themeOverride" Target="../theme/themeOverride11.xml"/><Relationship Id="rId6" Type="http://schemas.openxmlformats.org/officeDocument/2006/relationships/image" Target="../media/image29.jpg"/><Relationship Id="rId5" Type="http://schemas.openxmlformats.org/officeDocument/2006/relationships/image" Target="../media/image28.jpg"/><Relationship Id="rId10" Type="http://schemas.openxmlformats.org/officeDocument/2006/relationships/image" Target="../media/image33.jpeg"/><Relationship Id="rId4" Type="http://schemas.openxmlformats.org/officeDocument/2006/relationships/image" Target="../media/image5.png"/><Relationship Id="rId9" Type="http://schemas.openxmlformats.org/officeDocument/2006/relationships/image" Target="../media/image3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hemeOverride" Target="../theme/themeOverride12.xml"/><Relationship Id="rId5" Type="http://schemas.openxmlformats.org/officeDocument/2006/relationships/image" Target="../media/image2.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hemeOverride" Target="../theme/themeOverride13.xml"/><Relationship Id="rId5" Type="http://schemas.openxmlformats.org/officeDocument/2006/relationships/image" Target="../media/image2.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tags" Target="../tags/tag7.xml"/><Relationship Id="rId1" Type="http://schemas.openxmlformats.org/officeDocument/2006/relationships/themeOverride" Target="../theme/themeOverride14.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hemeOverride" Target="../theme/themeOverride1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hemeOverride" Target="../theme/themeOverride16.xml"/><Relationship Id="rId6" Type="http://schemas.openxmlformats.org/officeDocument/2006/relationships/image" Target="../media/image34.png"/><Relationship Id="rId5" Type="http://schemas.openxmlformats.org/officeDocument/2006/relationships/image" Target="../media/image5.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hemeOverride" Target="../theme/themeOverride1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hemeOverride" Target="../theme/themeOverride18.xml"/><Relationship Id="rId6" Type="http://schemas.openxmlformats.org/officeDocument/2006/relationships/image" Target="../media/image35.png"/><Relationship Id="rId5" Type="http://schemas.openxmlformats.org/officeDocument/2006/relationships/image" Target="../media/image2.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hemeOverride" Target="../theme/themeOverride19.xml"/><Relationship Id="rId5" Type="http://schemas.openxmlformats.org/officeDocument/2006/relationships/image" Target="../media/image2.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tags" Target="../tags/tag8.xml"/><Relationship Id="rId1" Type="http://schemas.openxmlformats.org/officeDocument/2006/relationships/themeOverride" Target="../theme/themeOverride20.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20.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hemeOverride" Target="../theme/themeOverride21.xml"/><Relationship Id="rId5" Type="http://schemas.openxmlformats.org/officeDocument/2006/relationships/image" Target="../media/image2.pn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hemeOverride" Target="../theme/themeOverride2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hemeOverride" Target="../theme/themeOverride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hemeOverride" Target="../theme/themeOverride3.xml"/><Relationship Id="rId5" Type="http://schemas.openxmlformats.org/officeDocument/2006/relationships/image" Target="../media/image2.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tags" Target="../tags/tag3.xml"/><Relationship Id="rId7" Type="http://schemas.openxmlformats.org/officeDocument/2006/relationships/slide" Target="slide6.xml"/><Relationship Id="rId2" Type="http://schemas.openxmlformats.org/officeDocument/2006/relationships/tags" Target="../tags/tag2.xml"/><Relationship Id="rId1" Type="http://schemas.openxmlformats.org/officeDocument/2006/relationships/themeOverride" Target="../theme/themeOverride4.xml"/><Relationship Id="rId6" Type="http://schemas.openxmlformats.org/officeDocument/2006/relationships/notesSlide" Target="../notesSlides/notesSlide4.xml"/><Relationship Id="rId11" Type="http://schemas.openxmlformats.org/officeDocument/2006/relationships/image" Target="../media/image3.png"/><Relationship Id="rId5" Type="http://schemas.openxmlformats.org/officeDocument/2006/relationships/slideLayout" Target="../slideLayouts/slideLayout7.xml"/><Relationship Id="rId10" Type="http://schemas.openxmlformats.org/officeDocument/2006/relationships/image" Target="../media/image2.png"/><Relationship Id="rId4" Type="http://schemas.openxmlformats.org/officeDocument/2006/relationships/tags" Target="../tags/tag4.xml"/><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tags" Target="../tags/tag5.xml"/><Relationship Id="rId1" Type="http://schemas.openxmlformats.org/officeDocument/2006/relationships/themeOverride" Target="../theme/themeOverride5.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notesSlide" Target="../notesSlides/notesSlide6.xml"/><Relationship Id="rId7" Type="http://schemas.openxmlformats.org/officeDocument/2006/relationships/image" Target="../media/image11.jpg"/><Relationship Id="rId2" Type="http://schemas.openxmlformats.org/officeDocument/2006/relationships/slideLayout" Target="../slideLayouts/slideLayout7.xml"/><Relationship Id="rId1" Type="http://schemas.openxmlformats.org/officeDocument/2006/relationships/themeOverride" Target="../theme/themeOverride6.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2.png"/><Relationship Id="rId9"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304925" y="-495126"/>
            <a:ext cx="12618703" cy="10333579"/>
            <a:chOff x="-304925" y="-495126"/>
            <a:chExt cx="12618703" cy="10333579"/>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l="7494" t="63695" r="41631" b="-1073"/>
            <a:stretch/>
          </p:blipFill>
          <p:spPr>
            <a:xfrm flipH="1" flipV="1">
              <a:off x="6178995" y="2022764"/>
              <a:ext cx="6022066" cy="4835236"/>
            </a:xfrm>
            <a:prstGeom prst="rect">
              <a:avLst/>
            </a:prstGeom>
          </p:spPr>
        </p:pic>
        <p:pic>
          <p:nvPicPr>
            <p:cNvPr id="6" name="图片 5" descr="Tropical_04"/>
            <p:cNvPicPr>
              <a:picLocks noChangeAspect="1"/>
            </p:cNvPicPr>
            <p:nvPr/>
          </p:nvPicPr>
          <p:blipFill>
            <a:blip r:embed="rId5"/>
            <a:stretch>
              <a:fillRect/>
            </a:stretch>
          </p:blipFill>
          <p:spPr>
            <a:xfrm rot="7140000">
              <a:off x="2774024" y="4015480"/>
              <a:ext cx="629285" cy="1602105"/>
            </a:xfrm>
            <a:prstGeom prst="rect">
              <a:avLst/>
            </a:prstGeom>
          </p:spPr>
        </p:pic>
        <p:pic>
          <p:nvPicPr>
            <p:cNvPr id="7" name="图片 6" descr="Tropical_11"/>
            <p:cNvPicPr>
              <a:picLocks noChangeAspect="1"/>
            </p:cNvPicPr>
            <p:nvPr/>
          </p:nvPicPr>
          <p:blipFill>
            <a:blip r:embed="rId6"/>
            <a:stretch>
              <a:fillRect/>
            </a:stretch>
          </p:blipFill>
          <p:spPr>
            <a:xfrm rot="18900000">
              <a:off x="3226171" y="5185808"/>
              <a:ext cx="2987675" cy="4652645"/>
            </a:xfrm>
            <a:prstGeom prst="rect">
              <a:avLst/>
            </a:prstGeom>
          </p:spPr>
        </p:pic>
        <p:pic>
          <p:nvPicPr>
            <p:cNvPr id="8" name="图片 7" descr="Tropical_10"/>
            <p:cNvPicPr>
              <a:picLocks noChangeAspect="1"/>
            </p:cNvPicPr>
            <p:nvPr/>
          </p:nvPicPr>
          <p:blipFill>
            <a:blip r:embed="rId7"/>
            <a:stretch>
              <a:fillRect/>
            </a:stretch>
          </p:blipFill>
          <p:spPr>
            <a:xfrm rot="10800000">
              <a:off x="10283034" y="-495126"/>
              <a:ext cx="2030744" cy="3533890"/>
            </a:xfrm>
            <a:prstGeom prst="rect">
              <a:avLst/>
            </a:prstGeom>
          </p:spPr>
        </p:pic>
        <p:pic>
          <p:nvPicPr>
            <p:cNvPr id="9" name="图片 8"/>
            <p:cNvPicPr>
              <a:picLocks noChangeAspect="1"/>
            </p:cNvPicPr>
            <p:nvPr/>
          </p:nvPicPr>
          <p:blipFill rotWithShape="1">
            <a:blip r:embed="rId8">
              <a:extLst>
                <a:ext uri="{28A0092B-C50C-407E-A947-70E740481C1C}">
                  <a14:useLocalDpi xmlns:a14="http://schemas.microsoft.com/office/drawing/2010/main" val="0"/>
                </a:ext>
              </a:extLst>
            </a:blip>
            <a:srcRect l="20592" t="55938" r="70197" b="25963"/>
            <a:stretch/>
          </p:blipFill>
          <p:spPr>
            <a:xfrm flipH="1">
              <a:off x="1751329" y="127727"/>
              <a:ext cx="1137921" cy="1239520"/>
            </a:xfrm>
            <a:prstGeom prst="rect">
              <a:avLst/>
            </a:pr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268" t="60125" r="-387" b="-1073"/>
            <a:stretch/>
          </p:blipFill>
          <p:spPr>
            <a:xfrm flipH="1" flipV="1">
              <a:off x="-304925" y="1367247"/>
              <a:ext cx="3694674" cy="5489367"/>
            </a:xfrm>
            <a:prstGeom prst="rect">
              <a:avLst/>
            </a:prstGeom>
          </p:spPr>
        </p:pic>
      </p:grpSp>
      <p:sp>
        <p:nvSpPr>
          <p:cNvPr id="3" name="TextBox 2"/>
          <p:cNvSpPr txBox="1"/>
          <p:nvPr/>
        </p:nvSpPr>
        <p:spPr>
          <a:xfrm>
            <a:off x="2462671" y="1951910"/>
            <a:ext cx="8246942" cy="258532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lnSpc>
                <a:spcPct val="150000"/>
              </a:lnSpc>
            </a:pPr>
            <a:r>
              <a:rPr lang="en-US" sz="5400"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CHÀO MỪNG CÁC EM ĐẾN VỚI TIẾT HỌC!</a:t>
            </a:r>
            <a:endParaRPr lang="vi-VN" sz="54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779315"/>
      </p:ext>
    </p:extLst>
  </p:cSld>
  <p:clrMapOvr>
    <a:masterClrMapping/>
  </p:clrMapOvr>
  <mc:AlternateContent xmlns:mc="http://schemas.openxmlformats.org/markup-compatibility/2006" xmlns:p14="http://schemas.microsoft.com/office/powerpoint/2010/main">
    <mc:Choice Requires="p14">
      <p:transition spd="slow" p14:dur="1200" advTm="2000">
        <p14:prism/>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57200" y="284480"/>
            <a:ext cx="406400" cy="406400"/>
            <a:chOff x="680720" y="254000"/>
            <a:chExt cx="406400" cy="406400"/>
          </a:xfrm>
        </p:grpSpPr>
        <p:sp>
          <p:nvSpPr>
            <p:cNvPr id="3" name="椭圆 2"/>
            <p:cNvSpPr/>
            <p:nvPr/>
          </p:nvSpPr>
          <p:spPr>
            <a:xfrm>
              <a:off x="680720" y="254000"/>
              <a:ext cx="406400" cy="406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mn-ea"/>
                <a:sym typeface="+mn-lt"/>
              </a:endParaRPr>
            </a:p>
          </p:txBody>
        </p:sp>
        <p:sp>
          <p:nvSpPr>
            <p:cNvPr id="4" name="椭圆 3"/>
            <p:cNvSpPr/>
            <p:nvPr/>
          </p:nvSpPr>
          <p:spPr>
            <a:xfrm>
              <a:off x="767080" y="340360"/>
              <a:ext cx="233680" cy="2336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mn-ea"/>
                <a:sym typeface="+mn-lt"/>
              </a:endParaRPr>
            </a:p>
          </p:txBody>
        </p:sp>
      </p:grpSp>
      <p:pic>
        <p:nvPicPr>
          <p:cNvPr id="37" name="图片 36" descr="Tropical_10"/>
          <p:cNvPicPr>
            <a:picLocks noChangeAspect="1"/>
          </p:cNvPicPr>
          <p:nvPr/>
        </p:nvPicPr>
        <p:blipFill>
          <a:blip r:embed="rId4"/>
          <a:stretch>
            <a:fillRect/>
          </a:stretch>
        </p:blipFill>
        <p:spPr>
          <a:xfrm rot="10800000" flipH="1">
            <a:off x="10515730" y="-284880"/>
            <a:ext cx="1644019" cy="2860913"/>
          </a:xfrm>
          <a:prstGeom prst="rect">
            <a:avLst/>
          </a:prstGeom>
        </p:spPr>
      </p:pic>
      <p:pic>
        <p:nvPicPr>
          <p:cNvPr id="38" name="图片 37"/>
          <p:cNvPicPr>
            <a:picLocks noChangeAspect="1"/>
          </p:cNvPicPr>
          <p:nvPr/>
        </p:nvPicPr>
        <p:blipFill rotWithShape="1">
          <a:blip r:embed="rId5" cstate="print">
            <a:extLst>
              <a:ext uri="{28A0092B-C50C-407E-A947-70E740481C1C}">
                <a14:useLocalDpi xmlns:a14="http://schemas.microsoft.com/office/drawing/2010/main" val="0"/>
              </a:ext>
            </a:extLst>
          </a:blip>
          <a:srcRect l="7494" t="63695" r="41631" b="-1073"/>
          <a:stretch/>
        </p:blipFill>
        <p:spPr>
          <a:xfrm flipV="1">
            <a:off x="-53785" y="4107842"/>
            <a:ext cx="3425196" cy="2750158"/>
          </a:xfrm>
          <a:prstGeom prst="rect">
            <a:avLst/>
          </a:prstGeom>
        </p:spPr>
      </p:pic>
      <p:sp>
        <p:nvSpPr>
          <p:cNvPr id="6" name="Rounded Rectangle 5"/>
          <p:cNvSpPr/>
          <p:nvPr/>
        </p:nvSpPr>
        <p:spPr>
          <a:xfrm>
            <a:off x="3988881" y="284480"/>
            <a:ext cx="4295583" cy="467868"/>
          </a:xfrm>
          <a:prstGeom prst="round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3600" b="1" dirty="0" err="1" smtClean="0">
                <a:solidFill>
                  <a:schemeClr val="accent3">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Hoạt</a:t>
            </a:r>
            <a:r>
              <a:rPr lang="en-US" sz="3600" b="1" dirty="0" smtClean="0">
                <a:solidFill>
                  <a:schemeClr val="accent3">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smtClean="0">
                <a:solidFill>
                  <a:schemeClr val="accent3">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động</a:t>
            </a:r>
            <a:r>
              <a:rPr lang="en-US" sz="3600" b="1" dirty="0" smtClean="0">
                <a:solidFill>
                  <a:schemeClr val="accent3">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smtClean="0">
                <a:solidFill>
                  <a:schemeClr val="accent3">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nhóm</a:t>
            </a:r>
            <a:endParaRPr lang="vi-VN" sz="3600" b="1" dirty="0">
              <a:solidFill>
                <a:schemeClr val="accent3">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7" name="TextBox 6"/>
          <p:cNvSpPr txBox="1"/>
          <p:nvPr/>
        </p:nvSpPr>
        <p:spPr>
          <a:xfrm>
            <a:off x="1066800" y="1145576"/>
            <a:ext cx="10896124" cy="4524315"/>
          </a:xfrm>
          <a:prstGeom prst="rect">
            <a:avLst/>
          </a:prstGeom>
          <a:noFill/>
        </p:spPr>
        <p:txBody>
          <a:bodyPr wrap="square" rtlCol="0">
            <a:spAutoFit/>
          </a:bodyPr>
          <a:lstStyle/>
          <a:p>
            <a:pPr algn="just">
              <a:lnSpc>
                <a:spcPct val="150000"/>
              </a:lnSpc>
            </a:pPr>
            <a:r>
              <a:rPr lang="en-US" sz="3200" b="1" i="1" u="sng" dirty="0" smtClean="0">
                <a:latin typeface="Arial" panose="020B0604020202020204" pitchFamily="34" charset="0"/>
                <a:cs typeface="Arial" panose="020B0604020202020204" pitchFamily="34" charset="0"/>
              </a:rPr>
              <a:t>- </a:t>
            </a:r>
            <a:r>
              <a:rPr lang="en-US" sz="3200" b="1" i="1" u="sng" dirty="0" err="1" smtClean="0">
                <a:latin typeface="Arial" panose="020B0604020202020204" pitchFamily="34" charset="0"/>
                <a:cs typeface="Arial" panose="020B0604020202020204" pitchFamily="34" charset="0"/>
              </a:rPr>
              <a:t>Hình</a:t>
            </a:r>
            <a:r>
              <a:rPr lang="en-US" sz="3200" b="1" i="1" u="sng" dirty="0" smtClean="0">
                <a:latin typeface="Arial" panose="020B0604020202020204" pitchFamily="34" charset="0"/>
                <a:cs typeface="Arial" panose="020B0604020202020204" pitchFamily="34" charset="0"/>
              </a:rPr>
              <a:t> </a:t>
            </a:r>
            <a:r>
              <a:rPr lang="en-US" sz="3200" b="1" i="1" u="sng" dirty="0" err="1" smtClean="0">
                <a:latin typeface="Arial" panose="020B0604020202020204" pitchFamily="34" charset="0"/>
                <a:cs typeface="Arial" panose="020B0604020202020204" pitchFamily="34" charset="0"/>
              </a:rPr>
              <a:t>thức</a:t>
            </a:r>
            <a:r>
              <a:rPr lang="en-US" sz="3200" b="1" i="1" u="sng" dirty="0" smtClean="0">
                <a:latin typeface="Arial" panose="020B0604020202020204" pitchFamily="34" charset="0"/>
                <a:cs typeface="Arial" panose="020B0604020202020204" pitchFamily="34" charset="0"/>
              </a:rPr>
              <a:t>: </a:t>
            </a:r>
            <a:r>
              <a:rPr lang="en-US" sz="3200" b="1" i="1" dirty="0" smtClean="0">
                <a:latin typeface="Arial" panose="020B0604020202020204" pitchFamily="34" charset="0"/>
                <a:cs typeface="Arial" panose="020B0604020202020204" pitchFamily="34" charset="0"/>
              </a:rPr>
              <a:t> </a:t>
            </a:r>
            <a:r>
              <a:rPr lang="en-US" sz="3200" dirty="0" err="1" smtClean="0">
                <a:solidFill>
                  <a:srgbClr val="7030A0"/>
                </a:solidFill>
                <a:latin typeface="Arial" panose="020B0604020202020204" pitchFamily="34" charset="0"/>
                <a:cs typeface="Arial" panose="020B0604020202020204" pitchFamily="34" charset="0"/>
              </a:rPr>
              <a:t>Thảo</a:t>
            </a:r>
            <a:r>
              <a:rPr lang="en-US" sz="3200" dirty="0" smtClean="0">
                <a:solidFill>
                  <a:srgbClr val="7030A0"/>
                </a:solidFill>
                <a:latin typeface="Arial" panose="020B0604020202020204" pitchFamily="34" charset="0"/>
                <a:cs typeface="Arial" panose="020B0604020202020204" pitchFamily="34" charset="0"/>
              </a:rPr>
              <a:t> </a:t>
            </a:r>
            <a:r>
              <a:rPr lang="en-US" sz="3200" dirty="0" err="1" smtClean="0">
                <a:solidFill>
                  <a:srgbClr val="7030A0"/>
                </a:solidFill>
                <a:latin typeface="Arial" panose="020B0604020202020204" pitchFamily="34" charset="0"/>
                <a:cs typeface="Arial" panose="020B0604020202020204" pitchFamily="34" charset="0"/>
              </a:rPr>
              <a:t>luận</a:t>
            </a:r>
            <a:r>
              <a:rPr lang="en-US" sz="3200" dirty="0" smtClean="0">
                <a:solidFill>
                  <a:srgbClr val="7030A0"/>
                </a:solidFill>
                <a:latin typeface="Arial" panose="020B0604020202020204" pitchFamily="34" charset="0"/>
                <a:cs typeface="Arial" panose="020B0604020202020204" pitchFamily="34" charset="0"/>
              </a:rPr>
              <a:t> </a:t>
            </a:r>
            <a:r>
              <a:rPr lang="en-US" sz="3200" dirty="0" err="1" smtClean="0">
                <a:solidFill>
                  <a:srgbClr val="7030A0"/>
                </a:solidFill>
                <a:latin typeface="Arial" panose="020B0604020202020204" pitchFamily="34" charset="0"/>
                <a:cs typeface="Arial" panose="020B0604020202020204" pitchFamily="34" charset="0"/>
              </a:rPr>
              <a:t>theo</a:t>
            </a:r>
            <a:r>
              <a:rPr lang="en-US" sz="3200" dirty="0" smtClean="0">
                <a:solidFill>
                  <a:srgbClr val="7030A0"/>
                </a:solidFill>
                <a:latin typeface="Arial" panose="020B0604020202020204" pitchFamily="34" charset="0"/>
                <a:cs typeface="Arial" panose="020B0604020202020204" pitchFamily="34" charset="0"/>
              </a:rPr>
              <a:t> </a:t>
            </a:r>
            <a:r>
              <a:rPr lang="en-US" sz="3200" dirty="0" err="1" smtClean="0">
                <a:solidFill>
                  <a:srgbClr val="7030A0"/>
                </a:solidFill>
                <a:latin typeface="Arial" panose="020B0604020202020204" pitchFamily="34" charset="0"/>
                <a:cs typeface="Arial" panose="020B0604020202020204" pitchFamily="34" charset="0"/>
              </a:rPr>
              <a:t>tổ</a:t>
            </a:r>
            <a:r>
              <a:rPr lang="en-US" sz="3200" dirty="0" smtClean="0">
                <a:solidFill>
                  <a:srgbClr val="7030A0"/>
                </a:solidFill>
                <a:latin typeface="Arial" panose="020B0604020202020204" pitchFamily="34" charset="0"/>
                <a:cs typeface="Arial" panose="020B0604020202020204" pitchFamily="34" charset="0"/>
              </a:rPr>
              <a:t>.</a:t>
            </a:r>
          </a:p>
          <a:p>
            <a:pPr algn="just">
              <a:lnSpc>
                <a:spcPct val="150000"/>
              </a:lnSpc>
            </a:pPr>
            <a:r>
              <a:rPr lang="en-US" sz="3200" b="1" i="1" u="sng" dirty="0" smtClean="0">
                <a:latin typeface="Arial" panose="020B0604020202020204" pitchFamily="34" charset="0"/>
                <a:cs typeface="Arial" panose="020B0604020202020204" pitchFamily="34" charset="0"/>
              </a:rPr>
              <a:t>- </a:t>
            </a:r>
            <a:r>
              <a:rPr lang="en-US" sz="3200" b="1" i="1" u="sng" dirty="0" err="1" smtClean="0">
                <a:latin typeface="Arial" panose="020B0604020202020204" pitchFamily="34" charset="0"/>
                <a:cs typeface="Arial" panose="020B0604020202020204" pitchFamily="34" charset="0"/>
              </a:rPr>
              <a:t>Nhiệm</a:t>
            </a:r>
            <a:r>
              <a:rPr lang="en-US" sz="3200" b="1" i="1" u="sng" dirty="0" smtClean="0">
                <a:latin typeface="Arial" panose="020B0604020202020204" pitchFamily="34" charset="0"/>
                <a:cs typeface="Arial" panose="020B0604020202020204" pitchFamily="34" charset="0"/>
              </a:rPr>
              <a:t> </a:t>
            </a:r>
            <a:r>
              <a:rPr lang="en-US" sz="3200" b="1" i="1" u="sng" dirty="0" err="1" smtClean="0">
                <a:latin typeface="Arial" panose="020B0604020202020204" pitchFamily="34" charset="0"/>
                <a:cs typeface="Arial" panose="020B0604020202020204" pitchFamily="34" charset="0"/>
              </a:rPr>
              <a:t>vụ</a:t>
            </a:r>
            <a:r>
              <a:rPr lang="en-US" sz="3200" b="1" i="1" u="sng" dirty="0" smtClean="0">
                <a:latin typeface="Arial" panose="020B0604020202020204" pitchFamily="34" charset="0"/>
                <a:cs typeface="Arial" panose="020B0604020202020204" pitchFamily="34" charset="0"/>
              </a:rPr>
              <a:t>: :</a:t>
            </a:r>
          </a:p>
          <a:p>
            <a:pPr marL="457200" indent="-457200" algn="just">
              <a:lnSpc>
                <a:spcPct val="150000"/>
              </a:lnSpc>
              <a:buFont typeface="Wingdings" panose="05000000000000000000" pitchFamily="2" charset="2"/>
              <a:buChar char="v"/>
            </a:pPr>
            <a:r>
              <a:rPr lang="en-US" sz="3200" dirty="0" err="1" smtClean="0">
                <a:solidFill>
                  <a:srgbClr val="7030A0"/>
                </a:solidFill>
                <a:latin typeface="Arial" panose="020B0604020202020204" pitchFamily="34" charset="0"/>
                <a:cs typeface="Arial" panose="020B0604020202020204" pitchFamily="34" charset="0"/>
              </a:rPr>
              <a:t>Tìm</a:t>
            </a:r>
            <a:r>
              <a:rPr lang="en-US" sz="3200" dirty="0" smtClean="0">
                <a:solidFill>
                  <a:srgbClr val="7030A0"/>
                </a:solidFill>
                <a:latin typeface="Arial" panose="020B0604020202020204" pitchFamily="34" charset="0"/>
                <a:cs typeface="Arial" panose="020B0604020202020204" pitchFamily="34" charset="0"/>
              </a:rPr>
              <a:t> </a:t>
            </a:r>
            <a:r>
              <a:rPr lang="en-US" sz="3200" dirty="0" err="1" smtClean="0">
                <a:solidFill>
                  <a:srgbClr val="7030A0"/>
                </a:solidFill>
                <a:latin typeface="Arial" panose="020B0604020202020204" pitchFamily="34" charset="0"/>
                <a:cs typeface="Arial" panose="020B0604020202020204" pitchFamily="34" charset="0"/>
              </a:rPr>
              <a:t>thêm</a:t>
            </a:r>
            <a:r>
              <a:rPr lang="en-US" sz="3200" dirty="0" smtClean="0">
                <a:solidFill>
                  <a:srgbClr val="7030A0"/>
                </a:solidFill>
                <a:latin typeface="Arial" panose="020B0604020202020204" pitchFamily="34" charset="0"/>
                <a:cs typeface="Arial" panose="020B0604020202020204" pitchFamily="34" charset="0"/>
              </a:rPr>
              <a:t> </a:t>
            </a:r>
            <a:r>
              <a:rPr lang="en-US" sz="3200" dirty="0" err="1" smtClean="0">
                <a:solidFill>
                  <a:srgbClr val="7030A0"/>
                </a:solidFill>
                <a:latin typeface="Arial" panose="020B0604020202020204" pitchFamily="34" charset="0"/>
                <a:cs typeface="Arial" panose="020B0604020202020204" pitchFamily="34" charset="0"/>
              </a:rPr>
              <a:t>ví</a:t>
            </a:r>
            <a:r>
              <a:rPr lang="en-US" sz="3200" dirty="0" smtClean="0">
                <a:solidFill>
                  <a:srgbClr val="7030A0"/>
                </a:solidFill>
                <a:latin typeface="Arial" panose="020B0604020202020204" pitchFamily="34" charset="0"/>
                <a:cs typeface="Arial" panose="020B0604020202020204" pitchFamily="34" charset="0"/>
              </a:rPr>
              <a:t> </a:t>
            </a:r>
            <a:r>
              <a:rPr lang="en-US" sz="3200" dirty="0" err="1" smtClean="0">
                <a:solidFill>
                  <a:srgbClr val="7030A0"/>
                </a:solidFill>
                <a:latin typeface="Arial" panose="020B0604020202020204" pitchFamily="34" charset="0"/>
                <a:cs typeface="Arial" panose="020B0604020202020204" pitchFamily="34" charset="0"/>
              </a:rPr>
              <a:t>dụ</a:t>
            </a:r>
            <a:r>
              <a:rPr lang="en-US" sz="3200" dirty="0" smtClean="0">
                <a:solidFill>
                  <a:srgbClr val="7030A0"/>
                </a:solidFill>
                <a:latin typeface="Arial" panose="020B0604020202020204" pitchFamily="34" charset="0"/>
                <a:cs typeface="Arial" panose="020B0604020202020204" pitchFamily="34" charset="0"/>
              </a:rPr>
              <a:t> </a:t>
            </a:r>
            <a:r>
              <a:rPr lang="en-US" sz="3200" dirty="0" err="1" smtClean="0">
                <a:solidFill>
                  <a:srgbClr val="7030A0"/>
                </a:solidFill>
                <a:latin typeface="Arial" panose="020B0604020202020204" pitchFamily="34" charset="0"/>
                <a:cs typeface="Arial" panose="020B0604020202020204" pitchFamily="34" charset="0"/>
              </a:rPr>
              <a:t>về</a:t>
            </a:r>
            <a:r>
              <a:rPr lang="en-US" sz="3200" dirty="0" smtClean="0">
                <a:solidFill>
                  <a:srgbClr val="7030A0"/>
                </a:solidFill>
                <a:latin typeface="Arial" panose="020B0604020202020204" pitchFamily="34" charset="0"/>
                <a:cs typeface="Arial" panose="020B0604020202020204" pitchFamily="34" charset="0"/>
              </a:rPr>
              <a:t> </a:t>
            </a:r>
            <a:r>
              <a:rPr lang="en-US" sz="3200" dirty="0" err="1" smtClean="0">
                <a:solidFill>
                  <a:srgbClr val="7030A0"/>
                </a:solidFill>
                <a:latin typeface="Arial" panose="020B0604020202020204" pitchFamily="34" charset="0"/>
                <a:cs typeface="Arial" panose="020B0604020202020204" pitchFamily="34" charset="0"/>
              </a:rPr>
              <a:t>các</a:t>
            </a:r>
            <a:r>
              <a:rPr lang="en-US" sz="3200" dirty="0" smtClean="0">
                <a:solidFill>
                  <a:srgbClr val="7030A0"/>
                </a:solidFill>
                <a:latin typeface="Arial" panose="020B0604020202020204" pitchFamily="34" charset="0"/>
                <a:cs typeface="Arial" panose="020B0604020202020204" pitchFamily="34" charset="0"/>
              </a:rPr>
              <a:t> </a:t>
            </a:r>
            <a:r>
              <a:rPr lang="en-US" sz="3200" dirty="0" err="1" smtClean="0">
                <a:solidFill>
                  <a:srgbClr val="7030A0"/>
                </a:solidFill>
                <a:latin typeface="Arial" panose="020B0604020202020204" pitchFamily="34" charset="0"/>
                <a:cs typeface="Arial" panose="020B0604020202020204" pitchFamily="34" charset="0"/>
              </a:rPr>
              <a:t>hình</a:t>
            </a:r>
            <a:r>
              <a:rPr lang="en-US" sz="3200" dirty="0" smtClean="0">
                <a:solidFill>
                  <a:srgbClr val="7030A0"/>
                </a:solidFill>
                <a:latin typeface="Arial" panose="020B0604020202020204" pitchFamily="34" charset="0"/>
                <a:cs typeface="Arial" panose="020B0604020202020204" pitchFamily="34" charset="0"/>
              </a:rPr>
              <a:t> </a:t>
            </a:r>
            <a:r>
              <a:rPr lang="en-US" sz="3200" dirty="0" err="1" smtClean="0">
                <a:solidFill>
                  <a:srgbClr val="7030A0"/>
                </a:solidFill>
                <a:latin typeface="Arial" panose="020B0604020202020204" pitchFamily="34" charset="0"/>
                <a:cs typeface="Arial" panose="020B0604020202020204" pitchFamily="34" charset="0"/>
              </a:rPr>
              <a:t>ảnh</a:t>
            </a:r>
            <a:r>
              <a:rPr lang="en-US" sz="3200" dirty="0" smtClean="0">
                <a:solidFill>
                  <a:srgbClr val="7030A0"/>
                </a:solidFill>
                <a:latin typeface="Arial" panose="020B0604020202020204" pitchFamily="34" charset="0"/>
                <a:cs typeface="Arial" panose="020B0604020202020204" pitchFamily="34" charset="0"/>
              </a:rPr>
              <a:t> </a:t>
            </a:r>
            <a:r>
              <a:rPr lang="en-US" sz="3200" dirty="0" err="1" smtClean="0">
                <a:solidFill>
                  <a:srgbClr val="7030A0"/>
                </a:solidFill>
                <a:latin typeface="Arial" panose="020B0604020202020204" pitchFamily="34" charset="0"/>
                <a:cs typeface="Arial" panose="020B0604020202020204" pitchFamily="34" charset="0"/>
              </a:rPr>
              <a:t>đối</a:t>
            </a:r>
            <a:r>
              <a:rPr lang="en-US" sz="3200" dirty="0" smtClean="0">
                <a:solidFill>
                  <a:srgbClr val="7030A0"/>
                </a:solidFill>
                <a:latin typeface="Arial" panose="020B0604020202020204" pitchFamily="34" charset="0"/>
                <a:cs typeface="Arial" panose="020B0604020202020204" pitchFamily="34" charset="0"/>
              </a:rPr>
              <a:t> </a:t>
            </a:r>
            <a:r>
              <a:rPr lang="en-US" sz="3200" dirty="0" err="1" smtClean="0">
                <a:solidFill>
                  <a:srgbClr val="7030A0"/>
                </a:solidFill>
                <a:latin typeface="Arial" panose="020B0604020202020204" pitchFamily="34" charset="0"/>
                <a:cs typeface="Arial" panose="020B0604020202020204" pitchFamily="34" charset="0"/>
              </a:rPr>
              <a:t>xứng</a:t>
            </a:r>
            <a:r>
              <a:rPr lang="en-US" sz="3200" dirty="0" smtClean="0">
                <a:solidFill>
                  <a:srgbClr val="7030A0"/>
                </a:solidFill>
                <a:latin typeface="Arial" panose="020B0604020202020204" pitchFamily="34" charset="0"/>
                <a:cs typeface="Arial" panose="020B0604020202020204" pitchFamily="34" charset="0"/>
              </a:rPr>
              <a:t> </a:t>
            </a:r>
            <a:r>
              <a:rPr lang="en-US" sz="3200" dirty="0" err="1" smtClean="0">
                <a:solidFill>
                  <a:srgbClr val="7030A0"/>
                </a:solidFill>
                <a:latin typeface="Arial" panose="020B0604020202020204" pitchFamily="34" charset="0"/>
                <a:cs typeface="Arial" panose="020B0604020202020204" pitchFamily="34" charset="0"/>
              </a:rPr>
              <a:t>trong</a:t>
            </a:r>
            <a:r>
              <a:rPr lang="en-US" sz="3200" dirty="0" smtClean="0">
                <a:solidFill>
                  <a:srgbClr val="7030A0"/>
                </a:solidFill>
                <a:latin typeface="Arial" panose="020B0604020202020204" pitchFamily="34" charset="0"/>
                <a:cs typeface="Arial" panose="020B0604020202020204" pitchFamily="34" charset="0"/>
              </a:rPr>
              <a:t> </a:t>
            </a:r>
            <a:r>
              <a:rPr lang="en-US" sz="3200" dirty="0" err="1" smtClean="0">
                <a:solidFill>
                  <a:srgbClr val="7030A0"/>
                </a:solidFill>
                <a:latin typeface="Arial" panose="020B0604020202020204" pitchFamily="34" charset="0"/>
                <a:cs typeface="Arial" panose="020B0604020202020204" pitchFamily="34" charset="0"/>
              </a:rPr>
              <a:t>thế</a:t>
            </a:r>
            <a:r>
              <a:rPr lang="en-US" sz="3200" dirty="0" smtClean="0">
                <a:solidFill>
                  <a:srgbClr val="7030A0"/>
                </a:solidFill>
                <a:latin typeface="Arial" panose="020B0604020202020204" pitchFamily="34" charset="0"/>
                <a:cs typeface="Arial" panose="020B0604020202020204" pitchFamily="34" charset="0"/>
              </a:rPr>
              <a:t> </a:t>
            </a:r>
            <a:r>
              <a:rPr lang="en-US" sz="3200" dirty="0" err="1" smtClean="0">
                <a:solidFill>
                  <a:srgbClr val="7030A0"/>
                </a:solidFill>
                <a:latin typeface="Arial" panose="020B0604020202020204" pitchFamily="34" charset="0"/>
                <a:cs typeface="Arial" panose="020B0604020202020204" pitchFamily="34" charset="0"/>
              </a:rPr>
              <a:t>giới</a:t>
            </a:r>
            <a:r>
              <a:rPr lang="en-US" sz="3200" dirty="0" smtClean="0">
                <a:solidFill>
                  <a:srgbClr val="7030A0"/>
                </a:solidFill>
                <a:latin typeface="Arial" panose="020B0604020202020204" pitchFamily="34" charset="0"/>
                <a:cs typeface="Arial" panose="020B0604020202020204" pitchFamily="34" charset="0"/>
              </a:rPr>
              <a:t> </a:t>
            </a:r>
            <a:r>
              <a:rPr lang="en-US" sz="3200" dirty="0" err="1" smtClean="0">
                <a:solidFill>
                  <a:srgbClr val="7030A0"/>
                </a:solidFill>
                <a:latin typeface="Arial" panose="020B0604020202020204" pitchFamily="34" charset="0"/>
                <a:cs typeface="Arial" panose="020B0604020202020204" pitchFamily="34" charset="0"/>
              </a:rPr>
              <a:t>tự</a:t>
            </a:r>
            <a:r>
              <a:rPr lang="en-US" sz="3200" dirty="0" smtClean="0">
                <a:solidFill>
                  <a:srgbClr val="7030A0"/>
                </a:solidFill>
                <a:latin typeface="Arial" panose="020B0604020202020204" pitchFamily="34" charset="0"/>
                <a:cs typeface="Arial" panose="020B0604020202020204" pitchFamily="34" charset="0"/>
              </a:rPr>
              <a:t> </a:t>
            </a:r>
            <a:r>
              <a:rPr lang="en-US" sz="3200" dirty="0" err="1" smtClean="0">
                <a:solidFill>
                  <a:srgbClr val="7030A0"/>
                </a:solidFill>
                <a:latin typeface="Arial" panose="020B0604020202020204" pitchFamily="34" charset="0"/>
                <a:cs typeface="Arial" panose="020B0604020202020204" pitchFamily="34" charset="0"/>
              </a:rPr>
              <a:t>nhiên</a:t>
            </a:r>
            <a:r>
              <a:rPr lang="en-US" sz="3200" dirty="0" smtClean="0">
                <a:solidFill>
                  <a:srgbClr val="7030A0"/>
                </a:solidFill>
                <a:latin typeface="Arial" panose="020B0604020202020204" pitchFamily="34" charset="0"/>
                <a:cs typeface="Arial" panose="020B0604020202020204" pitchFamily="34" charset="0"/>
              </a:rPr>
              <a:t>.</a:t>
            </a:r>
          </a:p>
          <a:p>
            <a:pPr marL="457200" indent="-457200" algn="just">
              <a:lnSpc>
                <a:spcPct val="150000"/>
              </a:lnSpc>
              <a:buFont typeface="Wingdings" panose="05000000000000000000" pitchFamily="2" charset="2"/>
              <a:buChar char="v"/>
            </a:pPr>
            <a:r>
              <a:rPr lang="en-US" sz="3200" dirty="0" err="1" smtClean="0">
                <a:solidFill>
                  <a:srgbClr val="7030A0"/>
                </a:solidFill>
                <a:latin typeface="Arial" panose="020B0604020202020204" pitchFamily="34" charset="0"/>
                <a:cs typeface="Arial" panose="020B0604020202020204" pitchFamily="34" charset="0"/>
              </a:rPr>
              <a:t>Tính</a:t>
            </a:r>
            <a:r>
              <a:rPr lang="en-US" sz="3200" dirty="0" smtClean="0">
                <a:solidFill>
                  <a:srgbClr val="7030A0"/>
                </a:solidFill>
                <a:latin typeface="Arial" panose="020B0604020202020204" pitchFamily="34" charset="0"/>
                <a:cs typeface="Arial" panose="020B0604020202020204" pitchFamily="34" charset="0"/>
              </a:rPr>
              <a:t> </a:t>
            </a:r>
            <a:r>
              <a:rPr lang="en-US" sz="3200" dirty="0" err="1" smtClean="0">
                <a:solidFill>
                  <a:srgbClr val="7030A0"/>
                </a:solidFill>
                <a:latin typeface="Arial" panose="020B0604020202020204" pitchFamily="34" charset="0"/>
                <a:cs typeface="Arial" panose="020B0604020202020204" pitchFamily="34" charset="0"/>
              </a:rPr>
              <a:t>đối</a:t>
            </a:r>
            <a:r>
              <a:rPr lang="en-US" sz="3200" dirty="0" smtClean="0">
                <a:solidFill>
                  <a:srgbClr val="7030A0"/>
                </a:solidFill>
                <a:latin typeface="Arial" panose="020B0604020202020204" pitchFamily="34" charset="0"/>
                <a:cs typeface="Arial" panose="020B0604020202020204" pitchFamily="34" charset="0"/>
              </a:rPr>
              <a:t> </a:t>
            </a:r>
            <a:r>
              <a:rPr lang="en-US" sz="3200" dirty="0" err="1" smtClean="0">
                <a:solidFill>
                  <a:srgbClr val="7030A0"/>
                </a:solidFill>
                <a:latin typeface="Arial" panose="020B0604020202020204" pitchFamily="34" charset="0"/>
                <a:cs typeface="Arial" panose="020B0604020202020204" pitchFamily="34" charset="0"/>
              </a:rPr>
              <a:t>xứng</a:t>
            </a:r>
            <a:r>
              <a:rPr lang="en-US" sz="3200" dirty="0" smtClean="0">
                <a:solidFill>
                  <a:srgbClr val="7030A0"/>
                </a:solidFill>
                <a:latin typeface="Arial" panose="020B0604020202020204" pitchFamily="34" charset="0"/>
                <a:cs typeface="Arial" panose="020B0604020202020204" pitchFamily="34" charset="0"/>
              </a:rPr>
              <a:t> </a:t>
            </a:r>
            <a:r>
              <a:rPr lang="en-US" sz="3200" dirty="0" err="1" smtClean="0">
                <a:solidFill>
                  <a:srgbClr val="7030A0"/>
                </a:solidFill>
                <a:latin typeface="Arial" panose="020B0604020202020204" pitchFamily="34" charset="0"/>
                <a:cs typeface="Arial" panose="020B0604020202020204" pitchFamily="34" charset="0"/>
              </a:rPr>
              <a:t>trong</a:t>
            </a:r>
            <a:r>
              <a:rPr lang="en-US" sz="3200" dirty="0" smtClean="0">
                <a:solidFill>
                  <a:srgbClr val="7030A0"/>
                </a:solidFill>
                <a:latin typeface="Arial" panose="020B0604020202020204" pitchFamily="34" charset="0"/>
                <a:cs typeface="Arial" panose="020B0604020202020204" pitchFamily="34" charset="0"/>
              </a:rPr>
              <a:t> </a:t>
            </a:r>
            <a:r>
              <a:rPr lang="en-US" sz="3200" dirty="0" err="1" smtClean="0">
                <a:solidFill>
                  <a:srgbClr val="7030A0"/>
                </a:solidFill>
                <a:latin typeface="Arial" panose="020B0604020202020204" pitchFamily="34" charset="0"/>
                <a:cs typeface="Arial" panose="020B0604020202020204" pitchFamily="34" charset="0"/>
              </a:rPr>
              <a:t>tự</a:t>
            </a:r>
            <a:r>
              <a:rPr lang="en-US" sz="3200" dirty="0" smtClean="0">
                <a:solidFill>
                  <a:srgbClr val="7030A0"/>
                </a:solidFill>
                <a:latin typeface="Arial" panose="020B0604020202020204" pitchFamily="34" charset="0"/>
                <a:cs typeface="Arial" panose="020B0604020202020204" pitchFamily="34" charset="0"/>
              </a:rPr>
              <a:t> </a:t>
            </a:r>
            <a:r>
              <a:rPr lang="en-US" sz="3200" dirty="0" err="1" smtClean="0">
                <a:solidFill>
                  <a:srgbClr val="7030A0"/>
                </a:solidFill>
                <a:latin typeface="Arial" panose="020B0604020202020204" pitchFamily="34" charset="0"/>
                <a:cs typeface="Arial" panose="020B0604020202020204" pitchFamily="34" charset="0"/>
              </a:rPr>
              <a:t>nhiên</a:t>
            </a:r>
            <a:r>
              <a:rPr lang="en-US" sz="3200" dirty="0" smtClean="0">
                <a:solidFill>
                  <a:srgbClr val="7030A0"/>
                </a:solidFill>
                <a:latin typeface="Arial" panose="020B0604020202020204" pitchFamily="34" charset="0"/>
                <a:cs typeface="Arial" panose="020B0604020202020204" pitchFamily="34" charset="0"/>
              </a:rPr>
              <a:t> </a:t>
            </a:r>
            <a:r>
              <a:rPr lang="en-US" sz="3200" dirty="0" err="1" smtClean="0">
                <a:solidFill>
                  <a:srgbClr val="7030A0"/>
                </a:solidFill>
                <a:latin typeface="Arial" panose="020B0604020202020204" pitchFamily="34" charset="0"/>
                <a:cs typeface="Arial" panose="020B0604020202020204" pitchFamily="34" charset="0"/>
              </a:rPr>
              <a:t>có</a:t>
            </a:r>
            <a:r>
              <a:rPr lang="en-US" sz="3200" dirty="0" smtClean="0">
                <a:solidFill>
                  <a:srgbClr val="7030A0"/>
                </a:solidFill>
                <a:latin typeface="Arial" panose="020B0604020202020204" pitchFamily="34" charset="0"/>
                <a:cs typeface="Arial" panose="020B0604020202020204" pitchFamily="34" charset="0"/>
              </a:rPr>
              <a:t> ý </a:t>
            </a:r>
            <a:r>
              <a:rPr lang="en-US" sz="3200" dirty="0" err="1" smtClean="0">
                <a:solidFill>
                  <a:srgbClr val="7030A0"/>
                </a:solidFill>
                <a:latin typeface="Arial" panose="020B0604020202020204" pitchFamily="34" charset="0"/>
                <a:cs typeface="Arial" panose="020B0604020202020204" pitchFamily="34" charset="0"/>
              </a:rPr>
              <a:t>nghĩa</a:t>
            </a:r>
            <a:r>
              <a:rPr lang="en-US" sz="3200" dirty="0" smtClean="0">
                <a:solidFill>
                  <a:srgbClr val="7030A0"/>
                </a:solidFill>
                <a:latin typeface="Arial" panose="020B0604020202020204" pitchFamily="34" charset="0"/>
                <a:cs typeface="Arial" panose="020B0604020202020204" pitchFamily="34" charset="0"/>
              </a:rPr>
              <a:t> </a:t>
            </a:r>
            <a:r>
              <a:rPr lang="en-US" sz="3200" dirty="0" err="1" smtClean="0">
                <a:solidFill>
                  <a:srgbClr val="7030A0"/>
                </a:solidFill>
                <a:latin typeface="Arial" panose="020B0604020202020204" pitchFamily="34" charset="0"/>
                <a:cs typeface="Arial" panose="020B0604020202020204" pitchFamily="34" charset="0"/>
              </a:rPr>
              <a:t>gì</a:t>
            </a:r>
            <a:r>
              <a:rPr lang="en-US" sz="3200" dirty="0" smtClean="0">
                <a:solidFill>
                  <a:srgbClr val="7030A0"/>
                </a:solidFill>
                <a:latin typeface="Arial" panose="020B0604020202020204" pitchFamily="34" charset="0"/>
                <a:cs typeface="Arial" panose="020B0604020202020204" pitchFamily="34" charset="0"/>
              </a:rPr>
              <a:t>?</a:t>
            </a:r>
          </a:p>
          <a:p>
            <a:pPr algn="just">
              <a:lnSpc>
                <a:spcPct val="150000"/>
              </a:lnSpc>
            </a:pPr>
            <a:r>
              <a:rPr lang="en-US" sz="3200" b="1" i="1" u="sng" dirty="0" smtClean="0">
                <a:latin typeface="Arial" panose="020B0604020202020204" pitchFamily="34" charset="0"/>
                <a:cs typeface="Arial" panose="020B0604020202020204" pitchFamily="34" charset="0"/>
              </a:rPr>
              <a:t>- </a:t>
            </a:r>
            <a:r>
              <a:rPr lang="en-US" sz="3200" b="1" i="1" u="sng" dirty="0" err="1" smtClean="0">
                <a:latin typeface="Arial" panose="020B0604020202020204" pitchFamily="34" charset="0"/>
                <a:cs typeface="Arial" panose="020B0604020202020204" pitchFamily="34" charset="0"/>
              </a:rPr>
              <a:t>Thời</a:t>
            </a:r>
            <a:r>
              <a:rPr lang="en-US" sz="3200" b="1" i="1" u="sng" dirty="0" smtClean="0">
                <a:latin typeface="Arial" panose="020B0604020202020204" pitchFamily="34" charset="0"/>
                <a:cs typeface="Arial" panose="020B0604020202020204" pitchFamily="34" charset="0"/>
              </a:rPr>
              <a:t> </a:t>
            </a:r>
            <a:r>
              <a:rPr lang="en-US" sz="3200" b="1" i="1" u="sng" dirty="0" err="1" smtClean="0">
                <a:latin typeface="Arial" panose="020B0604020202020204" pitchFamily="34" charset="0"/>
                <a:cs typeface="Arial" panose="020B0604020202020204" pitchFamily="34" charset="0"/>
              </a:rPr>
              <a:t>gian</a:t>
            </a:r>
            <a:r>
              <a:rPr lang="en-US" sz="3200" b="1" i="1" u="sng" dirty="0" smtClean="0">
                <a:latin typeface="Arial" panose="020B0604020202020204" pitchFamily="34" charset="0"/>
                <a:cs typeface="Arial" panose="020B0604020202020204" pitchFamily="34" charset="0"/>
              </a:rPr>
              <a:t>: </a:t>
            </a:r>
            <a:r>
              <a:rPr lang="en-US" sz="3200" dirty="0" smtClean="0">
                <a:latin typeface="Arial" panose="020B0604020202020204" pitchFamily="34" charset="0"/>
                <a:cs typeface="Arial" panose="020B0604020202020204" pitchFamily="34" charset="0"/>
              </a:rPr>
              <a:t> 4 </a:t>
            </a:r>
            <a:r>
              <a:rPr lang="en-US" sz="3200" dirty="0" err="1" smtClean="0">
                <a:latin typeface="Arial" panose="020B0604020202020204" pitchFamily="34" charset="0"/>
                <a:cs typeface="Arial" panose="020B0604020202020204" pitchFamily="34" charset="0"/>
              </a:rPr>
              <a:t>phút</a:t>
            </a:r>
            <a:endParaRPr lang="vi-VN" sz="3200"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0108400"/>
      </p:ext>
    </p:extLst>
  </p:cSld>
  <p:clrMapOvr>
    <a:masterClrMapping/>
  </p:clrMapOvr>
  <mc:AlternateContent xmlns:mc="http://schemas.openxmlformats.org/markup-compatibility/2006" xmlns:p14="http://schemas.microsoft.com/office/powerpoint/2010/main">
    <mc:Choice Requires="p14">
      <p:transition spd="slow" p14:dur="1600" advTm="2000">
        <p:blinds dir="vert"/>
      </p:transition>
    </mc:Choice>
    <mc:Fallback xmlns="">
      <p:transition spd="slow" advTm="2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additive="base">
                                        <p:cTn id="12"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 calcmode="lin" valueType="num">
                                      <p:cBhvr additive="base">
                                        <p:cTn id="1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 calcmode="lin" valueType="num">
                                      <p:cBhvr additive="base">
                                        <p:cTn id="22"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7">
                                            <p:txEl>
                                              <p:pRg st="2" end="2"/>
                                            </p:txEl>
                                          </p:spTgt>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 calcmode="lin" valueType="num">
                                      <p:cBhvr additive="base">
                                        <p:cTn id="26"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par>
                          <p:cTn id="28" fill="hold">
                            <p:stCondLst>
                              <p:cond delay="2000"/>
                            </p:stCondLst>
                            <p:childTnLst>
                              <p:par>
                                <p:cTn id="29" presetID="2" presetClass="entr" presetSubtype="4" fill="hold" grpId="0" nodeType="after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uiExpand="1"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6" name="Picture 8" descr="Tìm hiểu về Chuồn chuồn ngô (Anisopter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3818" y="990873"/>
            <a:ext cx="4814339" cy="300896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rot="1690231">
            <a:off x="124373" y="-92667"/>
            <a:ext cx="2689127" cy="43781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vi-VN" sz="3200">
              <a:latin typeface="Arial" panose="020B0604020202020204" pitchFamily="34" charset="0"/>
              <a:cs typeface="Arial" panose="020B0604020202020204" pitchFamily="34" charset="0"/>
            </a:endParaRPr>
          </a:p>
        </p:txBody>
      </p:sp>
      <p:sp>
        <p:nvSpPr>
          <p:cNvPr id="2" name="Rectangle 1"/>
          <p:cNvSpPr/>
          <p:nvPr/>
        </p:nvSpPr>
        <p:spPr>
          <a:xfrm>
            <a:off x="759988" y="171950"/>
            <a:ext cx="10139660" cy="461665"/>
          </a:xfrm>
          <a:prstGeom prst="rect">
            <a:avLst/>
          </a:prstGeom>
          <a:solidFill>
            <a:srgbClr val="FFFFFF"/>
          </a:solidFill>
        </p:spPr>
        <p:txBody>
          <a:bodyPr wrap="square">
            <a:spAutoFit/>
          </a:bodyPr>
          <a:lstStyle/>
          <a:p>
            <a:pPr algn="ctr"/>
            <a:r>
              <a:rPr lang="en-US" sz="2400" b="1" dirty="0" err="1" smtClean="0">
                <a:latin typeface="Arial" panose="020B0604020202020204" pitchFamily="34" charset="0"/>
                <a:cs typeface="Arial" panose="020B0604020202020204" pitchFamily="34" charset="0"/>
              </a:rPr>
              <a:t>Một</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số</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hình</a:t>
            </a:r>
            <a:r>
              <a:rPr lang="en-US" sz="2400" b="1" dirty="0" smtClean="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ảnh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đối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xứng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trong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thế</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giới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tự</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nhiên</a:t>
            </a:r>
            <a:r>
              <a:rPr lang="en-US" sz="2400" b="1" dirty="0">
                <a:latin typeface="Arial" panose="020B0604020202020204" pitchFamily="34" charset="0"/>
                <a:cs typeface="Arial" panose="020B0604020202020204" pitchFamily="34" charset="0"/>
              </a:rPr>
              <a:t>.</a:t>
            </a:r>
            <a:endParaRPr lang="vi-VN" sz="2400" b="1" dirty="0"/>
          </a:p>
        </p:txBody>
      </p:sp>
      <p:pic>
        <p:nvPicPr>
          <p:cNvPr id="2058" name="Picture 10" descr="Cửa sổ mở trượt nhôm cao cấp Xingfa - Cửa cuốn Quảng Ngãi, cửa nhựa lõi  thép uPVC, cửa nhôm cao cấp, cửa kéo Quảng Ngãi | Cửa cuốn Quảng Ngãi, cử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2759" y="990873"/>
            <a:ext cx="3684905" cy="307075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9185211" y="990873"/>
            <a:ext cx="1901952" cy="30089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vi-VN" sz="3200">
              <a:latin typeface="Arial" panose="020B0604020202020204" pitchFamily="34" charset="0"/>
              <a:cs typeface="Arial" panose="020B0604020202020204" pitchFamily="34" charset="0"/>
            </a:endParaRPr>
          </a:p>
        </p:txBody>
      </p:sp>
      <p:pic>
        <p:nvPicPr>
          <p:cNvPr id="2060" name="Picture 12" descr="Nằm mơ thấy cái bàn đánh đề con gì - mang điềm báo tốt hay xấu?"/>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64612" y="3999835"/>
            <a:ext cx="4507093" cy="275342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133088" y="3999835"/>
            <a:ext cx="2340864" cy="28581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vi-VN" sz="3200">
              <a:latin typeface="Arial" panose="020B0604020202020204" pitchFamily="34" charset="0"/>
              <a:cs typeface="Arial" panose="020B0604020202020204" pitchFamily="34" charset="0"/>
            </a:endParaRPr>
          </a:p>
        </p:txBody>
      </p:sp>
      <p:sp>
        <p:nvSpPr>
          <p:cNvPr id="8" name="TextBox 7"/>
          <p:cNvSpPr txBox="1"/>
          <p:nvPr/>
        </p:nvSpPr>
        <p:spPr>
          <a:xfrm>
            <a:off x="1074237" y="4126260"/>
            <a:ext cx="4146285" cy="461665"/>
          </a:xfrm>
          <a:prstGeom prst="rect">
            <a:avLst/>
          </a:prstGeom>
          <a:noFill/>
        </p:spPr>
        <p:txBody>
          <a:bodyPr wrap="square" rtlCol="0">
            <a:spAutoFit/>
          </a:bodyPr>
          <a:lstStyle/>
          <a:p>
            <a:pPr algn="ctr"/>
            <a:r>
              <a:rPr lang="en-US" sz="2400" b="1" dirty="0" err="1" smtClean="0">
                <a:solidFill>
                  <a:srgbClr val="002060"/>
                </a:solidFill>
                <a:latin typeface="Arial" panose="020B0604020202020204" pitchFamily="34" charset="0"/>
                <a:cs typeface="Arial" panose="020B0604020202020204" pitchFamily="34" charset="0"/>
              </a:rPr>
              <a:t>Chuồn</a:t>
            </a:r>
            <a:r>
              <a:rPr lang="en-US" sz="2400" b="1" dirty="0" smtClean="0">
                <a:solidFill>
                  <a:srgbClr val="002060"/>
                </a:solidFill>
                <a:latin typeface="Arial" panose="020B0604020202020204" pitchFamily="34" charset="0"/>
                <a:cs typeface="Arial" panose="020B0604020202020204" pitchFamily="34" charset="0"/>
              </a:rPr>
              <a:t> </a:t>
            </a:r>
            <a:r>
              <a:rPr lang="en-US" sz="2400" b="1" dirty="0" err="1" smtClean="0">
                <a:solidFill>
                  <a:srgbClr val="002060"/>
                </a:solidFill>
                <a:latin typeface="Arial" panose="020B0604020202020204" pitchFamily="34" charset="0"/>
                <a:cs typeface="Arial" panose="020B0604020202020204" pitchFamily="34" charset="0"/>
              </a:rPr>
              <a:t>chuồn</a:t>
            </a:r>
            <a:endParaRPr lang="vi-VN" sz="2400" b="1" dirty="0">
              <a:solidFill>
                <a:srgbClr val="002060"/>
              </a:solidFill>
              <a:latin typeface="Arial" panose="020B0604020202020204" pitchFamily="34" charset="0"/>
              <a:cs typeface="Arial" panose="020B0604020202020204" pitchFamily="34" charset="0"/>
            </a:endParaRPr>
          </a:p>
        </p:txBody>
      </p:sp>
      <p:sp>
        <p:nvSpPr>
          <p:cNvPr id="15" name="TextBox 14"/>
          <p:cNvSpPr txBox="1"/>
          <p:nvPr/>
        </p:nvSpPr>
        <p:spPr>
          <a:xfrm>
            <a:off x="7112068" y="4061627"/>
            <a:ext cx="4146285" cy="461665"/>
          </a:xfrm>
          <a:prstGeom prst="rect">
            <a:avLst/>
          </a:prstGeom>
          <a:noFill/>
        </p:spPr>
        <p:txBody>
          <a:bodyPr wrap="square" rtlCol="0">
            <a:spAutoFit/>
          </a:bodyPr>
          <a:lstStyle/>
          <a:p>
            <a:pPr algn="ctr"/>
            <a:r>
              <a:rPr lang="en-US" sz="2400" b="1" dirty="0" err="1" smtClean="0">
                <a:solidFill>
                  <a:srgbClr val="002060"/>
                </a:solidFill>
                <a:latin typeface="Arial" panose="020B0604020202020204" pitchFamily="34" charset="0"/>
                <a:cs typeface="Arial" panose="020B0604020202020204" pitchFamily="34" charset="0"/>
              </a:rPr>
              <a:t>Cửa</a:t>
            </a:r>
            <a:r>
              <a:rPr lang="en-US" sz="2400" b="1" dirty="0" smtClean="0">
                <a:solidFill>
                  <a:srgbClr val="002060"/>
                </a:solidFill>
                <a:latin typeface="Arial" panose="020B0604020202020204" pitchFamily="34" charset="0"/>
                <a:cs typeface="Arial" panose="020B0604020202020204" pitchFamily="34" charset="0"/>
              </a:rPr>
              <a:t> </a:t>
            </a:r>
            <a:r>
              <a:rPr lang="en-US" sz="2400" b="1" dirty="0" err="1" smtClean="0">
                <a:solidFill>
                  <a:srgbClr val="002060"/>
                </a:solidFill>
                <a:latin typeface="Arial" panose="020B0604020202020204" pitchFamily="34" charset="0"/>
                <a:cs typeface="Arial" panose="020B0604020202020204" pitchFamily="34" charset="0"/>
              </a:rPr>
              <a:t>sổ</a:t>
            </a:r>
            <a:endParaRPr lang="vi-VN" sz="2400" b="1" dirty="0">
              <a:solidFill>
                <a:srgbClr val="002060"/>
              </a:solidFill>
              <a:latin typeface="Arial" panose="020B0604020202020204" pitchFamily="34" charset="0"/>
              <a:cs typeface="Arial" panose="020B0604020202020204" pitchFamily="34" charset="0"/>
            </a:endParaRPr>
          </a:p>
        </p:txBody>
      </p:sp>
      <p:sp>
        <p:nvSpPr>
          <p:cNvPr id="16" name="TextBox 15"/>
          <p:cNvSpPr txBox="1"/>
          <p:nvPr/>
        </p:nvSpPr>
        <p:spPr>
          <a:xfrm>
            <a:off x="4228747" y="6217873"/>
            <a:ext cx="4146285" cy="461665"/>
          </a:xfrm>
          <a:prstGeom prst="rect">
            <a:avLst/>
          </a:prstGeom>
          <a:noFill/>
        </p:spPr>
        <p:txBody>
          <a:bodyPr wrap="square" rtlCol="0">
            <a:spAutoFit/>
          </a:bodyPr>
          <a:lstStyle/>
          <a:p>
            <a:pPr algn="ctr"/>
            <a:r>
              <a:rPr lang="en-US" sz="2400" b="1" dirty="0" err="1" smtClean="0">
                <a:solidFill>
                  <a:srgbClr val="002060"/>
                </a:solidFill>
                <a:latin typeface="Arial" panose="020B0604020202020204" pitchFamily="34" charset="0"/>
                <a:cs typeface="Arial" panose="020B0604020202020204" pitchFamily="34" charset="0"/>
              </a:rPr>
              <a:t>Bàn</a:t>
            </a:r>
            <a:r>
              <a:rPr lang="en-US" sz="2400" b="1" dirty="0" smtClean="0">
                <a:solidFill>
                  <a:srgbClr val="002060"/>
                </a:solidFill>
                <a:latin typeface="Arial" panose="020B0604020202020204" pitchFamily="34" charset="0"/>
                <a:cs typeface="Arial" panose="020B0604020202020204" pitchFamily="34" charset="0"/>
              </a:rPr>
              <a:t> </a:t>
            </a:r>
            <a:r>
              <a:rPr lang="en-US" sz="2400" b="1" dirty="0" err="1" smtClean="0">
                <a:solidFill>
                  <a:srgbClr val="002060"/>
                </a:solidFill>
                <a:latin typeface="Arial" panose="020B0604020202020204" pitchFamily="34" charset="0"/>
                <a:cs typeface="Arial" panose="020B0604020202020204" pitchFamily="34" charset="0"/>
              </a:rPr>
              <a:t>học</a:t>
            </a:r>
            <a:endParaRPr lang="vi-VN" sz="24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578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056"/>
                                        </p:tgtEl>
                                        <p:attrNameLst>
                                          <p:attrName>style.visibility</p:attrName>
                                        </p:attrNameLst>
                                      </p:cBhvr>
                                      <p:to>
                                        <p:strVal val="visible"/>
                                      </p:to>
                                    </p:set>
                                    <p:anim calcmode="lin" valueType="num">
                                      <p:cBhvr additive="base">
                                        <p:cTn id="17" dur="500" fill="hold"/>
                                        <p:tgtEl>
                                          <p:spTgt spid="2056"/>
                                        </p:tgtEl>
                                        <p:attrNameLst>
                                          <p:attrName>ppt_x</p:attrName>
                                        </p:attrNameLst>
                                      </p:cBhvr>
                                      <p:tavLst>
                                        <p:tav tm="0">
                                          <p:val>
                                            <p:strVal val="#ppt_x"/>
                                          </p:val>
                                        </p:tav>
                                        <p:tav tm="100000">
                                          <p:val>
                                            <p:strVal val="#ppt_x"/>
                                          </p:val>
                                        </p:tav>
                                      </p:tavLst>
                                    </p:anim>
                                    <p:anim calcmode="lin" valueType="num">
                                      <p:cBhvr additive="base">
                                        <p:cTn id="18" dur="500" fill="hold"/>
                                        <p:tgtEl>
                                          <p:spTgt spid="2056"/>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 presetClass="entr" presetSubtype="4" fill="hold" nodeType="afterEffect">
                                  <p:stCondLst>
                                    <p:cond delay="0"/>
                                  </p:stCondLst>
                                  <p:childTnLst>
                                    <p:set>
                                      <p:cBhvr>
                                        <p:cTn id="21" dur="1" fill="hold">
                                          <p:stCondLst>
                                            <p:cond delay="0"/>
                                          </p:stCondLst>
                                        </p:cTn>
                                        <p:tgtEl>
                                          <p:spTgt spid="2058"/>
                                        </p:tgtEl>
                                        <p:attrNameLst>
                                          <p:attrName>style.visibility</p:attrName>
                                        </p:attrNameLst>
                                      </p:cBhvr>
                                      <p:to>
                                        <p:strVal val="visible"/>
                                      </p:to>
                                    </p:set>
                                    <p:anim calcmode="lin" valueType="num">
                                      <p:cBhvr additive="base">
                                        <p:cTn id="22" dur="500" fill="hold"/>
                                        <p:tgtEl>
                                          <p:spTgt spid="2058"/>
                                        </p:tgtEl>
                                        <p:attrNameLst>
                                          <p:attrName>ppt_x</p:attrName>
                                        </p:attrNameLst>
                                      </p:cBhvr>
                                      <p:tavLst>
                                        <p:tav tm="0">
                                          <p:val>
                                            <p:strVal val="#ppt_x"/>
                                          </p:val>
                                        </p:tav>
                                        <p:tav tm="100000">
                                          <p:val>
                                            <p:strVal val="#ppt_x"/>
                                          </p:val>
                                        </p:tav>
                                      </p:tavLst>
                                    </p:anim>
                                    <p:anim calcmode="lin" valueType="num">
                                      <p:cBhvr additive="base">
                                        <p:cTn id="23" dur="500" fill="hold"/>
                                        <p:tgtEl>
                                          <p:spTgt spid="2058"/>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2060"/>
                                        </p:tgtEl>
                                        <p:attrNameLst>
                                          <p:attrName>style.visibility</p:attrName>
                                        </p:attrNameLst>
                                      </p:cBhvr>
                                      <p:to>
                                        <p:strVal val="visible"/>
                                      </p:to>
                                    </p:set>
                                    <p:anim calcmode="lin" valueType="num">
                                      <p:cBhvr additive="base">
                                        <p:cTn id="32" dur="500" fill="hold"/>
                                        <p:tgtEl>
                                          <p:spTgt spid="2060"/>
                                        </p:tgtEl>
                                        <p:attrNameLst>
                                          <p:attrName>ppt_x</p:attrName>
                                        </p:attrNameLst>
                                      </p:cBhvr>
                                      <p:tavLst>
                                        <p:tav tm="0">
                                          <p:val>
                                            <p:strVal val="#ppt_x"/>
                                          </p:val>
                                        </p:tav>
                                        <p:tav tm="100000">
                                          <p:val>
                                            <p:strVal val="#ppt_x"/>
                                          </p:val>
                                        </p:tav>
                                      </p:tavLst>
                                    </p:anim>
                                    <p:anim calcmode="lin" valueType="num">
                                      <p:cBhvr additive="base">
                                        <p:cTn id="33" dur="500" fill="hold"/>
                                        <p:tgtEl>
                                          <p:spTgt spid="206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5"/>
                                        </p:tgtEl>
                                      </p:cBhvr>
                                    </p:animEffect>
                                    <p:set>
                                      <p:cBhvr>
                                        <p:cTn id="38" dur="1" fill="hold">
                                          <p:stCondLst>
                                            <p:cond delay="499"/>
                                          </p:stCondLst>
                                        </p:cTn>
                                        <p:tgtEl>
                                          <p:spTgt spid="5"/>
                                        </p:tgtEl>
                                        <p:attrNameLst>
                                          <p:attrName>style.visibility</p:attrName>
                                        </p:attrNameLst>
                                      </p:cBhvr>
                                      <p:to>
                                        <p:strVal val="hidden"/>
                                      </p:to>
                                    </p:set>
                                  </p:childTnLst>
                                </p:cTn>
                              </p:par>
                            </p:childTnLst>
                          </p:cTn>
                        </p:par>
                        <p:par>
                          <p:cTn id="39" fill="hold">
                            <p:stCondLst>
                              <p:cond delay="500"/>
                            </p:stCondLst>
                            <p:childTnLst>
                              <p:par>
                                <p:cTn id="40" presetID="2" presetClass="entr" presetSubtype="4" fill="hold" grpId="0" nodeType="after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ppt_x"/>
                                          </p:val>
                                        </p:tav>
                                        <p:tav tm="100000">
                                          <p:val>
                                            <p:strVal val="#ppt_x"/>
                                          </p:val>
                                        </p:tav>
                                      </p:tavLst>
                                    </p:anim>
                                    <p:anim calcmode="lin" valueType="num">
                                      <p:cBhvr additive="base">
                                        <p:cTn id="4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0" nodeType="clickEffect">
                                  <p:stCondLst>
                                    <p:cond delay="0"/>
                                  </p:stCondLst>
                                  <p:childTnLst>
                                    <p:animEffect transition="out" filter="fad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childTnLst>
                          </p:cTn>
                        </p:par>
                        <p:par>
                          <p:cTn id="49" fill="hold">
                            <p:stCondLst>
                              <p:cond delay="500"/>
                            </p:stCondLst>
                            <p:childTnLst>
                              <p:par>
                                <p:cTn id="50" presetID="2" presetClass="entr" presetSubtype="4" fill="hold" grpId="0" nodeType="after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500" fill="hold"/>
                                        <p:tgtEl>
                                          <p:spTgt spid="15"/>
                                        </p:tgtEl>
                                        <p:attrNameLst>
                                          <p:attrName>ppt_x</p:attrName>
                                        </p:attrNameLst>
                                      </p:cBhvr>
                                      <p:tavLst>
                                        <p:tav tm="0">
                                          <p:val>
                                            <p:strVal val="#ppt_x"/>
                                          </p:val>
                                        </p:tav>
                                        <p:tav tm="100000">
                                          <p:val>
                                            <p:strVal val="#ppt_x"/>
                                          </p:val>
                                        </p:tav>
                                      </p:tavLst>
                                    </p:anim>
                                    <p:anim calcmode="lin" valueType="num">
                                      <p:cBhvr additive="base">
                                        <p:cTn id="5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4" presetClass="exit" presetSubtype="10" fill="hold" grpId="1" nodeType="clickEffect">
                                  <p:stCondLst>
                                    <p:cond delay="0"/>
                                  </p:stCondLst>
                                  <p:childTnLst>
                                    <p:animEffect transition="out" filter="randombar(horizontal)">
                                      <p:cBhvr>
                                        <p:cTn id="57" dur="500"/>
                                        <p:tgtEl>
                                          <p:spTgt spid="7"/>
                                        </p:tgtEl>
                                      </p:cBhvr>
                                    </p:animEffect>
                                    <p:set>
                                      <p:cBhvr>
                                        <p:cTn id="58" dur="1" fill="hold">
                                          <p:stCondLst>
                                            <p:cond delay="499"/>
                                          </p:stCondLst>
                                        </p:cTn>
                                        <p:tgtEl>
                                          <p:spTgt spid="7"/>
                                        </p:tgtEl>
                                        <p:attrNameLst>
                                          <p:attrName>style.visibility</p:attrName>
                                        </p:attrNameLst>
                                      </p:cBhvr>
                                      <p:to>
                                        <p:strVal val="hidden"/>
                                      </p:to>
                                    </p:set>
                                  </p:childTnLst>
                                </p:cTn>
                              </p:par>
                            </p:childTnLst>
                          </p:cTn>
                        </p:par>
                        <p:par>
                          <p:cTn id="59" fill="hold">
                            <p:stCondLst>
                              <p:cond delay="500"/>
                            </p:stCondLst>
                            <p:childTnLst>
                              <p:par>
                                <p:cTn id="60" presetID="2" presetClass="entr" presetSubtype="4" fill="hold" grpId="0" nodeType="afterEffect">
                                  <p:stCondLst>
                                    <p:cond delay="0"/>
                                  </p:stCondLst>
                                  <p:childTnLst>
                                    <p:set>
                                      <p:cBhvr>
                                        <p:cTn id="61" dur="1" fill="hold">
                                          <p:stCondLst>
                                            <p:cond delay="0"/>
                                          </p:stCondLst>
                                        </p:cTn>
                                        <p:tgtEl>
                                          <p:spTgt spid="16"/>
                                        </p:tgtEl>
                                        <p:attrNameLst>
                                          <p:attrName>style.visibility</p:attrName>
                                        </p:attrNameLst>
                                      </p:cBhvr>
                                      <p:to>
                                        <p:strVal val="visible"/>
                                      </p:to>
                                    </p:set>
                                    <p:anim calcmode="lin" valueType="num">
                                      <p:cBhvr additive="base">
                                        <p:cTn id="62" dur="500" fill="hold"/>
                                        <p:tgtEl>
                                          <p:spTgt spid="16"/>
                                        </p:tgtEl>
                                        <p:attrNameLst>
                                          <p:attrName>ppt_x</p:attrName>
                                        </p:attrNameLst>
                                      </p:cBhvr>
                                      <p:tavLst>
                                        <p:tav tm="0">
                                          <p:val>
                                            <p:strVal val="#ppt_x"/>
                                          </p:val>
                                        </p:tav>
                                        <p:tav tm="100000">
                                          <p:val>
                                            <p:strVal val="#ppt_x"/>
                                          </p:val>
                                        </p:tav>
                                      </p:tavLst>
                                    </p:anim>
                                    <p:anim calcmode="lin" valueType="num">
                                      <p:cBhvr additive="base">
                                        <p:cTn id="6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2" grpId="0" animBg="1"/>
      <p:bldP spid="6" grpId="0" animBg="1"/>
      <p:bldP spid="7" grpId="0" animBg="1"/>
      <p:bldP spid="7" grpId="1" animBg="1"/>
      <p:bldP spid="8" grpId="0"/>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57200" y="284480"/>
            <a:ext cx="406400" cy="406400"/>
            <a:chOff x="680720" y="254000"/>
            <a:chExt cx="406400" cy="406400"/>
          </a:xfrm>
        </p:grpSpPr>
        <p:sp>
          <p:nvSpPr>
            <p:cNvPr id="3" name="椭圆 2"/>
            <p:cNvSpPr/>
            <p:nvPr/>
          </p:nvSpPr>
          <p:spPr>
            <a:xfrm>
              <a:off x="680720" y="254000"/>
              <a:ext cx="406400" cy="406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mn-ea"/>
                <a:sym typeface="+mn-lt"/>
              </a:endParaRPr>
            </a:p>
          </p:txBody>
        </p:sp>
        <p:sp>
          <p:nvSpPr>
            <p:cNvPr id="4" name="椭圆 3"/>
            <p:cNvSpPr/>
            <p:nvPr/>
          </p:nvSpPr>
          <p:spPr>
            <a:xfrm>
              <a:off x="767080" y="340360"/>
              <a:ext cx="233680" cy="2336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mn-ea"/>
                <a:sym typeface="+mn-lt"/>
              </a:endParaRPr>
            </a:p>
          </p:txBody>
        </p:sp>
      </p:grpSp>
      <p:pic>
        <p:nvPicPr>
          <p:cNvPr id="47" name="图片 46" descr="Tropical_10"/>
          <p:cNvPicPr>
            <a:picLocks noChangeAspect="1"/>
          </p:cNvPicPr>
          <p:nvPr/>
        </p:nvPicPr>
        <p:blipFill>
          <a:blip r:embed="rId4"/>
          <a:stretch>
            <a:fillRect/>
          </a:stretch>
        </p:blipFill>
        <p:spPr>
          <a:xfrm rot="10800000" flipH="1">
            <a:off x="10515730" y="-284880"/>
            <a:ext cx="1644019" cy="2860913"/>
          </a:xfrm>
          <a:prstGeom prst="rect">
            <a:avLst/>
          </a:prstGeom>
        </p:spPr>
      </p:pic>
      <p:pic>
        <p:nvPicPr>
          <p:cNvPr id="48" name="图片 47"/>
          <p:cNvPicPr>
            <a:picLocks noChangeAspect="1"/>
          </p:cNvPicPr>
          <p:nvPr/>
        </p:nvPicPr>
        <p:blipFill rotWithShape="1">
          <a:blip r:embed="rId5" cstate="print">
            <a:extLst>
              <a:ext uri="{28A0092B-C50C-407E-A947-70E740481C1C}">
                <a14:useLocalDpi xmlns:a14="http://schemas.microsoft.com/office/drawing/2010/main" val="0"/>
              </a:ext>
            </a:extLst>
          </a:blip>
          <a:srcRect l="7494" t="63695" r="41631" b="-1073"/>
          <a:stretch/>
        </p:blipFill>
        <p:spPr>
          <a:xfrm flipV="1">
            <a:off x="-53785" y="4107842"/>
            <a:ext cx="3425196" cy="2750158"/>
          </a:xfrm>
          <a:prstGeom prst="rect">
            <a:avLst/>
          </a:prstGeom>
        </p:spPr>
      </p:pic>
      <p:sp>
        <p:nvSpPr>
          <p:cNvPr id="6" name="Rectangle 5"/>
          <p:cNvSpPr/>
          <p:nvPr/>
        </p:nvSpPr>
        <p:spPr>
          <a:xfrm>
            <a:off x="2176272" y="158262"/>
            <a:ext cx="7443215" cy="658835"/>
          </a:xfrm>
          <a:prstGeom prst="rect">
            <a:avLst/>
          </a:prstGeom>
          <a:solidFill>
            <a:srgbClr val="FFCCCC"/>
          </a:solidFill>
        </p:spPr>
        <p:txBody>
          <a:bodyPr wrap="square">
            <a:spAutoFit/>
          </a:bodyPr>
          <a:lstStyle/>
          <a:p>
            <a:pPr algn="ctr">
              <a:lnSpc>
                <a:spcPct val="150000"/>
              </a:lnSpc>
            </a:pPr>
            <a:r>
              <a:rPr lang="en-US" sz="2800" dirty="0" err="1" smtClean="0">
                <a:solidFill>
                  <a:srgbClr val="7030A0"/>
                </a:solidFill>
                <a:latin typeface="Arial" panose="020B0604020202020204" pitchFamily="34" charset="0"/>
                <a:cs typeface="Arial" panose="020B0604020202020204" pitchFamily="34" charset="0"/>
              </a:rPr>
              <a:t>Tính</a:t>
            </a:r>
            <a:r>
              <a:rPr lang="en-US" sz="2800" dirty="0" smtClean="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đối</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xứng</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trong</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tự</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nhiên</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có</a:t>
            </a:r>
            <a:r>
              <a:rPr lang="en-US" sz="2800" dirty="0">
                <a:solidFill>
                  <a:srgbClr val="7030A0"/>
                </a:solidFill>
                <a:latin typeface="Arial" panose="020B0604020202020204" pitchFamily="34" charset="0"/>
                <a:cs typeface="Arial" panose="020B0604020202020204" pitchFamily="34" charset="0"/>
              </a:rPr>
              <a:t> ý </a:t>
            </a:r>
            <a:r>
              <a:rPr lang="en-US" sz="2800" dirty="0" err="1">
                <a:solidFill>
                  <a:srgbClr val="7030A0"/>
                </a:solidFill>
                <a:latin typeface="Arial" panose="020B0604020202020204" pitchFamily="34" charset="0"/>
                <a:cs typeface="Arial" panose="020B0604020202020204" pitchFamily="34" charset="0"/>
              </a:rPr>
              <a:t>nghĩa</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gì</a:t>
            </a:r>
            <a:r>
              <a:rPr lang="en-US" sz="2800" dirty="0">
                <a:solidFill>
                  <a:srgbClr val="7030A0"/>
                </a:solidFill>
                <a:latin typeface="Arial" panose="020B0604020202020204" pitchFamily="34" charset="0"/>
                <a:cs typeface="Arial" panose="020B0604020202020204" pitchFamily="34" charset="0"/>
              </a:rPr>
              <a:t>?</a:t>
            </a:r>
          </a:p>
        </p:txBody>
      </p:sp>
      <p:sp>
        <p:nvSpPr>
          <p:cNvPr id="7" name="TextBox 6"/>
          <p:cNvSpPr txBox="1"/>
          <p:nvPr/>
        </p:nvSpPr>
        <p:spPr>
          <a:xfrm>
            <a:off x="1070865" y="1363393"/>
            <a:ext cx="10242550" cy="1212640"/>
          </a:xfrm>
          <a:prstGeom prst="rect">
            <a:avLst/>
          </a:prstGeom>
          <a:noFill/>
        </p:spPr>
        <p:txBody>
          <a:bodyPr wrap="square" rtlCol="0">
            <a:spAutoFit/>
          </a:bodyPr>
          <a:lstStyle/>
          <a:p>
            <a:pPr algn="just">
              <a:lnSpc>
                <a:spcPct val="130000"/>
              </a:lnSpc>
            </a:pPr>
            <a:r>
              <a:rPr lang="en-US" sz="2800" b="1" i="1" dirty="0" smtClean="0">
                <a:solidFill>
                  <a:schemeClr val="accent5">
                    <a:lumMod val="50000"/>
                  </a:schemeClr>
                </a:solidFill>
                <a:latin typeface="Arial" panose="020B0604020202020204" pitchFamily="34" charset="0"/>
                <a:cs typeface="Arial" panose="020B0604020202020204" pitchFamily="34" charset="0"/>
              </a:rPr>
              <a:t>- </a:t>
            </a:r>
            <a:r>
              <a:rPr lang="en-US" sz="2800" b="1" i="1" dirty="0" err="1" smtClean="0">
                <a:solidFill>
                  <a:schemeClr val="accent5">
                    <a:lumMod val="50000"/>
                  </a:schemeClr>
                </a:solidFill>
                <a:latin typeface="Arial" panose="020B0604020202020204" pitchFamily="34" charset="0"/>
                <a:cs typeface="Arial" panose="020B0604020202020204" pitchFamily="34" charset="0"/>
              </a:rPr>
              <a:t>Là</a:t>
            </a:r>
            <a:r>
              <a:rPr lang="en-US" sz="2800" b="1" i="1" dirty="0" smtClean="0">
                <a:solidFill>
                  <a:schemeClr val="accent5">
                    <a:lumMod val="50000"/>
                  </a:schemeClr>
                </a:solidFill>
                <a:latin typeface="Arial" panose="020B0604020202020204" pitchFamily="34" charset="0"/>
                <a:cs typeface="Arial" panose="020B0604020202020204" pitchFamily="34" charset="0"/>
              </a:rPr>
              <a:t> </a:t>
            </a:r>
            <a:r>
              <a:rPr lang="en-US" sz="2800" b="1" i="1" dirty="0" err="1" smtClean="0">
                <a:solidFill>
                  <a:schemeClr val="accent5">
                    <a:lumMod val="50000"/>
                  </a:schemeClr>
                </a:solidFill>
                <a:latin typeface="Arial" panose="020B0604020202020204" pitchFamily="34" charset="0"/>
                <a:cs typeface="Arial" panose="020B0604020202020204" pitchFamily="34" charset="0"/>
              </a:rPr>
              <a:t>một</a:t>
            </a:r>
            <a:r>
              <a:rPr lang="en-US" sz="2800" b="1" i="1" dirty="0" smtClean="0">
                <a:solidFill>
                  <a:schemeClr val="accent5">
                    <a:lumMod val="50000"/>
                  </a:schemeClr>
                </a:solidFill>
                <a:latin typeface="Arial" panose="020B0604020202020204" pitchFamily="34" charset="0"/>
                <a:cs typeface="Arial" panose="020B0604020202020204" pitchFamily="34" charset="0"/>
              </a:rPr>
              <a:t> </a:t>
            </a:r>
            <a:r>
              <a:rPr lang="en-US" sz="2800" b="1" i="1" dirty="0" err="1" smtClean="0">
                <a:solidFill>
                  <a:schemeClr val="accent5">
                    <a:lumMod val="50000"/>
                  </a:schemeClr>
                </a:solidFill>
                <a:latin typeface="Arial" panose="020B0604020202020204" pitchFamily="34" charset="0"/>
                <a:cs typeface="Arial" panose="020B0604020202020204" pitchFamily="34" charset="0"/>
              </a:rPr>
              <a:t>trong</a:t>
            </a:r>
            <a:r>
              <a:rPr lang="en-US" sz="2800" b="1" i="1" dirty="0" smtClean="0">
                <a:solidFill>
                  <a:schemeClr val="accent5">
                    <a:lumMod val="50000"/>
                  </a:schemeClr>
                </a:solidFill>
                <a:latin typeface="Arial" panose="020B0604020202020204" pitchFamily="34" charset="0"/>
                <a:cs typeface="Arial" panose="020B0604020202020204" pitchFamily="34" charset="0"/>
              </a:rPr>
              <a:t> </a:t>
            </a:r>
            <a:r>
              <a:rPr lang="en-US" sz="2800" b="1" i="1" dirty="0" err="1" smtClean="0">
                <a:solidFill>
                  <a:schemeClr val="accent5">
                    <a:lumMod val="50000"/>
                  </a:schemeClr>
                </a:solidFill>
                <a:latin typeface="Arial" panose="020B0604020202020204" pitchFamily="34" charset="0"/>
                <a:cs typeface="Arial" panose="020B0604020202020204" pitchFamily="34" charset="0"/>
              </a:rPr>
              <a:t>những</a:t>
            </a:r>
            <a:r>
              <a:rPr lang="en-US" sz="2800" b="1" i="1" dirty="0" smtClean="0">
                <a:solidFill>
                  <a:schemeClr val="accent5">
                    <a:lumMod val="50000"/>
                  </a:schemeClr>
                </a:solidFill>
                <a:latin typeface="Arial" panose="020B0604020202020204" pitchFamily="34" charset="0"/>
                <a:cs typeface="Arial" panose="020B0604020202020204" pitchFamily="34" charset="0"/>
              </a:rPr>
              <a:t> </a:t>
            </a:r>
            <a:r>
              <a:rPr lang="en-US" sz="2800" b="1" i="1" dirty="0" err="1" smtClean="0">
                <a:solidFill>
                  <a:schemeClr val="accent5">
                    <a:lumMod val="50000"/>
                  </a:schemeClr>
                </a:solidFill>
                <a:latin typeface="Arial" panose="020B0604020202020204" pitchFamily="34" charset="0"/>
                <a:cs typeface="Arial" panose="020B0604020202020204" pitchFamily="34" charset="0"/>
              </a:rPr>
              <a:t>dấu</a:t>
            </a:r>
            <a:r>
              <a:rPr lang="en-US" sz="2800" b="1" i="1" dirty="0" smtClean="0">
                <a:solidFill>
                  <a:schemeClr val="accent5">
                    <a:lumMod val="50000"/>
                  </a:schemeClr>
                </a:solidFill>
                <a:latin typeface="Arial" panose="020B0604020202020204" pitchFamily="34" charset="0"/>
                <a:cs typeface="Arial" panose="020B0604020202020204" pitchFamily="34" charset="0"/>
              </a:rPr>
              <a:t> </a:t>
            </a:r>
            <a:r>
              <a:rPr lang="en-US" sz="2800" b="1" i="1" dirty="0" err="1" smtClean="0">
                <a:solidFill>
                  <a:schemeClr val="accent5">
                    <a:lumMod val="50000"/>
                  </a:schemeClr>
                </a:solidFill>
                <a:latin typeface="Arial" panose="020B0604020202020204" pitchFamily="34" charset="0"/>
                <a:cs typeface="Arial" panose="020B0604020202020204" pitchFamily="34" charset="0"/>
              </a:rPr>
              <a:t>hiệu</a:t>
            </a:r>
            <a:r>
              <a:rPr lang="en-US" sz="2800" b="1" i="1" dirty="0" smtClean="0">
                <a:solidFill>
                  <a:schemeClr val="accent5">
                    <a:lumMod val="50000"/>
                  </a:schemeClr>
                </a:solidFill>
                <a:latin typeface="Arial" panose="020B0604020202020204" pitchFamily="34" charset="0"/>
                <a:cs typeface="Arial" panose="020B0604020202020204" pitchFamily="34" charset="0"/>
              </a:rPr>
              <a:t> </a:t>
            </a:r>
            <a:r>
              <a:rPr lang="en-US" sz="2800" b="1" i="1" dirty="0" err="1" smtClean="0">
                <a:solidFill>
                  <a:schemeClr val="accent5">
                    <a:lumMod val="50000"/>
                  </a:schemeClr>
                </a:solidFill>
                <a:latin typeface="Arial" panose="020B0604020202020204" pitchFamily="34" charset="0"/>
                <a:cs typeface="Arial" panose="020B0604020202020204" pitchFamily="34" charset="0"/>
              </a:rPr>
              <a:t>quan</a:t>
            </a:r>
            <a:r>
              <a:rPr lang="en-US" sz="2800" b="1" i="1" dirty="0" smtClean="0">
                <a:solidFill>
                  <a:schemeClr val="accent5">
                    <a:lumMod val="50000"/>
                  </a:schemeClr>
                </a:solidFill>
                <a:latin typeface="Arial" panose="020B0604020202020204" pitchFamily="34" charset="0"/>
                <a:cs typeface="Arial" panose="020B0604020202020204" pitchFamily="34" charset="0"/>
              </a:rPr>
              <a:t> </a:t>
            </a:r>
            <a:r>
              <a:rPr lang="en-US" sz="2800" b="1" i="1" dirty="0" err="1" smtClean="0">
                <a:solidFill>
                  <a:schemeClr val="accent5">
                    <a:lumMod val="50000"/>
                  </a:schemeClr>
                </a:solidFill>
                <a:latin typeface="Arial" panose="020B0604020202020204" pitchFamily="34" charset="0"/>
                <a:cs typeface="Arial" panose="020B0604020202020204" pitchFamily="34" charset="0"/>
              </a:rPr>
              <a:t>trọng</a:t>
            </a:r>
            <a:r>
              <a:rPr lang="en-US" sz="2800" b="1" i="1" dirty="0" smtClean="0">
                <a:solidFill>
                  <a:schemeClr val="accent5">
                    <a:lumMod val="50000"/>
                  </a:schemeClr>
                </a:solidFill>
                <a:latin typeface="Arial" panose="020B0604020202020204" pitchFamily="34" charset="0"/>
                <a:cs typeface="Arial" panose="020B0604020202020204" pitchFamily="34" charset="0"/>
              </a:rPr>
              <a:t> </a:t>
            </a:r>
            <a:r>
              <a:rPr lang="en-US" sz="2800" b="1" i="1" dirty="0" err="1" smtClean="0">
                <a:solidFill>
                  <a:schemeClr val="accent5">
                    <a:lumMod val="50000"/>
                  </a:schemeClr>
                </a:solidFill>
                <a:latin typeface="Arial" panose="020B0604020202020204" pitchFamily="34" charset="0"/>
                <a:cs typeface="Arial" panose="020B0604020202020204" pitchFamily="34" charset="0"/>
              </a:rPr>
              <a:t>nhất</a:t>
            </a:r>
            <a:r>
              <a:rPr lang="en-US" sz="2800" b="1" i="1" dirty="0" smtClean="0">
                <a:solidFill>
                  <a:schemeClr val="accent5">
                    <a:lumMod val="50000"/>
                  </a:schemeClr>
                </a:solidFill>
                <a:latin typeface="Arial" panose="020B0604020202020204" pitchFamily="34" charset="0"/>
                <a:cs typeface="Arial" panose="020B0604020202020204" pitchFamily="34" charset="0"/>
              </a:rPr>
              <a:t> </a:t>
            </a:r>
            <a:r>
              <a:rPr lang="en-US" sz="2800" b="1" i="1" dirty="0" err="1" smtClean="0">
                <a:solidFill>
                  <a:schemeClr val="accent5">
                    <a:lumMod val="50000"/>
                  </a:schemeClr>
                </a:solidFill>
                <a:latin typeface="Arial" panose="020B0604020202020204" pitchFamily="34" charset="0"/>
                <a:cs typeface="Arial" panose="020B0604020202020204" pitchFamily="34" charset="0"/>
              </a:rPr>
              <a:t>giúp</a:t>
            </a:r>
            <a:r>
              <a:rPr lang="en-US" sz="2800" b="1" i="1" dirty="0" smtClean="0">
                <a:solidFill>
                  <a:schemeClr val="accent5">
                    <a:lumMod val="50000"/>
                  </a:schemeClr>
                </a:solidFill>
                <a:latin typeface="Arial" panose="020B0604020202020204" pitchFamily="34" charset="0"/>
                <a:cs typeface="Arial" panose="020B0604020202020204" pitchFamily="34" charset="0"/>
              </a:rPr>
              <a:t> </a:t>
            </a:r>
            <a:r>
              <a:rPr lang="en-US" sz="2800" b="1" i="1" dirty="0" err="1" smtClean="0">
                <a:solidFill>
                  <a:schemeClr val="accent5">
                    <a:lumMod val="50000"/>
                  </a:schemeClr>
                </a:solidFill>
                <a:latin typeface="Arial" panose="020B0604020202020204" pitchFamily="34" charset="0"/>
                <a:cs typeface="Arial" panose="020B0604020202020204" pitchFamily="34" charset="0"/>
              </a:rPr>
              <a:t>chúng</a:t>
            </a:r>
            <a:r>
              <a:rPr lang="en-US" sz="2800" b="1" i="1" dirty="0" smtClean="0">
                <a:solidFill>
                  <a:schemeClr val="accent5">
                    <a:lumMod val="50000"/>
                  </a:schemeClr>
                </a:solidFill>
                <a:latin typeface="Arial" panose="020B0604020202020204" pitchFamily="34" charset="0"/>
                <a:cs typeface="Arial" panose="020B0604020202020204" pitchFamily="34" charset="0"/>
              </a:rPr>
              <a:t> ta </a:t>
            </a:r>
            <a:r>
              <a:rPr lang="en-US" sz="2800" b="1" i="1" dirty="0" err="1" smtClean="0">
                <a:solidFill>
                  <a:schemeClr val="accent5">
                    <a:lumMod val="50000"/>
                  </a:schemeClr>
                </a:solidFill>
                <a:latin typeface="Arial" panose="020B0604020202020204" pitchFamily="34" charset="0"/>
                <a:cs typeface="Arial" panose="020B0604020202020204" pitchFamily="34" charset="0"/>
              </a:rPr>
              <a:t>nhanh</a:t>
            </a:r>
            <a:r>
              <a:rPr lang="en-US" sz="2800" b="1" i="1" dirty="0" smtClean="0">
                <a:solidFill>
                  <a:schemeClr val="accent5">
                    <a:lumMod val="50000"/>
                  </a:schemeClr>
                </a:solidFill>
                <a:latin typeface="Arial" panose="020B0604020202020204" pitchFamily="34" charset="0"/>
                <a:cs typeface="Arial" panose="020B0604020202020204" pitchFamily="34" charset="0"/>
              </a:rPr>
              <a:t> </a:t>
            </a:r>
            <a:r>
              <a:rPr lang="en-US" sz="2800" b="1" i="1" dirty="0" err="1" smtClean="0">
                <a:solidFill>
                  <a:schemeClr val="accent5">
                    <a:lumMod val="50000"/>
                  </a:schemeClr>
                </a:solidFill>
                <a:latin typeface="Arial" panose="020B0604020202020204" pitchFamily="34" charset="0"/>
                <a:cs typeface="Arial" panose="020B0604020202020204" pitchFamily="34" charset="0"/>
              </a:rPr>
              <a:t>chóng</a:t>
            </a:r>
            <a:r>
              <a:rPr lang="en-US" sz="2800" b="1" i="1" dirty="0" smtClean="0">
                <a:solidFill>
                  <a:schemeClr val="accent5">
                    <a:lumMod val="50000"/>
                  </a:schemeClr>
                </a:solidFill>
                <a:latin typeface="Arial" panose="020B0604020202020204" pitchFamily="34" charset="0"/>
                <a:cs typeface="Arial" panose="020B0604020202020204" pitchFamily="34" charset="0"/>
              </a:rPr>
              <a:t> </a:t>
            </a:r>
            <a:r>
              <a:rPr lang="en-US" sz="2800" b="1" i="1" dirty="0" err="1" smtClean="0">
                <a:solidFill>
                  <a:schemeClr val="accent5">
                    <a:lumMod val="50000"/>
                  </a:schemeClr>
                </a:solidFill>
                <a:latin typeface="Arial" panose="020B0604020202020204" pitchFamily="34" charset="0"/>
                <a:cs typeface="Arial" panose="020B0604020202020204" pitchFamily="34" charset="0"/>
              </a:rPr>
              <a:t>định</a:t>
            </a:r>
            <a:r>
              <a:rPr lang="en-US" sz="2800" b="1" i="1" dirty="0" smtClean="0">
                <a:solidFill>
                  <a:schemeClr val="accent5">
                    <a:lumMod val="50000"/>
                  </a:schemeClr>
                </a:solidFill>
                <a:latin typeface="Arial" panose="020B0604020202020204" pitchFamily="34" charset="0"/>
                <a:cs typeface="Arial" panose="020B0604020202020204" pitchFamily="34" charset="0"/>
              </a:rPr>
              <a:t> </a:t>
            </a:r>
            <a:r>
              <a:rPr lang="en-US" sz="2800" b="1" i="1" dirty="0" err="1" smtClean="0">
                <a:solidFill>
                  <a:schemeClr val="accent5">
                    <a:lumMod val="50000"/>
                  </a:schemeClr>
                </a:solidFill>
                <a:latin typeface="Arial" panose="020B0604020202020204" pitchFamily="34" charset="0"/>
                <a:cs typeface="Arial" panose="020B0604020202020204" pitchFamily="34" charset="0"/>
              </a:rPr>
              <a:t>hình</a:t>
            </a:r>
            <a:r>
              <a:rPr lang="en-US" sz="2800" b="1" i="1" dirty="0" smtClean="0">
                <a:solidFill>
                  <a:schemeClr val="accent5">
                    <a:lumMod val="50000"/>
                  </a:schemeClr>
                </a:solidFill>
                <a:latin typeface="Arial" panose="020B0604020202020204" pitchFamily="34" charset="0"/>
                <a:cs typeface="Arial" panose="020B0604020202020204" pitchFamily="34" charset="0"/>
              </a:rPr>
              <a:t> </a:t>
            </a:r>
            <a:r>
              <a:rPr lang="en-US" sz="2800" b="1" i="1" dirty="0" err="1" smtClean="0">
                <a:solidFill>
                  <a:schemeClr val="accent5">
                    <a:lumMod val="50000"/>
                  </a:schemeClr>
                </a:solidFill>
                <a:latin typeface="Arial" panose="020B0604020202020204" pitchFamily="34" charset="0"/>
                <a:cs typeface="Arial" panose="020B0604020202020204" pitchFamily="34" charset="0"/>
              </a:rPr>
              <a:t>đối</a:t>
            </a:r>
            <a:r>
              <a:rPr lang="en-US" sz="2800" b="1" i="1" dirty="0" smtClean="0">
                <a:solidFill>
                  <a:schemeClr val="accent5">
                    <a:lumMod val="50000"/>
                  </a:schemeClr>
                </a:solidFill>
                <a:latin typeface="Arial" panose="020B0604020202020204" pitchFamily="34" charset="0"/>
                <a:cs typeface="Arial" panose="020B0604020202020204" pitchFamily="34" charset="0"/>
              </a:rPr>
              <a:t> </a:t>
            </a:r>
            <a:r>
              <a:rPr lang="en-US" sz="2800" b="1" i="1" dirty="0" err="1" smtClean="0">
                <a:solidFill>
                  <a:schemeClr val="accent5">
                    <a:lumMod val="50000"/>
                  </a:schemeClr>
                </a:solidFill>
                <a:latin typeface="Arial" panose="020B0604020202020204" pitchFamily="34" charset="0"/>
                <a:cs typeface="Arial" panose="020B0604020202020204" pitchFamily="34" charset="0"/>
              </a:rPr>
              <a:t>tượng</a:t>
            </a:r>
            <a:r>
              <a:rPr lang="en-US" sz="2800" b="1" i="1" dirty="0" smtClean="0">
                <a:solidFill>
                  <a:schemeClr val="accent5">
                    <a:lumMod val="50000"/>
                  </a:schemeClr>
                </a:solidFill>
                <a:latin typeface="Arial" panose="020B0604020202020204" pitchFamily="34" charset="0"/>
                <a:cs typeface="Arial" panose="020B0604020202020204" pitchFamily="34" charset="0"/>
              </a:rPr>
              <a:t> </a:t>
            </a:r>
            <a:r>
              <a:rPr lang="en-US" sz="2800" b="1" i="1" dirty="0" err="1" smtClean="0">
                <a:solidFill>
                  <a:schemeClr val="accent5">
                    <a:lumMod val="50000"/>
                  </a:schemeClr>
                </a:solidFill>
                <a:latin typeface="Arial" panose="020B0604020202020204" pitchFamily="34" charset="0"/>
                <a:cs typeface="Arial" panose="020B0604020202020204" pitchFamily="34" charset="0"/>
              </a:rPr>
              <a:t>khi</a:t>
            </a:r>
            <a:r>
              <a:rPr lang="en-US" sz="2800" b="1" i="1" dirty="0" smtClean="0">
                <a:solidFill>
                  <a:schemeClr val="accent5">
                    <a:lumMod val="50000"/>
                  </a:schemeClr>
                </a:solidFill>
                <a:latin typeface="Arial" panose="020B0604020202020204" pitchFamily="34" charset="0"/>
                <a:cs typeface="Arial" panose="020B0604020202020204" pitchFamily="34" charset="0"/>
              </a:rPr>
              <a:t> </a:t>
            </a:r>
            <a:r>
              <a:rPr lang="en-US" sz="2800" b="1" i="1" dirty="0" err="1" smtClean="0">
                <a:solidFill>
                  <a:schemeClr val="accent5">
                    <a:lumMod val="50000"/>
                  </a:schemeClr>
                </a:solidFill>
                <a:latin typeface="Arial" panose="020B0604020202020204" pitchFamily="34" charset="0"/>
                <a:cs typeface="Arial" panose="020B0604020202020204" pitchFamily="34" charset="0"/>
              </a:rPr>
              <a:t>nhìn</a:t>
            </a:r>
            <a:r>
              <a:rPr lang="en-US" sz="2800" b="1" i="1" dirty="0" smtClean="0">
                <a:solidFill>
                  <a:schemeClr val="accent5">
                    <a:lumMod val="50000"/>
                  </a:schemeClr>
                </a:solidFill>
                <a:latin typeface="Arial" panose="020B0604020202020204" pitchFamily="34" charset="0"/>
                <a:cs typeface="Arial" panose="020B0604020202020204" pitchFamily="34" charset="0"/>
              </a:rPr>
              <a:t> </a:t>
            </a:r>
            <a:r>
              <a:rPr lang="en-US" sz="2800" b="1" i="1" dirty="0" err="1" smtClean="0">
                <a:solidFill>
                  <a:schemeClr val="accent5">
                    <a:lumMod val="50000"/>
                  </a:schemeClr>
                </a:solidFill>
                <a:latin typeface="Arial" panose="020B0604020202020204" pitchFamily="34" charset="0"/>
                <a:cs typeface="Arial" panose="020B0604020202020204" pitchFamily="34" charset="0"/>
              </a:rPr>
              <a:t>vào</a:t>
            </a:r>
            <a:r>
              <a:rPr lang="en-US" sz="2800" b="1" i="1" dirty="0" smtClean="0">
                <a:solidFill>
                  <a:schemeClr val="accent5">
                    <a:lumMod val="50000"/>
                  </a:schemeClr>
                </a:solidFill>
                <a:latin typeface="Arial" panose="020B0604020202020204" pitchFamily="34" charset="0"/>
                <a:cs typeface="Arial" panose="020B0604020202020204" pitchFamily="34" charset="0"/>
              </a:rPr>
              <a:t> </a:t>
            </a:r>
            <a:r>
              <a:rPr lang="en-US" sz="2800" b="1" i="1" dirty="0" err="1" smtClean="0">
                <a:solidFill>
                  <a:schemeClr val="accent5">
                    <a:lumMod val="50000"/>
                  </a:schemeClr>
                </a:solidFill>
                <a:latin typeface="Arial" panose="020B0604020202020204" pitchFamily="34" charset="0"/>
                <a:cs typeface="Arial" panose="020B0604020202020204" pitchFamily="34" charset="0"/>
              </a:rPr>
              <a:t>nó</a:t>
            </a:r>
            <a:r>
              <a:rPr lang="en-US" sz="2800" b="1" i="1" dirty="0" smtClean="0">
                <a:solidFill>
                  <a:schemeClr val="accent5">
                    <a:lumMod val="50000"/>
                  </a:schemeClr>
                </a:solidFill>
                <a:latin typeface="Arial" panose="020B0604020202020204" pitchFamily="34" charset="0"/>
                <a:cs typeface="Arial" panose="020B0604020202020204" pitchFamily="34" charset="0"/>
              </a:rPr>
              <a:t>.</a:t>
            </a:r>
            <a:endParaRPr lang="vi-VN" sz="2800" b="1" i="1" dirty="0">
              <a:solidFill>
                <a:schemeClr val="accent5">
                  <a:lumMod val="50000"/>
                </a:schemeClr>
              </a:solidFill>
              <a:latin typeface="Arial" panose="020B0604020202020204" pitchFamily="34" charset="0"/>
              <a:cs typeface="Arial" panose="020B0604020202020204" pitchFamily="34" charset="0"/>
            </a:endParaRPr>
          </a:p>
        </p:txBody>
      </p:sp>
      <p:sp>
        <p:nvSpPr>
          <p:cNvPr id="90" name="TextBox 89"/>
          <p:cNvSpPr txBox="1"/>
          <p:nvPr/>
        </p:nvSpPr>
        <p:spPr>
          <a:xfrm>
            <a:off x="1070865" y="2895202"/>
            <a:ext cx="10112503" cy="1212640"/>
          </a:xfrm>
          <a:prstGeom prst="rect">
            <a:avLst/>
          </a:prstGeom>
          <a:noFill/>
        </p:spPr>
        <p:txBody>
          <a:bodyPr wrap="square" rtlCol="0">
            <a:spAutoFit/>
          </a:bodyPr>
          <a:lstStyle/>
          <a:p>
            <a:pPr>
              <a:lnSpc>
                <a:spcPct val="130000"/>
              </a:lnSpc>
            </a:pPr>
            <a:r>
              <a:rPr lang="en-US" sz="2800" b="1" i="1" dirty="0" smtClean="0">
                <a:solidFill>
                  <a:schemeClr val="accent5">
                    <a:lumMod val="50000"/>
                  </a:schemeClr>
                </a:solidFill>
                <a:latin typeface="Arial" panose="020B0604020202020204" pitchFamily="34" charset="0"/>
                <a:cs typeface="Arial" panose="020B0604020202020204" pitchFamily="34" charset="0"/>
              </a:rPr>
              <a:t>- </a:t>
            </a:r>
            <a:r>
              <a:rPr lang="en-US" sz="2800" b="1" i="1" dirty="0" err="1" smtClean="0">
                <a:solidFill>
                  <a:schemeClr val="accent5">
                    <a:lumMod val="50000"/>
                  </a:schemeClr>
                </a:solidFill>
                <a:latin typeface="Arial" panose="020B0604020202020204" pitchFamily="34" charset="0"/>
                <a:cs typeface="Arial" panose="020B0604020202020204" pitchFamily="34" charset="0"/>
              </a:rPr>
              <a:t>Với</a:t>
            </a:r>
            <a:r>
              <a:rPr lang="en-US" sz="2800" b="1" i="1" dirty="0" smtClean="0">
                <a:solidFill>
                  <a:schemeClr val="accent5">
                    <a:lumMod val="50000"/>
                  </a:schemeClr>
                </a:solidFill>
                <a:latin typeface="Arial" panose="020B0604020202020204" pitchFamily="34" charset="0"/>
                <a:cs typeface="Arial" panose="020B0604020202020204" pitchFamily="34" charset="0"/>
              </a:rPr>
              <a:t> con </a:t>
            </a:r>
            <a:r>
              <a:rPr lang="en-US" sz="2800" b="1" i="1" dirty="0" err="1" smtClean="0">
                <a:solidFill>
                  <a:schemeClr val="accent5">
                    <a:lumMod val="50000"/>
                  </a:schemeClr>
                </a:solidFill>
                <a:latin typeface="Arial" panose="020B0604020202020204" pitchFamily="34" charset="0"/>
                <a:cs typeface="Arial" panose="020B0604020202020204" pitchFamily="34" charset="0"/>
              </a:rPr>
              <a:t>người</a:t>
            </a:r>
            <a:r>
              <a:rPr lang="en-US" sz="2800" b="1" i="1" dirty="0" smtClean="0">
                <a:solidFill>
                  <a:schemeClr val="accent5">
                    <a:lumMod val="50000"/>
                  </a:schemeClr>
                </a:solidFill>
                <a:latin typeface="Arial" panose="020B0604020202020204" pitchFamily="34" charset="0"/>
                <a:cs typeface="Arial" panose="020B0604020202020204" pitchFamily="34" charset="0"/>
              </a:rPr>
              <a:t>, </a:t>
            </a:r>
            <a:r>
              <a:rPr lang="en-US" sz="2800" b="1" i="1" dirty="0" err="1" smtClean="0">
                <a:solidFill>
                  <a:schemeClr val="accent5">
                    <a:lumMod val="50000"/>
                  </a:schemeClr>
                </a:solidFill>
                <a:latin typeface="Arial" panose="020B0604020202020204" pitchFamily="34" charset="0"/>
                <a:cs typeface="Arial" panose="020B0604020202020204" pitchFamily="34" charset="0"/>
              </a:rPr>
              <a:t>hình</a:t>
            </a:r>
            <a:r>
              <a:rPr lang="en-US" sz="2800" b="1" i="1" dirty="0" smtClean="0">
                <a:solidFill>
                  <a:schemeClr val="accent5">
                    <a:lumMod val="50000"/>
                  </a:schemeClr>
                </a:solidFill>
                <a:latin typeface="Arial" panose="020B0604020202020204" pitchFamily="34" charset="0"/>
                <a:cs typeface="Arial" panose="020B0604020202020204" pitchFamily="34" charset="0"/>
              </a:rPr>
              <a:t> </a:t>
            </a:r>
            <a:r>
              <a:rPr lang="en-US" sz="2800" b="1" i="1" dirty="0" err="1" smtClean="0">
                <a:solidFill>
                  <a:schemeClr val="accent5">
                    <a:lumMod val="50000"/>
                  </a:schemeClr>
                </a:solidFill>
                <a:latin typeface="Arial" panose="020B0604020202020204" pitchFamily="34" charset="0"/>
                <a:cs typeface="Arial" panose="020B0604020202020204" pitchFamily="34" charset="0"/>
              </a:rPr>
              <a:t>ảnh</a:t>
            </a:r>
            <a:r>
              <a:rPr lang="en-US" sz="2800" b="1" i="1" dirty="0" smtClean="0">
                <a:solidFill>
                  <a:schemeClr val="accent5">
                    <a:lumMod val="50000"/>
                  </a:schemeClr>
                </a:solidFill>
                <a:latin typeface="Arial" panose="020B0604020202020204" pitchFamily="34" charset="0"/>
                <a:cs typeface="Arial" panose="020B0604020202020204" pitchFamily="34" charset="0"/>
              </a:rPr>
              <a:t> </a:t>
            </a:r>
            <a:r>
              <a:rPr lang="en-US" sz="2800" b="1" i="1" dirty="0" err="1" smtClean="0">
                <a:solidFill>
                  <a:schemeClr val="accent5">
                    <a:lumMod val="50000"/>
                  </a:schemeClr>
                </a:solidFill>
                <a:latin typeface="Arial" panose="020B0604020202020204" pitchFamily="34" charset="0"/>
                <a:cs typeface="Arial" panose="020B0604020202020204" pitchFamily="34" charset="0"/>
              </a:rPr>
              <a:t>đối</a:t>
            </a:r>
            <a:r>
              <a:rPr lang="en-US" sz="2800" b="1" i="1" dirty="0" smtClean="0">
                <a:solidFill>
                  <a:schemeClr val="accent5">
                    <a:lumMod val="50000"/>
                  </a:schemeClr>
                </a:solidFill>
                <a:latin typeface="Arial" panose="020B0604020202020204" pitchFamily="34" charset="0"/>
                <a:cs typeface="Arial" panose="020B0604020202020204" pitchFamily="34" charset="0"/>
              </a:rPr>
              <a:t> </a:t>
            </a:r>
            <a:r>
              <a:rPr lang="en-US" sz="2800" b="1" i="1" dirty="0" err="1" smtClean="0">
                <a:solidFill>
                  <a:schemeClr val="accent5">
                    <a:lumMod val="50000"/>
                  </a:schemeClr>
                </a:solidFill>
                <a:latin typeface="Arial" panose="020B0604020202020204" pitchFamily="34" charset="0"/>
                <a:cs typeface="Arial" panose="020B0604020202020204" pitchFamily="34" charset="0"/>
              </a:rPr>
              <a:t>xứng</a:t>
            </a:r>
            <a:r>
              <a:rPr lang="en-US" sz="2800" b="1" i="1" dirty="0" smtClean="0">
                <a:solidFill>
                  <a:schemeClr val="accent5">
                    <a:lumMod val="50000"/>
                  </a:schemeClr>
                </a:solidFill>
                <a:latin typeface="Arial" panose="020B0604020202020204" pitchFamily="34" charset="0"/>
                <a:cs typeface="Arial" panose="020B0604020202020204" pitchFamily="34" charset="0"/>
              </a:rPr>
              <a:t> </a:t>
            </a:r>
            <a:r>
              <a:rPr lang="en-US" sz="2800" b="1" i="1" dirty="0" err="1" smtClean="0">
                <a:solidFill>
                  <a:schemeClr val="accent5">
                    <a:lumMod val="50000"/>
                  </a:schemeClr>
                </a:solidFill>
                <a:latin typeface="Arial" panose="020B0604020202020204" pitchFamily="34" charset="0"/>
                <a:cs typeface="Arial" panose="020B0604020202020204" pitchFamily="34" charset="0"/>
              </a:rPr>
              <a:t>tạo</a:t>
            </a:r>
            <a:r>
              <a:rPr lang="en-US" sz="2800" b="1" i="1" dirty="0" smtClean="0">
                <a:solidFill>
                  <a:schemeClr val="accent5">
                    <a:lumMod val="50000"/>
                  </a:schemeClr>
                </a:solidFill>
                <a:latin typeface="Arial" panose="020B0604020202020204" pitchFamily="34" charset="0"/>
                <a:cs typeface="Arial" panose="020B0604020202020204" pitchFamily="34" charset="0"/>
              </a:rPr>
              <a:t> </a:t>
            </a:r>
            <a:r>
              <a:rPr lang="en-US" sz="2800" b="1" i="1" dirty="0" err="1" smtClean="0">
                <a:solidFill>
                  <a:schemeClr val="accent5">
                    <a:lumMod val="50000"/>
                  </a:schemeClr>
                </a:solidFill>
                <a:latin typeface="Arial" panose="020B0604020202020204" pitchFamily="34" charset="0"/>
                <a:cs typeface="Arial" panose="020B0604020202020204" pitchFamily="34" charset="0"/>
              </a:rPr>
              <a:t>ra</a:t>
            </a:r>
            <a:r>
              <a:rPr lang="en-US" sz="2800" b="1" i="1" dirty="0" smtClean="0">
                <a:solidFill>
                  <a:schemeClr val="accent5">
                    <a:lumMod val="50000"/>
                  </a:schemeClr>
                </a:solidFill>
                <a:latin typeface="Arial" panose="020B0604020202020204" pitchFamily="34" charset="0"/>
                <a:cs typeface="Arial" panose="020B0604020202020204" pitchFamily="34" charset="0"/>
              </a:rPr>
              <a:t> </a:t>
            </a:r>
            <a:r>
              <a:rPr lang="en-US" sz="2800" b="1" i="1" dirty="0" err="1" smtClean="0">
                <a:solidFill>
                  <a:schemeClr val="accent5">
                    <a:lumMod val="50000"/>
                  </a:schemeClr>
                </a:solidFill>
                <a:latin typeface="Arial" panose="020B0604020202020204" pitchFamily="34" charset="0"/>
                <a:cs typeface="Arial" panose="020B0604020202020204" pitchFamily="34" charset="0"/>
              </a:rPr>
              <a:t>sự</a:t>
            </a:r>
            <a:r>
              <a:rPr lang="en-US" sz="2800" b="1" i="1" dirty="0" smtClean="0">
                <a:solidFill>
                  <a:schemeClr val="accent5">
                    <a:lumMod val="50000"/>
                  </a:schemeClr>
                </a:solidFill>
                <a:latin typeface="Arial" panose="020B0604020202020204" pitchFamily="34" charset="0"/>
                <a:cs typeface="Arial" panose="020B0604020202020204" pitchFamily="34" charset="0"/>
              </a:rPr>
              <a:t> </a:t>
            </a:r>
            <a:r>
              <a:rPr lang="en-US" sz="2800" b="1" i="1" dirty="0" err="1" smtClean="0">
                <a:solidFill>
                  <a:schemeClr val="accent5">
                    <a:lumMod val="50000"/>
                  </a:schemeClr>
                </a:solidFill>
                <a:latin typeface="Arial" panose="020B0604020202020204" pitchFamily="34" charset="0"/>
                <a:cs typeface="Arial" panose="020B0604020202020204" pitchFamily="34" charset="0"/>
              </a:rPr>
              <a:t>cân</a:t>
            </a:r>
            <a:r>
              <a:rPr lang="en-US" sz="2800" b="1" i="1" dirty="0" smtClean="0">
                <a:solidFill>
                  <a:schemeClr val="accent5">
                    <a:lumMod val="50000"/>
                  </a:schemeClr>
                </a:solidFill>
                <a:latin typeface="Arial" panose="020B0604020202020204" pitchFamily="34" charset="0"/>
                <a:cs typeface="Arial" panose="020B0604020202020204" pitchFamily="34" charset="0"/>
              </a:rPr>
              <a:t> </a:t>
            </a:r>
            <a:r>
              <a:rPr lang="en-US" sz="2800" b="1" i="1" dirty="0" err="1" smtClean="0">
                <a:solidFill>
                  <a:schemeClr val="accent5">
                    <a:lumMod val="50000"/>
                  </a:schemeClr>
                </a:solidFill>
                <a:latin typeface="Arial" panose="020B0604020202020204" pitchFamily="34" charset="0"/>
                <a:cs typeface="Arial" panose="020B0604020202020204" pitchFamily="34" charset="0"/>
              </a:rPr>
              <a:t>xứng</a:t>
            </a:r>
            <a:r>
              <a:rPr lang="en-US" sz="2800" b="1" i="1" dirty="0" smtClean="0">
                <a:solidFill>
                  <a:schemeClr val="accent5">
                    <a:lumMod val="50000"/>
                  </a:schemeClr>
                </a:solidFill>
                <a:latin typeface="Arial" panose="020B0604020202020204" pitchFamily="34" charset="0"/>
                <a:cs typeface="Arial" panose="020B0604020202020204" pitchFamily="34" charset="0"/>
              </a:rPr>
              <a:t>, </a:t>
            </a:r>
            <a:r>
              <a:rPr lang="en-US" sz="2800" b="1" i="1" dirty="0" err="1" smtClean="0">
                <a:solidFill>
                  <a:schemeClr val="accent5">
                    <a:lumMod val="50000"/>
                  </a:schemeClr>
                </a:solidFill>
                <a:latin typeface="Arial" panose="020B0604020202020204" pitchFamily="34" charset="0"/>
                <a:cs typeface="Arial" panose="020B0604020202020204" pitchFamily="34" charset="0"/>
              </a:rPr>
              <a:t>hài</a:t>
            </a:r>
            <a:r>
              <a:rPr lang="en-US" sz="2800" b="1" i="1" dirty="0" smtClean="0">
                <a:solidFill>
                  <a:schemeClr val="accent5">
                    <a:lumMod val="50000"/>
                  </a:schemeClr>
                </a:solidFill>
                <a:latin typeface="Arial" panose="020B0604020202020204" pitchFamily="34" charset="0"/>
                <a:cs typeface="Arial" panose="020B0604020202020204" pitchFamily="34" charset="0"/>
              </a:rPr>
              <a:t> </a:t>
            </a:r>
            <a:r>
              <a:rPr lang="en-US" sz="2800" b="1" i="1" dirty="0" err="1" smtClean="0">
                <a:solidFill>
                  <a:schemeClr val="accent5">
                    <a:lumMod val="50000"/>
                  </a:schemeClr>
                </a:solidFill>
                <a:latin typeface="Arial" panose="020B0604020202020204" pitchFamily="34" charset="0"/>
                <a:cs typeface="Arial" panose="020B0604020202020204" pitchFamily="34" charset="0"/>
              </a:rPr>
              <a:t>hòa</a:t>
            </a:r>
            <a:r>
              <a:rPr lang="en-US" sz="2800" b="1" i="1" dirty="0" smtClean="0">
                <a:solidFill>
                  <a:schemeClr val="accent5">
                    <a:lumMod val="50000"/>
                  </a:schemeClr>
                </a:solidFill>
                <a:latin typeface="Arial" panose="020B0604020202020204" pitchFamily="34" charset="0"/>
                <a:cs typeface="Arial" panose="020B0604020202020204" pitchFamily="34" charset="0"/>
              </a:rPr>
              <a:t>, </a:t>
            </a:r>
            <a:r>
              <a:rPr lang="en-US" sz="2800" b="1" i="1" dirty="0" err="1" smtClean="0">
                <a:solidFill>
                  <a:schemeClr val="accent5">
                    <a:lumMod val="50000"/>
                  </a:schemeClr>
                </a:solidFill>
                <a:latin typeface="Arial" panose="020B0604020202020204" pitchFamily="34" charset="0"/>
                <a:cs typeface="Arial" panose="020B0604020202020204" pitchFamily="34" charset="0"/>
              </a:rPr>
              <a:t>trật</a:t>
            </a:r>
            <a:r>
              <a:rPr lang="en-US" sz="2800" b="1" i="1" dirty="0" smtClean="0">
                <a:solidFill>
                  <a:schemeClr val="accent5">
                    <a:lumMod val="50000"/>
                  </a:schemeClr>
                </a:solidFill>
                <a:latin typeface="Arial" panose="020B0604020202020204" pitchFamily="34" charset="0"/>
                <a:cs typeface="Arial" panose="020B0604020202020204" pitchFamily="34" charset="0"/>
              </a:rPr>
              <a:t> </a:t>
            </a:r>
            <a:r>
              <a:rPr lang="en-US" sz="2800" b="1" i="1" dirty="0" err="1" smtClean="0">
                <a:solidFill>
                  <a:schemeClr val="accent5">
                    <a:lumMod val="50000"/>
                  </a:schemeClr>
                </a:solidFill>
                <a:latin typeface="Arial" panose="020B0604020202020204" pitchFamily="34" charset="0"/>
                <a:cs typeface="Arial" panose="020B0604020202020204" pitchFamily="34" charset="0"/>
              </a:rPr>
              <a:t>tự</a:t>
            </a:r>
            <a:r>
              <a:rPr lang="en-US" sz="2800" b="1" i="1" dirty="0" smtClean="0">
                <a:solidFill>
                  <a:schemeClr val="accent5">
                    <a:lumMod val="50000"/>
                  </a:schemeClr>
                </a:solidFill>
                <a:latin typeface="Arial" panose="020B0604020202020204" pitchFamily="34" charset="0"/>
                <a:cs typeface="Arial" panose="020B0604020202020204" pitchFamily="34" charset="0"/>
              </a:rPr>
              <a:t> </a:t>
            </a:r>
            <a:r>
              <a:rPr lang="en-US" sz="2800" b="1" i="1" dirty="0" err="1" smtClean="0">
                <a:solidFill>
                  <a:schemeClr val="accent5">
                    <a:lumMod val="50000"/>
                  </a:schemeClr>
                </a:solidFill>
                <a:latin typeface="Arial" panose="020B0604020202020204" pitchFamily="34" charset="0"/>
                <a:cs typeface="Arial" panose="020B0604020202020204" pitchFamily="34" charset="0"/>
              </a:rPr>
              <a:t>và</a:t>
            </a:r>
            <a:r>
              <a:rPr lang="en-US" sz="2800" b="1" i="1" dirty="0" smtClean="0">
                <a:solidFill>
                  <a:schemeClr val="accent5">
                    <a:lumMod val="50000"/>
                  </a:schemeClr>
                </a:solidFill>
                <a:latin typeface="Arial" panose="020B0604020202020204" pitchFamily="34" charset="0"/>
                <a:cs typeface="Arial" panose="020B0604020202020204" pitchFamily="34" charset="0"/>
              </a:rPr>
              <a:t> </a:t>
            </a:r>
            <a:r>
              <a:rPr lang="en-US" sz="2800" b="1" i="1" dirty="0" err="1" smtClean="0">
                <a:solidFill>
                  <a:schemeClr val="accent5">
                    <a:lumMod val="50000"/>
                  </a:schemeClr>
                </a:solidFill>
                <a:latin typeface="Arial" panose="020B0604020202020204" pitchFamily="34" charset="0"/>
                <a:cs typeface="Arial" panose="020B0604020202020204" pitchFamily="34" charset="0"/>
              </a:rPr>
              <a:t>quen</a:t>
            </a:r>
            <a:r>
              <a:rPr lang="en-US" sz="2800" b="1" i="1" dirty="0" smtClean="0">
                <a:solidFill>
                  <a:schemeClr val="accent5">
                    <a:lumMod val="50000"/>
                  </a:schemeClr>
                </a:solidFill>
                <a:latin typeface="Arial" panose="020B0604020202020204" pitchFamily="34" charset="0"/>
                <a:cs typeface="Arial" panose="020B0604020202020204" pitchFamily="34" charset="0"/>
              </a:rPr>
              <a:t> </a:t>
            </a:r>
            <a:r>
              <a:rPr lang="en-US" sz="2800" b="1" i="1" dirty="0" err="1" smtClean="0">
                <a:solidFill>
                  <a:schemeClr val="accent5">
                    <a:lumMod val="50000"/>
                  </a:schemeClr>
                </a:solidFill>
                <a:latin typeface="Arial" panose="020B0604020202020204" pitchFamily="34" charset="0"/>
                <a:cs typeface="Arial" panose="020B0604020202020204" pitchFamily="34" charset="0"/>
              </a:rPr>
              <a:t>thuộc</a:t>
            </a:r>
            <a:r>
              <a:rPr lang="en-US" sz="2800" b="1" i="1" dirty="0" smtClean="0">
                <a:solidFill>
                  <a:schemeClr val="accent5">
                    <a:lumMod val="50000"/>
                  </a:schemeClr>
                </a:solidFill>
                <a:latin typeface="Arial" panose="020B0604020202020204" pitchFamily="34" charset="0"/>
                <a:cs typeface="Arial" panose="020B0604020202020204" pitchFamily="34" charset="0"/>
              </a:rPr>
              <a:t>.</a:t>
            </a:r>
            <a:endParaRPr lang="vi-VN" sz="2800" b="1" i="1" dirty="0">
              <a:solidFill>
                <a:schemeClr val="accent5">
                  <a:lumMod val="50000"/>
                </a:schemeClr>
              </a:solidFill>
              <a:latin typeface="Arial" panose="020B0604020202020204" pitchFamily="34" charset="0"/>
              <a:cs typeface="Arial" panose="020B0604020202020204" pitchFamily="34" charset="0"/>
            </a:endParaRPr>
          </a:p>
        </p:txBody>
      </p:sp>
      <p:sp>
        <p:nvSpPr>
          <p:cNvPr id="91" name="TextBox 90"/>
          <p:cNvSpPr txBox="1"/>
          <p:nvPr/>
        </p:nvSpPr>
        <p:spPr>
          <a:xfrm>
            <a:off x="1070865" y="4427011"/>
            <a:ext cx="10991088" cy="594202"/>
          </a:xfrm>
          <a:prstGeom prst="rect">
            <a:avLst/>
          </a:prstGeom>
          <a:noFill/>
        </p:spPr>
        <p:txBody>
          <a:bodyPr wrap="square" rtlCol="0">
            <a:spAutoFit/>
          </a:bodyPr>
          <a:lstStyle/>
          <a:p>
            <a:pPr>
              <a:lnSpc>
                <a:spcPct val="130000"/>
              </a:lnSpc>
            </a:pPr>
            <a:r>
              <a:rPr lang="en-US" sz="2800" b="1" i="1" dirty="0" smtClean="0">
                <a:solidFill>
                  <a:schemeClr val="accent5">
                    <a:lumMod val="50000"/>
                  </a:schemeClr>
                </a:solidFill>
                <a:latin typeface="Arial" panose="020B0604020202020204" pitchFamily="34" charset="0"/>
                <a:cs typeface="Arial" panose="020B0604020202020204" pitchFamily="34" charset="0"/>
              </a:rPr>
              <a:t>- </a:t>
            </a:r>
            <a:r>
              <a:rPr lang="en-US" sz="2800" b="1" i="1" dirty="0" err="1" smtClean="0">
                <a:solidFill>
                  <a:schemeClr val="accent5">
                    <a:lumMod val="50000"/>
                  </a:schemeClr>
                </a:solidFill>
                <a:latin typeface="Arial" panose="020B0604020202020204" pitchFamily="34" charset="0"/>
                <a:cs typeface="Arial" panose="020B0604020202020204" pitchFamily="34" charset="0"/>
              </a:rPr>
              <a:t>Tạo</a:t>
            </a:r>
            <a:r>
              <a:rPr lang="en-US" sz="2800" b="1" i="1" dirty="0" smtClean="0">
                <a:solidFill>
                  <a:schemeClr val="accent5">
                    <a:lumMod val="50000"/>
                  </a:schemeClr>
                </a:solidFill>
                <a:latin typeface="Arial" panose="020B0604020202020204" pitchFamily="34" charset="0"/>
                <a:cs typeface="Arial" panose="020B0604020202020204" pitchFamily="34" charset="0"/>
              </a:rPr>
              <a:t> </a:t>
            </a:r>
            <a:r>
              <a:rPr lang="en-US" sz="2800" b="1" i="1" dirty="0" err="1" smtClean="0">
                <a:solidFill>
                  <a:schemeClr val="accent5">
                    <a:lumMod val="50000"/>
                  </a:schemeClr>
                </a:solidFill>
                <a:latin typeface="Arial" panose="020B0604020202020204" pitchFamily="34" charset="0"/>
                <a:cs typeface="Arial" panose="020B0604020202020204" pitchFamily="34" charset="0"/>
              </a:rPr>
              <a:t>ra</a:t>
            </a:r>
            <a:r>
              <a:rPr lang="en-US" sz="2800" b="1" i="1" dirty="0" smtClean="0">
                <a:solidFill>
                  <a:schemeClr val="accent5">
                    <a:lumMod val="50000"/>
                  </a:schemeClr>
                </a:solidFill>
                <a:latin typeface="Arial" panose="020B0604020202020204" pitchFamily="34" charset="0"/>
                <a:cs typeface="Arial" panose="020B0604020202020204" pitchFamily="34" charset="0"/>
              </a:rPr>
              <a:t> </a:t>
            </a:r>
            <a:r>
              <a:rPr lang="en-US" sz="2800" b="1" i="1" dirty="0" err="1" smtClean="0">
                <a:solidFill>
                  <a:schemeClr val="accent5">
                    <a:lumMod val="50000"/>
                  </a:schemeClr>
                </a:solidFill>
                <a:latin typeface="Arial" panose="020B0604020202020204" pitchFamily="34" charset="0"/>
                <a:cs typeface="Arial" panose="020B0604020202020204" pitchFamily="34" charset="0"/>
              </a:rPr>
              <a:t>tính</a:t>
            </a:r>
            <a:r>
              <a:rPr lang="en-US" sz="2800" b="1" i="1" dirty="0" smtClean="0">
                <a:solidFill>
                  <a:schemeClr val="accent5">
                    <a:lumMod val="50000"/>
                  </a:schemeClr>
                </a:solidFill>
                <a:latin typeface="Arial" panose="020B0604020202020204" pitchFamily="34" charset="0"/>
                <a:cs typeface="Arial" panose="020B0604020202020204" pitchFamily="34" charset="0"/>
              </a:rPr>
              <a:t> </a:t>
            </a:r>
            <a:r>
              <a:rPr lang="en-US" sz="2800" b="1" i="1" dirty="0" err="1" smtClean="0">
                <a:solidFill>
                  <a:schemeClr val="accent5">
                    <a:lumMod val="50000"/>
                  </a:schemeClr>
                </a:solidFill>
                <a:latin typeface="Arial" panose="020B0604020202020204" pitchFamily="34" charset="0"/>
                <a:cs typeface="Arial" panose="020B0604020202020204" pitchFamily="34" charset="0"/>
              </a:rPr>
              <a:t>thẩm</a:t>
            </a:r>
            <a:r>
              <a:rPr lang="en-US" sz="2800" b="1" i="1" dirty="0" smtClean="0">
                <a:solidFill>
                  <a:schemeClr val="accent5">
                    <a:lumMod val="50000"/>
                  </a:schemeClr>
                </a:solidFill>
                <a:latin typeface="Arial" panose="020B0604020202020204" pitchFamily="34" charset="0"/>
                <a:cs typeface="Arial" panose="020B0604020202020204" pitchFamily="34" charset="0"/>
              </a:rPr>
              <a:t> </a:t>
            </a:r>
            <a:r>
              <a:rPr lang="en-US" sz="2800" b="1" i="1" dirty="0" err="1" smtClean="0">
                <a:solidFill>
                  <a:schemeClr val="accent5">
                    <a:lumMod val="50000"/>
                  </a:schemeClr>
                </a:solidFill>
                <a:latin typeface="Arial" panose="020B0604020202020204" pitchFamily="34" charset="0"/>
                <a:cs typeface="Arial" panose="020B0604020202020204" pitchFamily="34" charset="0"/>
              </a:rPr>
              <a:t>mĩ</a:t>
            </a:r>
            <a:r>
              <a:rPr lang="en-US" sz="2800" b="1" i="1" dirty="0" smtClean="0">
                <a:solidFill>
                  <a:schemeClr val="accent5">
                    <a:lumMod val="50000"/>
                  </a:schemeClr>
                </a:solidFill>
                <a:latin typeface="Arial" panose="020B0604020202020204" pitchFamily="34" charset="0"/>
                <a:cs typeface="Arial" panose="020B0604020202020204" pitchFamily="34" charset="0"/>
              </a:rPr>
              <a:t> </a:t>
            </a:r>
            <a:r>
              <a:rPr lang="en-US" sz="2800" b="1" i="1" dirty="0" err="1" smtClean="0">
                <a:solidFill>
                  <a:schemeClr val="accent5">
                    <a:lumMod val="50000"/>
                  </a:schemeClr>
                </a:solidFill>
                <a:latin typeface="Arial" panose="020B0604020202020204" pitchFamily="34" charset="0"/>
                <a:cs typeface="Arial" panose="020B0604020202020204" pitchFamily="34" charset="0"/>
              </a:rPr>
              <a:t>cho</a:t>
            </a:r>
            <a:r>
              <a:rPr lang="en-US" sz="2800" b="1" i="1" dirty="0" smtClean="0">
                <a:solidFill>
                  <a:schemeClr val="accent5">
                    <a:lumMod val="50000"/>
                  </a:schemeClr>
                </a:solidFill>
                <a:latin typeface="Arial" panose="020B0604020202020204" pitchFamily="34" charset="0"/>
                <a:cs typeface="Arial" panose="020B0604020202020204" pitchFamily="34" charset="0"/>
              </a:rPr>
              <a:t> </a:t>
            </a:r>
            <a:r>
              <a:rPr lang="en-US" sz="2800" b="1" i="1" dirty="0" err="1" smtClean="0">
                <a:solidFill>
                  <a:schemeClr val="accent5">
                    <a:lumMod val="50000"/>
                  </a:schemeClr>
                </a:solidFill>
                <a:latin typeface="Arial" panose="020B0604020202020204" pitchFamily="34" charset="0"/>
                <a:cs typeface="Arial" panose="020B0604020202020204" pitchFamily="34" charset="0"/>
              </a:rPr>
              <a:t>đối</a:t>
            </a:r>
            <a:r>
              <a:rPr lang="en-US" sz="2800" b="1" i="1" dirty="0" smtClean="0">
                <a:solidFill>
                  <a:schemeClr val="accent5">
                    <a:lumMod val="50000"/>
                  </a:schemeClr>
                </a:solidFill>
                <a:latin typeface="Arial" panose="020B0604020202020204" pitchFamily="34" charset="0"/>
                <a:cs typeface="Arial" panose="020B0604020202020204" pitchFamily="34" charset="0"/>
              </a:rPr>
              <a:t> </a:t>
            </a:r>
            <a:r>
              <a:rPr lang="en-US" sz="2800" b="1" i="1" dirty="0" err="1" smtClean="0">
                <a:solidFill>
                  <a:schemeClr val="accent5">
                    <a:lumMod val="50000"/>
                  </a:schemeClr>
                </a:solidFill>
                <a:latin typeface="Arial" panose="020B0604020202020204" pitchFamily="34" charset="0"/>
                <a:cs typeface="Arial" panose="020B0604020202020204" pitchFamily="34" charset="0"/>
              </a:rPr>
              <a:t>tượng</a:t>
            </a:r>
            <a:r>
              <a:rPr lang="en-US" sz="2800" b="1" i="1" dirty="0" smtClean="0">
                <a:solidFill>
                  <a:schemeClr val="accent5">
                    <a:lumMod val="50000"/>
                  </a:schemeClr>
                </a:solidFill>
                <a:latin typeface="Arial" panose="020B0604020202020204" pitchFamily="34" charset="0"/>
                <a:cs typeface="Arial" panose="020B0604020202020204" pitchFamily="34" charset="0"/>
              </a:rPr>
              <a:t> </a:t>
            </a:r>
            <a:r>
              <a:rPr lang="en-US" sz="2800" b="1" i="1" dirty="0" err="1" smtClean="0">
                <a:solidFill>
                  <a:schemeClr val="accent5">
                    <a:lumMod val="50000"/>
                  </a:schemeClr>
                </a:solidFill>
                <a:latin typeface="Arial" panose="020B0604020202020204" pitchFamily="34" charset="0"/>
                <a:cs typeface="Arial" panose="020B0604020202020204" pitchFamily="34" charset="0"/>
              </a:rPr>
              <a:t>trong</a:t>
            </a:r>
            <a:r>
              <a:rPr lang="en-US" sz="2800" b="1" i="1" dirty="0" smtClean="0">
                <a:solidFill>
                  <a:schemeClr val="accent5">
                    <a:lumMod val="50000"/>
                  </a:schemeClr>
                </a:solidFill>
                <a:latin typeface="Arial" panose="020B0604020202020204" pitchFamily="34" charset="0"/>
                <a:cs typeface="Arial" panose="020B0604020202020204" pitchFamily="34" charset="0"/>
              </a:rPr>
              <a:t> </a:t>
            </a:r>
            <a:r>
              <a:rPr lang="en-US" sz="2800" b="1" i="1" dirty="0" err="1" smtClean="0">
                <a:solidFill>
                  <a:schemeClr val="accent5">
                    <a:lumMod val="50000"/>
                  </a:schemeClr>
                </a:solidFill>
                <a:latin typeface="Arial" panose="020B0604020202020204" pitchFamily="34" charset="0"/>
                <a:cs typeface="Arial" panose="020B0604020202020204" pitchFamily="34" charset="0"/>
              </a:rPr>
              <a:t>tự</a:t>
            </a:r>
            <a:r>
              <a:rPr lang="en-US" sz="2800" b="1" i="1" dirty="0" smtClean="0">
                <a:solidFill>
                  <a:schemeClr val="accent5">
                    <a:lumMod val="50000"/>
                  </a:schemeClr>
                </a:solidFill>
                <a:latin typeface="Arial" panose="020B0604020202020204" pitchFamily="34" charset="0"/>
                <a:cs typeface="Arial" panose="020B0604020202020204" pitchFamily="34" charset="0"/>
              </a:rPr>
              <a:t> </a:t>
            </a:r>
            <a:r>
              <a:rPr lang="en-US" sz="2800" b="1" i="1" dirty="0" err="1" smtClean="0">
                <a:solidFill>
                  <a:schemeClr val="accent5">
                    <a:lumMod val="50000"/>
                  </a:schemeClr>
                </a:solidFill>
                <a:latin typeface="Arial" panose="020B0604020202020204" pitchFamily="34" charset="0"/>
                <a:cs typeface="Arial" panose="020B0604020202020204" pitchFamily="34" charset="0"/>
              </a:rPr>
              <a:t>nhiên</a:t>
            </a:r>
            <a:r>
              <a:rPr lang="en-US" sz="2800" b="1" i="1" dirty="0" smtClean="0">
                <a:solidFill>
                  <a:schemeClr val="accent5">
                    <a:lumMod val="50000"/>
                  </a:schemeClr>
                </a:solidFill>
                <a:latin typeface="Arial" panose="020B0604020202020204" pitchFamily="34" charset="0"/>
                <a:cs typeface="Arial" panose="020B0604020202020204" pitchFamily="34" charset="0"/>
              </a:rPr>
              <a:t>.</a:t>
            </a:r>
            <a:endParaRPr lang="vi-VN" sz="2800" b="1" i="1" dirty="0">
              <a:solidFill>
                <a:schemeClr val="accent5">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1454086"/>
      </p:ext>
    </p:extLst>
  </p:cSld>
  <p:clrMapOvr>
    <a:masterClrMapping/>
  </p:clrMapOvr>
  <mc:AlternateContent xmlns:mc="http://schemas.openxmlformats.org/markup-compatibility/2006" xmlns:p14="http://schemas.microsoft.com/office/powerpoint/2010/main">
    <mc:Choice Requires="p14">
      <p:transition spd="slow" p14:dur="1600" advTm="2000">
        <p:blinds dir="vert"/>
      </p:transition>
    </mc:Choice>
    <mc:Fallback xmlns="">
      <p:transition spd="slow" advTm="2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0"/>
                                        </p:tgtEl>
                                        <p:attrNameLst>
                                          <p:attrName>style.visibility</p:attrName>
                                        </p:attrNameLst>
                                      </p:cBhvr>
                                      <p:to>
                                        <p:strVal val="visible"/>
                                      </p:to>
                                    </p:set>
                                    <p:anim calcmode="lin" valueType="num">
                                      <p:cBhvr additive="base">
                                        <p:cTn id="18" dur="500" fill="hold"/>
                                        <p:tgtEl>
                                          <p:spTgt spid="90"/>
                                        </p:tgtEl>
                                        <p:attrNameLst>
                                          <p:attrName>ppt_x</p:attrName>
                                        </p:attrNameLst>
                                      </p:cBhvr>
                                      <p:tavLst>
                                        <p:tav tm="0">
                                          <p:val>
                                            <p:strVal val="#ppt_x"/>
                                          </p:val>
                                        </p:tav>
                                        <p:tav tm="100000">
                                          <p:val>
                                            <p:strVal val="#ppt_x"/>
                                          </p:val>
                                        </p:tav>
                                      </p:tavLst>
                                    </p:anim>
                                    <p:anim calcmode="lin" valueType="num">
                                      <p:cBhvr additive="base">
                                        <p:cTn id="19"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1"/>
                                        </p:tgtEl>
                                        <p:attrNameLst>
                                          <p:attrName>style.visibility</p:attrName>
                                        </p:attrNameLst>
                                      </p:cBhvr>
                                      <p:to>
                                        <p:strVal val="visible"/>
                                      </p:to>
                                    </p:set>
                                    <p:anim calcmode="lin" valueType="num">
                                      <p:cBhvr additive="base">
                                        <p:cTn id="24" dur="500" fill="hold"/>
                                        <p:tgtEl>
                                          <p:spTgt spid="91"/>
                                        </p:tgtEl>
                                        <p:attrNameLst>
                                          <p:attrName>ppt_x</p:attrName>
                                        </p:attrNameLst>
                                      </p:cBhvr>
                                      <p:tavLst>
                                        <p:tav tm="0">
                                          <p:val>
                                            <p:strVal val="#ppt_x"/>
                                          </p:val>
                                        </p:tav>
                                        <p:tav tm="100000">
                                          <p:val>
                                            <p:strVal val="#ppt_x"/>
                                          </p:val>
                                        </p:tav>
                                      </p:tavLst>
                                    </p:anim>
                                    <p:anim calcmode="lin" valueType="num">
                                      <p:cBhvr additive="base">
                                        <p:cTn id="25" dur="500" fill="hold"/>
                                        <p:tgtEl>
                                          <p:spTgt spid="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0" grpId="0"/>
      <p:bldP spid="9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5">
            <a:extLst>
              <a:ext uri="{28A0092B-C50C-407E-A947-70E740481C1C}">
                <a14:useLocalDpi xmlns:a14="http://schemas.microsoft.com/office/drawing/2010/main" val="0"/>
              </a:ext>
            </a:extLst>
          </a:blip>
          <a:srcRect l="20592" t="55938" r="70197" b="25963"/>
          <a:stretch/>
        </p:blipFill>
        <p:spPr>
          <a:xfrm>
            <a:off x="5831001" y="385108"/>
            <a:ext cx="1137921" cy="1239520"/>
          </a:xfrm>
          <a:prstGeom prst="rect">
            <a:avLst/>
          </a:prstGeom>
        </p:spPr>
      </p:pic>
      <p:sp>
        <p:nvSpPr>
          <p:cNvPr id="10" name="MH_Number"/>
          <p:cNvSpPr/>
          <p:nvPr>
            <p:custDataLst>
              <p:tags r:id="rId2"/>
            </p:custDataLst>
          </p:nvPr>
        </p:nvSpPr>
        <p:spPr>
          <a:xfrm>
            <a:off x="6568955" y="1343974"/>
            <a:ext cx="708494" cy="5613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lvl="0" algn="ctr"/>
            <a:r>
              <a:rPr lang="en-US" altLang="zh-CN" sz="4400" b="1" dirty="0" smtClean="0">
                <a:solidFill>
                  <a:srgbClr val="FFFFFF"/>
                </a:solidFill>
                <a:latin typeface="Arial" panose="020B0604020202020204" pitchFamily="34" charset="0"/>
                <a:cs typeface="+mn-ea"/>
                <a:sym typeface="+mn-lt"/>
              </a:rPr>
              <a:t>II</a:t>
            </a:r>
            <a:endParaRPr lang="zh-CN" altLang="en-US" sz="4400" b="1" dirty="0">
              <a:solidFill>
                <a:srgbClr val="FFFFFF"/>
              </a:solidFill>
              <a:latin typeface="Arial" panose="020B0604020202020204" pitchFamily="34" charset="0"/>
              <a:cs typeface="+mn-ea"/>
              <a:sym typeface="+mn-lt"/>
            </a:endParaRPr>
          </a:p>
        </p:txBody>
      </p:sp>
      <p:grpSp>
        <p:nvGrpSpPr>
          <p:cNvPr id="19" name="组合 18"/>
          <p:cNvGrpSpPr/>
          <p:nvPr/>
        </p:nvGrpSpPr>
        <p:grpSpPr>
          <a:xfrm>
            <a:off x="27064" y="-955630"/>
            <a:ext cx="12201264" cy="7825505"/>
            <a:chOff x="27064" y="-955630"/>
            <a:chExt cx="12201264" cy="7825505"/>
          </a:xfrm>
        </p:grpSpPr>
        <p:pic>
          <p:nvPicPr>
            <p:cNvPr id="15" name="图片 14" descr="Tropical_10"/>
            <p:cNvPicPr>
              <a:picLocks noChangeAspect="1"/>
            </p:cNvPicPr>
            <p:nvPr/>
          </p:nvPicPr>
          <p:blipFill>
            <a:blip r:embed="rId6"/>
            <a:stretch>
              <a:fillRect/>
            </a:stretch>
          </p:blipFill>
          <p:spPr>
            <a:xfrm rot="10800000" flipH="1">
              <a:off x="10153403" y="-955630"/>
              <a:ext cx="1644019" cy="2860913"/>
            </a:xfrm>
            <a:prstGeom prst="rect">
              <a:avLst/>
            </a:prstGeom>
          </p:spPr>
        </p:pic>
        <p:pic>
          <p:nvPicPr>
            <p:cNvPr id="16" name="图片 15"/>
            <p:cNvPicPr>
              <a:picLocks noChangeAspect="1"/>
            </p:cNvPicPr>
            <p:nvPr/>
          </p:nvPicPr>
          <p:blipFill rotWithShape="1">
            <a:blip r:embed="rId7" cstate="print">
              <a:extLst>
                <a:ext uri="{28A0092B-C50C-407E-A947-70E740481C1C}">
                  <a14:useLocalDpi xmlns:a14="http://schemas.microsoft.com/office/drawing/2010/main" val="0"/>
                </a:ext>
              </a:extLst>
            </a:blip>
            <a:srcRect l="7494" t="63695" r="41631" b="-1073"/>
            <a:stretch/>
          </p:blipFill>
          <p:spPr>
            <a:xfrm flipH="1" flipV="1">
              <a:off x="8803132" y="4119717"/>
              <a:ext cx="3425196" cy="2750158"/>
            </a:xfrm>
            <a:prstGeom prst="rect">
              <a:avLst/>
            </a:prstGeom>
          </p:spPr>
        </p:pic>
        <p:pic>
          <p:nvPicPr>
            <p:cNvPr id="17" name="图片 16" descr="Tropical_04"/>
            <p:cNvPicPr>
              <a:picLocks noChangeAspect="1"/>
            </p:cNvPicPr>
            <p:nvPr/>
          </p:nvPicPr>
          <p:blipFill>
            <a:blip r:embed="rId8"/>
            <a:stretch>
              <a:fillRect/>
            </a:stretch>
          </p:blipFill>
          <p:spPr>
            <a:xfrm rot="7140000">
              <a:off x="3869369" y="4801232"/>
              <a:ext cx="629285" cy="1602105"/>
            </a:xfrm>
            <a:prstGeom prst="rect">
              <a:avLst/>
            </a:prstGeom>
          </p:spPr>
        </p:pic>
        <p:pic>
          <p:nvPicPr>
            <p:cNvPr id="18" name="图片 17"/>
            <p:cNvPicPr>
              <a:picLocks noChangeAspect="1"/>
            </p:cNvPicPr>
            <p:nvPr/>
          </p:nvPicPr>
          <p:blipFill rotWithShape="1">
            <a:blip r:embed="rId7" cstate="print">
              <a:extLst>
                <a:ext uri="{28A0092B-C50C-407E-A947-70E740481C1C}">
                  <a14:useLocalDpi xmlns:a14="http://schemas.microsoft.com/office/drawing/2010/main" val="0"/>
                </a:ext>
              </a:extLst>
            </a:blip>
            <a:srcRect l="70268" t="60125" r="-387" b="-1073"/>
            <a:stretch/>
          </p:blipFill>
          <p:spPr>
            <a:xfrm flipH="1" flipV="1">
              <a:off x="27064" y="2003773"/>
              <a:ext cx="3274276" cy="4864760"/>
            </a:xfrm>
            <a:prstGeom prst="rect">
              <a:avLst/>
            </a:prstGeom>
          </p:spPr>
        </p:pic>
      </p:grpSp>
      <p:sp>
        <p:nvSpPr>
          <p:cNvPr id="20" name="TextBox 19"/>
          <p:cNvSpPr txBox="1"/>
          <p:nvPr/>
        </p:nvSpPr>
        <p:spPr>
          <a:xfrm>
            <a:off x="2692700" y="2381291"/>
            <a:ext cx="9104722" cy="1457771"/>
          </a:xfrm>
          <a:prstGeom prst="rect">
            <a:avLst/>
          </a:prstGeom>
          <a:noFill/>
        </p:spPr>
        <p:txBody>
          <a:bodyPr wrap="square" rtlCol="0">
            <a:spAutoFit/>
          </a:bodyPr>
          <a:lstStyle/>
          <a:p>
            <a:pPr algn="ctr">
              <a:lnSpc>
                <a:spcPct val="130000"/>
              </a:lnSpc>
            </a:pPr>
            <a:r>
              <a:rPr lang="en-US" sz="3600" b="1" dirty="0" smtClean="0">
                <a:solidFill>
                  <a:schemeClr val="accent5">
                    <a:lumMod val="50000"/>
                  </a:schemeClr>
                </a:solidFill>
                <a:latin typeface="Arial" panose="020B0604020202020204" pitchFamily="34" charset="0"/>
                <a:cs typeface="Arial" panose="020B0604020202020204" pitchFamily="34" charset="0"/>
              </a:rPr>
              <a:t>TÍNH ĐỐI XỨNG TRONG NGHỆ THUẬT, KIẾN TRÚC VÀ CÔNG NGHỆ.</a:t>
            </a:r>
            <a:endParaRPr lang="vi-VN" sz="3600" b="1" dirty="0">
              <a:solidFill>
                <a:schemeClr val="accent5">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69401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000">
        <p15:prstTrans prst="pageCurlDouble"/>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tretch>
            <a:fillRect/>
          </a:stretch>
        </p:blipFill>
        <p:spPr>
          <a:xfrm>
            <a:off x="1723627" y="-2"/>
            <a:ext cx="4349222" cy="2857502"/>
          </a:xfrm>
          <a:prstGeom prst="rect">
            <a:avLst/>
          </a:prstGeom>
        </p:spPr>
      </p:pic>
      <p:pic>
        <p:nvPicPr>
          <p:cNvPr id="3" name="Picture 2"/>
          <p:cNvPicPr/>
          <p:nvPr/>
        </p:nvPicPr>
        <p:blipFill>
          <a:blip r:embed="rId3">
            <a:extLst>
              <a:ext uri="{28A0092B-C50C-407E-A947-70E740481C1C}">
                <a14:useLocalDpi xmlns:a14="http://schemas.microsoft.com/office/drawing/2010/main" val="0"/>
              </a:ext>
            </a:extLst>
          </a:blip>
          <a:stretch>
            <a:fillRect/>
          </a:stretch>
        </p:blipFill>
        <p:spPr>
          <a:xfrm>
            <a:off x="6173941" y="-1"/>
            <a:ext cx="4294097" cy="2857501"/>
          </a:xfrm>
          <a:prstGeom prst="rect">
            <a:avLst/>
          </a:prstGeom>
        </p:spPr>
      </p:pic>
      <p:pic>
        <p:nvPicPr>
          <p:cNvPr id="5" name="Picture 4"/>
          <p:cNvPicPr/>
          <p:nvPr/>
        </p:nvPicPr>
        <p:blipFill>
          <a:blip r:embed="rId4">
            <a:extLst>
              <a:ext uri="{28A0092B-C50C-407E-A947-70E740481C1C}">
                <a14:useLocalDpi xmlns:a14="http://schemas.microsoft.com/office/drawing/2010/main" val="0"/>
              </a:ext>
            </a:extLst>
          </a:blip>
          <a:stretch>
            <a:fillRect/>
          </a:stretch>
        </p:blipFill>
        <p:spPr>
          <a:xfrm>
            <a:off x="0" y="3024314"/>
            <a:ext cx="3983076" cy="2675633"/>
          </a:xfrm>
          <a:prstGeom prst="rect">
            <a:avLst/>
          </a:prstGeom>
        </p:spPr>
      </p:pic>
      <p:pic>
        <p:nvPicPr>
          <p:cNvPr id="6" name="Picture 5"/>
          <p:cNvPicPr/>
          <p:nvPr/>
        </p:nvPicPr>
        <p:blipFill rotWithShape="1">
          <a:blip r:embed="rId5">
            <a:extLst>
              <a:ext uri="{28A0092B-C50C-407E-A947-70E740481C1C}">
                <a14:useLocalDpi xmlns:a14="http://schemas.microsoft.com/office/drawing/2010/main" val="0"/>
              </a:ext>
            </a:extLst>
          </a:blip>
          <a:srcRect l="8489" r="10361" b="4678"/>
          <a:stretch/>
        </p:blipFill>
        <p:spPr>
          <a:xfrm>
            <a:off x="3781027" y="3024315"/>
            <a:ext cx="4172744" cy="2675633"/>
          </a:xfrm>
          <a:prstGeom prst="rect">
            <a:avLst/>
          </a:prstGeom>
        </p:spPr>
      </p:pic>
      <p:pic>
        <p:nvPicPr>
          <p:cNvPr id="7" name="Picture 6"/>
          <p:cNvPicPr/>
          <p:nvPr/>
        </p:nvPicPr>
        <p:blipFill>
          <a:blip r:embed="rId6">
            <a:extLst>
              <a:ext uri="{28A0092B-C50C-407E-A947-70E740481C1C}">
                <a14:useLocalDpi xmlns:a14="http://schemas.microsoft.com/office/drawing/2010/main" val="0"/>
              </a:ext>
            </a:extLst>
          </a:blip>
          <a:stretch>
            <a:fillRect/>
          </a:stretch>
        </p:blipFill>
        <p:spPr>
          <a:xfrm>
            <a:off x="8097978" y="3024315"/>
            <a:ext cx="3998321" cy="2675633"/>
          </a:xfrm>
          <a:prstGeom prst="rect">
            <a:avLst/>
          </a:prstGeom>
        </p:spPr>
      </p:pic>
      <p:sp>
        <p:nvSpPr>
          <p:cNvPr id="8" name="TextBox 7">
            <a:extLst>
              <a:ext uri="{FF2B5EF4-FFF2-40B4-BE49-F238E27FC236}">
                <a16:creationId xmlns:a16="http://schemas.microsoft.com/office/drawing/2014/main" id="{E62F0060-EF6B-429A-8450-CC2858E01A41}"/>
              </a:ext>
            </a:extLst>
          </p:cNvPr>
          <p:cNvSpPr txBox="1"/>
          <p:nvPr/>
        </p:nvSpPr>
        <p:spPr>
          <a:xfrm>
            <a:off x="0" y="6046912"/>
            <a:ext cx="12401549" cy="523220"/>
          </a:xfrm>
          <a:prstGeom prst="rect">
            <a:avLst/>
          </a:prstGeom>
          <a:noFill/>
        </p:spPr>
        <p:txBody>
          <a:bodyPr wrap="square">
            <a:spAutoFit/>
          </a:bodyPr>
          <a:lstStyle/>
          <a:p>
            <a:pPr algn="just"/>
            <a:r>
              <a:rPr lang="nl-NL" sz="2800" b="1" i="1" dirty="0" smtClean="0">
                <a:solidFill>
                  <a:srgbClr val="7030A0"/>
                </a:solidFill>
                <a:latin typeface="Arial" panose="020B0604020202020204" pitchFamily="34" charset="0"/>
                <a:cs typeface="Arial" panose="020B0604020202020204" pitchFamily="34" charset="0"/>
              </a:rPr>
              <a:t>Thảo luận nhóm 4 nêu hiểu biết của em về các địa danh trên (5 phút)</a:t>
            </a:r>
            <a:endParaRPr lang="en-US" sz="2800" b="1" i="1"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5217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par>
                          <p:cTn id="18" fill="hold">
                            <p:stCondLst>
                              <p:cond delay="1500"/>
                            </p:stCondLst>
                            <p:childTnLst>
                              <p:par>
                                <p:cTn id="19" presetID="14" presetClass="entr" presetSubtype="1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par>
                          <p:cTn id="22" fill="hold">
                            <p:stCondLst>
                              <p:cond delay="2000"/>
                            </p:stCondLst>
                            <p:childTnLst>
                              <p:par>
                                <p:cTn id="23" presetID="1"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par>
                          <p:cTn id="25" fill="hold">
                            <p:stCondLst>
                              <p:cond delay="2000"/>
                            </p:stCondLst>
                            <p:childTnLst>
                              <p:par>
                                <p:cTn id="26" presetID="14" presetClass="entr" presetSubtype="1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randombar(horizontal)">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hiều nhà hát ở Hà Nội hoạt động cầm chừng - VnExpr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6134471" cy="40364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45128" y="4180344"/>
            <a:ext cx="5126678" cy="2677656"/>
          </a:xfrm>
          <a:prstGeom prst="rect">
            <a:avLst/>
          </a:prstGeom>
          <a:noFill/>
        </p:spPr>
        <p:txBody>
          <a:bodyPr wrap="square" rtlCol="0">
            <a:spAutoFit/>
          </a:bodyPr>
          <a:lstStyle/>
          <a:p>
            <a:pPr algn="ctr">
              <a:lnSpc>
                <a:spcPct val="120000"/>
              </a:lnSpc>
            </a:pPr>
            <a:r>
              <a:rPr lang="en-US" sz="2800" b="1" dirty="0" err="1" smtClean="0">
                <a:solidFill>
                  <a:srgbClr val="C00000"/>
                </a:solidFill>
                <a:latin typeface="Arial" panose="020B0604020202020204" pitchFamily="34" charset="0"/>
                <a:cs typeface="Arial" panose="020B0604020202020204" pitchFamily="34" charset="0"/>
              </a:rPr>
              <a:t>Nhà</a:t>
            </a:r>
            <a:r>
              <a:rPr lang="en-US" sz="2800" b="1" dirty="0" smtClean="0">
                <a:solidFill>
                  <a:srgbClr val="C00000"/>
                </a:solidFill>
                <a:latin typeface="Arial" panose="020B0604020202020204" pitchFamily="34" charset="0"/>
                <a:cs typeface="Arial" panose="020B0604020202020204" pitchFamily="34" charset="0"/>
              </a:rPr>
              <a:t> </a:t>
            </a:r>
            <a:r>
              <a:rPr lang="en-US" sz="2800" b="1" dirty="0" err="1" smtClean="0">
                <a:solidFill>
                  <a:srgbClr val="C00000"/>
                </a:solidFill>
                <a:latin typeface="Arial" panose="020B0604020202020204" pitchFamily="34" charset="0"/>
                <a:cs typeface="Arial" panose="020B0604020202020204" pitchFamily="34" charset="0"/>
              </a:rPr>
              <a:t>hát</a:t>
            </a:r>
            <a:r>
              <a:rPr lang="en-US" sz="2800" b="1" dirty="0" smtClean="0">
                <a:solidFill>
                  <a:srgbClr val="C00000"/>
                </a:solidFill>
                <a:latin typeface="Arial" panose="020B0604020202020204" pitchFamily="34" charset="0"/>
                <a:cs typeface="Arial" panose="020B0604020202020204" pitchFamily="34" charset="0"/>
              </a:rPr>
              <a:t> </a:t>
            </a:r>
            <a:r>
              <a:rPr lang="en-US" sz="2800" b="1" dirty="0" err="1" smtClean="0">
                <a:solidFill>
                  <a:srgbClr val="C00000"/>
                </a:solidFill>
                <a:latin typeface="Arial" panose="020B0604020202020204" pitchFamily="34" charset="0"/>
                <a:cs typeface="Arial" panose="020B0604020202020204" pitchFamily="34" charset="0"/>
              </a:rPr>
              <a:t>lớn</a:t>
            </a:r>
            <a:r>
              <a:rPr lang="en-US" sz="2800" b="1" dirty="0" smtClean="0">
                <a:solidFill>
                  <a:srgbClr val="C00000"/>
                </a:solidFill>
                <a:latin typeface="Arial" panose="020B0604020202020204" pitchFamily="34" charset="0"/>
                <a:cs typeface="Arial" panose="020B0604020202020204" pitchFamily="34" charset="0"/>
              </a:rPr>
              <a:t> </a:t>
            </a:r>
            <a:r>
              <a:rPr lang="en-US" sz="2800" b="1" dirty="0" err="1" smtClean="0">
                <a:solidFill>
                  <a:srgbClr val="C00000"/>
                </a:solidFill>
                <a:latin typeface="Arial" panose="020B0604020202020204" pitchFamily="34" charset="0"/>
                <a:cs typeface="Arial" panose="020B0604020202020204" pitchFamily="34" charset="0"/>
              </a:rPr>
              <a:t>Hà</a:t>
            </a:r>
            <a:r>
              <a:rPr lang="en-US" sz="2800" b="1" dirty="0" smtClean="0">
                <a:solidFill>
                  <a:srgbClr val="C00000"/>
                </a:solidFill>
                <a:latin typeface="Arial" panose="020B0604020202020204" pitchFamily="34" charset="0"/>
                <a:cs typeface="Arial" panose="020B0604020202020204" pitchFamily="34" charset="0"/>
              </a:rPr>
              <a:t> </a:t>
            </a:r>
            <a:r>
              <a:rPr lang="en-US" sz="2800" b="1" dirty="0" err="1" smtClean="0">
                <a:solidFill>
                  <a:srgbClr val="C00000"/>
                </a:solidFill>
                <a:latin typeface="Arial" panose="020B0604020202020204" pitchFamily="34" charset="0"/>
                <a:cs typeface="Arial" panose="020B0604020202020204" pitchFamily="34" charset="0"/>
              </a:rPr>
              <a:t>Nội</a:t>
            </a:r>
            <a:r>
              <a:rPr lang="en-US" sz="2800" b="1" dirty="0" smtClean="0">
                <a:solidFill>
                  <a:srgbClr val="C00000"/>
                </a:solidFill>
                <a:latin typeface="Arial" panose="020B0604020202020204" pitchFamily="34" charset="0"/>
                <a:cs typeface="Arial" panose="020B0604020202020204" pitchFamily="34" charset="0"/>
              </a:rPr>
              <a:t>:</a:t>
            </a:r>
          </a:p>
          <a:p>
            <a:pPr algn="just">
              <a:lnSpc>
                <a:spcPct val="120000"/>
              </a:lnSpc>
            </a:pP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Công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trình</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kiến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trúc</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phục</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vụ</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biểu</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diễn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nghệ</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thuật</a:t>
            </a:r>
            <a:r>
              <a:rPr lang="en-US" sz="2800" dirty="0" smtClean="0">
                <a:latin typeface="Arial" panose="020B0604020202020204" pitchFamily="34" charset="0"/>
                <a:cs typeface="Arial" panose="020B0604020202020204" pitchFamily="34" charset="0"/>
              </a:rPr>
              <a:t>.</a:t>
            </a:r>
          </a:p>
          <a:p>
            <a:pPr algn="just">
              <a:lnSpc>
                <a:spcPct val="120000"/>
              </a:lnSpc>
            </a:pPr>
            <a:r>
              <a:rPr lang="en-US" sz="2800" dirty="0" smtClean="0">
                <a:latin typeface="Arial" panose="020B0604020202020204" pitchFamily="34" charset="0"/>
                <a:cs typeface="Arial" panose="020B0604020202020204" pitchFamily="34" charset="0"/>
              </a:rPr>
              <a:t> + </a:t>
            </a:r>
            <a:r>
              <a:rPr lang="en-US" sz="2800" dirty="0" err="1" smtClean="0">
                <a:latin typeface="Arial" panose="020B0604020202020204" pitchFamily="34" charset="0"/>
                <a:cs typeface="Arial" panose="020B0604020202020204" pitchFamily="34" charset="0"/>
              </a:rPr>
              <a:t>Được</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xây</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dựng</a:t>
            </a:r>
            <a:r>
              <a:rPr lang="en-US" sz="2800" dirty="0" smtClean="0">
                <a:latin typeface="Arial" panose="020B0604020202020204" pitchFamily="34" charset="0"/>
                <a:cs typeface="Arial" panose="020B0604020202020204" pitchFamily="34" charset="0"/>
              </a:rPr>
              <a:t> 1901, </a:t>
            </a:r>
            <a:r>
              <a:rPr lang="en-US" sz="2800" dirty="0" err="1" smtClean="0">
                <a:latin typeface="Arial" panose="020B0604020202020204" pitchFamily="34" charset="0"/>
                <a:cs typeface="Arial" panose="020B0604020202020204" pitchFamily="34" charset="0"/>
              </a:rPr>
              <a:t>hoàn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thành</a:t>
            </a:r>
            <a:r>
              <a:rPr lang="en-US" sz="2800" dirty="0" smtClean="0">
                <a:latin typeface="Arial" panose="020B0604020202020204" pitchFamily="34" charset="0"/>
                <a:cs typeface="Arial" panose="020B0604020202020204" pitchFamily="34" charset="0"/>
              </a:rPr>
              <a:t> 1911) </a:t>
            </a:r>
          </a:p>
        </p:txBody>
      </p:sp>
      <p:pic>
        <p:nvPicPr>
          <p:cNvPr id="3076" name="Picture 4" descr="Ngọ Môn - biểu tượng lịch sử của Kinh thành Huế"/>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7275" y="0"/>
            <a:ext cx="6054725" cy="403648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764978" y="4180344"/>
            <a:ext cx="5126678" cy="2677656"/>
          </a:xfrm>
          <a:prstGeom prst="rect">
            <a:avLst/>
          </a:prstGeom>
          <a:noFill/>
        </p:spPr>
        <p:txBody>
          <a:bodyPr wrap="square" rtlCol="0">
            <a:spAutoFit/>
          </a:bodyPr>
          <a:lstStyle/>
          <a:p>
            <a:pPr algn="ctr">
              <a:lnSpc>
                <a:spcPct val="120000"/>
              </a:lnSpc>
            </a:pPr>
            <a:r>
              <a:rPr lang="en-US" sz="2800" b="1" dirty="0" err="1" smtClean="0">
                <a:solidFill>
                  <a:srgbClr val="C00000"/>
                </a:solidFill>
                <a:latin typeface="Arial" panose="020B0604020202020204" pitchFamily="34" charset="0"/>
                <a:cs typeface="Arial" panose="020B0604020202020204" pitchFamily="34" charset="0"/>
              </a:rPr>
              <a:t>Ngọ</a:t>
            </a:r>
            <a:r>
              <a:rPr lang="en-US" sz="2800" b="1" dirty="0" smtClean="0">
                <a:solidFill>
                  <a:srgbClr val="C00000"/>
                </a:solidFill>
                <a:latin typeface="Arial" panose="020B0604020202020204" pitchFamily="34" charset="0"/>
                <a:cs typeface="Arial" panose="020B0604020202020204" pitchFamily="34" charset="0"/>
              </a:rPr>
              <a:t> </a:t>
            </a:r>
            <a:r>
              <a:rPr lang="en-US" sz="2800" b="1" dirty="0" err="1" smtClean="0">
                <a:solidFill>
                  <a:srgbClr val="C00000"/>
                </a:solidFill>
                <a:latin typeface="Arial" panose="020B0604020202020204" pitchFamily="34" charset="0"/>
                <a:cs typeface="Arial" panose="020B0604020202020204" pitchFamily="34" charset="0"/>
              </a:rPr>
              <a:t>Môn</a:t>
            </a:r>
            <a:r>
              <a:rPr lang="en-US" sz="2800" b="1" dirty="0" smtClean="0">
                <a:solidFill>
                  <a:srgbClr val="C00000"/>
                </a:solidFill>
                <a:latin typeface="Arial" panose="020B0604020202020204" pitchFamily="34" charset="0"/>
                <a:cs typeface="Arial" panose="020B0604020202020204" pitchFamily="34" charset="0"/>
              </a:rPr>
              <a:t> – </a:t>
            </a:r>
            <a:r>
              <a:rPr lang="en-US" sz="2800" b="1" dirty="0" err="1" smtClean="0">
                <a:solidFill>
                  <a:srgbClr val="C00000"/>
                </a:solidFill>
                <a:latin typeface="Arial" panose="020B0604020202020204" pitchFamily="34" charset="0"/>
                <a:cs typeface="Arial" panose="020B0604020202020204" pitchFamily="34" charset="0"/>
              </a:rPr>
              <a:t>cổng</a:t>
            </a:r>
            <a:r>
              <a:rPr lang="en-US" sz="2800" b="1" dirty="0" smtClean="0">
                <a:solidFill>
                  <a:srgbClr val="C00000"/>
                </a:solidFill>
                <a:latin typeface="Arial" panose="020B0604020202020204" pitchFamily="34" charset="0"/>
                <a:cs typeface="Arial" panose="020B0604020202020204" pitchFamily="34" charset="0"/>
              </a:rPr>
              <a:t> </a:t>
            </a:r>
            <a:r>
              <a:rPr lang="en-US" sz="2800" b="1" dirty="0" err="1" smtClean="0">
                <a:solidFill>
                  <a:srgbClr val="C00000"/>
                </a:solidFill>
                <a:latin typeface="Arial" panose="020B0604020202020204" pitchFamily="34" charset="0"/>
                <a:cs typeface="Arial" panose="020B0604020202020204" pitchFamily="34" charset="0"/>
              </a:rPr>
              <a:t>chính</a:t>
            </a:r>
            <a:r>
              <a:rPr lang="en-US" sz="2800" b="1" dirty="0" smtClean="0">
                <a:solidFill>
                  <a:srgbClr val="C00000"/>
                </a:solidFill>
                <a:latin typeface="Arial" panose="020B0604020202020204" pitchFamily="34" charset="0"/>
                <a:cs typeface="Arial" panose="020B0604020202020204" pitchFamily="34" charset="0"/>
              </a:rPr>
              <a:t> </a:t>
            </a:r>
            <a:r>
              <a:rPr lang="en-US" sz="2800" b="1" dirty="0" err="1" smtClean="0">
                <a:solidFill>
                  <a:srgbClr val="C00000"/>
                </a:solidFill>
                <a:latin typeface="Arial" panose="020B0604020202020204" pitchFamily="34" charset="0"/>
                <a:cs typeface="Arial" panose="020B0604020202020204" pitchFamily="34" charset="0"/>
              </a:rPr>
              <a:t>phía</a:t>
            </a:r>
            <a:r>
              <a:rPr lang="en-US" sz="2800" b="1" dirty="0" smtClean="0">
                <a:solidFill>
                  <a:srgbClr val="C00000"/>
                </a:solidFill>
                <a:latin typeface="Arial" panose="020B0604020202020204" pitchFamily="34" charset="0"/>
                <a:cs typeface="Arial" panose="020B0604020202020204" pitchFamily="34" charset="0"/>
              </a:rPr>
              <a:t> Nam </a:t>
            </a:r>
            <a:r>
              <a:rPr lang="en-US" sz="2800" b="1" dirty="0" err="1" smtClean="0">
                <a:solidFill>
                  <a:srgbClr val="C00000"/>
                </a:solidFill>
                <a:latin typeface="Arial" panose="020B0604020202020204" pitchFamily="34" charset="0"/>
                <a:cs typeface="Arial" panose="020B0604020202020204" pitchFamily="34" charset="0"/>
              </a:rPr>
              <a:t>của</a:t>
            </a:r>
            <a:r>
              <a:rPr lang="en-US" sz="2800" b="1" dirty="0" smtClean="0">
                <a:solidFill>
                  <a:srgbClr val="C00000"/>
                </a:solidFill>
                <a:latin typeface="Arial" panose="020B0604020202020204" pitchFamily="34" charset="0"/>
                <a:cs typeface="Arial" panose="020B0604020202020204" pitchFamily="34" charset="0"/>
              </a:rPr>
              <a:t> </a:t>
            </a:r>
            <a:r>
              <a:rPr lang="en-US" sz="2800" b="1" dirty="0" err="1" smtClean="0">
                <a:solidFill>
                  <a:srgbClr val="C00000"/>
                </a:solidFill>
                <a:latin typeface="Arial" panose="020B0604020202020204" pitchFamily="34" charset="0"/>
                <a:cs typeface="Arial" panose="020B0604020202020204" pitchFamily="34" charset="0"/>
              </a:rPr>
              <a:t>Hoàng</a:t>
            </a:r>
            <a:r>
              <a:rPr lang="en-US" sz="2800" b="1" dirty="0" smtClean="0">
                <a:solidFill>
                  <a:srgbClr val="C00000"/>
                </a:solidFill>
                <a:latin typeface="Arial" panose="020B0604020202020204" pitchFamily="34" charset="0"/>
                <a:cs typeface="Arial" panose="020B0604020202020204" pitchFamily="34" charset="0"/>
              </a:rPr>
              <a:t> </a:t>
            </a:r>
            <a:r>
              <a:rPr lang="en-US" sz="2800" b="1" dirty="0" err="1" smtClean="0">
                <a:solidFill>
                  <a:srgbClr val="C00000"/>
                </a:solidFill>
                <a:latin typeface="Arial" panose="020B0604020202020204" pitchFamily="34" charset="0"/>
                <a:cs typeface="Arial" panose="020B0604020202020204" pitchFamily="34" charset="0"/>
              </a:rPr>
              <a:t>Thành</a:t>
            </a:r>
            <a:r>
              <a:rPr lang="en-US" sz="2800" b="1" dirty="0" smtClean="0">
                <a:solidFill>
                  <a:srgbClr val="C00000"/>
                </a:solidFill>
                <a:latin typeface="Arial" panose="020B0604020202020204" pitchFamily="34" charset="0"/>
                <a:cs typeface="Arial" panose="020B0604020202020204" pitchFamily="34" charset="0"/>
              </a:rPr>
              <a:t> </a:t>
            </a:r>
            <a:r>
              <a:rPr lang="en-US" sz="2800" b="1" dirty="0" err="1" smtClean="0">
                <a:solidFill>
                  <a:srgbClr val="C00000"/>
                </a:solidFill>
                <a:latin typeface="Arial" panose="020B0604020202020204" pitchFamily="34" charset="0"/>
                <a:cs typeface="Arial" panose="020B0604020202020204" pitchFamily="34" charset="0"/>
              </a:rPr>
              <a:t>Huế</a:t>
            </a:r>
            <a:r>
              <a:rPr lang="en-US" sz="2800" b="1" dirty="0" smtClean="0">
                <a:solidFill>
                  <a:srgbClr val="C00000"/>
                </a:solidFill>
                <a:latin typeface="Arial" panose="020B0604020202020204" pitchFamily="34" charset="0"/>
                <a:cs typeface="Arial" panose="020B0604020202020204" pitchFamily="34" charset="0"/>
              </a:rPr>
              <a:t>.</a:t>
            </a:r>
          </a:p>
          <a:p>
            <a:pPr algn="just">
              <a:lnSpc>
                <a:spcPct val="120000"/>
              </a:lnSpc>
            </a:pPr>
            <a:r>
              <a:rPr lang="en-US" sz="2800" dirty="0" smtClean="0">
                <a:latin typeface="Arial" panose="020B0604020202020204" pitchFamily="34" charset="0"/>
                <a:cs typeface="Arial" panose="020B0604020202020204" pitchFamily="34" charset="0"/>
              </a:rPr>
              <a:t>+ Di </a:t>
            </a:r>
            <a:r>
              <a:rPr lang="en-US" sz="2800" dirty="0" err="1" smtClean="0">
                <a:latin typeface="Arial" panose="020B0604020202020204" pitchFamily="34" charset="0"/>
                <a:cs typeface="Arial" panose="020B0604020202020204" pitchFamily="34" charset="0"/>
              </a:rPr>
              <a:t>tích</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kiến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trúc</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thời</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Nguyễn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được</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xây</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dựng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dưới</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thời</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vua</a:t>
            </a:r>
            <a:r>
              <a:rPr lang="en-US" sz="2800" dirty="0" smtClean="0">
                <a:latin typeface="Arial" panose="020B0604020202020204" pitchFamily="34" charset="0"/>
                <a:cs typeface="Arial" panose="020B0604020202020204" pitchFamily="34" charset="0"/>
              </a:rPr>
              <a:t> Minh </a:t>
            </a:r>
            <a:r>
              <a:rPr lang="en-US" sz="2800" dirty="0" err="1" smtClean="0">
                <a:latin typeface="Arial" panose="020B0604020202020204" pitchFamily="34" charset="0"/>
                <a:cs typeface="Arial" panose="020B0604020202020204" pitchFamily="34" charset="0"/>
              </a:rPr>
              <a:t>Mạng</a:t>
            </a:r>
            <a:r>
              <a:rPr lang="en-US" sz="2800" dirty="0" smtClean="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38663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076"/>
                                        </p:tgtEl>
                                        <p:attrNameLst>
                                          <p:attrName>style.visibility</p:attrName>
                                        </p:attrNameLst>
                                      </p:cBhvr>
                                      <p:to>
                                        <p:strVal val="visible"/>
                                      </p:to>
                                    </p:set>
                                    <p:anim calcmode="lin" valueType="num">
                                      <p:cBhvr additive="base">
                                        <p:cTn id="18" dur="500" fill="hold"/>
                                        <p:tgtEl>
                                          <p:spTgt spid="3076"/>
                                        </p:tgtEl>
                                        <p:attrNameLst>
                                          <p:attrName>ppt_x</p:attrName>
                                        </p:attrNameLst>
                                      </p:cBhvr>
                                      <p:tavLst>
                                        <p:tav tm="0">
                                          <p:val>
                                            <p:strVal val="#ppt_x"/>
                                          </p:val>
                                        </p:tav>
                                        <p:tav tm="100000">
                                          <p:val>
                                            <p:strVal val="#ppt_x"/>
                                          </p:val>
                                        </p:tav>
                                      </p:tavLst>
                                    </p:anim>
                                    <p:anim calcmode="lin" valueType="num">
                                      <p:cBhvr additive="base">
                                        <p:cTn id="19"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inh độc lập - Hướng dẫn viên du lịc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4100" name="Picture 4" descr="Dinh độc lập - Hướng dẫn viên du lị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75" y="7937"/>
            <a:ext cx="4876800" cy="32670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5575" y="3427412"/>
            <a:ext cx="5292725" cy="2677656"/>
          </a:xfrm>
          <a:prstGeom prst="rect">
            <a:avLst/>
          </a:prstGeom>
          <a:noFill/>
        </p:spPr>
        <p:txBody>
          <a:bodyPr wrap="square" rtlCol="0">
            <a:spAutoFit/>
          </a:bodyPr>
          <a:lstStyle/>
          <a:p>
            <a:pPr algn="ctr">
              <a:lnSpc>
                <a:spcPct val="120000"/>
              </a:lnSpc>
            </a:pPr>
            <a:r>
              <a:rPr lang="en-US" sz="2800" b="1" dirty="0" err="1" smtClean="0">
                <a:solidFill>
                  <a:srgbClr val="C00000"/>
                </a:solidFill>
                <a:latin typeface="Arial" panose="020B0604020202020204" pitchFamily="34" charset="0"/>
                <a:cs typeface="Arial" panose="020B0604020202020204" pitchFamily="34" charset="0"/>
              </a:rPr>
              <a:t>Dinh</a:t>
            </a:r>
            <a:r>
              <a:rPr lang="en-US" sz="2800" b="1" dirty="0" smtClean="0">
                <a:solidFill>
                  <a:srgbClr val="C00000"/>
                </a:solidFill>
                <a:latin typeface="Arial" panose="020B0604020202020204" pitchFamily="34" charset="0"/>
                <a:cs typeface="Arial" panose="020B0604020202020204" pitchFamily="34" charset="0"/>
              </a:rPr>
              <a:t> </a:t>
            </a:r>
            <a:r>
              <a:rPr lang="en-US" sz="2800" b="1" dirty="0" err="1" smtClean="0">
                <a:solidFill>
                  <a:srgbClr val="C00000"/>
                </a:solidFill>
                <a:latin typeface="Arial" panose="020B0604020202020204" pitchFamily="34" charset="0"/>
                <a:cs typeface="Arial" panose="020B0604020202020204" pitchFamily="34" charset="0"/>
              </a:rPr>
              <a:t>Độc</a:t>
            </a:r>
            <a:r>
              <a:rPr lang="en-US" sz="2800" b="1" dirty="0" smtClean="0">
                <a:solidFill>
                  <a:srgbClr val="C00000"/>
                </a:solidFill>
                <a:latin typeface="Arial" panose="020B0604020202020204" pitchFamily="34" charset="0"/>
                <a:cs typeface="Arial" panose="020B0604020202020204" pitchFamily="34" charset="0"/>
              </a:rPr>
              <a:t> </a:t>
            </a:r>
            <a:r>
              <a:rPr lang="en-US" sz="2800" b="1" dirty="0" err="1" smtClean="0">
                <a:solidFill>
                  <a:srgbClr val="C00000"/>
                </a:solidFill>
                <a:latin typeface="Arial" panose="020B0604020202020204" pitchFamily="34" charset="0"/>
                <a:cs typeface="Arial" panose="020B0604020202020204" pitchFamily="34" charset="0"/>
              </a:rPr>
              <a:t>Lập</a:t>
            </a:r>
            <a:r>
              <a:rPr lang="en-US" sz="2800" b="1" dirty="0" smtClean="0">
                <a:solidFill>
                  <a:srgbClr val="C00000"/>
                </a:solidFill>
                <a:latin typeface="Arial" panose="020B0604020202020204" pitchFamily="34" charset="0"/>
                <a:cs typeface="Arial" panose="020B0604020202020204" pitchFamily="34" charset="0"/>
              </a:rPr>
              <a:t> – TP HCM</a:t>
            </a:r>
          </a:p>
          <a:p>
            <a:pPr algn="ctr">
              <a:lnSpc>
                <a:spcPct val="120000"/>
              </a:lnSpc>
            </a:pPr>
            <a:r>
              <a:rPr lang="en-US" sz="2800" b="1" dirty="0" smtClean="0">
                <a:solidFill>
                  <a:srgbClr val="C00000"/>
                </a:solidFill>
                <a:latin typeface="Arial" panose="020B0604020202020204" pitchFamily="34" charset="0"/>
                <a:cs typeface="Arial" panose="020B0604020202020204" pitchFamily="34" charset="0"/>
              </a:rPr>
              <a:t>( </a:t>
            </a:r>
            <a:r>
              <a:rPr lang="en-US" sz="2800" b="1" dirty="0" err="1" smtClean="0">
                <a:solidFill>
                  <a:srgbClr val="C00000"/>
                </a:solidFill>
                <a:latin typeface="Arial" panose="020B0604020202020204" pitchFamily="34" charset="0"/>
                <a:cs typeface="Arial" panose="020B0604020202020204" pitchFamily="34" charset="0"/>
              </a:rPr>
              <a:t>Hội</a:t>
            </a:r>
            <a:r>
              <a:rPr lang="en-US" sz="2800" b="1" dirty="0" smtClean="0">
                <a:solidFill>
                  <a:srgbClr val="C00000"/>
                </a:solidFill>
                <a:latin typeface="Arial" panose="020B0604020202020204" pitchFamily="34" charset="0"/>
                <a:cs typeface="Arial" panose="020B0604020202020204" pitchFamily="34" charset="0"/>
              </a:rPr>
              <a:t> </a:t>
            </a:r>
            <a:r>
              <a:rPr lang="en-US" sz="2800" b="1" dirty="0" err="1" smtClean="0">
                <a:solidFill>
                  <a:srgbClr val="C00000"/>
                </a:solidFill>
                <a:latin typeface="Arial" panose="020B0604020202020204" pitchFamily="34" charset="0"/>
                <a:cs typeface="Arial" panose="020B0604020202020204" pitchFamily="34" charset="0"/>
              </a:rPr>
              <a:t>trường</a:t>
            </a:r>
            <a:r>
              <a:rPr lang="en-US" sz="2800" b="1" dirty="0" smtClean="0">
                <a:solidFill>
                  <a:srgbClr val="C00000"/>
                </a:solidFill>
                <a:latin typeface="Arial" panose="020B0604020202020204" pitchFamily="34" charset="0"/>
                <a:cs typeface="Arial" panose="020B0604020202020204" pitchFamily="34" charset="0"/>
              </a:rPr>
              <a:t> </a:t>
            </a:r>
            <a:r>
              <a:rPr lang="en-US" sz="2800" b="1" dirty="0" err="1" smtClean="0">
                <a:solidFill>
                  <a:srgbClr val="C00000"/>
                </a:solidFill>
                <a:latin typeface="Arial" panose="020B0604020202020204" pitchFamily="34" charset="0"/>
                <a:cs typeface="Arial" panose="020B0604020202020204" pitchFamily="34" charset="0"/>
              </a:rPr>
              <a:t>Thống</a:t>
            </a:r>
            <a:r>
              <a:rPr lang="en-US" sz="2800" b="1" dirty="0" smtClean="0">
                <a:solidFill>
                  <a:srgbClr val="C00000"/>
                </a:solidFill>
                <a:latin typeface="Arial" panose="020B0604020202020204" pitchFamily="34" charset="0"/>
                <a:cs typeface="Arial" panose="020B0604020202020204" pitchFamily="34" charset="0"/>
              </a:rPr>
              <a:t> </a:t>
            </a:r>
            <a:r>
              <a:rPr lang="en-US" sz="2800" b="1" dirty="0" err="1" smtClean="0">
                <a:solidFill>
                  <a:srgbClr val="C00000"/>
                </a:solidFill>
                <a:latin typeface="Arial" panose="020B0604020202020204" pitchFamily="34" charset="0"/>
                <a:cs typeface="Arial" panose="020B0604020202020204" pitchFamily="34" charset="0"/>
              </a:rPr>
              <a:t>Nhất</a:t>
            </a:r>
            <a:r>
              <a:rPr lang="en-US" sz="2800" b="1" dirty="0" smtClean="0">
                <a:solidFill>
                  <a:srgbClr val="C00000"/>
                </a:solidFill>
                <a:latin typeface="Arial" panose="020B0604020202020204" pitchFamily="34" charset="0"/>
                <a:cs typeface="Arial" panose="020B0604020202020204" pitchFamily="34" charset="0"/>
              </a:rPr>
              <a:t>)</a:t>
            </a:r>
          </a:p>
          <a:p>
            <a:pPr algn="just">
              <a:lnSpc>
                <a:spcPct val="120000"/>
              </a:lnSpc>
            </a:pP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Công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trình</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được</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xây</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từ</a:t>
            </a:r>
            <a:r>
              <a:rPr lang="en-US" sz="2800" dirty="0" smtClean="0">
                <a:latin typeface="Arial" panose="020B0604020202020204" pitchFamily="34" charset="0"/>
                <a:cs typeface="Arial" panose="020B0604020202020204" pitchFamily="34" charset="0"/>
              </a:rPr>
              <a:t> 1962 </a:t>
            </a:r>
            <a:r>
              <a:rPr lang="en-US" sz="2800" dirty="0" err="1" smtClean="0">
                <a:latin typeface="Arial" panose="020B0604020202020204" pitchFamily="34" charset="0"/>
                <a:cs typeface="Arial" panose="020B0604020202020204" pitchFamily="34" charset="0"/>
              </a:rPr>
              <a:t>và</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hoàn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thành</a:t>
            </a:r>
            <a:r>
              <a:rPr lang="en-US" sz="2800" dirty="0" smtClean="0">
                <a:latin typeface="Arial" panose="020B0604020202020204" pitchFamily="34" charset="0"/>
                <a:cs typeface="Arial" panose="020B0604020202020204" pitchFamily="34" charset="0"/>
              </a:rPr>
              <a:t> 1966.</a:t>
            </a:r>
          </a:p>
          <a:p>
            <a:pPr algn="just">
              <a:lnSpc>
                <a:spcPct val="120000"/>
              </a:lnSpc>
            </a:pPr>
            <a:r>
              <a:rPr lang="en-US" sz="2800" dirty="0" smtClean="0">
                <a:latin typeface="Arial" panose="020B0604020202020204" pitchFamily="34" charset="0"/>
                <a:cs typeface="Arial" panose="020B0604020202020204" pitchFamily="34" charset="0"/>
              </a:rPr>
              <a:t> + </a:t>
            </a:r>
            <a:r>
              <a:rPr lang="en-US" sz="2800" dirty="0" err="1" smtClean="0">
                <a:latin typeface="Arial" panose="020B0604020202020204" pitchFamily="34" charset="0"/>
                <a:cs typeface="Arial" panose="020B0604020202020204" pitchFamily="34" charset="0"/>
              </a:rPr>
              <a:t>Đinh</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có</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diện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tích</a:t>
            </a:r>
            <a:r>
              <a:rPr lang="en-US" sz="2800" dirty="0" smtClean="0">
                <a:latin typeface="Arial" panose="020B0604020202020204" pitchFamily="34" charset="0"/>
                <a:cs typeface="Arial" panose="020B0604020202020204" pitchFamily="34" charset="0"/>
              </a:rPr>
              <a:t> 120 000 m</a:t>
            </a:r>
            <a:r>
              <a:rPr lang="en-US" sz="2800" baseline="30000" dirty="0" smtClean="0">
                <a:latin typeface="Arial" panose="020B0604020202020204" pitchFamily="34" charset="0"/>
                <a:cs typeface="Arial" panose="020B0604020202020204" pitchFamily="34" charset="0"/>
              </a:rPr>
              <a:t>2</a:t>
            </a:r>
            <a:r>
              <a:rPr lang="en-US" sz="2800" dirty="0" smtClean="0">
                <a:latin typeface="Arial" panose="020B0604020202020204" pitchFamily="34" charset="0"/>
                <a:cs typeface="Arial" panose="020B0604020202020204" pitchFamily="34" charset="0"/>
              </a:rPr>
              <a:t>.</a:t>
            </a:r>
          </a:p>
        </p:txBody>
      </p:sp>
      <p:sp>
        <p:nvSpPr>
          <p:cNvPr id="3" name="AutoShape 6" descr="CẦU NHẬT TÂ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5" name="AutoShape 8" descr="CẦU NHẬT TÂ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4106" name="Picture 10" descr="CẦU NHẬT TÂ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7192" y="48891"/>
            <a:ext cx="6200007" cy="337852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140832" y="3427412"/>
            <a:ext cx="5365368" cy="2677656"/>
          </a:xfrm>
          <a:prstGeom prst="rect">
            <a:avLst/>
          </a:prstGeom>
          <a:noFill/>
        </p:spPr>
        <p:txBody>
          <a:bodyPr wrap="square" rtlCol="0">
            <a:spAutoFit/>
          </a:bodyPr>
          <a:lstStyle/>
          <a:p>
            <a:pPr algn="ctr">
              <a:lnSpc>
                <a:spcPct val="120000"/>
              </a:lnSpc>
            </a:pPr>
            <a:r>
              <a:rPr lang="en-US" sz="2800" b="1" dirty="0" err="1" smtClean="0">
                <a:solidFill>
                  <a:srgbClr val="C00000"/>
                </a:solidFill>
                <a:latin typeface="Arial" panose="020B0604020202020204" pitchFamily="34" charset="0"/>
                <a:cs typeface="Arial" panose="020B0604020202020204" pitchFamily="34" charset="0"/>
              </a:rPr>
              <a:t>Cầu</a:t>
            </a:r>
            <a:r>
              <a:rPr lang="en-US" sz="2800" b="1" dirty="0" smtClean="0">
                <a:solidFill>
                  <a:srgbClr val="C00000"/>
                </a:solidFill>
                <a:latin typeface="Arial" panose="020B0604020202020204" pitchFamily="34" charset="0"/>
                <a:cs typeface="Arial" panose="020B0604020202020204" pitchFamily="34" charset="0"/>
              </a:rPr>
              <a:t> </a:t>
            </a:r>
            <a:r>
              <a:rPr lang="en-US" sz="2800" b="1" dirty="0" err="1" smtClean="0">
                <a:solidFill>
                  <a:srgbClr val="C00000"/>
                </a:solidFill>
                <a:latin typeface="Arial" panose="020B0604020202020204" pitchFamily="34" charset="0"/>
                <a:cs typeface="Arial" panose="020B0604020202020204" pitchFamily="34" charset="0"/>
              </a:rPr>
              <a:t>Nhật</a:t>
            </a:r>
            <a:r>
              <a:rPr lang="en-US" sz="2800" b="1" dirty="0" smtClean="0">
                <a:solidFill>
                  <a:srgbClr val="C00000"/>
                </a:solidFill>
                <a:latin typeface="Arial" panose="020B0604020202020204" pitchFamily="34" charset="0"/>
                <a:cs typeface="Arial" panose="020B0604020202020204" pitchFamily="34" charset="0"/>
              </a:rPr>
              <a:t> </a:t>
            </a:r>
            <a:r>
              <a:rPr lang="en-US" sz="2800" b="1" dirty="0" err="1" smtClean="0">
                <a:solidFill>
                  <a:srgbClr val="C00000"/>
                </a:solidFill>
                <a:latin typeface="Arial" panose="020B0604020202020204" pitchFamily="34" charset="0"/>
                <a:cs typeface="Arial" panose="020B0604020202020204" pitchFamily="34" charset="0"/>
              </a:rPr>
              <a:t>Tân</a:t>
            </a:r>
            <a:r>
              <a:rPr lang="en-US" sz="2800" b="1" dirty="0" smtClean="0">
                <a:solidFill>
                  <a:srgbClr val="C00000"/>
                </a:solidFill>
                <a:latin typeface="Arial" panose="020B0604020202020204" pitchFamily="34" charset="0"/>
                <a:cs typeface="Arial" panose="020B0604020202020204" pitchFamily="34" charset="0"/>
              </a:rPr>
              <a:t> </a:t>
            </a:r>
          </a:p>
          <a:p>
            <a:pPr algn="ctr">
              <a:lnSpc>
                <a:spcPct val="120000"/>
              </a:lnSpc>
            </a:pPr>
            <a:r>
              <a:rPr lang="en-US" sz="2800" b="1" dirty="0" smtClean="0">
                <a:solidFill>
                  <a:srgbClr val="C00000"/>
                </a:solidFill>
                <a:latin typeface="Arial" panose="020B0604020202020204" pitchFamily="34" charset="0"/>
                <a:cs typeface="Arial" panose="020B0604020202020204" pitchFamily="34" charset="0"/>
              </a:rPr>
              <a:t>(</a:t>
            </a:r>
            <a:r>
              <a:rPr lang="en-US" sz="2800" b="1" dirty="0" err="1" smtClean="0">
                <a:solidFill>
                  <a:srgbClr val="C00000"/>
                </a:solidFill>
                <a:latin typeface="Arial" panose="020B0604020202020204" pitchFamily="34" charset="0"/>
                <a:cs typeface="Arial" panose="020B0604020202020204" pitchFamily="34" charset="0"/>
              </a:rPr>
              <a:t>thủ</a:t>
            </a:r>
            <a:r>
              <a:rPr lang="en-US" sz="2800" b="1" dirty="0" smtClean="0">
                <a:solidFill>
                  <a:srgbClr val="C00000"/>
                </a:solidFill>
                <a:latin typeface="Arial" panose="020B0604020202020204" pitchFamily="34" charset="0"/>
                <a:cs typeface="Arial" panose="020B0604020202020204" pitchFamily="34" charset="0"/>
              </a:rPr>
              <a:t> </a:t>
            </a:r>
            <a:r>
              <a:rPr lang="en-US" sz="2800" b="1" dirty="0" err="1" smtClean="0">
                <a:solidFill>
                  <a:srgbClr val="C00000"/>
                </a:solidFill>
                <a:latin typeface="Arial" panose="020B0604020202020204" pitchFamily="34" charset="0"/>
                <a:cs typeface="Arial" panose="020B0604020202020204" pitchFamily="34" charset="0"/>
              </a:rPr>
              <a:t>đô</a:t>
            </a:r>
            <a:r>
              <a:rPr lang="en-US" sz="2800" b="1" dirty="0" smtClean="0">
                <a:solidFill>
                  <a:srgbClr val="C00000"/>
                </a:solidFill>
                <a:latin typeface="Arial" panose="020B0604020202020204" pitchFamily="34" charset="0"/>
                <a:cs typeface="Arial" panose="020B0604020202020204" pitchFamily="34" charset="0"/>
              </a:rPr>
              <a:t> </a:t>
            </a:r>
            <a:r>
              <a:rPr lang="en-US" sz="2800" b="1" dirty="0" err="1" smtClean="0">
                <a:solidFill>
                  <a:srgbClr val="C00000"/>
                </a:solidFill>
                <a:latin typeface="Arial" panose="020B0604020202020204" pitchFamily="34" charset="0"/>
                <a:cs typeface="Arial" panose="020B0604020202020204" pitchFamily="34" charset="0"/>
              </a:rPr>
              <a:t>Hà</a:t>
            </a:r>
            <a:r>
              <a:rPr lang="en-US" sz="2800" b="1" dirty="0" smtClean="0">
                <a:solidFill>
                  <a:srgbClr val="C00000"/>
                </a:solidFill>
                <a:latin typeface="Arial" panose="020B0604020202020204" pitchFamily="34" charset="0"/>
                <a:cs typeface="Arial" panose="020B0604020202020204" pitchFamily="34" charset="0"/>
              </a:rPr>
              <a:t> </a:t>
            </a:r>
            <a:r>
              <a:rPr lang="en-US" sz="2800" b="1" dirty="0" err="1" smtClean="0">
                <a:solidFill>
                  <a:srgbClr val="C00000"/>
                </a:solidFill>
                <a:latin typeface="Arial" panose="020B0604020202020204" pitchFamily="34" charset="0"/>
                <a:cs typeface="Arial" panose="020B0604020202020204" pitchFamily="34" charset="0"/>
              </a:rPr>
              <a:t>Nội</a:t>
            </a:r>
            <a:r>
              <a:rPr lang="en-US" sz="2800" b="1" dirty="0" smtClean="0">
                <a:solidFill>
                  <a:srgbClr val="C00000"/>
                </a:solidFill>
                <a:latin typeface="Arial" panose="020B0604020202020204" pitchFamily="34" charset="0"/>
                <a:cs typeface="Arial" panose="020B0604020202020204" pitchFamily="34" charset="0"/>
              </a:rPr>
              <a:t>)</a:t>
            </a:r>
          </a:p>
          <a:p>
            <a:pPr algn="just">
              <a:lnSpc>
                <a:spcPct val="120000"/>
              </a:lnSpc>
            </a:pP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Cây</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cầu</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dây</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văng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lớn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nhất</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Việt</a:t>
            </a:r>
            <a:r>
              <a:rPr lang="en-US" sz="2800" dirty="0" smtClean="0">
                <a:latin typeface="Arial" panose="020B0604020202020204" pitchFamily="34" charset="0"/>
                <a:cs typeface="Arial" panose="020B0604020202020204" pitchFamily="34" charset="0"/>
              </a:rPr>
              <a:t> Nam </a:t>
            </a:r>
            <a:r>
              <a:rPr lang="en-US" sz="2800" dirty="0" err="1" smtClean="0">
                <a:latin typeface="Arial" panose="020B0604020202020204" pitchFamily="34" charset="0"/>
                <a:cs typeface="Arial" panose="020B0604020202020204" pitchFamily="34" charset="0"/>
              </a:rPr>
              <a:t>được</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xây</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dựng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với</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mức</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đầu</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tư</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hơn</a:t>
            </a:r>
            <a:r>
              <a:rPr lang="en-US" sz="2800" dirty="0" smtClean="0">
                <a:latin typeface="Arial" panose="020B0604020202020204" pitchFamily="34" charset="0"/>
                <a:cs typeface="Arial" panose="020B0604020202020204" pitchFamily="34" charset="0"/>
              </a:rPr>
              <a:t> 13 626 </a:t>
            </a:r>
            <a:r>
              <a:rPr lang="en-US" sz="2800" dirty="0" err="1" smtClean="0">
                <a:latin typeface="Arial" panose="020B0604020202020204" pitchFamily="34" charset="0"/>
                <a:cs typeface="Arial" panose="020B0604020202020204" pitchFamily="34" charset="0"/>
              </a:rPr>
              <a:t>tỷ</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đồng</a:t>
            </a:r>
            <a:r>
              <a:rPr lang="en-US" sz="2800" dirty="0" smtClean="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478505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randombar(horizontal)">
                                      <p:cBhvr>
                                        <p:cTn id="7" dur="500"/>
                                        <p:tgtEl>
                                          <p:spTgt spid="410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106"/>
                                        </p:tgtEl>
                                        <p:attrNameLst>
                                          <p:attrName>style.visibility</p:attrName>
                                        </p:attrNameLst>
                                      </p:cBhvr>
                                      <p:to>
                                        <p:strVal val="visible"/>
                                      </p:to>
                                    </p:set>
                                    <p:animEffect transition="in" filter="randombar(horizontal)">
                                      <p:cBhvr>
                                        <p:cTn id="17" dur="500"/>
                                        <p:tgtEl>
                                          <p:spTgt spid="410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Chợ Bến Thành – Wikipedia tiếng Việ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5124" name="Picture 4" descr="Chợ Bến Thành – Wikipedia tiếng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6" y="323851"/>
            <a:ext cx="6749206" cy="45148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08025" y="5002214"/>
            <a:ext cx="5292725" cy="1126462"/>
          </a:xfrm>
          <a:prstGeom prst="rect">
            <a:avLst/>
          </a:prstGeom>
          <a:noFill/>
        </p:spPr>
        <p:txBody>
          <a:bodyPr wrap="square" rtlCol="0">
            <a:spAutoFit/>
          </a:bodyPr>
          <a:lstStyle/>
          <a:p>
            <a:pPr algn="ctr">
              <a:lnSpc>
                <a:spcPct val="120000"/>
              </a:lnSpc>
            </a:pPr>
            <a:r>
              <a:rPr lang="en-US" sz="2800" b="1" dirty="0" err="1" smtClean="0">
                <a:solidFill>
                  <a:srgbClr val="C00000"/>
                </a:solidFill>
                <a:latin typeface="Arial" panose="020B0604020202020204" pitchFamily="34" charset="0"/>
                <a:cs typeface="Arial" panose="020B0604020202020204" pitchFamily="34" charset="0"/>
              </a:rPr>
              <a:t>Chợ</a:t>
            </a:r>
            <a:r>
              <a:rPr lang="en-US" sz="2800" b="1" dirty="0" smtClean="0">
                <a:solidFill>
                  <a:srgbClr val="C00000"/>
                </a:solidFill>
                <a:latin typeface="Arial" panose="020B0604020202020204" pitchFamily="34" charset="0"/>
                <a:cs typeface="Arial" panose="020B0604020202020204" pitchFamily="34" charset="0"/>
              </a:rPr>
              <a:t> </a:t>
            </a:r>
            <a:r>
              <a:rPr lang="en-US" sz="2800" b="1" dirty="0" err="1" smtClean="0">
                <a:solidFill>
                  <a:srgbClr val="C00000"/>
                </a:solidFill>
                <a:latin typeface="Arial" panose="020B0604020202020204" pitchFamily="34" charset="0"/>
                <a:cs typeface="Arial" panose="020B0604020202020204" pitchFamily="34" charset="0"/>
              </a:rPr>
              <a:t>Bến</a:t>
            </a:r>
            <a:r>
              <a:rPr lang="en-US" sz="2800" b="1" dirty="0" smtClean="0">
                <a:solidFill>
                  <a:srgbClr val="C00000"/>
                </a:solidFill>
                <a:latin typeface="Arial" panose="020B0604020202020204" pitchFamily="34" charset="0"/>
                <a:cs typeface="Arial" panose="020B0604020202020204" pitchFamily="34" charset="0"/>
              </a:rPr>
              <a:t> </a:t>
            </a:r>
            <a:r>
              <a:rPr lang="en-US" sz="2800" b="1" dirty="0" err="1" smtClean="0">
                <a:solidFill>
                  <a:srgbClr val="C00000"/>
                </a:solidFill>
                <a:latin typeface="Arial" panose="020B0604020202020204" pitchFamily="34" charset="0"/>
                <a:cs typeface="Arial" panose="020B0604020202020204" pitchFamily="34" charset="0"/>
              </a:rPr>
              <a:t>Thành</a:t>
            </a:r>
            <a:r>
              <a:rPr lang="en-US" sz="2800" b="1" dirty="0" smtClean="0">
                <a:solidFill>
                  <a:srgbClr val="C00000"/>
                </a:solidFill>
                <a:latin typeface="Arial" panose="020B0604020202020204" pitchFamily="34" charset="0"/>
                <a:cs typeface="Arial" panose="020B0604020202020204" pitchFamily="34" charset="0"/>
              </a:rPr>
              <a:t> </a:t>
            </a:r>
          </a:p>
          <a:p>
            <a:pPr algn="ctr">
              <a:lnSpc>
                <a:spcPct val="120000"/>
              </a:lnSpc>
            </a:pPr>
            <a:r>
              <a:rPr lang="en-US" sz="2800" b="1" dirty="0" smtClean="0">
                <a:solidFill>
                  <a:srgbClr val="C00000"/>
                </a:solidFill>
                <a:latin typeface="Arial" panose="020B0604020202020204" pitchFamily="34" charset="0"/>
                <a:cs typeface="Arial" panose="020B0604020202020204" pitchFamily="34" charset="0"/>
              </a:rPr>
              <a:t>( TP </a:t>
            </a:r>
            <a:r>
              <a:rPr lang="en-US" sz="2800" b="1" dirty="0" err="1" smtClean="0">
                <a:solidFill>
                  <a:srgbClr val="C00000"/>
                </a:solidFill>
                <a:latin typeface="Arial" panose="020B0604020202020204" pitchFamily="34" charset="0"/>
                <a:cs typeface="Arial" panose="020B0604020202020204" pitchFamily="34" charset="0"/>
              </a:rPr>
              <a:t>Hồ</a:t>
            </a:r>
            <a:r>
              <a:rPr lang="en-US" sz="2800" b="1" dirty="0" smtClean="0">
                <a:solidFill>
                  <a:srgbClr val="C00000"/>
                </a:solidFill>
                <a:latin typeface="Arial" panose="020B0604020202020204" pitchFamily="34" charset="0"/>
                <a:cs typeface="Arial" panose="020B0604020202020204" pitchFamily="34" charset="0"/>
              </a:rPr>
              <a:t> </a:t>
            </a:r>
            <a:r>
              <a:rPr lang="en-US" sz="2800" b="1" dirty="0" err="1" smtClean="0">
                <a:solidFill>
                  <a:srgbClr val="C00000"/>
                </a:solidFill>
                <a:latin typeface="Arial" panose="020B0604020202020204" pitchFamily="34" charset="0"/>
                <a:cs typeface="Arial" panose="020B0604020202020204" pitchFamily="34" charset="0"/>
              </a:rPr>
              <a:t>Chí</a:t>
            </a:r>
            <a:r>
              <a:rPr lang="en-US" sz="2800" b="1" dirty="0" smtClean="0">
                <a:solidFill>
                  <a:srgbClr val="C00000"/>
                </a:solidFill>
                <a:latin typeface="Arial" panose="020B0604020202020204" pitchFamily="34" charset="0"/>
                <a:cs typeface="Arial" panose="020B0604020202020204" pitchFamily="34" charset="0"/>
              </a:rPr>
              <a:t> Minh)</a:t>
            </a:r>
          </a:p>
        </p:txBody>
      </p:sp>
      <p:sp>
        <p:nvSpPr>
          <p:cNvPr id="5" name="TextBox 4"/>
          <p:cNvSpPr txBox="1"/>
          <p:nvPr/>
        </p:nvSpPr>
        <p:spPr>
          <a:xfrm>
            <a:off x="7012062" y="1008914"/>
            <a:ext cx="5179938" cy="3664273"/>
          </a:xfrm>
          <a:prstGeom prst="rect">
            <a:avLst/>
          </a:prstGeom>
          <a:noFill/>
        </p:spPr>
        <p:txBody>
          <a:bodyPr wrap="square" rtlCol="0">
            <a:spAutoFit/>
          </a:bodyPr>
          <a:lstStyle/>
          <a:p>
            <a:pPr algn="just">
              <a:lnSpc>
                <a:spcPct val="120000"/>
              </a:lnSpc>
            </a:pP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Khởi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công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xây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dựng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từ</a:t>
            </a:r>
            <a:r>
              <a:rPr lang="en-US" sz="2800" dirty="0">
                <a:latin typeface="Arial" panose="020B0604020202020204" pitchFamily="34" charset="0"/>
                <a:cs typeface="Arial" panose="020B0604020202020204" pitchFamily="34" charset="0"/>
              </a:rPr>
              <a:t> 1912, </a:t>
            </a:r>
            <a:r>
              <a:rPr lang="en-US" sz="2800" dirty="0" err="1">
                <a:latin typeface="Arial" panose="020B0604020202020204" pitchFamily="34" charset="0"/>
                <a:cs typeface="Arial" panose="020B0604020202020204" pitchFamily="34" charset="0"/>
              </a:rPr>
              <a:t>với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diện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tích</a:t>
            </a:r>
            <a:r>
              <a:rPr lang="en-US" sz="2800" dirty="0">
                <a:latin typeface="Arial" panose="020B0604020202020204" pitchFamily="34" charset="0"/>
                <a:cs typeface="Arial" panose="020B0604020202020204" pitchFamily="34" charset="0"/>
              </a:rPr>
              <a:t> 13 056 m</a:t>
            </a:r>
            <a:r>
              <a:rPr lang="en-US" sz="2800" baseline="30000" dirty="0">
                <a:latin typeface="Arial" panose="020B0604020202020204" pitchFamily="34" charset="0"/>
                <a:cs typeface="Arial" panose="020B0604020202020204" pitchFamily="34" charset="0"/>
              </a:rPr>
              <a:t>2</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ngành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hàng</a:t>
            </a:r>
            <a:r>
              <a:rPr lang="en-US" sz="2800" dirty="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kinh</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doanh</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chủ</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yếu</a:t>
            </a:r>
            <a:r>
              <a:rPr lang="en-US" sz="2800" dirty="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gồm</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quần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áo</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vải</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sợi</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giày</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dép</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thời</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trang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hàng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thủ</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công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mỹ</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nghê</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thực</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phẩm</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tươi</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sống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trái</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cây</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hoa</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tươi</a:t>
            </a:r>
            <a:r>
              <a:rPr lang="en-US" sz="2800" dirty="0" smtClean="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3731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randombar(horizontal)">
                                      <p:cBhvr>
                                        <p:cTn id="7" dur="500"/>
                                        <p:tgtEl>
                                          <p:spTgt spid="512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57200" y="284480"/>
            <a:ext cx="406400" cy="406400"/>
            <a:chOff x="680720" y="254000"/>
            <a:chExt cx="406400" cy="406400"/>
          </a:xfrm>
        </p:grpSpPr>
        <p:sp>
          <p:nvSpPr>
            <p:cNvPr id="3" name="椭圆 2"/>
            <p:cNvSpPr/>
            <p:nvPr/>
          </p:nvSpPr>
          <p:spPr>
            <a:xfrm>
              <a:off x="680720" y="254000"/>
              <a:ext cx="406400" cy="406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mn-ea"/>
                <a:sym typeface="+mn-lt"/>
              </a:endParaRPr>
            </a:p>
          </p:txBody>
        </p:sp>
        <p:sp>
          <p:nvSpPr>
            <p:cNvPr id="4" name="椭圆 3"/>
            <p:cNvSpPr/>
            <p:nvPr/>
          </p:nvSpPr>
          <p:spPr>
            <a:xfrm>
              <a:off x="767080" y="340360"/>
              <a:ext cx="233680" cy="2336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mn-ea"/>
                <a:sym typeface="+mn-lt"/>
              </a:endParaRPr>
            </a:p>
          </p:txBody>
        </p:sp>
      </p:grpSp>
      <p:pic>
        <p:nvPicPr>
          <p:cNvPr id="28" name="图片 27" descr="Tropical_10"/>
          <p:cNvPicPr>
            <a:picLocks noChangeAspect="1"/>
          </p:cNvPicPr>
          <p:nvPr/>
        </p:nvPicPr>
        <p:blipFill>
          <a:blip r:embed="rId4"/>
          <a:stretch>
            <a:fillRect/>
          </a:stretch>
        </p:blipFill>
        <p:spPr>
          <a:xfrm rot="10800000" flipH="1">
            <a:off x="10515730" y="-284880"/>
            <a:ext cx="1644019" cy="2860913"/>
          </a:xfrm>
          <a:prstGeom prst="rect">
            <a:avLst/>
          </a:prstGeom>
        </p:spPr>
      </p:pic>
      <p:pic>
        <p:nvPicPr>
          <p:cNvPr id="29" name="图片 28"/>
          <p:cNvPicPr>
            <a:picLocks noChangeAspect="1"/>
          </p:cNvPicPr>
          <p:nvPr/>
        </p:nvPicPr>
        <p:blipFill rotWithShape="1">
          <a:blip r:embed="rId5" cstate="print">
            <a:extLst>
              <a:ext uri="{28A0092B-C50C-407E-A947-70E740481C1C}">
                <a14:useLocalDpi xmlns:a14="http://schemas.microsoft.com/office/drawing/2010/main" val="0"/>
              </a:ext>
            </a:extLst>
          </a:blip>
          <a:srcRect l="7494" t="63695" r="41631" b="-1073"/>
          <a:stretch/>
        </p:blipFill>
        <p:spPr>
          <a:xfrm flipV="1">
            <a:off x="-53785" y="4107842"/>
            <a:ext cx="3425196" cy="2750158"/>
          </a:xfrm>
          <a:prstGeom prst="rect">
            <a:avLst/>
          </a:prstGeom>
        </p:spPr>
      </p:pic>
      <p:sp>
        <p:nvSpPr>
          <p:cNvPr id="7" name="Cloud Callout 6"/>
          <p:cNvSpPr/>
          <p:nvPr/>
        </p:nvSpPr>
        <p:spPr>
          <a:xfrm>
            <a:off x="1991683" y="366143"/>
            <a:ext cx="8437687" cy="1674468"/>
          </a:xfrm>
          <a:prstGeom prst="cloudCallout">
            <a:avLst>
              <a:gd name="adj1" fmla="val -34831"/>
              <a:gd name="adj2" fmla="val 118246"/>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3200" i="1" dirty="0" smtClean="0">
              <a:solidFill>
                <a:srgbClr val="002060"/>
              </a:solidFill>
              <a:latin typeface="Arial" panose="020B0604020202020204" pitchFamily="34" charset="0"/>
              <a:cs typeface="Arial" panose="020B0604020202020204" pitchFamily="34" charset="0"/>
            </a:endParaRPr>
          </a:p>
          <a:p>
            <a:pPr algn="ctr">
              <a:lnSpc>
                <a:spcPct val="120000"/>
              </a:lnSpc>
            </a:pPr>
            <a:r>
              <a:rPr lang="en-US" sz="3200" i="1" dirty="0" err="1" smtClean="0">
                <a:solidFill>
                  <a:srgbClr val="002060"/>
                </a:solidFill>
                <a:latin typeface="Arial" panose="020B0604020202020204" pitchFamily="34" charset="0"/>
                <a:cs typeface="Arial" panose="020B0604020202020204" pitchFamily="34" charset="0"/>
              </a:rPr>
              <a:t>Tính</a:t>
            </a:r>
            <a:r>
              <a:rPr lang="en-US" sz="3200" i="1" dirty="0" smtClean="0">
                <a:solidFill>
                  <a:srgbClr val="002060"/>
                </a:solidFill>
                <a:latin typeface="Arial" panose="020B0604020202020204" pitchFamily="34" charset="0"/>
                <a:cs typeface="Arial" panose="020B0604020202020204" pitchFamily="34" charset="0"/>
              </a:rPr>
              <a:t> </a:t>
            </a:r>
            <a:r>
              <a:rPr lang="en-US" sz="3200" i="1" dirty="0" err="1">
                <a:solidFill>
                  <a:srgbClr val="002060"/>
                </a:solidFill>
                <a:latin typeface="Arial" panose="020B0604020202020204" pitchFamily="34" charset="0"/>
                <a:cs typeface="Arial" panose="020B0604020202020204" pitchFamily="34" charset="0"/>
              </a:rPr>
              <a:t>đối</a:t>
            </a:r>
            <a:r>
              <a:rPr lang="en-US" sz="3200" i="1" dirty="0">
                <a:solidFill>
                  <a:srgbClr val="002060"/>
                </a:solidFill>
                <a:latin typeface="Arial" panose="020B0604020202020204" pitchFamily="34" charset="0"/>
                <a:cs typeface="Arial" panose="020B0604020202020204" pitchFamily="34" charset="0"/>
              </a:rPr>
              <a:t> </a:t>
            </a:r>
            <a:r>
              <a:rPr lang="en-US" sz="3200" i="1" dirty="0" err="1">
                <a:solidFill>
                  <a:srgbClr val="002060"/>
                </a:solidFill>
                <a:latin typeface="Arial" panose="020B0604020202020204" pitchFamily="34" charset="0"/>
                <a:cs typeface="Arial" panose="020B0604020202020204" pitchFamily="34" charset="0"/>
              </a:rPr>
              <a:t>xứng</a:t>
            </a:r>
            <a:r>
              <a:rPr lang="en-US" sz="3200" i="1" dirty="0">
                <a:solidFill>
                  <a:srgbClr val="002060"/>
                </a:solidFill>
                <a:latin typeface="Arial" panose="020B0604020202020204" pitchFamily="34" charset="0"/>
                <a:cs typeface="Arial" panose="020B0604020202020204" pitchFamily="34" charset="0"/>
              </a:rPr>
              <a:t> </a:t>
            </a:r>
            <a:r>
              <a:rPr lang="en-US" sz="3200" i="1" dirty="0" err="1">
                <a:solidFill>
                  <a:srgbClr val="002060"/>
                </a:solidFill>
                <a:latin typeface="Arial" panose="020B0604020202020204" pitchFamily="34" charset="0"/>
                <a:cs typeface="Arial" panose="020B0604020202020204" pitchFamily="34" charset="0"/>
              </a:rPr>
              <a:t>trong</a:t>
            </a:r>
            <a:r>
              <a:rPr lang="en-US" sz="3200" i="1" dirty="0">
                <a:solidFill>
                  <a:srgbClr val="002060"/>
                </a:solidFill>
                <a:latin typeface="Arial" panose="020B0604020202020204" pitchFamily="34" charset="0"/>
                <a:cs typeface="Arial" panose="020B0604020202020204" pitchFamily="34" charset="0"/>
              </a:rPr>
              <a:t> </a:t>
            </a:r>
            <a:r>
              <a:rPr lang="en-US" sz="3200" i="1" dirty="0" err="1">
                <a:solidFill>
                  <a:srgbClr val="002060"/>
                </a:solidFill>
                <a:latin typeface="Arial" panose="020B0604020202020204" pitchFamily="34" charset="0"/>
                <a:cs typeface="Arial" panose="020B0604020202020204" pitchFamily="34" charset="0"/>
              </a:rPr>
              <a:t>kiến</a:t>
            </a:r>
            <a:r>
              <a:rPr lang="en-US" sz="3200" i="1" dirty="0">
                <a:solidFill>
                  <a:srgbClr val="002060"/>
                </a:solidFill>
                <a:latin typeface="Arial" panose="020B0604020202020204" pitchFamily="34" charset="0"/>
                <a:cs typeface="Arial" panose="020B0604020202020204" pitchFamily="34" charset="0"/>
              </a:rPr>
              <a:t> </a:t>
            </a:r>
            <a:r>
              <a:rPr lang="en-US" sz="3200" i="1" dirty="0" err="1">
                <a:solidFill>
                  <a:srgbClr val="002060"/>
                </a:solidFill>
                <a:latin typeface="Arial" panose="020B0604020202020204" pitchFamily="34" charset="0"/>
                <a:cs typeface="Arial" panose="020B0604020202020204" pitchFamily="34" charset="0"/>
              </a:rPr>
              <a:t>trúc</a:t>
            </a:r>
            <a:r>
              <a:rPr lang="en-US" sz="3200" i="1" dirty="0">
                <a:solidFill>
                  <a:srgbClr val="002060"/>
                </a:solidFill>
                <a:latin typeface="Arial" panose="020B0604020202020204" pitchFamily="34" charset="0"/>
                <a:cs typeface="Arial" panose="020B0604020202020204" pitchFamily="34" charset="0"/>
              </a:rPr>
              <a:t> </a:t>
            </a:r>
            <a:r>
              <a:rPr lang="en-US" sz="3200" i="1" dirty="0" err="1">
                <a:solidFill>
                  <a:srgbClr val="002060"/>
                </a:solidFill>
                <a:latin typeface="Arial" panose="020B0604020202020204" pitchFamily="34" charset="0"/>
                <a:cs typeface="Arial" panose="020B0604020202020204" pitchFamily="34" charset="0"/>
              </a:rPr>
              <a:t>có</a:t>
            </a:r>
            <a:r>
              <a:rPr lang="en-US" sz="3200" i="1" dirty="0">
                <a:solidFill>
                  <a:srgbClr val="002060"/>
                </a:solidFill>
                <a:latin typeface="Arial" panose="020B0604020202020204" pitchFamily="34" charset="0"/>
                <a:cs typeface="Arial" panose="020B0604020202020204" pitchFamily="34" charset="0"/>
              </a:rPr>
              <a:t> ý </a:t>
            </a:r>
            <a:r>
              <a:rPr lang="en-US" sz="3200" i="1" dirty="0" err="1">
                <a:solidFill>
                  <a:srgbClr val="002060"/>
                </a:solidFill>
                <a:latin typeface="Arial" panose="020B0604020202020204" pitchFamily="34" charset="0"/>
                <a:cs typeface="Arial" panose="020B0604020202020204" pitchFamily="34" charset="0"/>
              </a:rPr>
              <a:t>nghĩa</a:t>
            </a:r>
            <a:r>
              <a:rPr lang="en-US" sz="3200" i="1" dirty="0">
                <a:solidFill>
                  <a:srgbClr val="002060"/>
                </a:solidFill>
                <a:latin typeface="Arial" panose="020B0604020202020204" pitchFamily="34" charset="0"/>
                <a:cs typeface="Arial" panose="020B0604020202020204" pitchFamily="34" charset="0"/>
              </a:rPr>
              <a:t> </a:t>
            </a:r>
            <a:r>
              <a:rPr lang="en-US" sz="3200" i="1" dirty="0" err="1">
                <a:solidFill>
                  <a:srgbClr val="002060"/>
                </a:solidFill>
                <a:latin typeface="Arial" panose="020B0604020202020204" pitchFamily="34" charset="0"/>
                <a:cs typeface="Arial" panose="020B0604020202020204" pitchFamily="34" charset="0"/>
              </a:rPr>
              <a:t>gì</a:t>
            </a:r>
            <a:r>
              <a:rPr lang="en-US" sz="3200" i="1" dirty="0">
                <a:solidFill>
                  <a:srgbClr val="002060"/>
                </a:solidFill>
                <a:latin typeface="Arial" panose="020B0604020202020204" pitchFamily="34" charset="0"/>
                <a:cs typeface="Arial" panose="020B0604020202020204" pitchFamily="34" charset="0"/>
              </a:rPr>
              <a:t>?</a:t>
            </a:r>
            <a:endParaRPr lang="vi-VN" sz="3200" i="1" dirty="0">
              <a:solidFill>
                <a:srgbClr val="002060"/>
              </a:solidFill>
              <a:latin typeface="Arial" panose="020B0604020202020204" pitchFamily="34" charset="0"/>
              <a:cs typeface="Arial" panose="020B0604020202020204" pitchFamily="34" charset="0"/>
            </a:endParaRPr>
          </a:p>
          <a:p>
            <a:pPr algn="ctr">
              <a:lnSpc>
                <a:spcPct val="120000"/>
              </a:lnSpc>
            </a:pPr>
            <a:endParaRPr lang="vi-VN" sz="32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6">
            <a:clrChange>
              <a:clrFrom>
                <a:srgbClr val="FFFFFF"/>
              </a:clrFrom>
              <a:clrTo>
                <a:srgbClr val="FFFFFF">
                  <a:alpha val="0"/>
                </a:srgbClr>
              </a:clrTo>
            </a:clrChange>
          </a:blip>
          <a:stretch>
            <a:fillRect/>
          </a:stretch>
        </p:blipFill>
        <p:spPr>
          <a:xfrm>
            <a:off x="863600" y="2029043"/>
            <a:ext cx="2953059" cy="4157597"/>
          </a:xfrm>
          <a:prstGeom prst="rect">
            <a:avLst/>
          </a:prstGeom>
        </p:spPr>
      </p:pic>
      <p:sp>
        <p:nvSpPr>
          <p:cNvPr id="9" name="Rectangle 8"/>
          <p:cNvSpPr/>
          <p:nvPr/>
        </p:nvSpPr>
        <p:spPr>
          <a:xfrm>
            <a:off x="5292473" y="3527115"/>
            <a:ext cx="5699377" cy="1772793"/>
          </a:xfrm>
          <a:prstGeom prst="rect">
            <a:avLst/>
          </a:prstGeom>
        </p:spPr>
        <p:txBody>
          <a:bodyPr wrap="square">
            <a:spAutoFit/>
          </a:bodyPr>
          <a:lstStyle/>
          <a:p>
            <a:pPr algn="just">
              <a:lnSpc>
                <a:spcPct val="130000"/>
              </a:lnSpc>
            </a:pPr>
            <a:r>
              <a:rPr lang="nl-NL" sz="2800" dirty="0">
                <a:solidFill>
                  <a:srgbClr val="FF0000"/>
                </a:solidFill>
                <a:latin typeface="Arial" panose="020B0604020202020204" pitchFamily="34" charset="0"/>
                <a:ea typeface="Calibri" panose="020F0502020204030204" pitchFamily="34" charset="0"/>
                <a:cs typeface="Arial" panose="020B0604020202020204" pitchFamily="34" charset="0"/>
              </a:rPr>
              <a:t>- Bố cục đối xứng thường được sử dụng trong nghệ thuật, kiến trúc </a:t>
            </a:r>
            <a:r>
              <a:rPr lang="nl-NL" sz="2800" dirty="0" smtClean="0">
                <a:solidFill>
                  <a:srgbClr val="FF0000"/>
                </a:solidFill>
                <a:latin typeface="Arial" panose="020B0604020202020204" pitchFamily="34" charset="0"/>
                <a:ea typeface="Calibri" panose="020F0502020204030204" pitchFamily="34" charset="0"/>
                <a:cs typeface="Arial" panose="020B0604020202020204" pitchFamily="34" charset="0"/>
              </a:rPr>
              <a:t>để </a:t>
            </a:r>
            <a:r>
              <a:rPr lang="nl-NL" sz="2800" dirty="0">
                <a:solidFill>
                  <a:srgbClr val="FF0000"/>
                </a:solidFill>
                <a:latin typeface="Arial" panose="020B0604020202020204" pitchFamily="34" charset="0"/>
                <a:ea typeface="Calibri" panose="020F0502020204030204" pitchFamily="34" charset="0"/>
                <a:cs typeface="Arial" panose="020B0604020202020204" pitchFamily="34" charset="0"/>
              </a:rPr>
              <a:t>đảm bảo nguyên tắc cân bằng.</a:t>
            </a:r>
            <a:endParaRPr lang="en-US" sz="28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30304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000">
        <p15:prstTrans prst="pageCurlDouble"/>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57200" y="284480"/>
            <a:ext cx="406400" cy="406400"/>
            <a:chOff x="680720" y="254000"/>
            <a:chExt cx="406400" cy="406400"/>
          </a:xfrm>
        </p:grpSpPr>
        <p:sp>
          <p:nvSpPr>
            <p:cNvPr id="3" name="椭圆 2"/>
            <p:cNvSpPr/>
            <p:nvPr/>
          </p:nvSpPr>
          <p:spPr>
            <a:xfrm>
              <a:off x="680720" y="254000"/>
              <a:ext cx="406400" cy="406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mn-ea"/>
                <a:sym typeface="+mn-lt"/>
              </a:endParaRPr>
            </a:p>
          </p:txBody>
        </p:sp>
        <p:sp>
          <p:nvSpPr>
            <p:cNvPr id="4" name="椭圆 3"/>
            <p:cNvSpPr/>
            <p:nvPr/>
          </p:nvSpPr>
          <p:spPr>
            <a:xfrm>
              <a:off x="767080" y="340360"/>
              <a:ext cx="233680" cy="2336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mn-ea"/>
                <a:sym typeface="+mn-lt"/>
              </a:endParaRPr>
            </a:p>
          </p:txBody>
        </p:sp>
      </p:grpSp>
      <p:pic>
        <p:nvPicPr>
          <p:cNvPr id="28" name="图片 27" descr="Tropical_10"/>
          <p:cNvPicPr>
            <a:picLocks noChangeAspect="1"/>
          </p:cNvPicPr>
          <p:nvPr/>
        </p:nvPicPr>
        <p:blipFill>
          <a:blip r:embed="rId4"/>
          <a:stretch>
            <a:fillRect/>
          </a:stretch>
        </p:blipFill>
        <p:spPr>
          <a:xfrm rot="10800000" flipH="1">
            <a:off x="10515730" y="-284880"/>
            <a:ext cx="1644019" cy="2860913"/>
          </a:xfrm>
          <a:prstGeom prst="rect">
            <a:avLst/>
          </a:prstGeom>
        </p:spPr>
      </p:pic>
      <p:pic>
        <p:nvPicPr>
          <p:cNvPr id="30" name="Picture 29"/>
          <p:cNvPicPr/>
          <p:nvPr/>
        </p:nvPicPr>
        <p:blipFill>
          <a:blip r:embed="rId5">
            <a:extLst>
              <a:ext uri="{28A0092B-C50C-407E-A947-70E740481C1C}">
                <a14:useLocalDpi xmlns:a14="http://schemas.microsoft.com/office/drawing/2010/main" val="0"/>
              </a:ext>
            </a:extLst>
          </a:blip>
          <a:stretch>
            <a:fillRect/>
          </a:stretch>
        </p:blipFill>
        <p:spPr>
          <a:xfrm>
            <a:off x="0" y="14977"/>
            <a:ext cx="4012278" cy="3004608"/>
          </a:xfrm>
          <a:prstGeom prst="rect">
            <a:avLst/>
          </a:prstGeom>
        </p:spPr>
      </p:pic>
      <p:pic>
        <p:nvPicPr>
          <p:cNvPr id="32" name="Picture 31"/>
          <p:cNvPicPr/>
          <p:nvPr/>
        </p:nvPicPr>
        <p:blipFill>
          <a:blip r:embed="rId6">
            <a:extLst>
              <a:ext uri="{28A0092B-C50C-407E-A947-70E740481C1C}">
                <a14:useLocalDpi xmlns:a14="http://schemas.microsoft.com/office/drawing/2010/main" val="0"/>
              </a:ext>
            </a:extLst>
          </a:blip>
          <a:stretch>
            <a:fillRect/>
          </a:stretch>
        </p:blipFill>
        <p:spPr>
          <a:xfrm>
            <a:off x="8147602" y="0"/>
            <a:ext cx="4012147" cy="3004608"/>
          </a:xfrm>
          <a:prstGeom prst="rect">
            <a:avLst/>
          </a:prstGeom>
        </p:spPr>
      </p:pic>
      <p:pic>
        <p:nvPicPr>
          <p:cNvPr id="33" name="Picture 32"/>
          <p:cNvPicPr/>
          <p:nvPr/>
        </p:nvPicPr>
        <p:blipFill>
          <a:blip r:embed="rId7">
            <a:extLst>
              <a:ext uri="{28A0092B-C50C-407E-A947-70E740481C1C}">
                <a14:useLocalDpi xmlns:a14="http://schemas.microsoft.com/office/drawing/2010/main" val="0"/>
              </a:ext>
            </a:extLst>
          </a:blip>
          <a:stretch>
            <a:fillRect/>
          </a:stretch>
        </p:blipFill>
        <p:spPr>
          <a:xfrm>
            <a:off x="19021" y="4030047"/>
            <a:ext cx="3917277" cy="2402295"/>
          </a:xfrm>
          <a:prstGeom prst="rect">
            <a:avLst/>
          </a:prstGeom>
        </p:spPr>
      </p:pic>
      <p:pic>
        <p:nvPicPr>
          <p:cNvPr id="34" name="Picture 33"/>
          <p:cNvPicPr/>
          <p:nvPr/>
        </p:nvPicPr>
        <p:blipFill>
          <a:blip r:embed="rId8">
            <a:extLst>
              <a:ext uri="{28A0092B-C50C-407E-A947-70E740481C1C}">
                <a14:useLocalDpi xmlns:a14="http://schemas.microsoft.com/office/drawing/2010/main" val="0"/>
              </a:ext>
            </a:extLst>
          </a:blip>
          <a:stretch>
            <a:fillRect/>
          </a:stretch>
        </p:blipFill>
        <p:spPr>
          <a:xfrm>
            <a:off x="4110685" y="3957420"/>
            <a:ext cx="4036917" cy="2474923"/>
          </a:xfrm>
          <a:prstGeom prst="rect">
            <a:avLst/>
          </a:prstGeom>
        </p:spPr>
      </p:pic>
      <p:pic>
        <p:nvPicPr>
          <p:cNvPr id="7170" name="Picture 2" descr="Gạch hoa văn cổ điển trang trí"/>
          <p:cNvPicPr>
            <a:picLocks noChangeAspect="1" noChangeArrowheads="1"/>
          </p:cNvPicPr>
          <p:nvPr/>
        </p:nvPicPr>
        <p:blipFill rotWithShape="1">
          <a:blip r:embed="rId9">
            <a:extLst>
              <a:ext uri="{28A0092B-C50C-407E-A947-70E740481C1C}">
                <a14:useLocalDpi xmlns:a14="http://schemas.microsoft.com/office/drawing/2010/main" val="0"/>
              </a:ext>
            </a:extLst>
          </a:blip>
          <a:srcRect l="10885" t="7986" r="15052" b="17430"/>
          <a:stretch/>
        </p:blipFill>
        <p:spPr bwMode="auto">
          <a:xfrm>
            <a:off x="4110685" y="14977"/>
            <a:ext cx="3938509" cy="297465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Bài tập lớn lý thuyết ô tô - Kiểm nghiệm kết quả tính"/>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655297" y="3289488"/>
            <a:ext cx="2996755" cy="3333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32231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000">
        <p15:prstTrans prst="pageCurlDouble"/>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7170"/>
                                        </p:tgtEl>
                                        <p:attrNameLst>
                                          <p:attrName>style.visibility</p:attrName>
                                        </p:attrNameLst>
                                      </p:cBhvr>
                                      <p:to>
                                        <p:strVal val="visible"/>
                                      </p:to>
                                    </p:set>
                                    <p:animEffect transition="in" filter="randombar(horizontal)">
                                      <p:cBhvr>
                                        <p:cTn id="11" dur="500"/>
                                        <p:tgtEl>
                                          <p:spTgt spid="7170"/>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randombar(horizontal)">
                                      <p:cBhvr>
                                        <p:cTn id="15" dur="500"/>
                                        <p:tgtEl>
                                          <p:spTgt spid="32"/>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randombar(horizontal)">
                                      <p:cBhvr>
                                        <p:cTn id="19" dur="500"/>
                                        <p:tgtEl>
                                          <p:spTgt spid="33"/>
                                        </p:tgtEl>
                                      </p:cBhvr>
                                    </p:animEffect>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randombar(horizontal)">
                                      <p:cBhvr>
                                        <p:cTn id="23" dur="500"/>
                                        <p:tgtEl>
                                          <p:spTgt spid="34"/>
                                        </p:tgtEl>
                                      </p:cBhvr>
                                    </p:animEffect>
                                  </p:childTnLst>
                                </p:cTn>
                              </p:par>
                            </p:childTnLst>
                          </p:cTn>
                        </p:par>
                        <p:par>
                          <p:cTn id="24" fill="hold">
                            <p:stCondLst>
                              <p:cond delay="2500"/>
                            </p:stCondLst>
                            <p:childTnLst>
                              <p:par>
                                <p:cTn id="25" presetID="14" presetClass="entr" presetSubtype="10" fill="hold" nodeType="afterEffect">
                                  <p:stCondLst>
                                    <p:cond delay="0"/>
                                  </p:stCondLst>
                                  <p:childTnLst>
                                    <p:set>
                                      <p:cBhvr>
                                        <p:cTn id="26" dur="1" fill="hold">
                                          <p:stCondLst>
                                            <p:cond delay="0"/>
                                          </p:stCondLst>
                                        </p:cTn>
                                        <p:tgtEl>
                                          <p:spTgt spid="7172"/>
                                        </p:tgtEl>
                                        <p:attrNameLst>
                                          <p:attrName>style.visibility</p:attrName>
                                        </p:attrNameLst>
                                      </p:cBhvr>
                                      <p:to>
                                        <p:strVal val="visible"/>
                                      </p:to>
                                    </p:set>
                                    <p:animEffect transition="in" filter="randombar(horizontal)">
                                      <p:cBhvr>
                                        <p:cTn id="27"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36800" y="177800"/>
            <a:ext cx="7569200" cy="1107996"/>
          </a:xfrm>
          <a:prstGeom prst="rect">
            <a:avLst/>
          </a:prstGeom>
          <a:solidFill>
            <a:srgbClr val="FFFF00"/>
          </a:solid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pPr algn="ctr"/>
            <a:r>
              <a:rPr lang="en-US" sz="6600" b="1" dirty="0" err="1"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Kiểm</a:t>
            </a:r>
            <a:r>
              <a:rPr lang="en-US" sz="6600" b="1" dirty="0"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6600" b="1" dirty="0" err="1"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tra</a:t>
            </a:r>
            <a:r>
              <a:rPr lang="en-US" sz="6600" b="1" dirty="0"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6600" b="1" dirty="0" err="1"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a:t>
            </a:r>
            <a:r>
              <a:rPr lang="en-US" sz="6600" b="1" dirty="0"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6600" b="1" dirty="0" err="1"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cũ</a:t>
            </a:r>
            <a:endParaRPr lang="vi-VN" sz="6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TextBox 3"/>
          <p:cNvSpPr txBox="1"/>
          <p:nvPr/>
        </p:nvSpPr>
        <p:spPr>
          <a:xfrm>
            <a:off x="1041400" y="2362200"/>
            <a:ext cx="10795000" cy="3416320"/>
          </a:xfrm>
          <a:prstGeom prst="rect">
            <a:avLst/>
          </a:prstGeom>
          <a:noFill/>
        </p:spPr>
        <p:txBody>
          <a:bodyPr wrap="square" rtlCol="0">
            <a:spAutoFit/>
          </a:bodyPr>
          <a:lstStyle/>
          <a:p>
            <a:pPr marL="285750" indent="-285750">
              <a:lnSpc>
                <a:spcPct val="150000"/>
              </a:lnSpc>
              <a:buFontTx/>
              <a:buChar char="-"/>
            </a:pPr>
            <a:r>
              <a:rPr lang="en-US" sz="3600" dirty="0" err="1" smtClean="0">
                <a:solidFill>
                  <a:srgbClr val="7030A0"/>
                </a:solidFill>
                <a:latin typeface="Arial" panose="020B0604020202020204" pitchFamily="34" charset="0"/>
                <a:cs typeface="Arial" panose="020B0604020202020204" pitchFamily="34" charset="0"/>
              </a:rPr>
              <a:t>Em</a:t>
            </a:r>
            <a:r>
              <a:rPr lang="en-US" sz="3600" dirty="0" smtClean="0">
                <a:solidFill>
                  <a:srgbClr val="7030A0"/>
                </a:solidFill>
                <a:latin typeface="Arial" panose="020B0604020202020204" pitchFamily="34" charset="0"/>
                <a:cs typeface="Arial" panose="020B0604020202020204" pitchFamily="34" charset="0"/>
              </a:rPr>
              <a:t> </a:t>
            </a:r>
            <a:r>
              <a:rPr lang="en-US" sz="3600" dirty="0" err="1" smtClean="0">
                <a:solidFill>
                  <a:srgbClr val="7030A0"/>
                </a:solidFill>
                <a:latin typeface="Arial" panose="020B0604020202020204" pitchFamily="34" charset="0"/>
                <a:cs typeface="Arial" panose="020B0604020202020204" pitchFamily="34" charset="0"/>
              </a:rPr>
              <a:t>hãy</a:t>
            </a:r>
            <a:r>
              <a:rPr lang="en-US" sz="3600" dirty="0" smtClean="0">
                <a:solidFill>
                  <a:srgbClr val="7030A0"/>
                </a:solidFill>
                <a:latin typeface="Arial" panose="020B0604020202020204" pitchFamily="34" charset="0"/>
                <a:cs typeface="Arial" panose="020B0604020202020204" pitchFamily="34" charset="0"/>
              </a:rPr>
              <a:t> </a:t>
            </a:r>
            <a:r>
              <a:rPr lang="en-US" sz="3600" dirty="0" err="1" smtClean="0">
                <a:solidFill>
                  <a:srgbClr val="7030A0"/>
                </a:solidFill>
                <a:latin typeface="Arial" panose="020B0604020202020204" pitchFamily="34" charset="0"/>
                <a:cs typeface="Arial" panose="020B0604020202020204" pitchFamily="34" charset="0"/>
              </a:rPr>
              <a:t>nêu</a:t>
            </a:r>
            <a:r>
              <a:rPr lang="en-US" sz="3600" dirty="0" smtClean="0">
                <a:solidFill>
                  <a:srgbClr val="7030A0"/>
                </a:solidFill>
                <a:latin typeface="Arial" panose="020B0604020202020204" pitchFamily="34" charset="0"/>
                <a:cs typeface="Arial" panose="020B0604020202020204" pitchFamily="34" charset="0"/>
              </a:rPr>
              <a:t> </a:t>
            </a:r>
            <a:r>
              <a:rPr lang="en-US" sz="3600" dirty="0" err="1" smtClean="0">
                <a:solidFill>
                  <a:srgbClr val="7030A0"/>
                </a:solidFill>
                <a:latin typeface="Arial" panose="020B0604020202020204" pitchFamily="34" charset="0"/>
                <a:cs typeface="Arial" panose="020B0604020202020204" pitchFamily="34" charset="0"/>
              </a:rPr>
              <a:t>lại</a:t>
            </a:r>
            <a:r>
              <a:rPr lang="en-US" sz="3600" dirty="0" smtClean="0">
                <a:solidFill>
                  <a:srgbClr val="7030A0"/>
                </a:solidFill>
                <a:latin typeface="Arial" panose="020B0604020202020204" pitchFamily="34" charset="0"/>
                <a:cs typeface="Arial" panose="020B0604020202020204" pitchFamily="34" charset="0"/>
              </a:rPr>
              <a:t> </a:t>
            </a:r>
            <a:r>
              <a:rPr lang="en-US" sz="3600" dirty="0" err="1" smtClean="0">
                <a:solidFill>
                  <a:srgbClr val="7030A0"/>
                </a:solidFill>
                <a:latin typeface="Arial" panose="020B0604020202020204" pitchFamily="34" charset="0"/>
                <a:cs typeface="Arial" panose="020B0604020202020204" pitchFamily="34" charset="0"/>
              </a:rPr>
              <a:t>khái</a:t>
            </a:r>
            <a:r>
              <a:rPr lang="en-US" sz="3600" dirty="0" smtClean="0">
                <a:solidFill>
                  <a:srgbClr val="7030A0"/>
                </a:solidFill>
                <a:latin typeface="Arial" panose="020B0604020202020204" pitchFamily="34" charset="0"/>
                <a:cs typeface="Arial" panose="020B0604020202020204" pitchFamily="34" charset="0"/>
              </a:rPr>
              <a:t> </a:t>
            </a:r>
            <a:r>
              <a:rPr lang="en-US" sz="3600" dirty="0" err="1" smtClean="0">
                <a:solidFill>
                  <a:srgbClr val="7030A0"/>
                </a:solidFill>
                <a:latin typeface="Arial" panose="020B0604020202020204" pitchFamily="34" charset="0"/>
                <a:cs typeface="Arial" panose="020B0604020202020204" pitchFamily="34" charset="0"/>
              </a:rPr>
              <a:t>niệm</a:t>
            </a:r>
            <a:r>
              <a:rPr lang="en-US" sz="3600" dirty="0" smtClean="0">
                <a:solidFill>
                  <a:srgbClr val="7030A0"/>
                </a:solidFill>
                <a:latin typeface="Arial" panose="020B0604020202020204" pitchFamily="34" charset="0"/>
                <a:cs typeface="Arial" panose="020B0604020202020204" pitchFamily="34" charset="0"/>
              </a:rPr>
              <a:t> </a:t>
            </a:r>
            <a:r>
              <a:rPr lang="en-US" sz="3600" b="1" dirty="0" err="1" smtClean="0">
                <a:solidFill>
                  <a:srgbClr val="7030A0"/>
                </a:solidFill>
                <a:latin typeface="Arial" panose="020B0604020202020204" pitchFamily="34" charset="0"/>
                <a:cs typeface="Arial" panose="020B0604020202020204" pitchFamily="34" charset="0"/>
              </a:rPr>
              <a:t>hình</a:t>
            </a:r>
            <a:r>
              <a:rPr lang="en-US" sz="3600" b="1" dirty="0" smtClean="0">
                <a:solidFill>
                  <a:srgbClr val="7030A0"/>
                </a:solidFill>
                <a:latin typeface="Arial" panose="020B0604020202020204" pitchFamily="34" charset="0"/>
                <a:cs typeface="Arial" panose="020B0604020202020204" pitchFamily="34" charset="0"/>
              </a:rPr>
              <a:t> </a:t>
            </a:r>
            <a:r>
              <a:rPr lang="en-US" sz="3600" b="1" dirty="0" err="1" smtClean="0">
                <a:solidFill>
                  <a:srgbClr val="7030A0"/>
                </a:solidFill>
                <a:latin typeface="Arial" panose="020B0604020202020204" pitchFamily="34" charset="0"/>
                <a:cs typeface="Arial" panose="020B0604020202020204" pitchFamily="34" charset="0"/>
              </a:rPr>
              <a:t>có</a:t>
            </a:r>
            <a:r>
              <a:rPr lang="en-US" sz="3600" b="1" dirty="0" smtClean="0">
                <a:solidFill>
                  <a:srgbClr val="7030A0"/>
                </a:solidFill>
                <a:latin typeface="Arial" panose="020B0604020202020204" pitchFamily="34" charset="0"/>
                <a:cs typeface="Arial" panose="020B0604020202020204" pitchFamily="34" charset="0"/>
              </a:rPr>
              <a:t> </a:t>
            </a:r>
            <a:r>
              <a:rPr lang="en-US" sz="3600" b="1" dirty="0" err="1" smtClean="0">
                <a:solidFill>
                  <a:srgbClr val="7030A0"/>
                </a:solidFill>
                <a:latin typeface="Arial" panose="020B0604020202020204" pitchFamily="34" charset="0"/>
                <a:cs typeface="Arial" panose="020B0604020202020204" pitchFamily="34" charset="0"/>
              </a:rPr>
              <a:t>trục</a:t>
            </a:r>
            <a:r>
              <a:rPr lang="en-US" sz="3600" b="1" dirty="0" smtClean="0">
                <a:solidFill>
                  <a:srgbClr val="7030A0"/>
                </a:solidFill>
                <a:latin typeface="Arial" panose="020B0604020202020204" pitchFamily="34" charset="0"/>
                <a:cs typeface="Arial" panose="020B0604020202020204" pitchFamily="34" charset="0"/>
              </a:rPr>
              <a:t> </a:t>
            </a:r>
            <a:r>
              <a:rPr lang="en-US" sz="3600" b="1" dirty="0" err="1" smtClean="0">
                <a:solidFill>
                  <a:srgbClr val="7030A0"/>
                </a:solidFill>
                <a:latin typeface="Arial" panose="020B0604020202020204" pitchFamily="34" charset="0"/>
                <a:cs typeface="Arial" panose="020B0604020202020204" pitchFamily="34" charset="0"/>
              </a:rPr>
              <a:t>đối</a:t>
            </a:r>
            <a:r>
              <a:rPr lang="en-US" sz="3600" b="1" dirty="0" smtClean="0">
                <a:solidFill>
                  <a:srgbClr val="7030A0"/>
                </a:solidFill>
                <a:latin typeface="Arial" panose="020B0604020202020204" pitchFamily="34" charset="0"/>
                <a:cs typeface="Arial" panose="020B0604020202020204" pitchFamily="34" charset="0"/>
              </a:rPr>
              <a:t> </a:t>
            </a:r>
            <a:r>
              <a:rPr lang="en-US" sz="3600" b="1" dirty="0" err="1" smtClean="0">
                <a:solidFill>
                  <a:srgbClr val="7030A0"/>
                </a:solidFill>
                <a:latin typeface="Arial" panose="020B0604020202020204" pitchFamily="34" charset="0"/>
                <a:cs typeface="Arial" panose="020B0604020202020204" pitchFamily="34" charset="0"/>
              </a:rPr>
              <a:t>xứng</a:t>
            </a:r>
            <a:r>
              <a:rPr lang="en-US" sz="3600" b="1" dirty="0" smtClean="0">
                <a:solidFill>
                  <a:srgbClr val="7030A0"/>
                </a:solidFill>
                <a:latin typeface="Arial" panose="020B0604020202020204" pitchFamily="34" charset="0"/>
                <a:cs typeface="Arial" panose="020B0604020202020204" pitchFamily="34" charset="0"/>
              </a:rPr>
              <a:t>.</a:t>
            </a:r>
            <a:r>
              <a:rPr lang="en-US" sz="3600" dirty="0" smtClean="0">
                <a:solidFill>
                  <a:srgbClr val="7030A0"/>
                </a:solidFill>
                <a:latin typeface="Arial" panose="020B0604020202020204" pitchFamily="34" charset="0"/>
                <a:cs typeface="Arial" panose="020B0604020202020204" pitchFamily="34" charset="0"/>
              </a:rPr>
              <a:t> </a:t>
            </a:r>
          </a:p>
          <a:p>
            <a:pPr>
              <a:lnSpc>
                <a:spcPct val="150000"/>
              </a:lnSpc>
            </a:pPr>
            <a:r>
              <a:rPr lang="en-US" sz="3600" dirty="0">
                <a:solidFill>
                  <a:srgbClr val="7030A0"/>
                </a:solidFill>
                <a:latin typeface="Arial" panose="020B0604020202020204" pitchFamily="34" charset="0"/>
                <a:cs typeface="Arial" panose="020B0604020202020204" pitchFamily="34" charset="0"/>
              </a:rPr>
              <a:t> </a:t>
            </a:r>
            <a:r>
              <a:rPr lang="en-US" sz="3600" dirty="0" smtClean="0">
                <a:solidFill>
                  <a:srgbClr val="7030A0"/>
                </a:solidFill>
                <a:latin typeface="Arial" panose="020B0604020202020204" pitchFamily="34" charset="0"/>
                <a:cs typeface="Arial" panose="020B0604020202020204" pitchFamily="34" charset="0"/>
              </a:rPr>
              <a:t>  </a:t>
            </a:r>
            <a:r>
              <a:rPr lang="en-US" sz="3600" dirty="0" err="1" smtClean="0">
                <a:solidFill>
                  <a:srgbClr val="7030A0"/>
                </a:solidFill>
                <a:latin typeface="Arial" panose="020B0604020202020204" pitchFamily="34" charset="0"/>
                <a:cs typeface="Arial" panose="020B0604020202020204" pitchFamily="34" charset="0"/>
              </a:rPr>
              <a:t>Ví</a:t>
            </a:r>
            <a:r>
              <a:rPr lang="en-US" sz="3600" dirty="0" smtClean="0">
                <a:solidFill>
                  <a:srgbClr val="7030A0"/>
                </a:solidFill>
                <a:latin typeface="Arial" panose="020B0604020202020204" pitchFamily="34" charset="0"/>
                <a:cs typeface="Arial" panose="020B0604020202020204" pitchFamily="34" charset="0"/>
              </a:rPr>
              <a:t> </a:t>
            </a:r>
            <a:r>
              <a:rPr lang="en-US" sz="3600" dirty="0" err="1" smtClean="0">
                <a:solidFill>
                  <a:srgbClr val="7030A0"/>
                </a:solidFill>
                <a:latin typeface="Arial" panose="020B0604020202020204" pitchFamily="34" charset="0"/>
                <a:cs typeface="Arial" panose="020B0604020202020204" pitchFamily="34" charset="0"/>
              </a:rPr>
              <a:t>dụ</a:t>
            </a:r>
            <a:r>
              <a:rPr lang="en-US" sz="3600" dirty="0" smtClean="0">
                <a:solidFill>
                  <a:srgbClr val="7030A0"/>
                </a:solidFill>
                <a:latin typeface="Arial" panose="020B0604020202020204" pitchFamily="34" charset="0"/>
                <a:cs typeface="Arial" panose="020B0604020202020204" pitchFamily="34" charset="0"/>
              </a:rPr>
              <a:t> minh </a:t>
            </a:r>
            <a:r>
              <a:rPr lang="en-US" sz="3600" dirty="0" err="1" smtClean="0">
                <a:solidFill>
                  <a:srgbClr val="7030A0"/>
                </a:solidFill>
                <a:latin typeface="Arial" panose="020B0604020202020204" pitchFamily="34" charset="0"/>
                <a:cs typeface="Arial" panose="020B0604020202020204" pitchFamily="34" charset="0"/>
              </a:rPr>
              <a:t>họa</a:t>
            </a:r>
            <a:r>
              <a:rPr lang="en-US" sz="3600" dirty="0" smtClean="0">
                <a:solidFill>
                  <a:srgbClr val="7030A0"/>
                </a:solidFill>
                <a:latin typeface="Arial" panose="020B0604020202020204" pitchFamily="34" charset="0"/>
                <a:cs typeface="Arial" panose="020B0604020202020204" pitchFamily="34" charset="0"/>
              </a:rPr>
              <a:t>.</a:t>
            </a:r>
          </a:p>
          <a:p>
            <a:pPr marL="285750" indent="-285750">
              <a:lnSpc>
                <a:spcPct val="150000"/>
              </a:lnSpc>
              <a:buFontTx/>
              <a:buChar char="-"/>
            </a:pPr>
            <a:r>
              <a:rPr lang="en-US" sz="3600" dirty="0" err="1">
                <a:solidFill>
                  <a:srgbClr val="7030A0"/>
                </a:solidFill>
                <a:latin typeface="Arial" panose="020B0604020202020204" pitchFamily="34" charset="0"/>
                <a:cs typeface="Arial" panose="020B0604020202020204" pitchFamily="34" charset="0"/>
              </a:rPr>
              <a:t>Em</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hãy</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nêu</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lại</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khái</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niệm</a:t>
            </a:r>
            <a:r>
              <a:rPr lang="en-US" sz="3600" dirty="0">
                <a:solidFill>
                  <a:srgbClr val="7030A0"/>
                </a:solidFill>
                <a:latin typeface="Arial" panose="020B0604020202020204" pitchFamily="34" charset="0"/>
                <a:cs typeface="Arial" panose="020B0604020202020204" pitchFamily="34" charset="0"/>
              </a:rPr>
              <a:t> </a:t>
            </a:r>
            <a:r>
              <a:rPr lang="en-US" sz="3600" b="1" dirty="0" err="1">
                <a:solidFill>
                  <a:srgbClr val="7030A0"/>
                </a:solidFill>
                <a:latin typeface="Arial" panose="020B0604020202020204" pitchFamily="34" charset="0"/>
                <a:cs typeface="Arial" panose="020B0604020202020204" pitchFamily="34" charset="0"/>
              </a:rPr>
              <a:t>hình</a:t>
            </a:r>
            <a:r>
              <a:rPr lang="en-US" sz="3600" b="1" dirty="0">
                <a:solidFill>
                  <a:srgbClr val="7030A0"/>
                </a:solidFill>
                <a:latin typeface="Arial" panose="020B0604020202020204" pitchFamily="34" charset="0"/>
                <a:cs typeface="Arial" panose="020B0604020202020204" pitchFamily="34" charset="0"/>
              </a:rPr>
              <a:t> </a:t>
            </a:r>
            <a:r>
              <a:rPr lang="en-US" sz="3600" b="1" dirty="0" err="1">
                <a:solidFill>
                  <a:srgbClr val="7030A0"/>
                </a:solidFill>
                <a:latin typeface="Arial" panose="020B0604020202020204" pitchFamily="34" charset="0"/>
                <a:cs typeface="Arial" panose="020B0604020202020204" pitchFamily="34" charset="0"/>
              </a:rPr>
              <a:t>có</a:t>
            </a:r>
            <a:r>
              <a:rPr lang="en-US" sz="3600" b="1" dirty="0">
                <a:solidFill>
                  <a:srgbClr val="7030A0"/>
                </a:solidFill>
                <a:latin typeface="Arial" panose="020B0604020202020204" pitchFamily="34" charset="0"/>
                <a:cs typeface="Arial" panose="020B0604020202020204" pitchFamily="34" charset="0"/>
              </a:rPr>
              <a:t> </a:t>
            </a:r>
            <a:r>
              <a:rPr lang="en-US" sz="3600" b="1" dirty="0" err="1" smtClean="0">
                <a:solidFill>
                  <a:srgbClr val="7030A0"/>
                </a:solidFill>
                <a:latin typeface="Arial" panose="020B0604020202020204" pitchFamily="34" charset="0"/>
                <a:cs typeface="Arial" panose="020B0604020202020204" pitchFamily="34" charset="0"/>
              </a:rPr>
              <a:t>tâm</a:t>
            </a:r>
            <a:r>
              <a:rPr lang="en-US" sz="3600" b="1" dirty="0" smtClean="0">
                <a:solidFill>
                  <a:srgbClr val="7030A0"/>
                </a:solidFill>
                <a:latin typeface="Arial" panose="020B0604020202020204" pitchFamily="34" charset="0"/>
                <a:cs typeface="Arial" panose="020B0604020202020204" pitchFamily="34" charset="0"/>
              </a:rPr>
              <a:t> </a:t>
            </a:r>
            <a:r>
              <a:rPr lang="en-US" sz="3600" b="1" dirty="0" err="1">
                <a:solidFill>
                  <a:srgbClr val="7030A0"/>
                </a:solidFill>
                <a:latin typeface="Arial" panose="020B0604020202020204" pitchFamily="34" charset="0"/>
                <a:cs typeface="Arial" panose="020B0604020202020204" pitchFamily="34" charset="0"/>
              </a:rPr>
              <a:t>đối</a:t>
            </a:r>
            <a:r>
              <a:rPr lang="en-US" sz="3600" b="1" dirty="0">
                <a:solidFill>
                  <a:srgbClr val="7030A0"/>
                </a:solidFill>
                <a:latin typeface="Arial" panose="020B0604020202020204" pitchFamily="34" charset="0"/>
                <a:cs typeface="Arial" panose="020B0604020202020204" pitchFamily="34" charset="0"/>
              </a:rPr>
              <a:t> </a:t>
            </a:r>
            <a:r>
              <a:rPr lang="en-US" sz="3600" b="1" dirty="0" err="1">
                <a:solidFill>
                  <a:srgbClr val="7030A0"/>
                </a:solidFill>
                <a:latin typeface="Arial" panose="020B0604020202020204" pitchFamily="34" charset="0"/>
                <a:cs typeface="Arial" panose="020B0604020202020204" pitchFamily="34" charset="0"/>
              </a:rPr>
              <a:t>xứng</a:t>
            </a:r>
            <a:r>
              <a:rPr lang="en-US" sz="3600" dirty="0">
                <a:solidFill>
                  <a:srgbClr val="7030A0"/>
                </a:solidFill>
                <a:latin typeface="Arial" panose="020B0604020202020204" pitchFamily="34" charset="0"/>
                <a:cs typeface="Arial" panose="020B0604020202020204" pitchFamily="34" charset="0"/>
              </a:rPr>
              <a:t>. </a:t>
            </a:r>
            <a:endParaRPr lang="en-US" sz="3600" dirty="0" smtClean="0">
              <a:solidFill>
                <a:srgbClr val="7030A0"/>
              </a:solidFill>
              <a:latin typeface="Arial" panose="020B0604020202020204" pitchFamily="34" charset="0"/>
              <a:cs typeface="Arial" panose="020B0604020202020204" pitchFamily="34" charset="0"/>
            </a:endParaRPr>
          </a:p>
          <a:p>
            <a:pPr>
              <a:lnSpc>
                <a:spcPct val="150000"/>
              </a:lnSpc>
            </a:pPr>
            <a:r>
              <a:rPr lang="en-US" sz="3600" dirty="0">
                <a:solidFill>
                  <a:srgbClr val="7030A0"/>
                </a:solidFill>
                <a:latin typeface="Arial" panose="020B0604020202020204" pitchFamily="34" charset="0"/>
                <a:cs typeface="Arial" panose="020B0604020202020204" pitchFamily="34" charset="0"/>
              </a:rPr>
              <a:t> </a:t>
            </a:r>
            <a:r>
              <a:rPr lang="en-US" sz="3600" dirty="0" smtClean="0">
                <a:solidFill>
                  <a:srgbClr val="7030A0"/>
                </a:solidFill>
                <a:latin typeface="Arial" panose="020B0604020202020204" pitchFamily="34" charset="0"/>
                <a:cs typeface="Arial" panose="020B0604020202020204" pitchFamily="34" charset="0"/>
              </a:rPr>
              <a:t>  </a:t>
            </a:r>
            <a:r>
              <a:rPr lang="en-US" sz="3600" dirty="0" err="1" smtClean="0">
                <a:solidFill>
                  <a:srgbClr val="7030A0"/>
                </a:solidFill>
                <a:latin typeface="Arial" panose="020B0604020202020204" pitchFamily="34" charset="0"/>
                <a:cs typeface="Arial" panose="020B0604020202020204" pitchFamily="34" charset="0"/>
              </a:rPr>
              <a:t>Ví</a:t>
            </a:r>
            <a:r>
              <a:rPr lang="en-US" sz="3600" dirty="0" smtClean="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dụ</a:t>
            </a:r>
            <a:r>
              <a:rPr lang="en-US" sz="3600" dirty="0">
                <a:solidFill>
                  <a:srgbClr val="7030A0"/>
                </a:solidFill>
                <a:latin typeface="Arial" panose="020B0604020202020204" pitchFamily="34" charset="0"/>
                <a:cs typeface="Arial" panose="020B0604020202020204" pitchFamily="34" charset="0"/>
              </a:rPr>
              <a:t> minh </a:t>
            </a:r>
            <a:r>
              <a:rPr lang="en-US" sz="3600" dirty="0" err="1">
                <a:solidFill>
                  <a:srgbClr val="7030A0"/>
                </a:solidFill>
                <a:latin typeface="Arial" panose="020B0604020202020204" pitchFamily="34" charset="0"/>
                <a:cs typeface="Arial" panose="020B0604020202020204" pitchFamily="34" charset="0"/>
              </a:rPr>
              <a:t>họa</a:t>
            </a:r>
            <a:r>
              <a:rPr lang="en-US" sz="3600" dirty="0" smtClean="0">
                <a:solidFill>
                  <a:srgbClr val="7030A0"/>
                </a:solidFill>
                <a:latin typeface="Arial" panose="020B0604020202020204" pitchFamily="34" charset="0"/>
                <a:cs typeface="Arial" panose="020B0604020202020204" pitchFamily="34" charset="0"/>
              </a:rPr>
              <a:t>.</a:t>
            </a:r>
            <a:endParaRPr lang="en-US" sz="3600"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7276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3" dur="500"/>
                                        <p:tgtEl>
                                          <p:spTgt spid="4">
                                            <p:txEl>
                                              <p:pRg st="0" end="0"/>
                                            </p:txEl>
                                          </p:spTgt>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6" dur="500"/>
                                        <p:tgtEl>
                                          <p:spTgt spid="4">
                                            <p:txEl>
                                              <p:pRg st="1" end="1"/>
                                            </p:txEl>
                                          </p:spTgt>
                                        </p:tgtEl>
                                      </p:cBhvr>
                                    </p:animEffect>
                                  </p:childTnLst>
                                </p:cTn>
                              </p:par>
                            </p:childTnLst>
                          </p:cTn>
                        </p:par>
                        <p:par>
                          <p:cTn id="17" fill="hold">
                            <p:stCondLst>
                              <p:cond delay="1500"/>
                            </p:stCondLst>
                            <p:childTnLst>
                              <p:par>
                                <p:cTn id="18" presetID="14" presetClass="entr" presetSubtype="10" fill="hold" grpId="0" nodeType="after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0" dur="500"/>
                                        <p:tgtEl>
                                          <p:spTgt spid="4">
                                            <p:txEl>
                                              <p:pRg st="2" end="2"/>
                                            </p:txEl>
                                          </p:spTgt>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3"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uiExpand="1"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57200" y="284480"/>
            <a:ext cx="406400" cy="406400"/>
            <a:chOff x="680720" y="254000"/>
            <a:chExt cx="406400" cy="406400"/>
          </a:xfrm>
        </p:grpSpPr>
        <p:sp>
          <p:nvSpPr>
            <p:cNvPr id="3" name="椭圆 2"/>
            <p:cNvSpPr/>
            <p:nvPr/>
          </p:nvSpPr>
          <p:spPr>
            <a:xfrm>
              <a:off x="680720" y="254000"/>
              <a:ext cx="406400" cy="406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cs typeface="+mn-ea"/>
                <a:sym typeface="+mn-lt"/>
              </a:endParaRPr>
            </a:p>
          </p:txBody>
        </p:sp>
        <p:sp>
          <p:nvSpPr>
            <p:cNvPr id="4" name="椭圆 3"/>
            <p:cNvSpPr/>
            <p:nvPr/>
          </p:nvSpPr>
          <p:spPr>
            <a:xfrm>
              <a:off x="767080" y="340360"/>
              <a:ext cx="233680" cy="2336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cs typeface="+mn-ea"/>
                <a:sym typeface="+mn-lt"/>
              </a:endParaRPr>
            </a:p>
          </p:txBody>
        </p:sp>
      </p:grpSp>
      <p:pic>
        <p:nvPicPr>
          <p:cNvPr id="37" name="图片 36" descr="Tropical_10"/>
          <p:cNvPicPr>
            <a:picLocks noChangeAspect="1"/>
          </p:cNvPicPr>
          <p:nvPr/>
        </p:nvPicPr>
        <p:blipFill>
          <a:blip r:embed="rId4"/>
          <a:stretch>
            <a:fillRect/>
          </a:stretch>
        </p:blipFill>
        <p:spPr>
          <a:xfrm rot="10800000" flipH="1">
            <a:off x="10515730" y="-284880"/>
            <a:ext cx="1644019" cy="2860913"/>
          </a:xfrm>
          <a:prstGeom prst="rect">
            <a:avLst/>
          </a:prstGeom>
        </p:spPr>
      </p:pic>
      <p:pic>
        <p:nvPicPr>
          <p:cNvPr id="38" name="图片 37"/>
          <p:cNvPicPr>
            <a:picLocks noChangeAspect="1"/>
          </p:cNvPicPr>
          <p:nvPr/>
        </p:nvPicPr>
        <p:blipFill rotWithShape="1">
          <a:blip r:embed="rId5" cstate="print">
            <a:extLst>
              <a:ext uri="{28A0092B-C50C-407E-A947-70E740481C1C}">
                <a14:useLocalDpi xmlns:a14="http://schemas.microsoft.com/office/drawing/2010/main" val="0"/>
              </a:ext>
            </a:extLst>
          </a:blip>
          <a:srcRect l="7494" t="63695" r="41631" b="-1073"/>
          <a:stretch/>
        </p:blipFill>
        <p:spPr>
          <a:xfrm flipV="1">
            <a:off x="-53785" y="4107842"/>
            <a:ext cx="3425196" cy="2750158"/>
          </a:xfrm>
          <a:prstGeom prst="rect">
            <a:avLst/>
          </a:prstGeom>
        </p:spPr>
      </p:pic>
      <p:sp>
        <p:nvSpPr>
          <p:cNvPr id="6" name="Rounded Rectangle 5"/>
          <p:cNvSpPr/>
          <p:nvPr/>
        </p:nvSpPr>
        <p:spPr>
          <a:xfrm>
            <a:off x="3988881" y="284480"/>
            <a:ext cx="4295583" cy="467868"/>
          </a:xfrm>
          <a:prstGeom prst="round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rgbClr val="64A870">
                    <a:lumMod val="50000"/>
                  </a:srgb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Hoạt</a:t>
            </a:r>
            <a:r>
              <a:rPr kumimoji="0" lang="en-US" sz="3600" b="1" i="0" u="none" strike="noStrike" kern="1200" cap="none" spc="0" normalizeH="0" baseline="0" noProof="0" dirty="0" smtClean="0">
                <a:ln>
                  <a:noFill/>
                </a:ln>
                <a:solidFill>
                  <a:srgbClr val="64A870">
                    <a:lumMod val="50000"/>
                  </a:srgb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err="1" smtClean="0">
                <a:ln>
                  <a:noFill/>
                </a:ln>
                <a:solidFill>
                  <a:srgbClr val="64A870">
                    <a:lumMod val="50000"/>
                  </a:srgb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động</a:t>
            </a:r>
            <a:r>
              <a:rPr kumimoji="0" lang="en-US" sz="3600" b="1" i="0" u="none" strike="noStrike" kern="1200" cap="none" spc="0" normalizeH="0" baseline="0" noProof="0" dirty="0" smtClean="0">
                <a:ln>
                  <a:noFill/>
                </a:ln>
                <a:solidFill>
                  <a:srgbClr val="64A870">
                    <a:lumMod val="50000"/>
                  </a:srgb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err="1" smtClean="0">
                <a:ln>
                  <a:noFill/>
                </a:ln>
                <a:solidFill>
                  <a:srgbClr val="64A870">
                    <a:lumMod val="50000"/>
                  </a:srgb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cặp</a:t>
            </a:r>
            <a:r>
              <a:rPr kumimoji="0" lang="en-US" sz="3600" b="1" i="0" u="none" strike="noStrike" kern="1200" cap="none" spc="0" normalizeH="0" noProof="0" dirty="0" smtClean="0">
                <a:ln>
                  <a:noFill/>
                </a:ln>
                <a:solidFill>
                  <a:srgbClr val="64A870">
                    <a:lumMod val="50000"/>
                  </a:srgb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a:t>
            </a:r>
            <a:r>
              <a:rPr kumimoji="0" lang="en-US" sz="3600" b="1" i="0" u="none" strike="noStrike" kern="1200" cap="none" spc="0" normalizeH="0" noProof="0" dirty="0" err="1" smtClean="0">
                <a:ln>
                  <a:noFill/>
                </a:ln>
                <a:solidFill>
                  <a:srgbClr val="64A870">
                    <a:lumMod val="50000"/>
                  </a:srgb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đôi</a:t>
            </a:r>
            <a:endParaRPr kumimoji="0" lang="vi-VN" sz="3600" b="1" i="0" u="none" strike="noStrike" kern="1200" cap="none" spc="0" normalizeH="0" baseline="0" noProof="0" dirty="0">
              <a:ln>
                <a:noFill/>
              </a:ln>
              <a:solidFill>
                <a:srgbClr val="64A870">
                  <a:lumMod val="50000"/>
                </a:srgb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7" name="TextBox 6"/>
          <p:cNvSpPr txBox="1"/>
          <p:nvPr/>
        </p:nvSpPr>
        <p:spPr>
          <a:xfrm>
            <a:off x="1066800" y="1145576"/>
            <a:ext cx="10896124" cy="4031873"/>
          </a:xfrm>
          <a:prstGeom prst="rect">
            <a:avLst/>
          </a:prstGeom>
          <a:noFill/>
        </p:spPr>
        <p:txBody>
          <a:bodyPr wrap="square" rtlCol="0">
            <a:spAutoFit/>
          </a:bodyPr>
          <a:lstStyle/>
          <a:p>
            <a:pPr marL="0" marR="0" lvl="0" indent="0" algn="just" defTabSz="914400" rtl="0" eaLnBrk="1" fontAlgn="auto" latinLnBrk="0" hangingPunct="1">
              <a:lnSpc>
                <a:spcPct val="200000"/>
              </a:lnSpc>
              <a:spcBef>
                <a:spcPts val="0"/>
              </a:spcBef>
              <a:spcAft>
                <a:spcPts val="0"/>
              </a:spcAft>
              <a:buClrTx/>
              <a:buSzTx/>
              <a:buFontTx/>
              <a:buNone/>
              <a:tabLst/>
              <a:defRPr/>
            </a:pPr>
            <a:r>
              <a:rPr kumimoji="0" lang="en-US" sz="3200" b="1" i="1" u="sng" strike="noStrike" kern="120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 </a:t>
            </a:r>
            <a:r>
              <a:rPr kumimoji="0" lang="en-US" sz="3200" b="1" i="1" u="sng" strike="noStrike" kern="1200" cap="none" spc="0" normalizeH="0" baseline="0" noProof="0" dirty="0" err="1" smtClean="0">
                <a:ln>
                  <a:noFill/>
                </a:ln>
                <a:solidFill>
                  <a:srgbClr val="000000"/>
                </a:solidFill>
                <a:effectLst/>
                <a:uLnTx/>
                <a:uFillTx/>
                <a:latin typeface="Arial" panose="020B0604020202020204" pitchFamily="34" charset="0"/>
                <a:cs typeface="Arial" panose="020B0604020202020204" pitchFamily="34" charset="0"/>
              </a:rPr>
              <a:t>Nhiệm</a:t>
            </a:r>
            <a:r>
              <a:rPr kumimoji="0" lang="en-US" sz="3200" b="1" i="1" u="sng" strike="noStrike" kern="120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 </a:t>
            </a:r>
            <a:r>
              <a:rPr kumimoji="0" lang="en-US" sz="3200" b="1" i="1" u="sng" strike="noStrike" kern="1200" cap="none" spc="0" normalizeH="0" baseline="0" noProof="0" dirty="0" err="1" smtClean="0">
                <a:ln>
                  <a:noFill/>
                </a:ln>
                <a:solidFill>
                  <a:srgbClr val="000000"/>
                </a:solidFill>
                <a:effectLst/>
                <a:uLnTx/>
                <a:uFillTx/>
                <a:latin typeface="Arial" panose="020B0604020202020204" pitchFamily="34" charset="0"/>
                <a:cs typeface="Arial" panose="020B0604020202020204" pitchFamily="34" charset="0"/>
              </a:rPr>
              <a:t>vụ</a:t>
            </a:r>
            <a:r>
              <a:rPr kumimoji="0" lang="en-US" sz="3200" b="1" i="1" u="sng" strike="noStrike" kern="120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 :</a:t>
            </a:r>
            <a:endParaRPr kumimoji="0" lang="en-US" sz="3200" b="0" i="0" u="none" strike="noStrike" kern="1200" cap="none" spc="0" normalizeH="0" baseline="0" noProof="0" dirty="0" smtClean="0">
              <a:ln>
                <a:noFill/>
              </a:ln>
              <a:solidFill>
                <a:srgbClr val="7030A0"/>
              </a:solidFill>
              <a:effectLst/>
              <a:uLnTx/>
              <a:uFillTx/>
              <a:latin typeface="Arial" panose="020B0604020202020204" pitchFamily="34" charset="0"/>
              <a:cs typeface="Arial" panose="020B0604020202020204" pitchFamily="34" charset="0"/>
            </a:endParaRPr>
          </a:p>
          <a:p>
            <a:pPr marL="457200" marR="0" lvl="0" indent="-457200" algn="just" defTabSz="914400" rtl="0" eaLnBrk="1" fontAlgn="auto" latinLnBrk="0" hangingPunct="1">
              <a:lnSpc>
                <a:spcPct val="200000"/>
              </a:lnSpc>
              <a:spcBef>
                <a:spcPts val="0"/>
              </a:spcBef>
              <a:spcAft>
                <a:spcPts val="0"/>
              </a:spcAft>
              <a:buClrTx/>
              <a:buSzTx/>
              <a:buFont typeface="Wingdings" panose="05000000000000000000" pitchFamily="2" charset="2"/>
              <a:buChar char="v"/>
              <a:tabLst/>
              <a:defRPr/>
            </a:pPr>
            <a:r>
              <a:rPr kumimoji="0" lang="en-US" sz="3200" b="0" i="0" u="none" strike="noStrike" kern="1200" cap="none" spc="0" normalizeH="0" baseline="0" noProof="0" dirty="0" err="1" smtClean="0">
                <a:ln>
                  <a:noFill/>
                </a:ln>
                <a:solidFill>
                  <a:srgbClr val="7030A0"/>
                </a:solidFill>
                <a:effectLst/>
                <a:uLnTx/>
                <a:uFillTx/>
                <a:latin typeface="Arial" panose="020B0604020202020204" pitchFamily="34" charset="0"/>
                <a:cs typeface="Arial" panose="020B0604020202020204" pitchFamily="34" charset="0"/>
              </a:rPr>
              <a:t>Nghiên</a:t>
            </a:r>
            <a:r>
              <a:rPr kumimoji="0" lang="en-US" sz="3200" b="0" i="0" u="none" strike="noStrike" kern="1200" cap="none" spc="0" normalizeH="0" noProof="0" dirty="0" smtClean="0">
                <a:ln>
                  <a:noFill/>
                </a:ln>
                <a:solidFill>
                  <a:srgbClr val="7030A0"/>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smtClean="0">
                <a:ln>
                  <a:noFill/>
                </a:ln>
                <a:solidFill>
                  <a:srgbClr val="7030A0"/>
                </a:solidFill>
                <a:effectLst/>
                <a:uLnTx/>
                <a:uFillTx/>
                <a:latin typeface="Arial" panose="020B0604020202020204" pitchFamily="34" charset="0"/>
                <a:cs typeface="Arial" panose="020B0604020202020204" pitchFamily="34" charset="0"/>
              </a:rPr>
              <a:t>cứu</a:t>
            </a:r>
            <a:r>
              <a:rPr kumimoji="0" lang="en-US" sz="3200" b="0" i="0" u="none" strike="noStrike" kern="1200" cap="none" spc="0" normalizeH="0" noProof="0" dirty="0" smtClean="0">
                <a:ln>
                  <a:noFill/>
                </a:ln>
                <a:solidFill>
                  <a:srgbClr val="7030A0"/>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smtClean="0">
                <a:ln>
                  <a:noFill/>
                </a:ln>
                <a:solidFill>
                  <a:srgbClr val="7030A0"/>
                </a:solidFill>
                <a:effectLst/>
                <a:uLnTx/>
                <a:uFillTx/>
                <a:latin typeface="Arial" panose="020B0604020202020204" pitchFamily="34" charset="0"/>
                <a:cs typeface="Arial" panose="020B0604020202020204" pitchFamily="34" charset="0"/>
              </a:rPr>
              <a:t>thảo</a:t>
            </a:r>
            <a:r>
              <a:rPr kumimoji="0" lang="en-US" sz="3200" b="0" i="0" u="none" strike="noStrike" kern="1200" cap="none" spc="0" normalizeH="0" noProof="0" dirty="0" smtClean="0">
                <a:ln>
                  <a:noFill/>
                </a:ln>
                <a:solidFill>
                  <a:srgbClr val="7030A0"/>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smtClean="0">
                <a:ln>
                  <a:noFill/>
                </a:ln>
                <a:solidFill>
                  <a:srgbClr val="7030A0"/>
                </a:solidFill>
                <a:effectLst/>
                <a:uLnTx/>
                <a:uFillTx/>
                <a:latin typeface="Arial" panose="020B0604020202020204" pitchFamily="34" charset="0"/>
                <a:cs typeface="Arial" panose="020B0604020202020204" pitchFamily="34" charset="0"/>
              </a:rPr>
              <a:t>luận</a:t>
            </a:r>
            <a:r>
              <a:rPr kumimoji="0" lang="en-US" sz="3200" b="0" i="0" u="none" strike="noStrike" kern="1200" cap="none" spc="0" normalizeH="0" noProof="0" dirty="0" smtClean="0">
                <a:ln>
                  <a:noFill/>
                </a:ln>
                <a:solidFill>
                  <a:srgbClr val="7030A0"/>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smtClean="0">
                <a:ln>
                  <a:noFill/>
                </a:ln>
                <a:solidFill>
                  <a:srgbClr val="7030A0"/>
                </a:solidFill>
                <a:effectLst/>
                <a:uLnTx/>
                <a:uFillTx/>
                <a:latin typeface="Arial" panose="020B0604020202020204" pitchFamily="34" charset="0"/>
                <a:cs typeface="Arial" panose="020B0604020202020204" pitchFamily="34" charset="0"/>
              </a:rPr>
              <a:t>trả</a:t>
            </a:r>
            <a:r>
              <a:rPr kumimoji="0" lang="en-US" sz="3200" b="0" i="0" u="none" strike="noStrike" kern="1200" cap="none" spc="0" normalizeH="0" noProof="0" dirty="0" smtClean="0">
                <a:ln>
                  <a:noFill/>
                </a:ln>
                <a:solidFill>
                  <a:srgbClr val="7030A0"/>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smtClean="0">
                <a:ln>
                  <a:noFill/>
                </a:ln>
                <a:solidFill>
                  <a:srgbClr val="7030A0"/>
                </a:solidFill>
                <a:effectLst/>
                <a:uLnTx/>
                <a:uFillTx/>
                <a:latin typeface="Arial" panose="020B0604020202020204" pitchFamily="34" charset="0"/>
                <a:cs typeface="Arial" panose="020B0604020202020204" pitchFamily="34" charset="0"/>
              </a:rPr>
              <a:t>lời</a:t>
            </a:r>
            <a:r>
              <a:rPr kumimoji="0" lang="en-US" sz="3200" b="0" i="0" u="none" strike="noStrike" kern="1200" cap="none" spc="0" normalizeH="0" noProof="0" dirty="0" smtClean="0">
                <a:ln>
                  <a:noFill/>
                </a:ln>
                <a:solidFill>
                  <a:srgbClr val="7030A0"/>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smtClean="0">
                <a:ln>
                  <a:noFill/>
                </a:ln>
                <a:solidFill>
                  <a:srgbClr val="7030A0"/>
                </a:solidFill>
                <a:effectLst/>
                <a:uLnTx/>
                <a:uFillTx/>
                <a:latin typeface="Arial" panose="020B0604020202020204" pitchFamily="34" charset="0"/>
                <a:cs typeface="Arial" panose="020B0604020202020204" pitchFamily="34" charset="0"/>
              </a:rPr>
              <a:t>câu</a:t>
            </a:r>
            <a:r>
              <a:rPr kumimoji="0" lang="en-US" sz="3200" b="0" i="0" u="none" strike="noStrike" kern="1200" cap="none" spc="0" normalizeH="0" noProof="0" dirty="0" smtClean="0">
                <a:ln>
                  <a:noFill/>
                </a:ln>
                <a:solidFill>
                  <a:srgbClr val="7030A0"/>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smtClean="0">
                <a:ln>
                  <a:noFill/>
                </a:ln>
                <a:solidFill>
                  <a:srgbClr val="7030A0"/>
                </a:solidFill>
                <a:effectLst/>
                <a:uLnTx/>
                <a:uFillTx/>
                <a:latin typeface="Arial" panose="020B0604020202020204" pitchFamily="34" charset="0"/>
                <a:cs typeface="Arial" panose="020B0604020202020204" pitchFamily="34" charset="0"/>
              </a:rPr>
              <a:t>hỏi</a:t>
            </a:r>
            <a:r>
              <a:rPr kumimoji="0" lang="en-US" sz="3200" b="0" i="0" u="none" strike="noStrike" kern="1200" cap="none" spc="0" normalizeH="0" noProof="0" dirty="0" smtClean="0">
                <a:ln>
                  <a:noFill/>
                </a:ln>
                <a:solidFill>
                  <a:srgbClr val="7030A0"/>
                </a:solidFill>
                <a:effectLst/>
                <a:uLnTx/>
                <a:uFillTx/>
                <a:latin typeface="Arial" panose="020B0604020202020204" pitchFamily="34" charset="0"/>
                <a:cs typeface="Arial" panose="020B0604020202020204" pitchFamily="34" charset="0"/>
              </a:rPr>
              <a:t>: </a:t>
            </a:r>
            <a:r>
              <a:rPr lang="en-US" sz="3200" dirty="0">
                <a:solidFill>
                  <a:srgbClr val="7030A0"/>
                </a:solidFill>
                <a:latin typeface="Arial" panose="020B0604020202020204" pitchFamily="34" charset="0"/>
                <a:cs typeface="Arial" panose="020B0604020202020204" pitchFamily="34" charset="0"/>
              </a:rPr>
              <a:t>T</a:t>
            </a:r>
            <a:r>
              <a:rPr kumimoji="0" lang="en-US" sz="3200" b="0" i="0" u="none" strike="noStrike" kern="1200" cap="none" spc="0" normalizeH="0" baseline="0" noProof="0" dirty="0" err="1" smtClean="0">
                <a:ln>
                  <a:noFill/>
                </a:ln>
                <a:solidFill>
                  <a:srgbClr val="7030A0"/>
                </a:solidFill>
                <a:effectLst/>
                <a:uLnTx/>
                <a:uFillTx/>
                <a:latin typeface="Arial" panose="020B0604020202020204" pitchFamily="34" charset="0"/>
                <a:cs typeface="Arial" panose="020B0604020202020204" pitchFamily="34" charset="0"/>
              </a:rPr>
              <a:t>ính</a:t>
            </a:r>
            <a:r>
              <a:rPr kumimoji="0" lang="en-US" sz="3200" b="0" i="0" u="none" strike="noStrike" kern="1200" cap="none" spc="0" normalizeH="0" baseline="0" noProof="0" dirty="0" smtClean="0">
                <a:ln>
                  <a:noFill/>
                </a:ln>
                <a:solidFill>
                  <a:srgbClr val="7030A0"/>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smtClean="0">
                <a:ln>
                  <a:noFill/>
                </a:ln>
                <a:solidFill>
                  <a:srgbClr val="7030A0"/>
                </a:solidFill>
                <a:effectLst/>
                <a:uLnTx/>
                <a:uFillTx/>
                <a:latin typeface="Arial" panose="020B0604020202020204" pitchFamily="34" charset="0"/>
                <a:cs typeface="Arial" panose="020B0604020202020204" pitchFamily="34" charset="0"/>
              </a:rPr>
              <a:t>đối</a:t>
            </a:r>
            <a:r>
              <a:rPr kumimoji="0" lang="en-US" sz="3200" b="0" i="0" u="none" strike="noStrike" kern="1200" cap="none" spc="0" normalizeH="0" baseline="0" noProof="0" dirty="0" smtClean="0">
                <a:ln>
                  <a:noFill/>
                </a:ln>
                <a:solidFill>
                  <a:srgbClr val="7030A0"/>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smtClean="0">
                <a:ln>
                  <a:noFill/>
                </a:ln>
                <a:solidFill>
                  <a:srgbClr val="7030A0"/>
                </a:solidFill>
                <a:effectLst/>
                <a:uLnTx/>
                <a:uFillTx/>
                <a:latin typeface="Arial" panose="020B0604020202020204" pitchFamily="34" charset="0"/>
                <a:cs typeface="Arial" panose="020B0604020202020204" pitchFamily="34" charset="0"/>
              </a:rPr>
              <a:t>xứng</a:t>
            </a:r>
            <a:r>
              <a:rPr kumimoji="0" lang="en-US" sz="3200" b="0" i="0" u="none" strike="noStrike" kern="1200" cap="none" spc="0" normalizeH="0" baseline="0" noProof="0" dirty="0" smtClean="0">
                <a:ln>
                  <a:noFill/>
                </a:ln>
                <a:solidFill>
                  <a:srgbClr val="7030A0"/>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smtClean="0">
                <a:ln>
                  <a:noFill/>
                </a:ln>
                <a:solidFill>
                  <a:srgbClr val="7030A0"/>
                </a:solidFill>
                <a:effectLst/>
                <a:uLnTx/>
                <a:uFillTx/>
                <a:latin typeface="Arial" panose="020B0604020202020204" pitchFamily="34" charset="0"/>
                <a:cs typeface="Arial" panose="020B0604020202020204" pitchFamily="34" charset="0"/>
              </a:rPr>
              <a:t>trong</a:t>
            </a:r>
            <a:r>
              <a:rPr kumimoji="0" lang="en-US" sz="3200" b="0" i="0" u="none" strike="noStrike" kern="1200" cap="none" spc="0" normalizeH="0" baseline="0" noProof="0" dirty="0" smtClean="0">
                <a:ln>
                  <a:noFill/>
                </a:ln>
                <a:solidFill>
                  <a:srgbClr val="7030A0"/>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smtClean="0">
                <a:ln>
                  <a:noFill/>
                </a:ln>
                <a:solidFill>
                  <a:srgbClr val="7030A0"/>
                </a:solidFill>
                <a:effectLst/>
                <a:uLnTx/>
                <a:uFillTx/>
                <a:latin typeface="Arial" panose="020B0604020202020204" pitchFamily="34" charset="0"/>
                <a:cs typeface="Arial" panose="020B0604020202020204" pitchFamily="34" charset="0"/>
              </a:rPr>
              <a:t>thiết</a:t>
            </a:r>
            <a:r>
              <a:rPr kumimoji="0" lang="en-US" sz="3200" b="0" i="0" u="none" strike="noStrike" kern="1200" cap="none" spc="0" normalizeH="0" noProof="0" dirty="0" smtClean="0">
                <a:ln>
                  <a:noFill/>
                </a:ln>
                <a:solidFill>
                  <a:srgbClr val="7030A0"/>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smtClean="0">
                <a:ln>
                  <a:noFill/>
                </a:ln>
                <a:solidFill>
                  <a:srgbClr val="7030A0"/>
                </a:solidFill>
                <a:effectLst/>
                <a:uLnTx/>
                <a:uFillTx/>
                <a:latin typeface="Arial" panose="020B0604020202020204" pitchFamily="34" charset="0"/>
                <a:cs typeface="Arial" panose="020B0604020202020204" pitchFamily="34" charset="0"/>
              </a:rPr>
              <a:t>kế</a:t>
            </a:r>
            <a:r>
              <a:rPr kumimoji="0" lang="en-US" sz="3200" b="0" i="0" u="none" strike="noStrike" kern="1200" cap="none" spc="0" normalizeH="0" noProof="0" dirty="0" smtClean="0">
                <a:ln>
                  <a:noFill/>
                </a:ln>
                <a:solidFill>
                  <a:srgbClr val="7030A0"/>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smtClean="0">
                <a:ln>
                  <a:noFill/>
                </a:ln>
                <a:solidFill>
                  <a:srgbClr val="7030A0"/>
                </a:solidFill>
                <a:effectLst/>
                <a:uLnTx/>
                <a:uFillTx/>
                <a:latin typeface="Arial" panose="020B0604020202020204" pitchFamily="34" charset="0"/>
                <a:cs typeface="Arial" panose="020B0604020202020204" pitchFamily="34" charset="0"/>
              </a:rPr>
              <a:t>công</a:t>
            </a:r>
            <a:r>
              <a:rPr kumimoji="0" lang="en-US" sz="3200" b="0" i="0" u="none" strike="noStrike" kern="1200" cap="none" spc="0" normalizeH="0" noProof="0" dirty="0" smtClean="0">
                <a:ln>
                  <a:noFill/>
                </a:ln>
                <a:solidFill>
                  <a:srgbClr val="7030A0"/>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noProof="0" dirty="0" err="1" smtClean="0">
                <a:ln>
                  <a:noFill/>
                </a:ln>
                <a:solidFill>
                  <a:srgbClr val="7030A0"/>
                </a:solidFill>
                <a:effectLst/>
                <a:uLnTx/>
                <a:uFillTx/>
                <a:latin typeface="Arial" panose="020B0604020202020204" pitchFamily="34" charset="0"/>
                <a:cs typeface="Arial" panose="020B0604020202020204" pitchFamily="34" charset="0"/>
              </a:rPr>
              <a:t>nghệ</a:t>
            </a:r>
            <a:r>
              <a:rPr kumimoji="0" lang="en-US" sz="3200" b="0" i="0" u="none" strike="noStrike" kern="1200" cap="none" spc="0" normalizeH="0" noProof="0" dirty="0" smtClean="0">
                <a:ln>
                  <a:noFill/>
                </a:ln>
                <a:solidFill>
                  <a:srgbClr val="7030A0"/>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smtClean="0">
                <a:ln>
                  <a:noFill/>
                </a:ln>
                <a:solidFill>
                  <a:srgbClr val="7030A0"/>
                </a:solidFill>
                <a:effectLst/>
                <a:uLnTx/>
                <a:uFillTx/>
                <a:latin typeface="Arial" panose="020B0604020202020204" pitchFamily="34" charset="0"/>
                <a:cs typeface="Arial" panose="020B0604020202020204" pitchFamily="34" charset="0"/>
              </a:rPr>
              <a:t>có</a:t>
            </a:r>
            <a:r>
              <a:rPr kumimoji="0" lang="en-US" sz="3200" b="0" i="0" u="none" strike="noStrike" kern="1200" cap="none" spc="0" normalizeH="0" baseline="0" noProof="0" dirty="0" smtClean="0">
                <a:ln>
                  <a:noFill/>
                </a:ln>
                <a:solidFill>
                  <a:srgbClr val="7030A0"/>
                </a:solidFill>
                <a:effectLst/>
                <a:uLnTx/>
                <a:uFillTx/>
                <a:latin typeface="Arial" panose="020B0604020202020204" pitchFamily="34" charset="0"/>
                <a:cs typeface="Arial" panose="020B0604020202020204" pitchFamily="34" charset="0"/>
              </a:rPr>
              <a:t> ý </a:t>
            </a:r>
            <a:r>
              <a:rPr kumimoji="0" lang="en-US" sz="3200" b="0" i="0" u="none" strike="noStrike" kern="1200" cap="none" spc="0" normalizeH="0" baseline="0" noProof="0" dirty="0" err="1" smtClean="0">
                <a:ln>
                  <a:noFill/>
                </a:ln>
                <a:solidFill>
                  <a:srgbClr val="7030A0"/>
                </a:solidFill>
                <a:effectLst/>
                <a:uLnTx/>
                <a:uFillTx/>
                <a:latin typeface="Arial" panose="020B0604020202020204" pitchFamily="34" charset="0"/>
                <a:cs typeface="Arial" panose="020B0604020202020204" pitchFamily="34" charset="0"/>
              </a:rPr>
              <a:t>nghĩa</a:t>
            </a:r>
            <a:r>
              <a:rPr kumimoji="0" lang="en-US" sz="3200" b="0" i="0" u="none" strike="noStrike" kern="1200" cap="none" spc="0" normalizeH="0" baseline="0" noProof="0" dirty="0" smtClean="0">
                <a:ln>
                  <a:noFill/>
                </a:ln>
                <a:solidFill>
                  <a:srgbClr val="7030A0"/>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err="1" smtClean="0">
                <a:ln>
                  <a:noFill/>
                </a:ln>
                <a:solidFill>
                  <a:srgbClr val="7030A0"/>
                </a:solidFill>
                <a:effectLst/>
                <a:uLnTx/>
                <a:uFillTx/>
                <a:latin typeface="Arial" panose="020B0604020202020204" pitchFamily="34" charset="0"/>
                <a:cs typeface="Arial" panose="020B0604020202020204" pitchFamily="34" charset="0"/>
              </a:rPr>
              <a:t>gì</a:t>
            </a:r>
            <a:r>
              <a:rPr kumimoji="0" lang="en-US" sz="3200" b="0" i="0" u="none" strike="noStrike" kern="1200" cap="none" spc="0" normalizeH="0" baseline="0" noProof="0" dirty="0" smtClean="0">
                <a:ln>
                  <a:noFill/>
                </a:ln>
                <a:solidFill>
                  <a:srgbClr val="7030A0"/>
                </a:solidFill>
                <a:effectLst/>
                <a:uLnTx/>
                <a:uFillTx/>
                <a:latin typeface="Arial" panose="020B0604020202020204" pitchFamily="34" charset="0"/>
                <a:cs typeface="Arial" panose="020B0604020202020204" pitchFamily="34" charset="0"/>
              </a:rPr>
              <a:t>?</a:t>
            </a:r>
          </a:p>
          <a:p>
            <a:pPr marL="0" marR="0" lvl="0" indent="0" algn="just" defTabSz="914400" rtl="0" eaLnBrk="1" fontAlgn="auto" latinLnBrk="0" hangingPunct="1">
              <a:lnSpc>
                <a:spcPct val="200000"/>
              </a:lnSpc>
              <a:spcBef>
                <a:spcPts val="0"/>
              </a:spcBef>
              <a:spcAft>
                <a:spcPts val="0"/>
              </a:spcAft>
              <a:buClrTx/>
              <a:buSzTx/>
              <a:buFontTx/>
              <a:buNone/>
              <a:tabLst/>
              <a:defRPr/>
            </a:pPr>
            <a:r>
              <a:rPr kumimoji="0" lang="en-US" sz="3200" b="1" i="1" u="sng" strike="noStrike" kern="120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 </a:t>
            </a:r>
            <a:r>
              <a:rPr kumimoji="0" lang="en-US" sz="3200" b="1" i="1" u="sng" strike="noStrike" kern="1200" cap="none" spc="0" normalizeH="0" baseline="0" noProof="0" dirty="0" err="1" smtClean="0">
                <a:ln>
                  <a:noFill/>
                </a:ln>
                <a:solidFill>
                  <a:srgbClr val="000000"/>
                </a:solidFill>
                <a:effectLst/>
                <a:uLnTx/>
                <a:uFillTx/>
                <a:latin typeface="Arial" panose="020B0604020202020204" pitchFamily="34" charset="0"/>
                <a:cs typeface="Arial" panose="020B0604020202020204" pitchFamily="34" charset="0"/>
              </a:rPr>
              <a:t>Thời</a:t>
            </a:r>
            <a:r>
              <a:rPr kumimoji="0" lang="en-US" sz="3200" b="1" i="1" u="sng" strike="noStrike" kern="120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 </a:t>
            </a:r>
            <a:r>
              <a:rPr kumimoji="0" lang="en-US" sz="3200" b="1" i="1" u="sng" strike="noStrike" kern="1200" cap="none" spc="0" normalizeH="0" baseline="0" noProof="0" dirty="0" err="1" smtClean="0">
                <a:ln>
                  <a:noFill/>
                </a:ln>
                <a:solidFill>
                  <a:srgbClr val="000000"/>
                </a:solidFill>
                <a:effectLst/>
                <a:uLnTx/>
                <a:uFillTx/>
                <a:latin typeface="Arial" panose="020B0604020202020204" pitchFamily="34" charset="0"/>
                <a:cs typeface="Arial" panose="020B0604020202020204" pitchFamily="34" charset="0"/>
              </a:rPr>
              <a:t>gian</a:t>
            </a:r>
            <a:r>
              <a:rPr kumimoji="0" lang="en-US" sz="3200" b="1" i="1" u="sng" strike="noStrike" kern="120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 2 </a:t>
            </a:r>
            <a:r>
              <a:rPr kumimoji="0" lang="en-US" sz="3200" b="0" i="0" u="none" strike="noStrike" kern="1200" cap="none" spc="0" normalizeH="0" baseline="0" noProof="0" dirty="0" err="1" smtClean="0">
                <a:ln>
                  <a:noFill/>
                </a:ln>
                <a:solidFill>
                  <a:srgbClr val="000000"/>
                </a:solidFill>
                <a:effectLst/>
                <a:uLnTx/>
                <a:uFillTx/>
                <a:latin typeface="Arial" panose="020B0604020202020204" pitchFamily="34" charset="0"/>
                <a:cs typeface="Arial" panose="020B0604020202020204" pitchFamily="34" charset="0"/>
              </a:rPr>
              <a:t>phút</a:t>
            </a:r>
            <a:endParaRPr kumimoji="0" lang="vi-VN" sz="3200" b="0" i="0" u="none" strike="noStrike" kern="1200" cap="none" spc="0" normalizeH="0" baseline="0" noProof="0" dirty="0">
              <a:ln>
                <a:noFill/>
              </a:ln>
              <a:solidFill>
                <a:srgbClr val="7030A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8195933"/>
      </p:ext>
    </p:extLst>
  </p:cSld>
  <p:clrMapOvr>
    <a:masterClrMapping/>
  </p:clrMapOvr>
  <mc:AlternateContent xmlns:mc="http://schemas.openxmlformats.org/markup-compatibility/2006" xmlns:p14="http://schemas.microsoft.com/office/powerpoint/2010/main">
    <mc:Choice Requires="p14">
      <p:transition spd="slow" p14:dur="1600" advTm="2000">
        <p:blinds dir="vert"/>
      </p:transition>
    </mc:Choice>
    <mc:Fallback xmlns="">
      <p:transition spd="slow" advTm="2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additive="base">
                                        <p:cTn id="12"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7">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 calcmode="lin" valueType="num">
                                      <p:cBhvr additive="base">
                                        <p:cTn id="16"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grpId="0" nodeType="after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 calcmode="lin" valueType="num">
                                      <p:cBhvr additive="base">
                                        <p:cTn id="21"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uiExpand="1" build="allAtOnce"/>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57200" y="284480"/>
            <a:ext cx="406400" cy="406400"/>
            <a:chOff x="680720" y="254000"/>
            <a:chExt cx="406400" cy="406400"/>
          </a:xfrm>
        </p:grpSpPr>
        <p:sp>
          <p:nvSpPr>
            <p:cNvPr id="3" name="椭圆 2"/>
            <p:cNvSpPr/>
            <p:nvPr/>
          </p:nvSpPr>
          <p:spPr>
            <a:xfrm>
              <a:off x="680720" y="254000"/>
              <a:ext cx="406400" cy="406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mn-ea"/>
                <a:sym typeface="+mn-lt"/>
              </a:endParaRPr>
            </a:p>
          </p:txBody>
        </p:sp>
        <p:sp>
          <p:nvSpPr>
            <p:cNvPr id="4" name="椭圆 3"/>
            <p:cNvSpPr/>
            <p:nvPr/>
          </p:nvSpPr>
          <p:spPr>
            <a:xfrm>
              <a:off x="767080" y="340360"/>
              <a:ext cx="233680" cy="2336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mn-ea"/>
                <a:sym typeface="+mn-lt"/>
              </a:endParaRPr>
            </a:p>
          </p:txBody>
        </p:sp>
      </p:grpSp>
      <p:pic>
        <p:nvPicPr>
          <p:cNvPr id="20" name="图片 19" descr="Tropical_10"/>
          <p:cNvPicPr>
            <a:picLocks noChangeAspect="1"/>
          </p:cNvPicPr>
          <p:nvPr/>
        </p:nvPicPr>
        <p:blipFill>
          <a:blip r:embed="rId4"/>
          <a:stretch>
            <a:fillRect/>
          </a:stretch>
        </p:blipFill>
        <p:spPr>
          <a:xfrm rot="10800000" flipH="1">
            <a:off x="10515730" y="-284880"/>
            <a:ext cx="1644019" cy="2860913"/>
          </a:xfrm>
          <a:prstGeom prst="rect">
            <a:avLst/>
          </a:prstGeom>
        </p:spPr>
      </p:pic>
      <p:pic>
        <p:nvPicPr>
          <p:cNvPr id="21" name="图片 20"/>
          <p:cNvPicPr>
            <a:picLocks noChangeAspect="1"/>
          </p:cNvPicPr>
          <p:nvPr/>
        </p:nvPicPr>
        <p:blipFill rotWithShape="1">
          <a:blip r:embed="rId5" cstate="print">
            <a:extLst>
              <a:ext uri="{28A0092B-C50C-407E-A947-70E740481C1C}">
                <a14:useLocalDpi xmlns:a14="http://schemas.microsoft.com/office/drawing/2010/main" val="0"/>
              </a:ext>
            </a:extLst>
          </a:blip>
          <a:srcRect l="7494" t="63695" r="41631" b="-1073"/>
          <a:stretch/>
        </p:blipFill>
        <p:spPr>
          <a:xfrm flipV="1">
            <a:off x="-53785" y="4107842"/>
            <a:ext cx="3425196" cy="2750158"/>
          </a:xfrm>
          <a:prstGeom prst="rect">
            <a:avLst/>
          </a:prstGeom>
        </p:spPr>
      </p:pic>
      <p:sp>
        <p:nvSpPr>
          <p:cNvPr id="6" name="TextBox 5"/>
          <p:cNvSpPr txBox="1"/>
          <p:nvPr/>
        </p:nvSpPr>
        <p:spPr>
          <a:xfrm>
            <a:off x="863600" y="1726686"/>
            <a:ext cx="9899650" cy="1810817"/>
          </a:xfrm>
          <a:prstGeom prst="rect">
            <a:avLst/>
          </a:prstGeom>
          <a:noFill/>
        </p:spPr>
        <p:txBody>
          <a:bodyPr wrap="square" rtlCol="0">
            <a:spAutoFit/>
          </a:bodyPr>
          <a:lstStyle/>
          <a:p>
            <a:pPr algn="just">
              <a:lnSpc>
                <a:spcPct val="120000"/>
              </a:lnSpc>
            </a:pP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Nguyên</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tắc</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cân</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bằng</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và</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bố</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cục</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đối</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xứng</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là</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yếu</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tố</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quyết</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định</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thẩm</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mĩ</a:t>
            </a:r>
            <a:r>
              <a:rPr lang="en-US" sz="3200" dirty="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trong</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nghệ</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thuật</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kiến</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trúc</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và</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công</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nghệ</a:t>
            </a:r>
            <a:r>
              <a:rPr lang="en-US" sz="3200" dirty="0" smtClean="0">
                <a:latin typeface="Arial" panose="020B0604020202020204" pitchFamily="34" charset="0"/>
                <a:cs typeface="Arial" panose="020B0604020202020204" pitchFamily="34" charset="0"/>
              </a:rPr>
              <a:t>.</a:t>
            </a:r>
            <a:endParaRPr lang="vi-VN" sz="3200" dirty="0" err="1" smtClean="0">
              <a:latin typeface="Arial" panose="020B0604020202020204" pitchFamily="34" charset="0"/>
              <a:cs typeface="Arial" panose="020B0604020202020204" pitchFamily="34" charset="0"/>
            </a:endParaRPr>
          </a:p>
        </p:txBody>
      </p:sp>
      <p:sp>
        <p:nvSpPr>
          <p:cNvPr id="48" name="TextBox 47"/>
          <p:cNvSpPr txBox="1"/>
          <p:nvPr/>
        </p:nvSpPr>
        <p:spPr>
          <a:xfrm>
            <a:off x="863600" y="4107842"/>
            <a:ext cx="9899650" cy="1274195"/>
          </a:xfrm>
          <a:prstGeom prst="rect">
            <a:avLst/>
          </a:prstGeom>
          <a:noFill/>
        </p:spPr>
        <p:txBody>
          <a:bodyPr wrap="square" rtlCol="0">
            <a:spAutoFit/>
          </a:bodyPr>
          <a:lstStyle/>
          <a:p>
            <a:pPr algn="just">
              <a:lnSpc>
                <a:spcPct val="120000"/>
              </a:lnSpc>
            </a:pP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Tạo</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nền</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tảng</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ổn</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định</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bền</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vững</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thẩm</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mĩ</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trong</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nghệ</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thuật</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kiến</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trúc</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và</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công</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nghệ</a:t>
            </a:r>
            <a:r>
              <a:rPr lang="en-US" sz="3200" dirty="0" smtClean="0">
                <a:latin typeface="Arial" panose="020B0604020202020204" pitchFamily="34" charset="0"/>
                <a:cs typeface="Arial" panose="020B0604020202020204" pitchFamily="34" charset="0"/>
              </a:rPr>
              <a:t>.</a:t>
            </a:r>
            <a:endParaRPr lang="vi-VN" sz="3200" dirty="0" err="1" smtClean="0">
              <a:latin typeface="Arial" panose="020B0604020202020204" pitchFamily="34" charset="0"/>
              <a:cs typeface="Arial" panose="020B0604020202020204" pitchFamily="34" charset="0"/>
            </a:endParaRPr>
          </a:p>
        </p:txBody>
      </p:sp>
      <p:sp>
        <p:nvSpPr>
          <p:cNvPr id="7" name="TextBox 6"/>
          <p:cNvSpPr txBox="1"/>
          <p:nvPr/>
        </p:nvSpPr>
        <p:spPr>
          <a:xfrm>
            <a:off x="1009650" y="284480"/>
            <a:ext cx="9334500" cy="1274195"/>
          </a:xfrm>
          <a:prstGeom prst="rect">
            <a:avLst/>
          </a:prstGeom>
          <a:noFill/>
        </p:spPr>
        <p:txBody>
          <a:bodyPr wrap="square" rtlCol="0">
            <a:spAutoFit/>
          </a:bodyPr>
          <a:lstStyle/>
          <a:p>
            <a:pPr algn="just">
              <a:lnSpc>
                <a:spcPct val="120000"/>
              </a:lnSpc>
            </a:pPr>
            <a:r>
              <a:rPr lang="en-US" sz="3200" i="1" dirty="0" err="1" smtClean="0">
                <a:solidFill>
                  <a:srgbClr val="002060"/>
                </a:solidFill>
                <a:latin typeface="Arial" panose="020B0604020202020204" pitchFamily="34" charset="0"/>
                <a:cs typeface="Arial" panose="020B0604020202020204" pitchFamily="34" charset="0"/>
              </a:rPr>
              <a:t>Tầm</a:t>
            </a:r>
            <a:r>
              <a:rPr lang="en-US" sz="3200" i="1" dirty="0" smtClean="0">
                <a:solidFill>
                  <a:srgbClr val="002060"/>
                </a:solidFill>
                <a:latin typeface="Arial" panose="020B0604020202020204" pitchFamily="34" charset="0"/>
                <a:cs typeface="Arial" panose="020B0604020202020204" pitchFamily="34" charset="0"/>
              </a:rPr>
              <a:t> </a:t>
            </a:r>
            <a:r>
              <a:rPr lang="en-US" sz="3200" i="1" dirty="0" err="1" smtClean="0">
                <a:solidFill>
                  <a:srgbClr val="002060"/>
                </a:solidFill>
                <a:latin typeface="Arial" panose="020B0604020202020204" pitchFamily="34" charset="0"/>
                <a:cs typeface="Arial" panose="020B0604020202020204" pitchFamily="34" charset="0"/>
              </a:rPr>
              <a:t>quan</a:t>
            </a:r>
            <a:r>
              <a:rPr lang="en-US" sz="3200" i="1" dirty="0" smtClean="0">
                <a:solidFill>
                  <a:srgbClr val="002060"/>
                </a:solidFill>
                <a:latin typeface="Arial" panose="020B0604020202020204" pitchFamily="34" charset="0"/>
                <a:cs typeface="Arial" panose="020B0604020202020204" pitchFamily="34" charset="0"/>
              </a:rPr>
              <a:t> </a:t>
            </a:r>
            <a:r>
              <a:rPr lang="en-US" sz="3200" i="1" dirty="0" err="1" smtClean="0">
                <a:solidFill>
                  <a:srgbClr val="002060"/>
                </a:solidFill>
                <a:latin typeface="Arial" panose="020B0604020202020204" pitchFamily="34" charset="0"/>
                <a:cs typeface="Arial" panose="020B0604020202020204" pitchFamily="34" charset="0"/>
              </a:rPr>
              <a:t>trọng</a:t>
            </a:r>
            <a:r>
              <a:rPr lang="en-US" sz="3200" i="1" dirty="0" smtClean="0">
                <a:solidFill>
                  <a:srgbClr val="002060"/>
                </a:solidFill>
                <a:latin typeface="Arial" panose="020B0604020202020204" pitchFamily="34" charset="0"/>
                <a:cs typeface="Arial" panose="020B0604020202020204" pitchFamily="34" charset="0"/>
              </a:rPr>
              <a:t> </a:t>
            </a:r>
            <a:r>
              <a:rPr lang="en-US" sz="3200" i="1" dirty="0" err="1" smtClean="0">
                <a:solidFill>
                  <a:srgbClr val="002060"/>
                </a:solidFill>
                <a:latin typeface="Arial" panose="020B0604020202020204" pitchFamily="34" charset="0"/>
                <a:cs typeface="Arial" panose="020B0604020202020204" pitchFamily="34" charset="0"/>
              </a:rPr>
              <a:t>và</a:t>
            </a:r>
            <a:r>
              <a:rPr lang="en-US" sz="3200" i="1" dirty="0" smtClean="0">
                <a:solidFill>
                  <a:srgbClr val="002060"/>
                </a:solidFill>
                <a:latin typeface="Arial" panose="020B0604020202020204" pitchFamily="34" charset="0"/>
                <a:cs typeface="Arial" panose="020B0604020202020204" pitchFamily="34" charset="0"/>
              </a:rPr>
              <a:t> ý </a:t>
            </a:r>
            <a:r>
              <a:rPr lang="en-US" sz="3200" i="1" dirty="0" err="1" smtClean="0">
                <a:solidFill>
                  <a:srgbClr val="002060"/>
                </a:solidFill>
                <a:latin typeface="Arial" panose="020B0604020202020204" pitchFamily="34" charset="0"/>
                <a:cs typeface="Arial" panose="020B0604020202020204" pitchFamily="34" charset="0"/>
              </a:rPr>
              <a:t>nghĩa</a:t>
            </a:r>
            <a:r>
              <a:rPr lang="en-US" sz="3200" i="1" dirty="0" smtClean="0">
                <a:solidFill>
                  <a:srgbClr val="002060"/>
                </a:solidFill>
                <a:latin typeface="Arial" panose="020B0604020202020204" pitchFamily="34" charset="0"/>
                <a:cs typeface="Arial" panose="020B0604020202020204" pitchFamily="34" charset="0"/>
              </a:rPr>
              <a:t> </a:t>
            </a:r>
            <a:r>
              <a:rPr lang="en-US" sz="3200" i="1" dirty="0" err="1" smtClean="0">
                <a:solidFill>
                  <a:srgbClr val="002060"/>
                </a:solidFill>
                <a:latin typeface="Arial" panose="020B0604020202020204" pitchFamily="34" charset="0"/>
                <a:cs typeface="Arial" panose="020B0604020202020204" pitchFamily="34" charset="0"/>
              </a:rPr>
              <a:t>của</a:t>
            </a:r>
            <a:r>
              <a:rPr lang="en-US" sz="3200" i="1" dirty="0" smtClean="0">
                <a:solidFill>
                  <a:srgbClr val="002060"/>
                </a:solidFill>
                <a:latin typeface="Arial" panose="020B0604020202020204" pitchFamily="34" charset="0"/>
                <a:cs typeface="Arial" panose="020B0604020202020204" pitchFamily="34" charset="0"/>
              </a:rPr>
              <a:t> </a:t>
            </a:r>
            <a:r>
              <a:rPr lang="en-US" sz="3200" i="1" dirty="0" err="1" smtClean="0">
                <a:solidFill>
                  <a:srgbClr val="002060"/>
                </a:solidFill>
                <a:latin typeface="Arial" panose="020B0604020202020204" pitchFamily="34" charset="0"/>
                <a:cs typeface="Arial" panose="020B0604020202020204" pitchFamily="34" charset="0"/>
              </a:rPr>
              <a:t>tính</a:t>
            </a:r>
            <a:r>
              <a:rPr lang="en-US" sz="3200" i="1" dirty="0" smtClean="0">
                <a:solidFill>
                  <a:srgbClr val="002060"/>
                </a:solidFill>
                <a:latin typeface="Arial" panose="020B0604020202020204" pitchFamily="34" charset="0"/>
                <a:cs typeface="Arial" panose="020B0604020202020204" pitchFamily="34" charset="0"/>
              </a:rPr>
              <a:t> </a:t>
            </a:r>
            <a:r>
              <a:rPr lang="en-US" sz="3200" i="1" dirty="0" err="1" smtClean="0">
                <a:solidFill>
                  <a:srgbClr val="002060"/>
                </a:solidFill>
                <a:latin typeface="Arial" panose="020B0604020202020204" pitchFamily="34" charset="0"/>
                <a:cs typeface="Arial" panose="020B0604020202020204" pitchFamily="34" charset="0"/>
              </a:rPr>
              <a:t>đối</a:t>
            </a:r>
            <a:r>
              <a:rPr lang="en-US" sz="3200" i="1" dirty="0" smtClean="0">
                <a:solidFill>
                  <a:srgbClr val="002060"/>
                </a:solidFill>
                <a:latin typeface="Arial" panose="020B0604020202020204" pitchFamily="34" charset="0"/>
                <a:cs typeface="Arial" panose="020B0604020202020204" pitchFamily="34" charset="0"/>
              </a:rPr>
              <a:t> </a:t>
            </a:r>
            <a:r>
              <a:rPr lang="en-US" sz="3200" i="1" dirty="0" err="1" smtClean="0">
                <a:solidFill>
                  <a:srgbClr val="002060"/>
                </a:solidFill>
                <a:latin typeface="Arial" panose="020B0604020202020204" pitchFamily="34" charset="0"/>
                <a:cs typeface="Arial" panose="020B0604020202020204" pitchFamily="34" charset="0"/>
              </a:rPr>
              <a:t>xứng</a:t>
            </a:r>
            <a:r>
              <a:rPr lang="en-US" sz="3200" i="1" dirty="0" smtClean="0">
                <a:solidFill>
                  <a:srgbClr val="002060"/>
                </a:solidFill>
                <a:latin typeface="Arial" panose="020B0604020202020204" pitchFamily="34" charset="0"/>
                <a:cs typeface="Arial" panose="020B0604020202020204" pitchFamily="34" charset="0"/>
              </a:rPr>
              <a:t> </a:t>
            </a:r>
            <a:r>
              <a:rPr lang="en-US" sz="3200" i="1" dirty="0" err="1" smtClean="0">
                <a:solidFill>
                  <a:srgbClr val="002060"/>
                </a:solidFill>
                <a:latin typeface="Arial" panose="020B0604020202020204" pitchFamily="34" charset="0"/>
                <a:cs typeface="Arial" panose="020B0604020202020204" pitchFamily="34" charset="0"/>
              </a:rPr>
              <a:t>trong</a:t>
            </a:r>
            <a:r>
              <a:rPr lang="en-US" sz="3200" i="1" dirty="0" smtClean="0">
                <a:solidFill>
                  <a:srgbClr val="002060"/>
                </a:solidFill>
                <a:latin typeface="Arial" panose="020B0604020202020204" pitchFamily="34" charset="0"/>
                <a:cs typeface="Arial" panose="020B0604020202020204" pitchFamily="34" charset="0"/>
              </a:rPr>
              <a:t> </a:t>
            </a:r>
            <a:r>
              <a:rPr lang="en-US" sz="3200" i="1" dirty="0" err="1" smtClean="0">
                <a:solidFill>
                  <a:srgbClr val="002060"/>
                </a:solidFill>
                <a:latin typeface="Arial" panose="020B0604020202020204" pitchFamily="34" charset="0"/>
                <a:cs typeface="Arial" panose="020B0604020202020204" pitchFamily="34" charset="0"/>
              </a:rPr>
              <a:t>nghệ</a:t>
            </a:r>
            <a:r>
              <a:rPr lang="en-US" sz="3200" i="1" dirty="0" smtClean="0">
                <a:solidFill>
                  <a:srgbClr val="002060"/>
                </a:solidFill>
                <a:latin typeface="Arial" panose="020B0604020202020204" pitchFamily="34" charset="0"/>
                <a:cs typeface="Arial" panose="020B0604020202020204" pitchFamily="34" charset="0"/>
              </a:rPr>
              <a:t> </a:t>
            </a:r>
            <a:r>
              <a:rPr lang="en-US" sz="3200" i="1" dirty="0" err="1" smtClean="0">
                <a:solidFill>
                  <a:srgbClr val="002060"/>
                </a:solidFill>
                <a:latin typeface="Arial" panose="020B0604020202020204" pitchFamily="34" charset="0"/>
                <a:cs typeface="Arial" panose="020B0604020202020204" pitchFamily="34" charset="0"/>
              </a:rPr>
              <a:t>thuật</a:t>
            </a:r>
            <a:r>
              <a:rPr lang="en-US" sz="3200" i="1" dirty="0" smtClean="0">
                <a:solidFill>
                  <a:srgbClr val="002060"/>
                </a:solidFill>
                <a:latin typeface="Arial" panose="020B0604020202020204" pitchFamily="34" charset="0"/>
                <a:cs typeface="Arial" panose="020B0604020202020204" pitchFamily="34" charset="0"/>
              </a:rPr>
              <a:t>, </a:t>
            </a:r>
            <a:r>
              <a:rPr lang="en-US" sz="3200" i="1" dirty="0" err="1" smtClean="0">
                <a:solidFill>
                  <a:srgbClr val="002060"/>
                </a:solidFill>
                <a:latin typeface="Arial" panose="020B0604020202020204" pitchFamily="34" charset="0"/>
                <a:cs typeface="Arial" panose="020B0604020202020204" pitchFamily="34" charset="0"/>
              </a:rPr>
              <a:t>kiến</a:t>
            </a:r>
            <a:r>
              <a:rPr lang="en-US" sz="3200" i="1" dirty="0" smtClean="0">
                <a:solidFill>
                  <a:srgbClr val="002060"/>
                </a:solidFill>
                <a:latin typeface="Arial" panose="020B0604020202020204" pitchFamily="34" charset="0"/>
                <a:cs typeface="Arial" panose="020B0604020202020204" pitchFamily="34" charset="0"/>
              </a:rPr>
              <a:t> </a:t>
            </a:r>
            <a:r>
              <a:rPr lang="en-US" sz="3200" i="1" dirty="0" err="1" smtClean="0">
                <a:solidFill>
                  <a:srgbClr val="002060"/>
                </a:solidFill>
                <a:latin typeface="Arial" panose="020B0604020202020204" pitchFamily="34" charset="0"/>
                <a:cs typeface="Arial" panose="020B0604020202020204" pitchFamily="34" charset="0"/>
              </a:rPr>
              <a:t>trúc</a:t>
            </a:r>
            <a:r>
              <a:rPr lang="en-US" sz="3200" i="1" dirty="0" smtClean="0">
                <a:solidFill>
                  <a:srgbClr val="002060"/>
                </a:solidFill>
                <a:latin typeface="Arial" panose="020B0604020202020204" pitchFamily="34" charset="0"/>
                <a:cs typeface="Arial" panose="020B0604020202020204" pitchFamily="34" charset="0"/>
              </a:rPr>
              <a:t> </a:t>
            </a:r>
            <a:r>
              <a:rPr lang="en-US" sz="3200" i="1" dirty="0" err="1" smtClean="0">
                <a:solidFill>
                  <a:srgbClr val="002060"/>
                </a:solidFill>
                <a:latin typeface="Arial" panose="020B0604020202020204" pitchFamily="34" charset="0"/>
                <a:cs typeface="Arial" panose="020B0604020202020204" pitchFamily="34" charset="0"/>
              </a:rPr>
              <a:t>và</a:t>
            </a:r>
            <a:r>
              <a:rPr lang="en-US" sz="3200" i="1" dirty="0" smtClean="0">
                <a:solidFill>
                  <a:srgbClr val="002060"/>
                </a:solidFill>
                <a:latin typeface="Arial" panose="020B0604020202020204" pitchFamily="34" charset="0"/>
                <a:cs typeface="Arial" panose="020B0604020202020204" pitchFamily="34" charset="0"/>
              </a:rPr>
              <a:t> </a:t>
            </a:r>
            <a:r>
              <a:rPr lang="en-US" sz="3200" i="1" dirty="0" err="1" smtClean="0">
                <a:solidFill>
                  <a:srgbClr val="002060"/>
                </a:solidFill>
                <a:latin typeface="Arial" panose="020B0604020202020204" pitchFamily="34" charset="0"/>
                <a:cs typeface="Arial" panose="020B0604020202020204" pitchFamily="34" charset="0"/>
              </a:rPr>
              <a:t>công</a:t>
            </a:r>
            <a:r>
              <a:rPr lang="en-US" sz="3200" i="1" dirty="0" smtClean="0">
                <a:solidFill>
                  <a:srgbClr val="002060"/>
                </a:solidFill>
                <a:latin typeface="Arial" panose="020B0604020202020204" pitchFamily="34" charset="0"/>
                <a:cs typeface="Arial" panose="020B0604020202020204" pitchFamily="34" charset="0"/>
              </a:rPr>
              <a:t> </a:t>
            </a:r>
            <a:r>
              <a:rPr lang="en-US" sz="3200" i="1" dirty="0" err="1" smtClean="0">
                <a:solidFill>
                  <a:srgbClr val="002060"/>
                </a:solidFill>
                <a:latin typeface="Arial" panose="020B0604020202020204" pitchFamily="34" charset="0"/>
                <a:cs typeface="Arial" panose="020B0604020202020204" pitchFamily="34" charset="0"/>
              </a:rPr>
              <a:t>nghệ</a:t>
            </a:r>
            <a:r>
              <a:rPr lang="en-US" sz="3200" i="1" dirty="0" smtClean="0">
                <a:solidFill>
                  <a:srgbClr val="002060"/>
                </a:solidFill>
                <a:latin typeface="Arial" panose="020B0604020202020204" pitchFamily="34" charset="0"/>
                <a:cs typeface="Arial" panose="020B0604020202020204" pitchFamily="34" charset="0"/>
              </a:rPr>
              <a:t>.</a:t>
            </a:r>
            <a:endParaRPr lang="vi-VN" sz="3200" i="1" dirty="0" err="1" smtClean="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6142091"/>
      </p:ext>
    </p:extLst>
  </p:cSld>
  <p:clrMapOvr>
    <a:masterClrMapping/>
  </p:clrMapOvr>
  <mc:AlternateContent xmlns:mc="http://schemas.openxmlformats.org/markup-compatibility/2006" xmlns:p14="http://schemas.microsoft.com/office/powerpoint/2010/main">
    <mc:Choice Requires="p14">
      <p:transition spd="slow" p14:dur="3000" advTm="2000">
        <p14:shred/>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8"/>
                                        </p:tgtEl>
                                        <p:attrNameLst>
                                          <p:attrName>style.visibility</p:attrName>
                                        </p:attrNameLst>
                                      </p:cBhvr>
                                      <p:to>
                                        <p:strVal val="visible"/>
                                      </p:to>
                                    </p:set>
                                    <p:anim calcmode="lin" valueType="num">
                                      <p:cBhvr additive="base">
                                        <p:cTn id="14" dur="500" fill="hold"/>
                                        <p:tgtEl>
                                          <p:spTgt spid="48"/>
                                        </p:tgtEl>
                                        <p:attrNameLst>
                                          <p:attrName>ppt_x</p:attrName>
                                        </p:attrNameLst>
                                      </p:cBhvr>
                                      <p:tavLst>
                                        <p:tav tm="0">
                                          <p:val>
                                            <p:strVal val="#ppt_x"/>
                                          </p:val>
                                        </p:tav>
                                        <p:tav tm="100000">
                                          <p:val>
                                            <p:strVal val="#ppt_x"/>
                                          </p:val>
                                        </p:tav>
                                      </p:tavLst>
                                    </p:anim>
                                    <p:anim calcmode="lin" valueType="num">
                                      <p:cBhvr additive="base">
                                        <p:cTn id="15" dur="500" fill="hold"/>
                                        <p:tgtEl>
                                          <p:spTgt spid="48"/>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2" presetClass="entr" presetSubtype="4"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8"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5">
            <a:extLst>
              <a:ext uri="{28A0092B-C50C-407E-A947-70E740481C1C}">
                <a14:useLocalDpi xmlns:a14="http://schemas.microsoft.com/office/drawing/2010/main" val="0"/>
              </a:ext>
            </a:extLst>
          </a:blip>
          <a:srcRect l="20592" t="55938" r="70197" b="25963"/>
          <a:stretch/>
        </p:blipFill>
        <p:spPr>
          <a:xfrm>
            <a:off x="3944968" y="1267044"/>
            <a:ext cx="1137921" cy="1239520"/>
          </a:xfrm>
          <a:prstGeom prst="rect">
            <a:avLst/>
          </a:prstGeom>
        </p:spPr>
      </p:pic>
      <p:sp>
        <p:nvSpPr>
          <p:cNvPr id="10" name="MH_Number"/>
          <p:cNvSpPr/>
          <p:nvPr>
            <p:custDataLst>
              <p:tags r:id="rId2"/>
            </p:custDataLst>
          </p:nvPr>
        </p:nvSpPr>
        <p:spPr>
          <a:xfrm>
            <a:off x="4666484" y="2214759"/>
            <a:ext cx="4915666" cy="12142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lvl="0" algn="ctr">
              <a:lnSpc>
                <a:spcPct val="150000"/>
              </a:lnSpc>
            </a:pPr>
            <a:r>
              <a:rPr lang="en-US" altLang="zh-CN" sz="4000" b="1" dirty="0" smtClean="0">
                <a:solidFill>
                  <a:srgbClr val="FFFFFF"/>
                </a:solidFill>
                <a:effectLst>
                  <a:outerShdw blurRad="38100" dist="38100" dir="2700000" algn="tl">
                    <a:srgbClr val="000000">
                      <a:alpha val="43137"/>
                    </a:srgbClr>
                  </a:outerShdw>
                </a:effectLst>
                <a:latin typeface="Arial" panose="020B0604020202020204" pitchFamily="34" charset="0"/>
                <a:cs typeface="+mn-ea"/>
                <a:sym typeface="+mn-lt"/>
              </a:rPr>
              <a:t>LUYỆN TẬP</a:t>
            </a:r>
            <a:endParaRPr lang="zh-CN" altLang="en-US" sz="4000" b="1" dirty="0">
              <a:solidFill>
                <a:srgbClr val="FFFFFF"/>
              </a:solidFill>
              <a:effectLst>
                <a:outerShdw blurRad="38100" dist="38100" dir="2700000" algn="tl">
                  <a:srgbClr val="000000">
                    <a:alpha val="43137"/>
                  </a:srgbClr>
                </a:outerShdw>
              </a:effectLst>
              <a:latin typeface="Arial" panose="020B0604020202020204" pitchFamily="34" charset="0"/>
              <a:cs typeface="+mn-ea"/>
              <a:sym typeface="+mn-lt"/>
            </a:endParaRPr>
          </a:p>
        </p:txBody>
      </p:sp>
      <p:grpSp>
        <p:nvGrpSpPr>
          <p:cNvPr id="19" name="组合 18"/>
          <p:cNvGrpSpPr/>
          <p:nvPr/>
        </p:nvGrpSpPr>
        <p:grpSpPr>
          <a:xfrm>
            <a:off x="27064" y="-955630"/>
            <a:ext cx="12201264" cy="7825505"/>
            <a:chOff x="27064" y="-955630"/>
            <a:chExt cx="12201264" cy="7825505"/>
          </a:xfrm>
        </p:grpSpPr>
        <p:pic>
          <p:nvPicPr>
            <p:cNvPr id="15" name="图片 14" descr="Tropical_10"/>
            <p:cNvPicPr>
              <a:picLocks noChangeAspect="1"/>
            </p:cNvPicPr>
            <p:nvPr/>
          </p:nvPicPr>
          <p:blipFill>
            <a:blip r:embed="rId6"/>
            <a:stretch>
              <a:fillRect/>
            </a:stretch>
          </p:blipFill>
          <p:spPr>
            <a:xfrm rot="10800000" flipH="1">
              <a:off x="10153403" y="-955630"/>
              <a:ext cx="1644019" cy="2860913"/>
            </a:xfrm>
            <a:prstGeom prst="rect">
              <a:avLst/>
            </a:prstGeom>
          </p:spPr>
        </p:pic>
        <p:pic>
          <p:nvPicPr>
            <p:cNvPr id="16" name="图片 15"/>
            <p:cNvPicPr>
              <a:picLocks noChangeAspect="1"/>
            </p:cNvPicPr>
            <p:nvPr/>
          </p:nvPicPr>
          <p:blipFill rotWithShape="1">
            <a:blip r:embed="rId7" cstate="print">
              <a:extLst>
                <a:ext uri="{28A0092B-C50C-407E-A947-70E740481C1C}">
                  <a14:useLocalDpi xmlns:a14="http://schemas.microsoft.com/office/drawing/2010/main" val="0"/>
                </a:ext>
              </a:extLst>
            </a:blip>
            <a:srcRect l="7494" t="63695" r="41631" b="-1073"/>
            <a:stretch/>
          </p:blipFill>
          <p:spPr>
            <a:xfrm flipH="1" flipV="1">
              <a:off x="8803132" y="4119717"/>
              <a:ext cx="3425196" cy="2750158"/>
            </a:xfrm>
            <a:prstGeom prst="rect">
              <a:avLst/>
            </a:prstGeom>
          </p:spPr>
        </p:pic>
        <p:pic>
          <p:nvPicPr>
            <p:cNvPr id="17" name="图片 16" descr="Tropical_04"/>
            <p:cNvPicPr>
              <a:picLocks noChangeAspect="1"/>
            </p:cNvPicPr>
            <p:nvPr/>
          </p:nvPicPr>
          <p:blipFill>
            <a:blip r:embed="rId8"/>
            <a:stretch>
              <a:fillRect/>
            </a:stretch>
          </p:blipFill>
          <p:spPr>
            <a:xfrm rot="7140000">
              <a:off x="3869369" y="4801232"/>
              <a:ext cx="629285" cy="1602105"/>
            </a:xfrm>
            <a:prstGeom prst="rect">
              <a:avLst/>
            </a:prstGeom>
          </p:spPr>
        </p:pic>
        <p:pic>
          <p:nvPicPr>
            <p:cNvPr id="18" name="图片 17"/>
            <p:cNvPicPr>
              <a:picLocks noChangeAspect="1"/>
            </p:cNvPicPr>
            <p:nvPr/>
          </p:nvPicPr>
          <p:blipFill rotWithShape="1">
            <a:blip r:embed="rId7" cstate="print">
              <a:extLst>
                <a:ext uri="{28A0092B-C50C-407E-A947-70E740481C1C}">
                  <a14:useLocalDpi xmlns:a14="http://schemas.microsoft.com/office/drawing/2010/main" val="0"/>
                </a:ext>
              </a:extLst>
            </a:blip>
            <a:srcRect l="70268" t="60125" r="-387" b="-1073"/>
            <a:stretch/>
          </p:blipFill>
          <p:spPr>
            <a:xfrm flipH="1" flipV="1">
              <a:off x="27064" y="2003773"/>
              <a:ext cx="3274276" cy="4864760"/>
            </a:xfrm>
            <a:prstGeom prst="rect">
              <a:avLst/>
            </a:prstGeom>
          </p:spPr>
        </p:pic>
      </p:grpSp>
    </p:spTree>
    <p:extLst>
      <p:ext uri="{BB962C8B-B14F-4D97-AF65-F5344CB8AC3E}">
        <p14:creationId xmlns:p14="http://schemas.microsoft.com/office/powerpoint/2010/main" val="1058687426"/>
      </p:ext>
    </p:extLst>
  </p:cSld>
  <p:clrMapOvr>
    <a:masterClrMapping/>
  </p:clrMapOvr>
  <mc:AlternateContent xmlns:mc="http://schemas.openxmlformats.org/markup-compatibility/2006" xmlns:p14="http://schemas.microsoft.com/office/powerpoint/2010/main">
    <mc:Choice Requires="p14">
      <p:transition spd="slow" p14:dur="3000" advTm="2000">
        <p14:shred/>
      </p:transition>
    </mc:Choice>
    <mc:Fallback xmlns="">
      <p:transition spd="slow" advTm="200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57200" y="284480"/>
            <a:ext cx="406400" cy="406400"/>
            <a:chOff x="680720" y="254000"/>
            <a:chExt cx="406400" cy="406400"/>
          </a:xfrm>
        </p:grpSpPr>
        <p:sp>
          <p:nvSpPr>
            <p:cNvPr id="3" name="椭圆 2"/>
            <p:cNvSpPr/>
            <p:nvPr/>
          </p:nvSpPr>
          <p:spPr>
            <a:xfrm>
              <a:off x="680720" y="254000"/>
              <a:ext cx="406400" cy="406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mn-ea"/>
                <a:sym typeface="+mn-lt"/>
              </a:endParaRPr>
            </a:p>
          </p:txBody>
        </p:sp>
        <p:sp>
          <p:nvSpPr>
            <p:cNvPr id="4" name="椭圆 3"/>
            <p:cNvSpPr/>
            <p:nvPr/>
          </p:nvSpPr>
          <p:spPr>
            <a:xfrm>
              <a:off x="767080" y="340360"/>
              <a:ext cx="233680" cy="2336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mn-ea"/>
                <a:sym typeface="+mn-lt"/>
              </a:endParaRPr>
            </a:p>
          </p:txBody>
        </p:sp>
      </p:grpSp>
      <p:pic>
        <p:nvPicPr>
          <p:cNvPr id="17" name="图片 16" descr="Tropical_10"/>
          <p:cNvPicPr>
            <a:picLocks noChangeAspect="1"/>
          </p:cNvPicPr>
          <p:nvPr/>
        </p:nvPicPr>
        <p:blipFill>
          <a:blip r:embed="rId4"/>
          <a:stretch>
            <a:fillRect/>
          </a:stretch>
        </p:blipFill>
        <p:spPr>
          <a:xfrm rot="10800000" flipH="1">
            <a:off x="10515730" y="-284880"/>
            <a:ext cx="1644019" cy="2860913"/>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l="7494" t="63695" r="41631" b="-1073"/>
          <a:stretch/>
        </p:blipFill>
        <p:spPr>
          <a:xfrm flipV="1">
            <a:off x="-53786" y="3339649"/>
            <a:ext cx="4381945" cy="3518351"/>
          </a:xfrm>
          <a:prstGeom prst="rect">
            <a:avLst/>
          </a:prstGeom>
        </p:spPr>
      </p:pic>
      <p:pic>
        <p:nvPicPr>
          <p:cNvPr id="19" name="图片 18" descr="Tropical_04"/>
          <p:cNvPicPr>
            <a:picLocks noChangeAspect="1"/>
          </p:cNvPicPr>
          <p:nvPr/>
        </p:nvPicPr>
        <p:blipFill>
          <a:blip r:embed="rId6"/>
          <a:stretch>
            <a:fillRect/>
          </a:stretch>
        </p:blipFill>
        <p:spPr>
          <a:xfrm rot="6110052">
            <a:off x="2426363" y="-266794"/>
            <a:ext cx="629285" cy="1602105"/>
          </a:xfrm>
          <a:prstGeom prst="rect">
            <a:avLst/>
          </a:prstGeom>
        </p:spPr>
      </p:pic>
      <p:sp>
        <p:nvSpPr>
          <p:cNvPr id="20" name="Rounded Rectangle 19"/>
          <p:cNvSpPr/>
          <p:nvPr/>
        </p:nvSpPr>
        <p:spPr>
          <a:xfrm>
            <a:off x="3870959" y="113030"/>
            <a:ext cx="4301491" cy="821726"/>
          </a:xfrm>
          <a:prstGeom prst="round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32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HOẠT ĐỘNG NHÓM</a:t>
            </a:r>
            <a:endParaRPr lang="vi-VN"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1" name="TextBox 20"/>
          <p:cNvSpPr txBox="1"/>
          <p:nvPr/>
        </p:nvSpPr>
        <p:spPr>
          <a:xfrm>
            <a:off x="457200" y="1520267"/>
            <a:ext cx="10744200" cy="3323987"/>
          </a:xfrm>
          <a:prstGeom prst="rect">
            <a:avLst/>
          </a:prstGeom>
          <a:noFill/>
        </p:spPr>
        <p:txBody>
          <a:bodyPr wrap="square" rtlCol="0">
            <a:spAutoFit/>
          </a:bodyPr>
          <a:lstStyle/>
          <a:p>
            <a:pPr marL="457200" indent="-457200" algn="just">
              <a:lnSpc>
                <a:spcPct val="150000"/>
              </a:lnSpc>
              <a:buFont typeface="Wingdings" panose="05000000000000000000" pitchFamily="2" charset="2"/>
              <a:buChar char="q"/>
            </a:pPr>
            <a:r>
              <a:rPr lang="en-US" sz="2800" b="1" i="1" u="sng" dirty="0" err="1" smtClean="0">
                <a:latin typeface="Arial" panose="020B0604020202020204" pitchFamily="34" charset="0"/>
                <a:cs typeface="Arial" panose="020B0604020202020204" pitchFamily="34" charset="0"/>
              </a:rPr>
              <a:t>Hình</a:t>
            </a:r>
            <a:r>
              <a:rPr lang="en-US" sz="2800" b="1" i="1" u="sng" dirty="0" smtClean="0">
                <a:latin typeface="Arial" panose="020B0604020202020204" pitchFamily="34" charset="0"/>
                <a:cs typeface="Arial" panose="020B0604020202020204" pitchFamily="34" charset="0"/>
              </a:rPr>
              <a:t> </a:t>
            </a:r>
            <a:r>
              <a:rPr lang="en-US" sz="2800" b="1" i="1" u="sng" dirty="0" err="1" smtClean="0">
                <a:latin typeface="Arial" panose="020B0604020202020204" pitchFamily="34" charset="0"/>
                <a:cs typeface="Arial" panose="020B0604020202020204" pitchFamily="34" charset="0"/>
              </a:rPr>
              <a:t>thức</a:t>
            </a:r>
            <a:r>
              <a:rPr lang="en-US" sz="2800" b="1" i="1" u="sng"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Nhóm</a:t>
            </a:r>
            <a:r>
              <a:rPr lang="en-US" sz="2800" dirty="0" smtClean="0">
                <a:latin typeface="Arial" panose="020B0604020202020204" pitchFamily="34" charset="0"/>
                <a:cs typeface="Arial" panose="020B0604020202020204" pitchFamily="34" charset="0"/>
              </a:rPr>
              <a:t> 7 </a:t>
            </a:r>
            <a:r>
              <a:rPr lang="en-US" sz="2800" dirty="0" err="1" smtClean="0">
                <a:latin typeface="Arial" panose="020B0604020202020204" pitchFamily="34" charset="0"/>
                <a:cs typeface="Arial" panose="020B0604020202020204" pitchFamily="34" charset="0"/>
              </a:rPr>
              <a:t>bạn</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( 6 </a:t>
            </a:r>
            <a:r>
              <a:rPr lang="en-US" sz="2800" dirty="0" err="1" smtClean="0">
                <a:latin typeface="Arial" panose="020B0604020202020204" pitchFamily="34" charset="0"/>
                <a:cs typeface="Arial" panose="020B0604020202020204" pitchFamily="34" charset="0"/>
              </a:rPr>
              <a:t>bạn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làm</a:t>
            </a:r>
            <a:r>
              <a:rPr lang="en-US" sz="2800" dirty="0" smtClean="0">
                <a:latin typeface="Arial" panose="020B0604020202020204" pitchFamily="34" charset="0"/>
                <a:cs typeface="Arial" panose="020B0604020202020204" pitchFamily="34" charset="0"/>
              </a:rPr>
              <a:t>, 1 </a:t>
            </a:r>
            <a:r>
              <a:rPr lang="en-US" sz="2800" dirty="0" err="1" smtClean="0">
                <a:latin typeface="Arial" panose="020B0604020202020204" pitchFamily="34" charset="0"/>
                <a:cs typeface="Arial" panose="020B0604020202020204" pitchFamily="34" charset="0"/>
              </a:rPr>
              <a:t>bạn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quan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sát</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hướng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dẫn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và</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thuyết</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trình</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bài</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của</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nhóm</a:t>
            </a:r>
            <a:r>
              <a:rPr lang="en-US" sz="2800" dirty="0" smtClean="0">
                <a:latin typeface="Arial" panose="020B0604020202020204" pitchFamily="34" charset="0"/>
                <a:cs typeface="Arial" panose="020B0604020202020204" pitchFamily="34" charset="0"/>
              </a:rPr>
              <a:t>)</a:t>
            </a:r>
          </a:p>
          <a:p>
            <a:pPr marL="457200" indent="-457200" algn="just">
              <a:lnSpc>
                <a:spcPct val="150000"/>
              </a:lnSpc>
              <a:buFont typeface="Wingdings" panose="05000000000000000000" pitchFamily="2" charset="2"/>
              <a:buChar char="q"/>
            </a:pPr>
            <a:r>
              <a:rPr lang="en-US" sz="2800" b="1" i="1" u="sng" dirty="0" err="1" smtClean="0">
                <a:latin typeface="Arial" panose="020B0604020202020204" pitchFamily="34" charset="0"/>
                <a:cs typeface="Arial" panose="020B0604020202020204" pitchFamily="34" charset="0"/>
              </a:rPr>
              <a:t>Nhiệm</a:t>
            </a:r>
            <a:r>
              <a:rPr lang="en-US" sz="2800" b="1" i="1" u="sng" dirty="0" smtClean="0">
                <a:latin typeface="Arial" panose="020B0604020202020204" pitchFamily="34" charset="0"/>
                <a:cs typeface="Arial" panose="020B0604020202020204" pitchFamily="34" charset="0"/>
              </a:rPr>
              <a:t> </a:t>
            </a:r>
            <a:r>
              <a:rPr lang="en-US" sz="2800" b="1" i="1" u="sng" dirty="0" err="1" smtClean="0">
                <a:latin typeface="Arial" panose="020B0604020202020204" pitchFamily="34" charset="0"/>
                <a:cs typeface="Arial" panose="020B0604020202020204" pitchFamily="34" charset="0"/>
              </a:rPr>
              <a:t>vụ</a:t>
            </a:r>
            <a:r>
              <a:rPr lang="en-US" sz="2800" b="1" i="1" u="sng"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Quan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sát</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hình</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vẽ</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trong</a:t>
            </a:r>
            <a:r>
              <a:rPr lang="en-US" sz="2800" dirty="0" smtClean="0">
                <a:latin typeface="Arial" panose="020B0604020202020204" pitchFamily="34" charset="0"/>
                <a:cs typeface="Arial" panose="020B0604020202020204" pitchFamily="34" charset="0"/>
              </a:rPr>
              <a:t> SGK – </a:t>
            </a:r>
            <a:r>
              <a:rPr lang="en-US" sz="2800" dirty="0" err="1" smtClean="0">
                <a:latin typeface="Arial" panose="020B0604020202020204" pitchFamily="34" charset="0"/>
                <a:cs typeface="Arial" panose="020B0604020202020204" pitchFamily="34" charset="0"/>
              </a:rPr>
              <a:t>tr</a:t>
            </a:r>
            <a:r>
              <a:rPr lang="en-US" sz="2800" dirty="0" smtClean="0">
                <a:latin typeface="Arial" panose="020B0604020202020204" pitchFamily="34" charset="0"/>
                <a:cs typeface="Arial" panose="020B0604020202020204" pitchFamily="34" charset="0"/>
              </a:rPr>
              <a:t> 116 </a:t>
            </a:r>
            <a:r>
              <a:rPr lang="en-US" sz="2800" dirty="0" err="1" smtClean="0">
                <a:latin typeface="Arial" panose="020B0604020202020204" pitchFamily="34" charset="0"/>
                <a:cs typeface="Arial" panose="020B0604020202020204" pitchFamily="34" charset="0"/>
              </a:rPr>
              <a:t>để</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gấp</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và</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cắt</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giấy</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thành</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các</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chữ</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cái</a:t>
            </a:r>
            <a:r>
              <a:rPr lang="en-US" sz="2800" dirty="0" smtClean="0">
                <a:latin typeface="Arial" panose="020B0604020202020204" pitchFamily="34" charset="0"/>
                <a:cs typeface="Arial" panose="020B0604020202020204" pitchFamily="34" charset="0"/>
              </a:rPr>
              <a:t> in </a:t>
            </a:r>
            <a:r>
              <a:rPr lang="en-US" sz="2800" dirty="0" err="1" smtClean="0">
                <a:latin typeface="Arial" panose="020B0604020202020204" pitchFamily="34" charset="0"/>
                <a:cs typeface="Arial" panose="020B0604020202020204" pitchFamily="34" charset="0"/>
              </a:rPr>
              <a:t>hoa</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theo</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hướng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dẫn</a:t>
            </a:r>
            <a:r>
              <a:rPr lang="en-US" sz="2800" dirty="0" smtClean="0">
                <a:latin typeface="Arial" panose="020B0604020202020204" pitchFamily="34" charset="0"/>
                <a:cs typeface="Arial" panose="020B0604020202020204" pitchFamily="34" charset="0"/>
              </a:rPr>
              <a:t>.</a:t>
            </a:r>
          </a:p>
          <a:p>
            <a:pPr marL="457200" indent="-457200" algn="just">
              <a:lnSpc>
                <a:spcPct val="150000"/>
              </a:lnSpc>
              <a:buFont typeface="Wingdings" panose="05000000000000000000" pitchFamily="2" charset="2"/>
              <a:buChar char="q"/>
            </a:pPr>
            <a:r>
              <a:rPr lang="en-US" sz="2800" b="1" i="1" u="sng" dirty="0" err="1" smtClean="0">
                <a:latin typeface="Arial" panose="020B0604020202020204" pitchFamily="34" charset="0"/>
                <a:cs typeface="Arial" panose="020B0604020202020204" pitchFamily="34" charset="0"/>
              </a:rPr>
              <a:t>Thời</a:t>
            </a:r>
            <a:r>
              <a:rPr lang="en-US" sz="2800" b="1" i="1" u="sng" dirty="0" smtClean="0">
                <a:latin typeface="Arial" panose="020B0604020202020204" pitchFamily="34" charset="0"/>
                <a:cs typeface="Arial" panose="020B0604020202020204" pitchFamily="34" charset="0"/>
              </a:rPr>
              <a:t> </a:t>
            </a:r>
            <a:r>
              <a:rPr lang="en-US" sz="2800" b="1" i="1" u="sng" dirty="0" err="1" smtClean="0">
                <a:latin typeface="Arial" panose="020B0604020202020204" pitchFamily="34" charset="0"/>
                <a:cs typeface="Arial" panose="020B0604020202020204" pitchFamily="34" charset="0"/>
              </a:rPr>
              <a:t>gian</a:t>
            </a:r>
            <a:r>
              <a:rPr lang="en-US" sz="2800" b="1" i="1" u="sng" dirty="0" smtClean="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5 </a:t>
            </a:r>
            <a:r>
              <a:rPr lang="en-US" sz="2800" dirty="0" err="1" smtClean="0">
                <a:latin typeface="Arial" panose="020B0604020202020204" pitchFamily="34" charset="0"/>
                <a:cs typeface="Arial" panose="020B0604020202020204" pitchFamily="34" charset="0"/>
              </a:rPr>
              <a:t>phút</a:t>
            </a:r>
            <a:endParaRPr lang="vi-VN" sz="2800" dirty="0" err="1"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2731693"/>
      </p:ext>
    </p:extLst>
  </p:cSld>
  <p:clrMapOvr>
    <a:masterClrMapping/>
  </p:clrMapOvr>
  <mc:AlternateContent xmlns:mc="http://schemas.openxmlformats.org/markup-compatibility/2006" xmlns:p14="http://schemas.microsoft.com/office/powerpoint/2010/main">
    <mc:Choice Requires="p14">
      <p:transition spd="slow" p14:dur="3000" advTm="2000">
        <p14:shred/>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 calcmode="lin" valueType="num">
                                      <p:cBhvr additive="base">
                                        <p:cTn id="12"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1">
                                            <p:txEl>
                                              <p:pRg st="1" end="1"/>
                                            </p:txEl>
                                          </p:spTgt>
                                        </p:tgtEl>
                                        <p:attrNameLst>
                                          <p:attrName>style.visibility</p:attrName>
                                        </p:attrNameLst>
                                      </p:cBhvr>
                                      <p:to>
                                        <p:strVal val="visible"/>
                                      </p:to>
                                    </p:set>
                                    <p:anim calcmode="lin" valueType="num">
                                      <p:cBhvr additive="base">
                                        <p:cTn id="16" dur="500" fill="hold"/>
                                        <p:tgtEl>
                                          <p:spTgt spid="21">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21">
                                            <p:txEl>
                                              <p:pRg st="1" end="1"/>
                                            </p:txEl>
                                          </p:spTgt>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1">
                                            <p:txEl>
                                              <p:pRg st="2" end="2"/>
                                            </p:txEl>
                                          </p:spTgt>
                                        </p:tgtEl>
                                        <p:attrNameLst>
                                          <p:attrName>style.visibility</p:attrName>
                                        </p:attrNameLst>
                                      </p:cBhvr>
                                      <p:to>
                                        <p:strVal val="visible"/>
                                      </p:to>
                                    </p:set>
                                    <p:anim calcmode="lin" valueType="num">
                                      <p:cBhvr additive="base">
                                        <p:cTn id="20" dur="500" fill="hold"/>
                                        <p:tgtEl>
                                          <p:spTgt spid="21">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uiExpand="1" build="allAtOnce"/>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57200" y="284480"/>
            <a:ext cx="406400" cy="406400"/>
            <a:chOff x="680720" y="254000"/>
            <a:chExt cx="406400" cy="406400"/>
          </a:xfrm>
        </p:grpSpPr>
        <p:sp>
          <p:nvSpPr>
            <p:cNvPr id="3" name="椭圆 2"/>
            <p:cNvSpPr/>
            <p:nvPr/>
          </p:nvSpPr>
          <p:spPr>
            <a:xfrm>
              <a:off x="680720" y="254000"/>
              <a:ext cx="406400" cy="406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mn-ea"/>
                <a:sym typeface="+mn-lt"/>
              </a:endParaRPr>
            </a:p>
          </p:txBody>
        </p:sp>
        <p:sp>
          <p:nvSpPr>
            <p:cNvPr id="4" name="椭圆 3"/>
            <p:cNvSpPr/>
            <p:nvPr/>
          </p:nvSpPr>
          <p:spPr>
            <a:xfrm>
              <a:off x="767080" y="340360"/>
              <a:ext cx="233680" cy="2336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mn-ea"/>
                <a:sym typeface="+mn-lt"/>
              </a:endParaRPr>
            </a:p>
          </p:txBody>
        </p:sp>
      </p:grpSp>
      <p:pic>
        <p:nvPicPr>
          <p:cNvPr id="72" name="图片 71"/>
          <p:cNvPicPr>
            <a:picLocks noChangeAspect="1"/>
          </p:cNvPicPr>
          <p:nvPr/>
        </p:nvPicPr>
        <p:blipFill rotWithShape="1">
          <a:blip r:embed="rId4" cstate="print">
            <a:extLst>
              <a:ext uri="{28A0092B-C50C-407E-A947-70E740481C1C}">
                <a14:useLocalDpi xmlns:a14="http://schemas.microsoft.com/office/drawing/2010/main" val="0"/>
              </a:ext>
            </a:extLst>
          </a:blip>
          <a:srcRect l="7494" t="63695" r="41631" b="-1073"/>
          <a:stretch/>
        </p:blipFill>
        <p:spPr>
          <a:xfrm flipV="1">
            <a:off x="-53785" y="4107842"/>
            <a:ext cx="3425196" cy="2750158"/>
          </a:xfrm>
          <a:prstGeom prst="rect">
            <a:avLst/>
          </a:prstGeom>
        </p:spPr>
      </p:pic>
      <p:pic>
        <p:nvPicPr>
          <p:cNvPr id="73" name="图片 72" descr="Tropical_10"/>
          <p:cNvPicPr>
            <a:picLocks noChangeAspect="1"/>
          </p:cNvPicPr>
          <p:nvPr/>
        </p:nvPicPr>
        <p:blipFill>
          <a:blip r:embed="rId5"/>
          <a:stretch>
            <a:fillRect/>
          </a:stretch>
        </p:blipFill>
        <p:spPr>
          <a:xfrm rot="10800000" flipH="1">
            <a:off x="10515730" y="-284880"/>
            <a:ext cx="1644019" cy="2860913"/>
          </a:xfrm>
          <a:prstGeom prst="rect">
            <a:avLst/>
          </a:prstGeom>
        </p:spPr>
      </p:pic>
      <p:sp>
        <p:nvSpPr>
          <p:cNvPr id="6" name="TextBox 5"/>
          <p:cNvSpPr txBox="1"/>
          <p:nvPr/>
        </p:nvSpPr>
        <p:spPr>
          <a:xfrm>
            <a:off x="190500" y="971550"/>
            <a:ext cx="10591800" cy="1372683"/>
          </a:xfrm>
          <a:prstGeom prst="rect">
            <a:avLst/>
          </a:prstGeom>
          <a:noFill/>
        </p:spPr>
        <p:txBody>
          <a:bodyPr wrap="square" rtlCol="0">
            <a:spAutoFit/>
          </a:bodyPr>
          <a:lstStyle/>
          <a:p>
            <a:pPr algn="just">
              <a:lnSpc>
                <a:spcPct val="130000"/>
              </a:lnSpc>
            </a:pPr>
            <a:r>
              <a:rPr lang="en-US" sz="3200" b="1" dirty="0" smtClean="0">
                <a:solidFill>
                  <a:srgbClr val="002060"/>
                </a:solidFill>
                <a:latin typeface="Arial" panose="020B0604020202020204" pitchFamily="34" charset="0"/>
                <a:cs typeface="Arial" panose="020B0604020202020204" pitchFamily="34" charset="0"/>
              </a:rPr>
              <a:t>2. </a:t>
            </a:r>
            <a:r>
              <a:rPr lang="en-US" sz="3200" dirty="0" err="1" smtClean="0">
                <a:latin typeface="Arial" panose="020B0604020202020204" pitchFamily="34" charset="0"/>
                <a:cs typeface="Arial" panose="020B0604020202020204" pitchFamily="34" charset="0"/>
              </a:rPr>
              <a:t>Gấp</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và</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cắt</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giấy</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thành</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các</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chữ</a:t>
            </a:r>
            <a:r>
              <a:rPr lang="en-US" sz="3200" dirty="0" smtClean="0">
                <a:latin typeface="Arial" panose="020B0604020202020204" pitchFamily="34" charset="0"/>
                <a:cs typeface="Arial" panose="020B0604020202020204" pitchFamily="34" charset="0"/>
              </a:rPr>
              <a:t> in </a:t>
            </a:r>
            <a:r>
              <a:rPr lang="en-US" sz="3200" dirty="0" err="1" smtClean="0">
                <a:latin typeface="Arial" panose="020B0604020202020204" pitchFamily="34" charset="0"/>
                <a:cs typeface="Arial" panose="020B0604020202020204" pitchFamily="34" charset="0"/>
              </a:rPr>
              <a:t>hoa</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theo</a:t>
            </a:r>
            <a:r>
              <a:rPr lang="en-US" sz="3200" dirty="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hướng</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dẫn</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sau</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đây</a:t>
            </a:r>
            <a:r>
              <a:rPr lang="en-US" sz="3200" dirty="0" smtClean="0">
                <a:latin typeface="Arial" panose="020B0604020202020204" pitchFamily="34" charset="0"/>
                <a:cs typeface="Arial" panose="020B0604020202020204" pitchFamily="34" charset="0"/>
              </a:rPr>
              <a:t>:</a:t>
            </a:r>
            <a:endParaRPr lang="vi-VN" sz="3200" dirty="0" err="1" smtClean="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6">
            <a:clrChange>
              <a:clrFrom>
                <a:srgbClr val="FFFFFF"/>
              </a:clrFrom>
              <a:clrTo>
                <a:srgbClr val="FFFFFF">
                  <a:alpha val="0"/>
                </a:srgbClr>
              </a:clrTo>
            </a:clrChange>
          </a:blip>
          <a:stretch>
            <a:fillRect/>
          </a:stretch>
        </p:blipFill>
        <p:spPr>
          <a:xfrm>
            <a:off x="1658813" y="2847975"/>
            <a:ext cx="8229600" cy="2876550"/>
          </a:xfrm>
          <a:prstGeom prst="rect">
            <a:avLst/>
          </a:prstGeom>
        </p:spPr>
      </p:pic>
    </p:spTree>
    <p:extLst>
      <p:ext uri="{BB962C8B-B14F-4D97-AF65-F5344CB8AC3E}">
        <p14:creationId xmlns:p14="http://schemas.microsoft.com/office/powerpoint/2010/main" val="3760673729"/>
      </p:ext>
    </p:extLst>
  </p:cSld>
  <p:clrMapOvr>
    <a:masterClrMapping/>
  </p:clrMapOvr>
  <mc:AlternateContent xmlns:mc="http://schemas.openxmlformats.org/markup-compatibility/2006" xmlns:p14="http://schemas.microsoft.com/office/powerpoint/2010/main">
    <mc:Choice Requires="p14">
      <p:transition spd="slow" p14:dur="3000" advTm="2000">
        <p14:shred/>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57200" y="284480"/>
            <a:ext cx="406400" cy="406400"/>
            <a:chOff x="680720" y="254000"/>
            <a:chExt cx="406400" cy="406400"/>
          </a:xfrm>
        </p:grpSpPr>
        <p:sp>
          <p:nvSpPr>
            <p:cNvPr id="3" name="椭圆 2"/>
            <p:cNvSpPr/>
            <p:nvPr/>
          </p:nvSpPr>
          <p:spPr>
            <a:xfrm>
              <a:off x="680720" y="254000"/>
              <a:ext cx="406400" cy="406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cs typeface="+mn-ea"/>
                <a:sym typeface="+mn-lt"/>
              </a:endParaRPr>
            </a:p>
          </p:txBody>
        </p:sp>
        <p:sp>
          <p:nvSpPr>
            <p:cNvPr id="4" name="椭圆 3"/>
            <p:cNvSpPr/>
            <p:nvPr/>
          </p:nvSpPr>
          <p:spPr>
            <a:xfrm>
              <a:off x="767080" y="340360"/>
              <a:ext cx="233680" cy="2336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cs typeface="+mn-ea"/>
                <a:sym typeface="+mn-lt"/>
              </a:endParaRPr>
            </a:p>
          </p:txBody>
        </p:sp>
      </p:grpSp>
      <p:pic>
        <p:nvPicPr>
          <p:cNvPr id="17" name="图片 16" descr="Tropical_10"/>
          <p:cNvPicPr>
            <a:picLocks noChangeAspect="1"/>
          </p:cNvPicPr>
          <p:nvPr/>
        </p:nvPicPr>
        <p:blipFill>
          <a:blip r:embed="rId4"/>
          <a:stretch>
            <a:fillRect/>
          </a:stretch>
        </p:blipFill>
        <p:spPr>
          <a:xfrm rot="10800000" flipH="1">
            <a:off x="10515730" y="-284880"/>
            <a:ext cx="1644019" cy="2860913"/>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l="7494" t="63695" r="41631" b="-1073"/>
          <a:stretch/>
        </p:blipFill>
        <p:spPr>
          <a:xfrm flipV="1">
            <a:off x="-53786" y="3339649"/>
            <a:ext cx="4381945" cy="3518351"/>
          </a:xfrm>
          <a:prstGeom prst="rect">
            <a:avLst/>
          </a:prstGeom>
        </p:spPr>
      </p:pic>
      <p:pic>
        <p:nvPicPr>
          <p:cNvPr id="19" name="图片 18" descr="Tropical_04"/>
          <p:cNvPicPr>
            <a:picLocks noChangeAspect="1"/>
          </p:cNvPicPr>
          <p:nvPr/>
        </p:nvPicPr>
        <p:blipFill>
          <a:blip r:embed="rId6"/>
          <a:stretch>
            <a:fillRect/>
          </a:stretch>
        </p:blipFill>
        <p:spPr>
          <a:xfrm rot="6110052">
            <a:off x="2426363" y="-266794"/>
            <a:ext cx="629285" cy="1602105"/>
          </a:xfrm>
          <a:prstGeom prst="rect">
            <a:avLst/>
          </a:prstGeom>
        </p:spPr>
      </p:pic>
      <p:sp>
        <p:nvSpPr>
          <p:cNvPr id="20" name="Rounded Rectangle 19"/>
          <p:cNvSpPr/>
          <p:nvPr/>
        </p:nvSpPr>
        <p:spPr>
          <a:xfrm>
            <a:off x="3870959" y="113030"/>
            <a:ext cx="4872991" cy="821726"/>
          </a:xfrm>
          <a:prstGeom prst="round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HOẠT ĐỘNG CẶP</a:t>
            </a:r>
            <a:r>
              <a:rPr kumimoji="0" lang="en-US" sz="3200" b="1" i="0" u="none" strike="noStrike" kern="1200" cap="none" spc="0" normalizeH="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ĐÔI</a:t>
            </a:r>
            <a:endParaRPr kumimoji="0" lang="vi-V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 name="TextBox 20"/>
          <p:cNvSpPr txBox="1"/>
          <p:nvPr/>
        </p:nvSpPr>
        <p:spPr>
          <a:xfrm>
            <a:off x="457200" y="1520267"/>
            <a:ext cx="10744200" cy="2677656"/>
          </a:xfrm>
          <a:prstGeom prst="rect">
            <a:avLst/>
          </a:prstGeom>
          <a:noFill/>
        </p:spPr>
        <p:txBody>
          <a:bodyPr wrap="square" rtlCol="0">
            <a:spAutoFit/>
          </a:bodyPr>
          <a:lstStyle/>
          <a:p>
            <a:pPr marL="457200" marR="0" lvl="0" indent="-457200" algn="just"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US" sz="2800" b="1" i="1" u="sng" strike="noStrike" kern="1200" cap="none" spc="0" normalizeH="0" baseline="0" noProof="0" dirty="0" err="1" smtClean="0">
                <a:ln>
                  <a:noFill/>
                </a:ln>
                <a:solidFill>
                  <a:srgbClr val="000000"/>
                </a:solidFill>
                <a:effectLst/>
                <a:uLnTx/>
                <a:uFillTx/>
                <a:latin typeface="Arial" panose="020B0604020202020204" pitchFamily="34" charset="0"/>
                <a:cs typeface="Arial" panose="020B0604020202020204" pitchFamily="34" charset="0"/>
              </a:rPr>
              <a:t>Nhiệm</a:t>
            </a:r>
            <a:r>
              <a:rPr kumimoji="0" lang="en-US" sz="2800" b="1" i="1" u="sng" strike="noStrike" kern="120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 </a:t>
            </a:r>
            <a:r>
              <a:rPr kumimoji="0" lang="en-US" sz="2800" b="1" i="1" u="sng" strike="noStrike" kern="1200" cap="none" spc="0" normalizeH="0" baseline="0" noProof="0" dirty="0" err="1" smtClean="0">
                <a:ln>
                  <a:noFill/>
                </a:ln>
                <a:solidFill>
                  <a:srgbClr val="000000"/>
                </a:solidFill>
                <a:effectLst/>
                <a:uLnTx/>
                <a:uFillTx/>
                <a:latin typeface="Arial" panose="020B0604020202020204" pitchFamily="34" charset="0"/>
                <a:cs typeface="Arial" panose="020B0604020202020204" pitchFamily="34" charset="0"/>
              </a:rPr>
              <a:t>vụ</a:t>
            </a:r>
            <a:r>
              <a:rPr kumimoji="0" lang="en-US" sz="2800" b="1" i="1" u="sng" strike="noStrike" kern="120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 </a:t>
            </a:r>
          </a:p>
          <a:p>
            <a:pPr marR="0" lvl="0" algn="just" defTabSz="914400" rtl="0" eaLnBrk="1" fontAlgn="auto" latinLnBrk="0" hangingPunct="1">
              <a:lnSpc>
                <a:spcPct val="150000"/>
              </a:lnSpc>
              <a:spcBef>
                <a:spcPts val="0"/>
              </a:spcBef>
              <a:spcAft>
                <a:spcPts val="0"/>
              </a:spcAft>
              <a:buClrTx/>
              <a:buSzTx/>
              <a:tabLst/>
              <a:defRPr/>
            </a:pPr>
            <a:r>
              <a:rPr lang="en-US" sz="2800" dirty="0" smtClean="0">
                <a:solidFill>
                  <a:srgbClr val="000000"/>
                </a:solidFill>
                <a:latin typeface="Arial" panose="020B0604020202020204" pitchFamily="34" charset="0"/>
                <a:cs typeface="Arial" panose="020B0604020202020204" pitchFamily="34" charset="0"/>
              </a:rPr>
              <a:t>    + </a:t>
            </a:r>
            <a:r>
              <a:rPr lang="en-US" sz="2800" dirty="0" err="1" smtClean="0">
                <a:solidFill>
                  <a:srgbClr val="000000"/>
                </a:solidFill>
                <a:latin typeface="Arial" panose="020B0604020202020204" pitchFamily="34" charset="0"/>
                <a:cs typeface="Arial" panose="020B0604020202020204" pitchFamily="34" charset="0"/>
              </a:rPr>
              <a:t>Chuẩn</a:t>
            </a:r>
            <a:r>
              <a:rPr lang="en-US" sz="2800" dirty="0" smtClean="0">
                <a:solidFill>
                  <a:srgbClr val="000000"/>
                </a:solidFill>
                <a:latin typeface="Arial" panose="020B0604020202020204" pitchFamily="34" charset="0"/>
                <a:cs typeface="Arial" panose="020B0604020202020204" pitchFamily="34" charset="0"/>
              </a:rPr>
              <a:t> </a:t>
            </a:r>
            <a:r>
              <a:rPr lang="en-US" sz="2800" dirty="0" err="1" smtClean="0">
                <a:solidFill>
                  <a:srgbClr val="000000"/>
                </a:solidFill>
                <a:latin typeface="Arial" panose="020B0604020202020204" pitchFamily="34" charset="0"/>
                <a:cs typeface="Arial" panose="020B0604020202020204" pitchFamily="34" charset="0"/>
              </a:rPr>
              <a:t>bị</a:t>
            </a:r>
            <a:r>
              <a:rPr lang="en-US" sz="2800" dirty="0" smtClean="0">
                <a:solidFill>
                  <a:srgbClr val="000000"/>
                </a:solidFill>
                <a:latin typeface="Arial" panose="020B0604020202020204" pitchFamily="34" charset="0"/>
                <a:cs typeface="Arial" panose="020B0604020202020204" pitchFamily="34" charset="0"/>
              </a:rPr>
              <a:t> </a:t>
            </a:r>
            <a:r>
              <a:rPr lang="en-US" sz="2800" dirty="0" err="1" smtClean="0">
                <a:solidFill>
                  <a:srgbClr val="000000"/>
                </a:solidFill>
                <a:latin typeface="Arial" panose="020B0604020202020204" pitchFamily="34" charset="0"/>
                <a:cs typeface="Arial" panose="020B0604020202020204" pitchFamily="34" charset="0"/>
              </a:rPr>
              <a:t>giấy</a:t>
            </a:r>
            <a:r>
              <a:rPr lang="en-US" sz="2800" dirty="0" smtClean="0">
                <a:solidFill>
                  <a:srgbClr val="000000"/>
                </a:solidFill>
                <a:latin typeface="Arial" panose="020B0604020202020204" pitchFamily="34" charset="0"/>
                <a:cs typeface="Arial" panose="020B0604020202020204" pitchFamily="34" charset="0"/>
              </a:rPr>
              <a:t> </a:t>
            </a:r>
            <a:r>
              <a:rPr lang="en-US" sz="2800" dirty="0" err="1" smtClean="0">
                <a:solidFill>
                  <a:srgbClr val="000000"/>
                </a:solidFill>
                <a:latin typeface="Arial" panose="020B0604020202020204" pitchFamily="34" charset="0"/>
                <a:cs typeface="Arial" panose="020B0604020202020204" pitchFamily="34" charset="0"/>
              </a:rPr>
              <a:t>bìa</a:t>
            </a:r>
            <a:r>
              <a:rPr lang="en-US" sz="2800" dirty="0" smtClean="0">
                <a:solidFill>
                  <a:srgbClr val="000000"/>
                </a:solidFill>
                <a:latin typeface="Arial" panose="020B0604020202020204" pitchFamily="34" charset="0"/>
                <a:cs typeface="Arial" panose="020B0604020202020204" pitchFamily="34" charset="0"/>
              </a:rPr>
              <a:t>, but </a:t>
            </a:r>
            <a:r>
              <a:rPr lang="en-US" sz="2800" dirty="0" err="1" smtClean="0">
                <a:solidFill>
                  <a:srgbClr val="000000"/>
                </a:solidFill>
                <a:latin typeface="Arial" panose="020B0604020202020204" pitchFamily="34" charset="0"/>
                <a:cs typeface="Arial" panose="020B0604020202020204" pitchFamily="34" charset="0"/>
              </a:rPr>
              <a:t>chì</a:t>
            </a:r>
            <a:r>
              <a:rPr lang="en-US" sz="2800" dirty="0" smtClean="0">
                <a:solidFill>
                  <a:srgbClr val="000000"/>
                </a:solidFill>
                <a:latin typeface="Arial" panose="020B0604020202020204" pitchFamily="34" charset="0"/>
                <a:cs typeface="Arial" panose="020B0604020202020204" pitchFamily="34" charset="0"/>
              </a:rPr>
              <a:t>, </a:t>
            </a:r>
            <a:r>
              <a:rPr lang="en-US" sz="2800" dirty="0" err="1" smtClean="0">
                <a:solidFill>
                  <a:srgbClr val="000000"/>
                </a:solidFill>
                <a:latin typeface="Arial" panose="020B0604020202020204" pitchFamily="34" charset="0"/>
                <a:cs typeface="Arial" panose="020B0604020202020204" pitchFamily="34" charset="0"/>
              </a:rPr>
              <a:t>thước</a:t>
            </a:r>
            <a:r>
              <a:rPr lang="en-US" sz="2800" dirty="0" smtClean="0">
                <a:solidFill>
                  <a:srgbClr val="000000"/>
                </a:solidFill>
                <a:latin typeface="Arial" panose="020B0604020202020204" pitchFamily="34" charset="0"/>
                <a:cs typeface="Arial" panose="020B0604020202020204" pitchFamily="34" charset="0"/>
              </a:rPr>
              <a:t> </a:t>
            </a:r>
            <a:r>
              <a:rPr lang="en-US" sz="2800" dirty="0" err="1" smtClean="0">
                <a:solidFill>
                  <a:srgbClr val="000000"/>
                </a:solidFill>
                <a:latin typeface="Arial" panose="020B0604020202020204" pitchFamily="34" charset="0"/>
                <a:cs typeface="Arial" panose="020B0604020202020204" pitchFamily="34" charset="0"/>
              </a:rPr>
              <a:t>kẻ</a:t>
            </a:r>
            <a:r>
              <a:rPr lang="en-US" sz="2800" dirty="0" smtClean="0">
                <a:solidFill>
                  <a:srgbClr val="000000"/>
                </a:solidFill>
                <a:latin typeface="Arial" panose="020B0604020202020204" pitchFamily="34" charset="0"/>
                <a:cs typeface="Arial" panose="020B0604020202020204" pitchFamily="34" charset="0"/>
              </a:rPr>
              <a:t>, </a:t>
            </a:r>
            <a:r>
              <a:rPr lang="en-US" sz="2800" dirty="0" err="1" smtClean="0">
                <a:solidFill>
                  <a:srgbClr val="000000"/>
                </a:solidFill>
                <a:latin typeface="Arial" panose="020B0604020202020204" pitchFamily="34" charset="0"/>
                <a:cs typeface="Arial" panose="020B0604020202020204" pitchFamily="34" charset="0"/>
              </a:rPr>
              <a:t>kéo</a:t>
            </a:r>
            <a:r>
              <a:rPr lang="en-US" sz="2800" dirty="0" smtClean="0">
                <a:solidFill>
                  <a:srgbClr val="000000"/>
                </a:solidFill>
                <a:latin typeface="Arial" panose="020B0604020202020204" pitchFamily="34" charset="0"/>
                <a:cs typeface="Arial" panose="020B0604020202020204" pitchFamily="34" charset="0"/>
              </a:rPr>
              <a:t>, </a:t>
            </a:r>
            <a:r>
              <a:rPr lang="en-US" sz="2800" dirty="0" err="1" smtClean="0">
                <a:solidFill>
                  <a:srgbClr val="000000"/>
                </a:solidFill>
                <a:latin typeface="Arial" panose="020B0604020202020204" pitchFamily="34" charset="0"/>
                <a:cs typeface="Arial" panose="020B0604020202020204" pitchFamily="34" charset="0"/>
              </a:rPr>
              <a:t>tẩy</a:t>
            </a:r>
            <a:r>
              <a:rPr lang="en-US" sz="2800" dirty="0" smtClean="0">
                <a:solidFill>
                  <a:srgbClr val="000000"/>
                </a:solidFill>
                <a:latin typeface="Arial" panose="020B0604020202020204" pitchFamily="34" charset="0"/>
                <a:cs typeface="Arial" panose="020B0604020202020204" pitchFamily="34" charset="0"/>
              </a:rPr>
              <a:t>.</a:t>
            </a:r>
          </a:p>
          <a:p>
            <a:pPr marR="0" lvl="0" algn="just" defTabSz="914400" rtl="0" eaLnBrk="1" fontAlgn="auto" latinLnBrk="0" hangingPunct="1">
              <a:lnSpc>
                <a:spcPct val="150000"/>
              </a:lnSpc>
              <a:spcBef>
                <a:spcPts val="0"/>
              </a:spcBef>
              <a:spcAft>
                <a:spcPts val="0"/>
              </a:spcAft>
              <a:buClrTx/>
              <a:buSzTx/>
              <a:tabLst/>
              <a:defRPr/>
            </a:pPr>
            <a:r>
              <a:rPr lang="en-US" sz="2800" dirty="0" smtClean="0">
                <a:solidFill>
                  <a:srgbClr val="000000"/>
                </a:solidFill>
                <a:latin typeface="Arial" panose="020B0604020202020204" pitchFamily="34" charset="0"/>
                <a:cs typeface="Arial" panose="020B0604020202020204" pitchFamily="34" charset="0"/>
              </a:rPr>
              <a:t>    + </a:t>
            </a:r>
            <a:r>
              <a:rPr lang="en-US" sz="2800" noProof="0" dirty="0" err="1" smtClean="0">
                <a:solidFill>
                  <a:srgbClr val="000000"/>
                </a:solidFill>
                <a:latin typeface="Arial" panose="020B0604020202020204" pitchFamily="34" charset="0"/>
                <a:cs typeface="Arial" panose="020B0604020202020204" pitchFamily="34" charset="0"/>
              </a:rPr>
              <a:t>Tìm</a:t>
            </a:r>
            <a:r>
              <a:rPr lang="en-US" sz="2800" noProof="0" dirty="0" smtClean="0">
                <a:solidFill>
                  <a:srgbClr val="000000"/>
                </a:solidFill>
                <a:latin typeface="Arial" panose="020B0604020202020204" pitchFamily="34" charset="0"/>
                <a:cs typeface="Arial" panose="020B0604020202020204" pitchFamily="34" charset="0"/>
              </a:rPr>
              <a:t> </a:t>
            </a:r>
            <a:r>
              <a:rPr lang="en-US" sz="2800" noProof="0" dirty="0" err="1" smtClean="0">
                <a:solidFill>
                  <a:srgbClr val="000000"/>
                </a:solidFill>
                <a:latin typeface="Arial" panose="020B0604020202020204" pitchFamily="34" charset="0"/>
                <a:cs typeface="Arial" panose="020B0604020202020204" pitchFamily="34" charset="0"/>
              </a:rPr>
              <a:t>hiểu</a:t>
            </a:r>
            <a:r>
              <a:rPr lang="en-US" sz="2800" noProof="0" dirty="0" smtClean="0">
                <a:solidFill>
                  <a:srgbClr val="000000"/>
                </a:solidFill>
                <a:latin typeface="Arial" panose="020B0604020202020204" pitchFamily="34" charset="0"/>
                <a:cs typeface="Arial" panose="020B0604020202020204" pitchFamily="34" charset="0"/>
              </a:rPr>
              <a:t> </a:t>
            </a:r>
            <a:r>
              <a:rPr lang="en-US" sz="2800" noProof="0" dirty="0" err="1" smtClean="0">
                <a:solidFill>
                  <a:srgbClr val="000000"/>
                </a:solidFill>
                <a:latin typeface="Arial" panose="020B0604020202020204" pitchFamily="34" charset="0"/>
                <a:cs typeface="Arial" panose="020B0604020202020204" pitchFamily="34" charset="0"/>
              </a:rPr>
              <a:t>theo</a:t>
            </a:r>
            <a:r>
              <a:rPr lang="en-US" sz="2800" noProof="0" dirty="0" smtClean="0">
                <a:solidFill>
                  <a:srgbClr val="000000"/>
                </a:solidFill>
                <a:latin typeface="Arial" panose="020B0604020202020204" pitchFamily="34" charset="0"/>
                <a:cs typeface="Arial" panose="020B0604020202020204" pitchFamily="34" charset="0"/>
              </a:rPr>
              <a:t> </a:t>
            </a:r>
            <a:r>
              <a:rPr lang="en-US" sz="2800" noProof="0" dirty="0" err="1" smtClean="0">
                <a:solidFill>
                  <a:srgbClr val="000000"/>
                </a:solidFill>
                <a:latin typeface="Arial" panose="020B0604020202020204" pitchFamily="34" charset="0"/>
                <a:cs typeface="Arial" panose="020B0604020202020204" pitchFamily="34" charset="0"/>
              </a:rPr>
              <a:t>nhóm</a:t>
            </a:r>
            <a:r>
              <a:rPr lang="en-US" sz="2800" noProof="0" dirty="0" smtClean="0">
                <a:solidFill>
                  <a:srgbClr val="000000"/>
                </a:solidFill>
                <a:latin typeface="Arial" panose="020B0604020202020204" pitchFamily="34" charset="0"/>
                <a:cs typeface="Arial" panose="020B0604020202020204" pitchFamily="34" charset="0"/>
              </a:rPr>
              <a:t> </a:t>
            </a:r>
            <a:r>
              <a:rPr lang="en-US" sz="2800" noProof="0" dirty="0" err="1" smtClean="0">
                <a:solidFill>
                  <a:srgbClr val="000000"/>
                </a:solidFill>
                <a:latin typeface="Arial" panose="020B0604020202020204" pitchFamily="34" charset="0"/>
                <a:cs typeface="Arial" panose="020B0604020202020204" pitchFamily="34" charset="0"/>
              </a:rPr>
              <a:t>đôi</a:t>
            </a:r>
            <a:r>
              <a:rPr lang="en-US" sz="2800" noProof="0" dirty="0" smtClean="0">
                <a:solidFill>
                  <a:srgbClr val="000000"/>
                </a:solidFill>
                <a:latin typeface="Arial" panose="020B0604020202020204" pitchFamily="34" charset="0"/>
                <a:cs typeface="Arial" panose="020B0604020202020204" pitchFamily="34" charset="0"/>
              </a:rPr>
              <a:t> g</a:t>
            </a:r>
            <a:r>
              <a:rPr lang="en-US" sz="2800" dirty="0" err="1" smtClean="0">
                <a:solidFill>
                  <a:srgbClr val="000000"/>
                </a:solidFill>
                <a:latin typeface="Arial" panose="020B0604020202020204" pitchFamily="34" charset="0"/>
                <a:cs typeface="Arial" panose="020B0604020202020204" pitchFamily="34" charset="0"/>
              </a:rPr>
              <a:t>ấp</a:t>
            </a:r>
            <a:r>
              <a:rPr lang="en-US" sz="2800" dirty="0" smtClean="0">
                <a:solidFill>
                  <a:srgbClr val="000000"/>
                </a:solidFill>
                <a:latin typeface="Arial" panose="020B0604020202020204" pitchFamily="34" charset="0"/>
                <a:cs typeface="Arial" panose="020B0604020202020204" pitchFamily="34" charset="0"/>
              </a:rPr>
              <a:t>, </a:t>
            </a:r>
            <a:r>
              <a:rPr lang="en-US" sz="2800" dirty="0" err="1" smtClean="0">
                <a:solidFill>
                  <a:srgbClr val="000000"/>
                </a:solidFill>
                <a:latin typeface="Arial" panose="020B0604020202020204" pitchFamily="34" charset="0"/>
                <a:cs typeface="Arial" panose="020B0604020202020204" pitchFamily="34" charset="0"/>
              </a:rPr>
              <a:t>cắt</a:t>
            </a:r>
            <a:r>
              <a:rPr lang="en-US" sz="2800" dirty="0" smtClean="0">
                <a:solidFill>
                  <a:srgbClr val="000000"/>
                </a:solidFill>
                <a:latin typeface="Arial" panose="020B0604020202020204" pitchFamily="34" charset="0"/>
                <a:cs typeface="Arial" panose="020B0604020202020204" pitchFamily="34" charset="0"/>
              </a:rPr>
              <a:t> </a:t>
            </a:r>
            <a:r>
              <a:rPr lang="en-US" sz="2800" dirty="0" err="1" smtClean="0">
                <a:solidFill>
                  <a:srgbClr val="000000"/>
                </a:solidFill>
                <a:latin typeface="Arial" panose="020B0604020202020204" pitchFamily="34" charset="0"/>
                <a:cs typeface="Arial" panose="020B0604020202020204" pitchFamily="34" charset="0"/>
              </a:rPr>
              <a:t>giấy</a:t>
            </a:r>
            <a:r>
              <a:rPr lang="en-US" sz="2800" dirty="0" smtClean="0">
                <a:solidFill>
                  <a:srgbClr val="000000"/>
                </a:solidFill>
                <a:latin typeface="Arial" panose="020B0604020202020204" pitchFamily="34" charset="0"/>
                <a:cs typeface="Arial" panose="020B0604020202020204" pitchFamily="34" charset="0"/>
              </a:rPr>
              <a:t> </a:t>
            </a:r>
            <a:r>
              <a:rPr lang="en-US" sz="2800" dirty="0" err="1" smtClean="0">
                <a:solidFill>
                  <a:srgbClr val="000000"/>
                </a:solidFill>
                <a:latin typeface="Arial" panose="020B0604020202020204" pitchFamily="34" charset="0"/>
                <a:cs typeface="Arial" panose="020B0604020202020204" pitchFamily="34" charset="0"/>
              </a:rPr>
              <a:t>tạo</a:t>
            </a:r>
            <a:r>
              <a:rPr lang="en-US" sz="2800" dirty="0" smtClean="0">
                <a:solidFill>
                  <a:srgbClr val="000000"/>
                </a:solidFill>
                <a:latin typeface="Arial" panose="020B0604020202020204" pitchFamily="34" charset="0"/>
                <a:cs typeface="Arial" panose="020B0604020202020204" pitchFamily="34" charset="0"/>
              </a:rPr>
              <a:t> </a:t>
            </a:r>
            <a:r>
              <a:rPr lang="en-US" sz="2800" dirty="0" err="1" smtClean="0">
                <a:solidFill>
                  <a:srgbClr val="000000"/>
                </a:solidFill>
                <a:latin typeface="Arial" panose="020B0604020202020204" pitchFamily="34" charset="0"/>
                <a:cs typeface="Arial" panose="020B0604020202020204" pitchFamily="34" charset="0"/>
              </a:rPr>
              <a:t>hình</a:t>
            </a:r>
            <a:r>
              <a:rPr lang="en-US" sz="2800" dirty="0" smtClean="0">
                <a:solidFill>
                  <a:srgbClr val="000000"/>
                </a:solidFill>
                <a:latin typeface="Arial" panose="020B0604020202020204" pitchFamily="34" charset="0"/>
                <a:cs typeface="Arial" panose="020B0604020202020204" pitchFamily="34" charset="0"/>
              </a:rPr>
              <a:t> </a:t>
            </a:r>
            <a:r>
              <a:rPr lang="en-US" sz="2800" dirty="0" err="1" smtClean="0">
                <a:solidFill>
                  <a:srgbClr val="000000"/>
                </a:solidFill>
                <a:latin typeface="Arial" panose="020B0604020202020204" pitchFamily="34" charset="0"/>
                <a:cs typeface="Arial" panose="020B0604020202020204" pitchFamily="34" charset="0"/>
              </a:rPr>
              <a:t>bông</a:t>
            </a:r>
            <a:r>
              <a:rPr lang="en-US" sz="2800" dirty="0" smtClean="0">
                <a:solidFill>
                  <a:srgbClr val="000000"/>
                </a:solidFill>
                <a:latin typeface="Arial" panose="020B0604020202020204" pitchFamily="34" charset="0"/>
                <a:cs typeface="Arial" panose="020B0604020202020204" pitchFamily="34" charset="0"/>
              </a:rPr>
              <a:t> </a:t>
            </a:r>
            <a:r>
              <a:rPr lang="en-US" sz="2800" dirty="0" err="1" smtClean="0">
                <a:solidFill>
                  <a:srgbClr val="000000"/>
                </a:solidFill>
                <a:latin typeface="Arial" panose="020B0604020202020204" pitchFamily="34" charset="0"/>
                <a:cs typeface="Arial" panose="020B0604020202020204" pitchFamily="34" charset="0"/>
              </a:rPr>
              <a:t>hoa</a:t>
            </a:r>
            <a:r>
              <a:rPr lang="en-US" sz="2800" dirty="0" smtClean="0">
                <a:solidFill>
                  <a:srgbClr val="000000"/>
                </a:solidFill>
                <a:latin typeface="Arial" panose="020B0604020202020204" pitchFamily="34" charset="0"/>
                <a:cs typeface="Arial" panose="020B0604020202020204" pitchFamily="34" charset="0"/>
              </a:rPr>
              <a:t> </a:t>
            </a:r>
            <a:r>
              <a:rPr lang="en-US" sz="2800" dirty="0" err="1" smtClean="0">
                <a:solidFill>
                  <a:srgbClr val="000000"/>
                </a:solidFill>
                <a:latin typeface="Arial" panose="020B0604020202020204" pitchFamily="34" charset="0"/>
                <a:cs typeface="Arial" panose="020B0604020202020204" pitchFamily="34" charset="0"/>
              </a:rPr>
              <a:t>tuyết</a:t>
            </a:r>
            <a:r>
              <a:rPr lang="en-US" sz="2800" dirty="0" smtClean="0">
                <a:solidFill>
                  <a:srgbClr val="000000"/>
                </a:solidFill>
                <a:latin typeface="Arial" panose="020B0604020202020204" pitchFamily="34" charset="0"/>
                <a:cs typeface="Arial" panose="020B0604020202020204" pitchFamily="34" charset="0"/>
              </a:rPr>
              <a:t>.</a:t>
            </a:r>
            <a:endParaRPr kumimoji="0" lang="en-US" sz="2800" b="0" i="0" u="none" strike="noStrike" kern="120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endParaRPr>
          </a:p>
          <a:p>
            <a:pPr marL="457200" marR="0" lvl="0" indent="-457200" algn="just"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US" sz="2800" b="1" i="1" u="sng" strike="noStrike" kern="1200" cap="none" spc="0" normalizeH="0" baseline="0" noProof="0" dirty="0" err="1" smtClean="0">
                <a:ln>
                  <a:noFill/>
                </a:ln>
                <a:solidFill>
                  <a:srgbClr val="000000"/>
                </a:solidFill>
                <a:effectLst/>
                <a:uLnTx/>
                <a:uFillTx/>
                <a:latin typeface="Arial" panose="020B0604020202020204" pitchFamily="34" charset="0"/>
                <a:cs typeface="Arial" panose="020B0604020202020204" pitchFamily="34" charset="0"/>
              </a:rPr>
              <a:t>Thời</a:t>
            </a:r>
            <a:r>
              <a:rPr kumimoji="0" lang="en-US" sz="2800" b="1" i="1" u="sng" strike="noStrike" kern="120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 </a:t>
            </a:r>
            <a:r>
              <a:rPr kumimoji="0" lang="en-US" sz="2800" b="1" i="1" u="sng" strike="noStrike" kern="1200" cap="none" spc="0" normalizeH="0" baseline="0" noProof="0" dirty="0" err="1" smtClean="0">
                <a:ln>
                  <a:noFill/>
                </a:ln>
                <a:solidFill>
                  <a:srgbClr val="000000"/>
                </a:solidFill>
                <a:effectLst/>
                <a:uLnTx/>
                <a:uFillTx/>
                <a:latin typeface="Arial" panose="020B0604020202020204" pitchFamily="34" charset="0"/>
                <a:cs typeface="Arial" panose="020B0604020202020204" pitchFamily="34" charset="0"/>
              </a:rPr>
              <a:t>gian</a:t>
            </a:r>
            <a:r>
              <a:rPr kumimoji="0" lang="en-US" sz="2800" b="0" i="0" u="none" strike="noStrike" kern="120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rPr>
              <a:t>: 3 </a:t>
            </a:r>
            <a:r>
              <a:rPr kumimoji="0" lang="en-US" sz="2800" b="0" i="0" u="none" strike="noStrike" kern="1200" cap="none" spc="0" normalizeH="0" baseline="0" noProof="0" dirty="0" err="1" smtClean="0">
                <a:ln>
                  <a:noFill/>
                </a:ln>
                <a:solidFill>
                  <a:srgbClr val="000000"/>
                </a:solidFill>
                <a:effectLst/>
                <a:uLnTx/>
                <a:uFillTx/>
                <a:latin typeface="Arial" panose="020B0604020202020204" pitchFamily="34" charset="0"/>
                <a:cs typeface="Arial" panose="020B0604020202020204" pitchFamily="34" charset="0"/>
              </a:rPr>
              <a:t>phút</a:t>
            </a:r>
            <a:endParaRPr kumimoji="0" lang="vi-VN" sz="2800" b="0" i="0" u="none" strike="noStrike" kern="1200" cap="none" spc="0" normalizeH="0" baseline="0" noProof="0" dirty="0" err="1" smtClean="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7219435"/>
      </p:ext>
    </p:extLst>
  </p:cSld>
  <p:clrMapOvr>
    <a:masterClrMapping/>
  </p:clrMapOvr>
  <mc:AlternateContent xmlns:mc="http://schemas.openxmlformats.org/markup-compatibility/2006" xmlns:p14="http://schemas.microsoft.com/office/powerpoint/2010/main">
    <mc:Choice Requires="p14">
      <p:transition spd="slow" p14:dur="3000" advTm="2000">
        <p14:shred/>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 calcmode="lin" valueType="num">
                                      <p:cBhvr additive="base">
                                        <p:cTn id="12"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1">
                                            <p:txEl>
                                              <p:pRg st="1" end="1"/>
                                            </p:txEl>
                                          </p:spTgt>
                                        </p:tgtEl>
                                        <p:attrNameLst>
                                          <p:attrName>style.visibility</p:attrName>
                                        </p:attrNameLst>
                                      </p:cBhvr>
                                      <p:to>
                                        <p:strVal val="visible"/>
                                      </p:to>
                                    </p:set>
                                    <p:anim calcmode="lin" valueType="num">
                                      <p:cBhvr additive="base">
                                        <p:cTn id="16" dur="500" fill="hold"/>
                                        <p:tgtEl>
                                          <p:spTgt spid="21">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21">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grpId="0" nodeType="afterEffect">
                                  <p:stCondLst>
                                    <p:cond delay="0"/>
                                  </p:stCondLst>
                                  <p:childTnLst>
                                    <p:set>
                                      <p:cBhvr>
                                        <p:cTn id="20" dur="1" fill="hold">
                                          <p:stCondLst>
                                            <p:cond delay="0"/>
                                          </p:stCondLst>
                                        </p:cTn>
                                        <p:tgtEl>
                                          <p:spTgt spid="21">
                                            <p:txEl>
                                              <p:pRg st="2" end="2"/>
                                            </p:txEl>
                                          </p:spTgt>
                                        </p:tgtEl>
                                        <p:attrNameLst>
                                          <p:attrName>style.visibility</p:attrName>
                                        </p:attrNameLst>
                                      </p:cBhvr>
                                      <p:to>
                                        <p:strVal val="visible"/>
                                      </p:to>
                                    </p:set>
                                    <p:anim calcmode="lin" valueType="num">
                                      <p:cBhvr additive="base">
                                        <p:cTn id="21" dur="500" fill="hold"/>
                                        <p:tgtEl>
                                          <p:spTgt spid="21">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1">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1">
                                            <p:txEl>
                                              <p:pRg st="3" end="3"/>
                                            </p:txEl>
                                          </p:spTgt>
                                        </p:tgtEl>
                                        <p:attrNameLst>
                                          <p:attrName>style.visibility</p:attrName>
                                        </p:attrNameLst>
                                      </p:cBhvr>
                                      <p:to>
                                        <p:strVal val="visible"/>
                                      </p:to>
                                    </p:set>
                                    <p:anim calcmode="lin" valueType="num">
                                      <p:cBhvr additive="base">
                                        <p:cTn id="25" dur="500" fill="hold"/>
                                        <p:tgtEl>
                                          <p:spTgt spid="2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uiExpand="1" build="allAtOnce"/>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57200" y="284480"/>
            <a:ext cx="406400" cy="406400"/>
            <a:chOff x="680720" y="254000"/>
            <a:chExt cx="406400" cy="406400"/>
          </a:xfrm>
        </p:grpSpPr>
        <p:sp>
          <p:nvSpPr>
            <p:cNvPr id="3" name="椭圆 2"/>
            <p:cNvSpPr/>
            <p:nvPr/>
          </p:nvSpPr>
          <p:spPr>
            <a:xfrm>
              <a:off x="680720" y="254000"/>
              <a:ext cx="406400" cy="406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mn-ea"/>
                <a:sym typeface="+mn-lt"/>
              </a:endParaRPr>
            </a:p>
          </p:txBody>
        </p:sp>
        <p:sp>
          <p:nvSpPr>
            <p:cNvPr id="4" name="椭圆 3"/>
            <p:cNvSpPr/>
            <p:nvPr/>
          </p:nvSpPr>
          <p:spPr>
            <a:xfrm>
              <a:off x="767080" y="340360"/>
              <a:ext cx="233680" cy="2336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mn-ea"/>
                <a:sym typeface="+mn-lt"/>
              </a:endParaRPr>
            </a:p>
          </p:txBody>
        </p:sp>
      </p:grpSp>
      <p:pic>
        <p:nvPicPr>
          <p:cNvPr id="57" name="图片 56" descr="Tropical_10"/>
          <p:cNvPicPr>
            <a:picLocks noChangeAspect="1"/>
          </p:cNvPicPr>
          <p:nvPr/>
        </p:nvPicPr>
        <p:blipFill>
          <a:blip r:embed="rId4"/>
          <a:stretch>
            <a:fillRect/>
          </a:stretch>
        </p:blipFill>
        <p:spPr>
          <a:xfrm rot="10800000" flipH="1">
            <a:off x="10515730" y="-284880"/>
            <a:ext cx="1644019" cy="2860913"/>
          </a:xfrm>
          <a:prstGeom prst="rect">
            <a:avLst/>
          </a:prstGeom>
        </p:spPr>
      </p:pic>
      <p:pic>
        <p:nvPicPr>
          <p:cNvPr id="58" name="图片 57"/>
          <p:cNvPicPr>
            <a:picLocks noChangeAspect="1"/>
          </p:cNvPicPr>
          <p:nvPr/>
        </p:nvPicPr>
        <p:blipFill rotWithShape="1">
          <a:blip r:embed="rId5" cstate="print">
            <a:extLst>
              <a:ext uri="{28A0092B-C50C-407E-A947-70E740481C1C}">
                <a14:useLocalDpi xmlns:a14="http://schemas.microsoft.com/office/drawing/2010/main" val="0"/>
              </a:ext>
            </a:extLst>
          </a:blip>
          <a:srcRect l="7494" t="63695" r="41631" b="-1073"/>
          <a:stretch/>
        </p:blipFill>
        <p:spPr>
          <a:xfrm flipV="1">
            <a:off x="-53785" y="4107842"/>
            <a:ext cx="3425196" cy="2750158"/>
          </a:xfrm>
          <a:prstGeom prst="rect">
            <a:avLst/>
          </a:prstGeom>
        </p:spPr>
      </p:pic>
      <p:sp>
        <p:nvSpPr>
          <p:cNvPr id="59" name="TextBox 58"/>
          <p:cNvSpPr txBox="1"/>
          <p:nvPr/>
        </p:nvSpPr>
        <p:spPr>
          <a:xfrm>
            <a:off x="0" y="1860752"/>
            <a:ext cx="4186395" cy="1478418"/>
          </a:xfrm>
          <a:prstGeom prst="rect">
            <a:avLst/>
          </a:prstGeom>
          <a:noFill/>
        </p:spPr>
        <p:txBody>
          <a:bodyPr wrap="square" rtlCol="0">
            <a:spAutoFit/>
          </a:bodyPr>
          <a:lstStyle/>
          <a:p>
            <a:pPr algn="ctr">
              <a:lnSpc>
                <a:spcPct val="150000"/>
              </a:lnSpc>
            </a:pPr>
            <a:r>
              <a:rPr lang="en-US" sz="3200" b="1" dirty="0" err="1" smtClean="0">
                <a:latin typeface="Arial" panose="020B0604020202020204" pitchFamily="34" charset="0"/>
                <a:cs typeface="Arial" panose="020B0604020202020204" pitchFamily="34" charset="0"/>
              </a:rPr>
              <a:t>Cắt</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giấy</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tạo</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hình</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bông</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hoa</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tuyết</a:t>
            </a:r>
            <a:endParaRPr lang="vi-VN" sz="3200" b="1" dirty="0" err="1" smtClean="0">
              <a:latin typeface="Arial" panose="020B0604020202020204" pitchFamily="34" charset="0"/>
              <a:cs typeface="Arial" panose="020B0604020202020204" pitchFamily="34" charset="0"/>
            </a:endParaRPr>
          </a:p>
        </p:txBody>
      </p:sp>
      <p:pic>
        <p:nvPicPr>
          <p:cNvPr id="61" name="Picture 60"/>
          <p:cNvPicPr>
            <a:picLocks noChangeAspect="1"/>
          </p:cNvPicPr>
          <p:nvPr/>
        </p:nvPicPr>
        <p:blipFill>
          <a:blip r:embed="rId6">
            <a:clrChange>
              <a:clrFrom>
                <a:srgbClr val="FFFFFF"/>
              </a:clrFrom>
              <a:clrTo>
                <a:srgbClr val="FFFFFF">
                  <a:alpha val="0"/>
                </a:srgbClr>
              </a:clrTo>
            </a:clrChange>
          </a:blip>
          <a:stretch>
            <a:fillRect/>
          </a:stretch>
        </p:blipFill>
        <p:spPr>
          <a:xfrm>
            <a:off x="4617387" y="81620"/>
            <a:ext cx="5467350" cy="6572250"/>
          </a:xfrm>
          <a:prstGeom prst="rect">
            <a:avLst/>
          </a:prstGeom>
        </p:spPr>
      </p:pic>
    </p:spTree>
    <p:extLst>
      <p:ext uri="{BB962C8B-B14F-4D97-AF65-F5344CB8AC3E}">
        <p14:creationId xmlns:p14="http://schemas.microsoft.com/office/powerpoint/2010/main" val="2101715306"/>
      </p:ext>
    </p:extLst>
  </p:cSld>
  <p:clrMapOvr>
    <a:masterClrMapping/>
  </p:clrMapOvr>
  <mc:AlternateContent xmlns:mc="http://schemas.openxmlformats.org/markup-compatibility/2006" xmlns:p14="http://schemas.microsoft.com/office/powerpoint/2010/main">
    <mc:Choice Requires="p14">
      <p:transition spd="slow" p14:dur="3000" advTm="2000">
        <p14:shred/>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randombar(horizontal)">
                                      <p:cBhvr>
                                        <p:cTn id="7" dur="500"/>
                                        <p:tgtEl>
                                          <p:spTgt spid="59"/>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randombar(horizontal)">
                                      <p:cBhvr>
                                        <p:cTn id="11"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806450" y="4307645"/>
            <a:ext cx="406400" cy="406400"/>
            <a:chOff x="680720" y="254000"/>
            <a:chExt cx="406400" cy="406400"/>
          </a:xfrm>
        </p:grpSpPr>
        <p:sp>
          <p:nvSpPr>
            <p:cNvPr id="3" name="椭圆 2"/>
            <p:cNvSpPr/>
            <p:nvPr/>
          </p:nvSpPr>
          <p:spPr>
            <a:xfrm>
              <a:off x="680720" y="254000"/>
              <a:ext cx="406400" cy="406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mn-ea"/>
                <a:sym typeface="+mn-lt"/>
              </a:endParaRPr>
            </a:p>
          </p:txBody>
        </p:sp>
        <p:sp>
          <p:nvSpPr>
            <p:cNvPr id="4" name="椭圆 3"/>
            <p:cNvSpPr/>
            <p:nvPr/>
          </p:nvSpPr>
          <p:spPr>
            <a:xfrm>
              <a:off x="767080" y="340360"/>
              <a:ext cx="233680" cy="2336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mn-ea"/>
                <a:sym typeface="+mn-lt"/>
              </a:endParaRPr>
            </a:p>
          </p:txBody>
        </p:sp>
      </p:grpSp>
      <p:sp>
        <p:nvSpPr>
          <p:cNvPr id="7" name="is1ide-Block Arc 3"/>
          <p:cNvSpPr/>
          <p:nvPr/>
        </p:nvSpPr>
        <p:spPr>
          <a:xfrm rot="5878949">
            <a:off x="3791118" y="973287"/>
            <a:ext cx="1703293" cy="1703293"/>
          </a:xfrm>
          <a:prstGeom prst="blockArc">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latin typeface="Arial" panose="020B0604020202020204" pitchFamily="34" charset="0"/>
              <a:cs typeface="+mn-ea"/>
              <a:sym typeface="+mn-lt"/>
            </a:endParaRPr>
          </a:p>
        </p:txBody>
      </p:sp>
      <p:sp>
        <p:nvSpPr>
          <p:cNvPr id="8" name="is1ide-Block Arc 4"/>
          <p:cNvSpPr/>
          <p:nvPr/>
        </p:nvSpPr>
        <p:spPr>
          <a:xfrm rot="10421983">
            <a:off x="5023815" y="-236538"/>
            <a:ext cx="1703293" cy="1703293"/>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latin typeface="Arial" panose="020B0604020202020204" pitchFamily="34" charset="0"/>
              <a:cs typeface="+mn-ea"/>
              <a:sym typeface="+mn-lt"/>
            </a:endParaRPr>
          </a:p>
        </p:txBody>
      </p:sp>
      <p:sp>
        <p:nvSpPr>
          <p:cNvPr id="9" name="is1ide-Block Arc 5"/>
          <p:cNvSpPr/>
          <p:nvPr/>
        </p:nvSpPr>
        <p:spPr>
          <a:xfrm rot="10377771" flipV="1">
            <a:off x="4996028" y="2198242"/>
            <a:ext cx="1703293" cy="1703293"/>
          </a:xfrm>
          <a:prstGeom prst="blockArc">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latin typeface="Arial" panose="020B0604020202020204" pitchFamily="34" charset="0"/>
              <a:cs typeface="+mn-ea"/>
              <a:sym typeface="+mn-lt"/>
            </a:endParaRPr>
          </a:p>
        </p:txBody>
      </p:sp>
      <p:sp>
        <p:nvSpPr>
          <p:cNvPr id="10" name="is1ide-Block Arc 6"/>
          <p:cNvSpPr/>
          <p:nvPr/>
        </p:nvSpPr>
        <p:spPr>
          <a:xfrm rot="5834737" flipV="1">
            <a:off x="6241299" y="1001201"/>
            <a:ext cx="1703293" cy="1703293"/>
          </a:xfrm>
          <a:prstGeom prst="blockArc">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latin typeface="Arial" panose="020B0604020202020204" pitchFamily="34" charset="0"/>
              <a:cs typeface="+mn-ea"/>
              <a:sym typeface="+mn-lt"/>
            </a:endParaRPr>
          </a:p>
        </p:txBody>
      </p:sp>
      <p:sp>
        <p:nvSpPr>
          <p:cNvPr id="11" name="is1ide-Chord 7"/>
          <p:cNvSpPr/>
          <p:nvPr/>
        </p:nvSpPr>
        <p:spPr>
          <a:xfrm rot="4171017">
            <a:off x="4317392" y="262085"/>
            <a:ext cx="1253008" cy="1253008"/>
          </a:xfrm>
          <a:prstGeom prst="chord">
            <a:avLst>
              <a:gd name="adj1" fmla="val 2809006"/>
              <a:gd name="adj2" fmla="val 15876219"/>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latin typeface="Arial" panose="020B0604020202020204" pitchFamily="34" charset="0"/>
              <a:cs typeface="+mn-ea"/>
              <a:sym typeface="+mn-lt"/>
            </a:endParaRPr>
          </a:p>
        </p:txBody>
      </p:sp>
      <p:sp>
        <p:nvSpPr>
          <p:cNvPr id="12" name="is1ide-Chord 8"/>
          <p:cNvSpPr/>
          <p:nvPr/>
        </p:nvSpPr>
        <p:spPr>
          <a:xfrm rot="9573229">
            <a:off x="6173906" y="270099"/>
            <a:ext cx="1253008" cy="1253008"/>
          </a:xfrm>
          <a:prstGeom prst="chord">
            <a:avLst>
              <a:gd name="adj1" fmla="val 2809006"/>
              <a:gd name="adj2" fmla="val 15876219"/>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latin typeface="Arial" panose="020B0604020202020204" pitchFamily="34" charset="0"/>
              <a:cs typeface="+mn-ea"/>
              <a:sym typeface="+mn-lt"/>
            </a:endParaRPr>
          </a:p>
        </p:txBody>
      </p:sp>
      <p:sp>
        <p:nvSpPr>
          <p:cNvPr id="13" name="is1ide-Chord 9"/>
          <p:cNvSpPr/>
          <p:nvPr/>
        </p:nvSpPr>
        <p:spPr>
          <a:xfrm rot="6632884" flipH="1">
            <a:off x="4257707" y="2167519"/>
            <a:ext cx="1253008" cy="1253008"/>
          </a:xfrm>
          <a:prstGeom prst="chord">
            <a:avLst>
              <a:gd name="adj1" fmla="val 2809006"/>
              <a:gd name="adj2" fmla="val 15876219"/>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latin typeface="Arial" panose="020B0604020202020204" pitchFamily="34" charset="0"/>
              <a:cs typeface="+mn-ea"/>
              <a:sym typeface="+mn-lt"/>
            </a:endParaRPr>
          </a:p>
        </p:txBody>
      </p:sp>
      <p:sp>
        <p:nvSpPr>
          <p:cNvPr id="14" name="is1ide-Chord 10"/>
          <p:cNvSpPr/>
          <p:nvPr/>
        </p:nvSpPr>
        <p:spPr>
          <a:xfrm rot="1271156" flipH="1">
            <a:off x="6102869" y="2126851"/>
            <a:ext cx="1253008" cy="1253008"/>
          </a:xfrm>
          <a:prstGeom prst="chord">
            <a:avLst>
              <a:gd name="adj1" fmla="val 2809006"/>
              <a:gd name="adj2" fmla="val 15876219"/>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latin typeface="Arial" panose="020B0604020202020204" pitchFamily="34" charset="0"/>
              <a:cs typeface="+mn-ea"/>
              <a:sym typeface="+mn-lt"/>
            </a:endParaRPr>
          </a:p>
        </p:txBody>
      </p:sp>
      <p:pic>
        <p:nvPicPr>
          <p:cNvPr id="31" name="图片 30" descr="Tropical_10"/>
          <p:cNvPicPr>
            <a:picLocks noChangeAspect="1"/>
          </p:cNvPicPr>
          <p:nvPr/>
        </p:nvPicPr>
        <p:blipFill>
          <a:blip r:embed="rId4"/>
          <a:stretch>
            <a:fillRect/>
          </a:stretch>
        </p:blipFill>
        <p:spPr>
          <a:xfrm rot="10800000" flipH="1">
            <a:off x="10515730" y="-284880"/>
            <a:ext cx="1644019" cy="2860913"/>
          </a:xfrm>
          <a:prstGeom prst="rect">
            <a:avLst/>
          </a:prstGeom>
        </p:spPr>
      </p:pic>
      <p:pic>
        <p:nvPicPr>
          <p:cNvPr id="32" name="图片 31"/>
          <p:cNvPicPr>
            <a:picLocks noChangeAspect="1"/>
          </p:cNvPicPr>
          <p:nvPr/>
        </p:nvPicPr>
        <p:blipFill rotWithShape="1">
          <a:blip r:embed="rId5" cstate="print">
            <a:extLst>
              <a:ext uri="{28A0092B-C50C-407E-A947-70E740481C1C}">
                <a14:useLocalDpi xmlns:a14="http://schemas.microsoft.com/office/drawing/2010/main" val="0"/>
              </a:ext>
            </a:extLst>
          </a:blip>
          <a:srcRect l="7494" t="63695" r="41631" b="-1073"/>
          <a:stretch/>
        </p:blipFill>
        <p:spPr>
          <a:xfrm flipV="1">
            <a:off x="0" y="4082679"/>
            <a:ext cx="3425196" cy="2750158"/>
          </a:xfrm>
          <a:prstGeom prst="rect">
            <a:avLst/>
          </a:prstGeom>
        </p:spPr>
      </p:pic>
      <p:sp>
        <p:nvSpPr>
          <p:cNvPr id="33" name="TextBox 32"/>
          <p:cNvSpPr txBox="1"/>
          <p:nvPr/>
        </p:nvSpPr>
        <p:spPr>
          <a:xfrm>
            <a:off x="1404898" y="3726015"/>
            <a:ext cx="10648950" cy="1569660"/>
          </a:xfrm>
          <a:prstGeom prst="rect">
            <a:avLst/>
          </a:prstGeom>
          <a:noFill/>
        </p:spPr>
        <p:txBody>
          <a:bodyPr wrap="square" rtlCol="0">
            <a:spAutoFit/>
          </a:bodyPr>
          <a:lstStyle/>
          <a:p>
            <a:pPr algn="just">
              <a:lnSpc>
                <a:spcPct val="150000"/>
              </a:lnSpc>
            </a:pPr>
            <a:r>
              <a:rPr lang="en-US" sz="3200" b="1" i="1" dirty="0" err="1" smtClean="0">
                <a:solidFill>
                  <a:srgbClr val="002060"/>
                </a:solidFill>
                <a:latin typeface="Arial" panose="020B0604020202020204" pitchFamily="34" charset="0"/>
                <a:cs typeface="Arial" panose="020B0604020202020204" pitchFamily="34" charset="0"/>
              </a:rPr>
              <a:t>Đối</a:t>
            </a:r>
            <a:r>
              <a:rPr lang="en-US" sz="3200" b="1" i="1" dirty="0" smtClean="0">
                <a:solidFill>
                  <a:srgbClr val="002060"/>
                </a:solidFill>
                <a:latin typeface="Arial" panose="020B0604020202020204" pitchFamily="34" charset="0"/>
                <a:cs typeface="Arial" panose="020B0604020202020204" pitchFamily="34" charset="0"/>
              </a:rPr>
              <a:t> </a:t>
            </a:r>
            <a:r>
              <a:rPr lang="en-US" sz="3200" b="1" i="1" dirty="0" err="1" smtClean="0">
                <a:solidFill>
                  <a:srgbClr val="002060"/>
                </a:solidFill>
                <a:latin typeface="Arial" panose="020B0604020202020204" pitchFamily="34" charset="0"/>
                <a:cs typeface="Arial" panose="020B0604020202020204" pitchFamily="34" charset="0"/>
              </a:rPr>
              <a:t>xứng</a:t>
            </a:r>
            <a:r>
              <a:rPr lang="en-US" sz="3200" b="1" i="1" dirty="0" smtClean="0">
                <a:solidFill>
                  <a:srgbClr val="002060"/>
                </a:solidFill>
                <a:latin typeface="Arial" panose="020B0604020202020204" pitchFamily="34" charset="0"/>
                <a:cs typeface="Arial" panose="020B0604020202020204" pitchFamily="34" charset="0"/>
              </a:rPr>
              <a:t> </a:t>
            </a:r>
            <a:r>
              <a:rPr lang="en-US" sz="3200" b="1" i="1" dirty="0" err="1" smtClean="0">
                <a:solidFill>
                  <a:srgbClr val="002060"/>
                </a:solidFill>
                <a:latin typeface="Arial" panose="020B0604020202020204" pitchFamily="34" charset="0"/>
                <a:cs typeface="Arial" panose="020B0604020202020204" pitchFamily="34" charset="0"/>
              </a:rPr>
              <a:t>là</a:t>
            </a:r>
            <a:r>
              <a:rPr lang="en-US" sz="3200" b="1" i="1" dirty="0" smtClean="0">
                <a:solidFill>
                  <a:srgbClr val="002060"/>
                </a:solidFill>
                <a:latin typeface="Arial" panose="020B0604020202020204" pitchFamily="34" charset="0"/>
                <a:cs typeface="Arial" panose="020B0604020202020204" pitchFamily="34" charset="0"/>
              </a:rPr>
              <a:t> </a:t>
            </a:r>
            <a:r>
              <a:rPr lang="en-US" sz="3200" b="1" i="1" dirty="0" err="1" smtClean="0">
                <a:solidFill>
                  <a:srgbClr val="002060"/>
                </a:solidFill>
                <a:latin typeface="Arial" panose="020B0604020202020204" pitchFamily="34" charset="0"/>
                <a:cs typeface="Arial" panose="020B0604020202020204" pitchFamily="34" charset="0"/>
              </a:rPr>
              <a:t>công</a:t>
            </a:r>
            <a:r>
              <a:rPr lang="en-US" sz="3200" b="1" i="1" dirty="0" smtClean="0">
                <a:solidFill>
                  <a:srgbClr val="002060"/>
                </a:solidFill>
                <a:latin typeface="Arial" panose="020B0604020202020204" pitchFamily="34" charset="0"/>
                <a:cs typeface="Arial" panose="020B0604020202020204" pitchFamily="34" charset="0"/>
              </a:rPr>
              <a:t> </a:t>
            </a:r>
            <a:r>
              <a:rPr lang="en-US" sz="3200" b="1" i="1" dirty="0" err="1" smtClean="0">
                <a:solidFill>
                  <a:srgbClr val="002060"/>
                </a:solidFill>
                <a:latin typeface="Arial" panose="020B0604020202020204" pitchFamily="34" charset="0"/>
                <a:cs typeface="Arial" panose="020B0604020202020204" pitchFamily="34" charset="0"/>
              </a:rPr>
              <a:t>cụ</a:t>
            </a:r>
            <a:r>
              <a:rPr lang="en-US" sz="3200" b="1" i="1" dirty="0" smtClean="0">
                <a:solidFill>
                  <a:srgbClr val="002060"/>
                </a:solidFill>
                <a:latin typeface="Arial" panose="020B0604020202020204" pitchFamily="34" charset="0"/>
                <a:cs typeface="Arial" panose="020B0604020202020204" pitchFamily="34" charset="0"/>
              </a:rPr>
              <a:t> </a:t>
            </a:r>
            <a:r>
              <a:rPr lang="en-US" sz="3200" b="1" i="1" dirty="0" err="1" smtClean="0">
                <a:solidFill>
                  <a:srgbClr val="002060"/>
                </a:solidFill>
                <a:latin typeface="Arial" panose="020B0604020202020204" pitchFamily="34" charset="0"/>
                <a:cs typeface="Arial" panose="020B0604020202020204" pitchFamily="34" charset="0"/>
              </a:rPr>
              <a:t>chủ</a:t>
            </a:r>
            <a:r>
              <a:rPr lang="en-US" sz="3200" b="1" i="1" dirty="0" smtClean="0">
                <a:solidFill>
                  <a:srgbClr val="002060"/>
                </a:solidFill>
                <a:latin typeface="Arial" panose="020B0604020202020204" pitchFamily="34" charset="0"/>
                <a:cs typeface="Arial" panose="020B0604020202020204" pitchFamily="34" charset="0"/>
              </a:rPr>
              <a:t> </a:t>
            </a:r>
            <a:r>
              <a:rPr lang="en-US" sz="3200" b="1" i="1" dirty="0" err="1" smtClean="0">
                <a:solidFill>
                  <a:srgbClr val="002060"/>
                </a:solidFill>
                <a:latin typeface="Arial" panose="020B0604020202020204" pitchFamily="34" charset="0"/>
                <a:cs typeface="Arial" panose="020B0604020202020204" pitchFamily="34" charset="0"/>
              </a:rPr>
              <a:t>yếu</a:t>
            </a:r>
            <a:r>
              <a:rPr lang="en-US" sz="3200" b="1" i="1" dirty="0" smtClean="0">
                <a:solidFill>
                  <a:srgbClr val="002060"/>
                </a:solidFill>
                <a:latin typeface="Arial" panose="020B0604020202020204" pitchFamily="34" charset="0"/>
                <a:cs typeface="Arial" panose="020B0604020202020204" pitchFamily="34" charset="0"/>
              </a:rPr>
              <a:t> </a:t>
            </a:r>
            <a:r>
              <a:rPr lang="en-US" sz="3200" b="1" i="1" dirty="0" err="1" smtClean="0">
                <a:solidFill>
                  <a:srgbClr val="002060"/>
                </a:solidFill>
                <a:latin typeface="Arial" panose="020B0604020202020204" pitchFamily="34" charset="0"/>
                <a:cs typeface="Arial" panose="020B0604020202020204" pitchFamily="34" charset="0"/>
              </a:rPr>
              <a:t>để</a:t>
            </a:r>
            <a:r>
              <a:rPr lang="en-US" sz="3200" b="1" i="1" dirty="0" smtClean="0">
                <a:solidFill>
                  <a:srgbClr val="002060"/>
                </a:solidFill>
                <a:latin typeface="Arial" panose="020B0604020202020204" pitchFamily="34" charset="0"/>
                <a:cs typeface="Arial" panose="020B0604020202020204" pitchFamily="34" charset="0"/>
              </a:rPr>
              <a:t> </a:t>
            </a:r>
            <a:r>
              <a:rPr lang="en-US" sz="3200" b="1" i="1" dirty="0" err="1" smtClean="0">
                <a:solidFill>
                  <a:srgbClr val="002060"/>
                </a:solidFill>
                <a:latin typeface="Arial" panose="020B0604020202020204" pitchFamily="34" charset="0"/>
                <a:cs typeface="Arial" panose="020B0604020202020204" pitchFamily="34" charset="0"/>
              </a:rPr>
              <a:t>kết</a:t>
            </a:r>
            <a:r>
              <a:rPr lang="en-US" sz="3200" b="1" i="1" dirty="0" smtClean="0">
                <a:solidFill>
                  <a:srgbClr val="002060"/>
                </a:solidFill>
                <a:latin typeface="Arial" panose="020B0604020202020204" pitchFamily="34" charset="0"/>
                <a:cs typeface="Arial" panose="020B0604020202020204" pitchFamily="34" charset="0"/>
              </a:rPr>
              <a:t> </a:t>
            </a:r>
            <a:r>
              <a:rPr lang="en-US" sz="3200" b="1" i="1" dirty="0" err="1" smtClean="0">
                <a:solidFill>
                  <a:srgbClr val="002060"/>
                </a:solidFill>
                <a:latin typeface="Arial" panose="020B0604020202020204" pitchFamily="34" charset="0"/>
                <a:cs typeface="Arial" panose="020B0604020202020204" pitchFamily="34" charset="0"/>
              </a:rPr>
              <a:t>nối</a:t>
            </a:r>
            <a:r>
              <a:rPr lang="en-US" sz="3200" b="1" i="1" dirty="0" smtClean="0">
                <a:solidFill>
                  <a:srgbClr val="002060"/>
                </a:solidFill>
                <a:latin typeface="Arial" panose="020B0604020202020204" pitchFamily="34" charset="0"/>
                <a:cs typeface="Arial" panose="020B0604020202020204" pitchFamily="34" charset="0"/>
              </a:rPr>
              <a:t> </a:t>
            </a:r>
            <a:r>
              <a:rPr lang="en-US" sz="3200" b="1" i="1" dirty="0" err="1" smtClean="0">
                <a:solidFill>
                  <a:srgbClr val="002060"/>
                </a:solidFill>
                <a:latin typeface="Arial" panose="020B0604020202020204" pitchFamily="34" charset="0"/>
                <a:cs typeface="Arial" panose="020B0604020202020204" pitchFamily="34" charset="0"/>
              </a:rPr>
              <a:t>giữa</a:t>
            </a:r>
            <a:r>
              <a:rPr lang="en-US" sz="3200" b="1" i="1" dirty="0" smtClean="0">
                <a:solidFill>
                  <a:srgbClr val="002060"/>
                </a:solidFill>
                <a:latin typeface="Arial" panose="020B0604020202020204" pitchFamily="34" charset="0"/>
                <a:cs typeface="Arial" panose="020B0604020202020204" pitchFamily="34" charset="0"/>
              </a:rPr>
              <a:t> </a:t>
            </a:r>
            <a:r>
              <a:rPr lang="en-US" sz="3200" b="1" i="1" dirty="0" err="1" smtClean="0">
                <a:solidFill>
                  <a:srgbClr val="002060"/>
                </a:solidFill>
                <a:latin typeface="Arial" panose="020B0604020202020204" pitchFamily="34" charset="0"/>
                <a:cs typeface="Arial" panose="020B0604020202020204" pitchFamily="34" charset="0"/>
              </a:rPr>
              <a:t>Toán</a:t>
            </a:r>
            <a:r>
              <a:rPr lang="en-US" sz="3200" b="1" i="1" dirty="0" smtClean="0">
                <a:solidFill>
                  <a:srgbClr val="002060"/>
                </a:solidFill>
                <a:latin typeface="Arial" panose="020B0604020202020204" pitchFamily="34" charset="0"/>
                <a:cs typeface="Arial" panose="020B0604020202020204" pitchFamily="34" charset="0"/>
              </a:rPr>
              <a:t> </a:t>
            </a:r>
            <a:r>
              <a:rPr lang="en-US" sz="3200" b="1" i="1" dirty="0" err="1" smtClean="0">
                <a:solidFill>
                  <a:srgbClr val="002060"/>
                </a:solidFill>
                <a:latin typeface="Arial" panose="020B0604020202020204" pitchFamily="34" charset="0"/>
                <a:cs typeface="Arial" panose="020B0604020202020204" pitchFamily="34" charset="0"/>
              </a:rPr>
              <a:t>học</a:t>
            </a:r>
            <a:r>
              <a:rPr lang="en-US" sz="3200" b="1" i="1" dirty="0" smtClean="0">
                <a:solidFill>
                  <a:srgbClr val="002060"/>
                </a:solidFill>
                <a:latin typeface="Arial" panose="020B0604020202020204" pitchFamily="34" charset="0"/>
                <a:cs typeface="Arial" panose="020B0604020202020204" pitchFamily="34" charset="0"/>
              </a:rPr>
              <a:t> </a:t>
            </a:r>
            <a:r>
              <a:rPr lang="en-US" sz="3200" b="1" i="1" dirty="0" err="1" smtClean="0">
                <a:solidFill>
                  <a:srgbClr val="002060"/>
                </a:solidFill>
                <a:latin typeface="Arial" panose="020B0604020202020204" pitchFamily="34" charset="0"/>
                <a:cs typeface="Arial" panose="020B0604020202020204" pitchFamily="34" charset="0"/>
              </a:rPr>
              <a:t>và</a:t>
            </a:r>
            <a:r>
              <a:rPr lang="en-US" sz="3200" b="1" i="1" dirty="0" smtClean="0">
                <a:solidFill>
                  <a:srgbClr val="002060"/>
                </a:solidFill>
                <a:latin typeface="Arial" panose="020B0604020202020204" pitchFamily="34" charset="0"/>
                <a:cs typeface="Arial" panose="020B0604020202020204" pitchFamily="34" charset="0"/>
              </a:rPr>
              <a:t> </a:t>
            </a:r>
            <a:r>
              <a:rPr lang="en-US" sz="3200" b="1" i="1" dirty="0" err="1" smtClean="0">
                <a:solidFill>
                  <a:srgbClr val="002060"/>
                </a:solidFill>
                <a:latin typeface="Arial" panose="020B0604020202020204" pitchFamily="34" charset="0"/>
                <a:cs typeface="Arial" panose="020B0604020202020204" pitchFamily="34" charset="0"/>
              </a:rPr>
              <a:t>khoa</a:t>
            </a:r>
            <a:r>
              <a:rPr lang="en-US" sz="3200" b="1" i="1" dirty="0" smtClean="0">
                <a:solidFill>
                  <a:srgbClr val="002060"/>
                </a:solidFill>
                <a:latin typeface="Arial" panose="020B0604020202020204" pitchFamily="34" charset="0"/>
                <a:cs typeface="Arial" panose="020B0604020202020204" pitchFamily="34" charset="0"/>
              </a:rPr>
              <a:t> </a:t>
            </a:r>
            <a:r>
              <a:rPr lang="en-US" sz="3200" b="1" i="1" dirty="0" err="1" smtClean="0">
                <a:solidFill>
                  <a:srgbClr val="002060"/>
                </a:solidFill>
                <a:latin typeface="Arial" panose="020B0604020202020204" pitchFamily="34" charset="0"/>
                <a:cs typeface="Arial" panose="020B0604020202020204" pitchFamily="34" charset="0"/>
              </a:rPr>
              <a:t>học</a:t>
            </a:r>
            <a:r>
              <a:rPr lang="en-US" sz="3200" b="1" i="1" dirty="0" smtClean="0">
                <a:solidFill>
                  <a:srgbClr val="002060"/>
                </a:solidFill>
                <a:latin typeface="Arial" panose="020B0604020202020204" pitchFamily="34" charset="0"/>
                <a:cs typeface="Arial" panose="020B0604020202020204" pitchFamily="34" charset="0"/>
              </a:rPr>
              <a:t>, </a:t>
            </a:r>
            <a:r>
              <a:rPr lang="en-US" sz="3200" b="1" i="1" dirty="0" err="1" smtClean="0">
                <a:solidFill>
                  <a:srgbClr val="002060"/>
                </a:solidFill>
                <a:latin typeface="Arial" panose="020B0604020202020204" pitchFamily="34" charset="0"/>
                <a:cs typeface="Arial" panose="020B0604020202020204" pitchFamily="34" charset="0"/>
              </a:rPr>
              <a:t>nghệ</a:t>
            </a:r>
            <a:r>
              <a:rPr lang="en-US" sz="3200" b="1" i="1" dirty="0" smtClean="0">
                <a:solidFill>
                  <a:srgbClr val="002060"/>
                </a:solidFill>
                <a:latin typeface="Arial" panose="020B0604020202020204" pitchFamily="34" charset="0"/>
                <a:cs typeface="Arial" panose="020B0604020202020204" pitchFamily="34" charset="0"/>
              </a:rPr>
              <a:t> </a:t>
            </a:r>
            <a:r>
              <a:rPr lang="en-US" sz="3200" b="1" i="1" dirty="0" err="1" smtClean="0">
                <a:solidFill>
                  <a:srgbClr val="002060"/>
                </a:solidFill>
                <a:latin typeface="Arial" panose="020B0604020202020204" pitchFamily="34" charset="0"/>
                <a:cs typeface="Arial" panose="020B0604020202020204" pitchFamily="34" charset="0"/>
              </a:rPr>
              <a:t>thuật</a:t>
            </a:r>
            <a:r>
              <a:rPr lang="en-US" sz="3200" b="1" i="1" dirty="0" smtClean="0">
                <a:solidFill>
                  <a:srgbClr val="002060"/>
                </a:solidFill>
                <a:latin typeface="Arial" panose="020B0604020202020204" pitchFamily="34" charset="0"/>
                <a:cs typeface="Arial" panose="020B0604020202020204" pitchFamily="34" charset="0"/>
              </a:rPr>
              <a:t> </a:t>
            </a:r>
            <a:r>
              <a:rPr lang="en-US" sz="3200" b="1" i="1" dirty="0" err="1" smtClean="0">
                <a:solidFill>
                  <a:srgbClr val="002060"/>
                </a:solidFill>
                <a:latin typeface="Arial" panose="020B0604020202020204" pitchFamily="34" charset="0"/>
                <a:cs typeface="Arial" panose="020B0604020202020204" pitchFamily="34" charset="0"/>
              </a:rPr>
              <a:t>tạo</a:t>
            </a:r>
            <a:r>
              <a:rPr lang="en-US" sz="3200" b="1" i="1" dirty="0" smtClean="0">
                <a:solidFill>
                  <a:srgbClr val="002060"/>
                </a:solidFill>
                <a:latin typeface="Arial" panose="020B0604020202020204" pitchFamily="34" charset="0"/>
                <a:cs typeface="Arial" panose="020B0604020202020204" pitchFamily="34" charset="0"/>
              </a:rPr>
              <a:t> </a:t>
            </a:r>
            <a:r>
              <a:rPr lang="en-US" sz="3200" b="1" i="1" dirty="0" err="1" smtClean="0">
                <a:solidFill>
                  <a:srgbClr val="002060"/>
                </a:solidFill>
                <a:latin typeface="Arial" panose="020B0604020202020204" pitchFamily="34" charset="0"/>
                <a:cs typeface="Arial" panose="020B0604020202020204" pitchFamily="34" charset="0"/>
              </a:rPr>
              <a:t>nên</a:t>
            </a:r>
            <a:r>
              <a:rPr lang="en-US" sz="3200" b="1" i="1" dirty="0" smtClean="0">
                <a:solidFill>
                  <a:srgbClr val="002060"/>
                </a:solidFill>
                <a:latin typeface="Arial" panose="020B0604020202020204" pitchFamily="34" charset="0"/>
                <a:cs typeface="Arial" panose="020B0604020202020204" pitchFamily="34" charset="0"/>
              </a:rPr>
              <a:t> </a:t>
            </a:r>
            <a:r>
              <a:rPr lang="en-US" sz="3200" b="1" i="1" dirty="0" err="1" smtClean="0">
                <a:solidFill>
                  <a:srgbClr val="002060"/>
                </a:solidFill>
                <a:latin typeface="Arial" panose="020B0604020202020204" pitchFamily="34" charset="0"/>
                <a:cs typeface="Arial" panose="020B0604020202020204" pitchFamily="34" charset="0"/>
              </a:rPr>
              <a:t>vẻ</a:t>
            </a:r>
            <a:r>
              <a:rPr lang="en-US" sz="3200" b="1" i="1" dirty="0" smtClean="0">
                <a:solidFill>
                  <a:srgbClr val="002060"/>
                </a:solidFill>
                <a:latin typeface="Arial" panose="020B0604020202020204" pitchFamily="34" charset="0"/>
                <a:cs typeface="Arial" panose="020B0604020202020204" pitchFamily="34" charset="0"/>
              </a:rPr>
              <a:t> </a:t>
            </a:r>
            <a:r>
              <a:rPr lang="en-US" sz="3200" b="1" i="1" dirty="0" err="1" smtClean="0">
                <a:solidFill>
                  <a:srgbClr val="002060"/>
                </a:solidFill>
                <a:latin typeface="Arial" panose="020B0604020202020204" pitchFamily="34" charset="0"/>
                <a:cs typeface="Arial" panose="020B0604020202020204" pitchFamily="34" charset="0"/>
              </a:rPr>
              <a:t>đẹp</a:t>
            </a:r>
            <a:r>
              <a:rPr lang="en-US" sz="3200" b="1" i="1" dirty="0" smtClean="0">
                <a:solidFill>
                  <a:srgbClr val="002060"/>
                </a:solidFill>
                <a:latin typeface="Arial" panose="020B0604020202020204" pitchFamily="34" charset="0"/>
                <a:cs typeface="Arial" panose="020B0604020202020204" pitchFamily="34" charset="0"/>
              </a:rPr>
              <a:t> </a:t>
            </a:r>
            <a:r>
              <a:rPr lang="en-US" sz="3200" b="1" i="1" dirty="0" err="1" smtClean="0">
                <a:solidFill>
                  <a:srgbClr val="002060"/>
                </a:solidFill>
                <a:latin typeface="Arial" panose="020B0604020202020204" pitchFamily="34" charset="0"/>
                <a:cs typeface="Arial" panose="020B0604020202020204" pitchFamily="34" charset="0"/>
              </a:rPr>
              <a:t>của</a:t>
            </a:r>
            <a:r>
              <a:rPr lang="en-US" sz="3200" b="1" i="1" dirty="0" smtClean="0">
                <a:solidFill>
                  <a:srgbClr val="002060"/>
                </a:solidFill>
                <a:latin typeface="Arial" panose="020B0604020202020204" pitchFamily="34" charset="0"/>
                <a:cs typeface="Arial" panose="020B0604020202020204" pitchFamily="34" charset="0"/>
              </a:rPr>
              <a:t> </a:t>
            </a:r>
            <a:r>
              <a:rPr lang="en-US" sz="3200" b="1" i="1" dirty="0" err="1" smtClean="0">
                <a:solidFill>
                  <a:srgbClr val="002060"/>
                </a:solidFill>
                <a:latin typeface="Arial" panose="020B0604020202020204" pitchFamily="34" charset="0"/>
                <a:cs typeface="Arial" panose="020B0604020202020204" pitchFamily="34" charset="0"/>
              </a:rPr>
              <a:t>Toán</a:t>
            </a:r>
            <a:r>
              <a:rPr lang="en-US" sz="3200" b="1" i="1" dirty="0" smtClean="0">
                <a:solidFill>
                  <a:srgbClr val="002060"/>
                </a:solidFill>
                <a:latin typeface="Arial" panose="020B0604020202020204" pitchFamily="34" charset="0"/>
                <a:cs typeface="Arial" panose="020B0604020202020204" pitchFamily="34" charset="0"/>
              </a:rPr>
              <a:t> </a:t>
            </a:r>
            <a:r>
              <a:rPr lang="en-US" sz="3200" b="1" i="1" dirty="0" err="1" smtClean="0">
                <a:solidFill>
                  <a:srgbClr val="002060"/>
                </a:solidFill>
                <a:latin typeface="Arial" panose="020B0604020202020204" pitchFamily="34" charset="0"/>
                <a:cs typeface="Arial" panose="020B0604020202020204" pitchFamily="34" charset="0"/>
              </a:rPr>
              <a:t>học</a:t>
            </a:r>
            <a:r>
              <a:rPr lang="en-US" sz="3200" b="1" i="1" dirty="0" smtClean="0">
                <a:solidFill>
                  <a:srgbClr val="002060"/>
                </a:solidFill>
                <a:latin typeface="Arial" panose="020B0604020202020204" pitchFamily="34" charset="0"/>
                <a:cs typeface="Arial" panose="020B0604020202020204" pitchFamily="34" charset="0"/>
              </a:rPr>
              <a:t>.</a:t>
            </a:r>
            <a:endParaRPr lang="vi-VN" sz="3200" b="1" i="1" dirty="0" err="1" smtClean="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5380397"/>
      </p:ext>
    </p:extLst>
  </p:cSld>
  <p:clrMapOvr>
    <a:masterClrMapping/>
  </p:clrMapOvr>
  <mc:AlternateContent xmlns:mc="http://schemas.openxmlformats.org/markup-compatibility/2006" xmlns:p14="http://schemas.microsoft.com/office/powerpoint/2010/main">
    <mc:Choice Requires="p14">
      <p:transition spd="slow" p14:dur="1250" advTm="2000">
        <p14:switch dir="r"/>
      </p:transition>
    </mc:Choice>
    <mc:Fallback xmlns="">
      <p:transition spd="slow" advTm="2000">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5">
            <a:extLst>
              <a:ext uri="{28A0092B-C50C-407E-A947-70E740481C1C}">
                <a14:useLocalDpi xmlns:a14="http://schemas.microsoft.com/office/drawing/2010/main" val="0"/>
              </a:ext>
            </a:extLst>
          </a:blip>
          <a:srcRect l="20592" t="55938" r="70197" b="25963"/>
          <a:stretch/>
        </p:blipFill>
        <p:spPr>
          <a:xfrm>
            <a:off x="3944968" y="1267044"/>
            <a:ext cx="1137921" cy="1239520"/>
          </a:xfrm>
          <a:prstGeom prst="rect">
            <a:avLst/>
          </a:prstGeom>
        </p:spPr>
      </p:pic>
      <p:sp>
        <p:nvSpPr>
          <p:cNvPr id="10" name="MH_Number"/>
          <p:cNvSpPr/>
          <p:nvPr>
            <p:custDataLst>
              <p:tags r:id="rId2"/>
            </p:custDataLst>
          </p:nvPr>
        </p:nvSpPr>
        <p:spPr>
          <a:xfrm>
            <a:off x="4666484" y="2214759"/>
            <a:ext cx="4915666" cy="12142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0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mn-ea"/>
                <a:sym typeface="+mn-lt"/>
              </a:rPr>
              <a:t>VẬN</a:t>
            </a:r>
            <a:r>
              <a:rPr kumimoji="0" lang="en-US" altLang="zh-CN" sz="4000" b="1" i="0" u="none" strike="noStrike" kern="1200" cap="none" spc="0" normalizeH="0" noProof="0" dirty="0" smtClean="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mn-ea"/>
                <a:sym typeface="+mn-lt"/>
              </a:rPr>
              <a:t> DỤNG</a:t>
            </a:r>
            <a:endPar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mn-ea"/>
              <a:sym typeface="+mn-lt"/>
            </a:endParaRPr>
          </a:p>
        </p:txBody>
      </p:sp>
      <p:grpSp>
        <p:nvGrpSpPr>
          <p:cNvPr id="19" name="组合 18"/>
          <p:cNvGrpSpPr/>
          <p:nvPr/>
        </p:nvGrpSpPr>
        <p:grpSpPr>
          <a:xfrm>
            <a:off x="27064" y="-955630"/>
            <a:ext cx="12201264" cy="7825505"/>
            <a:chOff x="27064" y="-955630"/>
            <a:chExt cx="12201264" cy="7825505"/>
          </a:xfrm>
        </p:grpSpPr>
        <p:pic>
          <p:nvPicPr>
            <p:cNvPr id="15" name="图片 14" descr="Tropical_10"/>
            <p:cNvPicPr>
              <a:picLocks noChangeAspect="1"/>
            </p:cNvPicPr>
            <p:nvPr/>
          </p:nvPicPr>
          <p:blipFill>
            <a:blip r:embed="rId6"/>
            <a:stretch>
              <a:fillRect/>
            </a:stretch>
          </p:blipFill>
          <p:spPr>
            <a:xfrm rot="10800000" flipH="1">
              <a:off x="10153403" y="-955630"/>
              <a:ext cx="1644019" cy="2860913"/>
            </a:xfrm>
            <a:prstGeom prst="rect">
              <a:avLst/>
            </a:prstGeom>
          </p:spPr>
        </p:pic>
        <p:pic>
          <p:nvPicPr>
            <p:cNvPr id="16" name="图片 15"/>
            <p:cNvPicPr>
              <a:picLocks noChangeAspect="1"/>
            </p:cNvPicPr>
            <p:nvPr/>
          </p:nvPicPr>
          <p:blipFill rotWithShape="1">
            <a:blip r:embed="rId7" cstate="print">
              <a:extLst>
                <a:ext uri="{28A0092B-C50C-407E-A947-70E740481C1C}">
                  <a14:useLocalDpi xmlns:a14="http://schemas.microsoft.com/office/drawing/2010/main" val="0"/>
                </a:ext>
              </a:extLst>
            </a:blip>
            <a:srcRect l="7494" t="63695" r="41631" b="-1073"/>
            <a:stretch/>
          </p:blipFill>
          <p:spPr>
            <a:xfrm flipH="1" flipV="1">
              <a:off x="8803132" y="4119717"/>
              <a:ext cx="3425196" cy="2750158"/>
            </a:xfrm>
            <a:prstGeom prst="rect">
              <a:avLst/>
            </a:prstGeom>
          </p:spPr>
        </p:pic>
        <p:pic>
          <p:nvPicPr>
            <p:cNvPr id="17" name="图片 16" descr="Tropical_04"/>
            <p:cNvPicPr>
              <a:picLocks noChangeAspect="1"/>
            </p:cNvPicPr>
            <p:nvPr/>
          </p:nvPicPr>
          <p:blipFill>
            <a:blip r:embed="rId8"/>
            <a:stretch>
              <a:fillRect/>
            </a:stretch>
          </p:blipFill>
          <p:spPr>
            <a:xfrm rot="7140000">
              <a:off x="3869369" y="4801232"/>
              <a:ext cx="629285" cy="1602105"/>
            </a:xfrm>
            <a:prstGeom prst="rect">
              <a:avLst/>
            </a:prstGeom>
          </p:spPr>
        </p:pic>
        <p:pic>
          <p:nvPicPr>
            <p:cNvPr id="18" name="图片 17"/>
            <p:cNvPicPr>
              <a:picLocks noChangeAspect="1"/>
            </p:cNvPicPr>
            <p:nvPr/>
          </p:nvPicPr>
          <p:blipFill rotWithShape="1">
            <a:blip r:embed="rId7" cstate="print">
              <a:extLst>
                <a:ext uri="{28A0092B-C50C-407E-A947-70E740481C1C}">
                  <a14:useLocalDpi xmlns:a14="http://schemas.microsoft.com/office/drawing/2010/main" val="0"/>
                </a:ext>
              </a:extLst>
            </a:blip>
            <a:srcRect l="70268" t="60125" r="-387" b="-1073"/>
            <a:stretch/>
          </p:blipFill>
          <p:spPr>
            <a:xfrm flipH="1" flipV="1">
              <a:off x="27064" y="2003773"/>
              <a:ext cx="3274276" cy="4864760"/>
            </a:xfrm>
            <a:prstGeom prst="rect">
              <a:avLst/>
            </a:prstGeom>
          </p:spPr>
        </p:pic>
      </p:grpSp>
    </p:spTree>
    <p:extLst>
      <p:ext uri="{BB962C8B-B14F-4D97-AF65-F5344CB8AC3E}">
        <p14:creationId xmlns:p14="http://schemas.microsoft.com/office/powerpoint/2010/main" val="2186112015"/>
      </p:ext>
    </p:extLst>
  </p:cSld>
  <p:clrMapOvr>
    <a:masterClrMapping/>
  </p:clrMapOvr>
  <mc:AlternateContent xmlns:mc="http://schemas.openxmlformats.org/markup-compatibility/2006" xmlns:p14="http://schemas.microsoft.com/office/powerpoint/2010/main">
    <mc:Choice Requires="p14">
      <p:transition spd="slow" p14:dur="3000" advTm="2000">
        <p14:shred/>
      </p:transition>
    </mc:Choice>
    <mc:Fallback xmlns="">
      <p:transition spd="slow" advTm="200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clrChange>
              <a:clrFrom>
                <a:srgbClr val="FFFFFF"/>
              </a:clrFrom>
              <a:clrTo>
                <a:srgbClr val="FFFFFF">
                  <a:alpha val="0"/>
                </a:srgbClr>
              </a:clrTo>
            </a:clrChange>
          </a:blip>
          <a:stretch>
            <a:fillRect/>
          </a:stretch>
        </p:blipFill>
        <p:spPr>
          <a:xfrm>
            <a:off x="328612" y="239971"/>
            <a:ext cx="10910887" cy="6618029"/>
          </a:xfrm>
          <a:prstGeom prst="rect">
            <a:avLst/>
          </a:prstGeom>
        </p:spPr>
      </p:pic>
    </p:spTree>
    <p:extLst>
      <p:ext uri="{BB962C8B-B14F-4D97-AF65-F5344CB8AC3E}">
        <p14:creationId xmlns:p14="http://schemas.microsoft.com/office/powerpoint/2010/main" val="4365173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6312" y="2291658"/>
            <a:ext cx="10529888" cy="3118541"/>
          </a:xfrm>
          <a:prstGeom prst="rect">
            <a:avLst/>
          </a:prstGeom>
          <a:noFill/>
          <a:ln>
            <a:noFill/>
          </a:ln>
        </p:spPr>
      </p:pic>
      <p:sp>
        <p:nvSpPr>
          <p:cNvPr id="3" name="TextBox 2"/>
          <p:cNvSpPr txBox="1"/>
          <p:nvPr/>
        </p:nvSpPr>
        <p:spPr>
          <a:xfrm>
            <a:off x="145256" y="762000"/>
            <a:ext cx="12192000" cy="584775"/>
          </a:xfrm>
          <a:prstGeom prst="rect">
            <a:avLst/>
          </a:prstGeom>
          <a:noFill/>
        </p:spPr>
        <p:txBody>
          <a:bodyPr wrap="square" rtlCol="0">
            <a:spAutoFit/>
          </a:bodyPr>
          <a:lstStyle/>
          <a:p>
            <a:pPr algn="ctr"/>
            <a:r>
              <a:rPr lang="nl-NL" sz="3200" b="1" i="1" dirty="0">
                <a:solidFill>
                  <a:srgbClr val="002060"/>
                </a:solidFill>
                <a:latin typeface="Arial" panose="020B0604020202020204" pitchFamily="34" charset="0"/>
                <a:cs typeface="Arial" panose="020B0604020202020204" pitchFamily="34" charset="0"/>
              </a:rPr>
              <a:t>Hình nào sau đây vừa có trục đối xứng, vừa có tâm đối xứng.</a:t>
            </a:r>
            <a:endParaRPr lang="vi-VN" sz="3200" b="1" i="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4120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38300" y="247650"/>
            <a:ext cx="9029700" cy="628955"/>
          </a:xfrm>
          <a:prstGeom prst="rect">
            <a:avLst/>
          </a:prstGeom>
          <a:noFill/>
        </p:spPr>
        <p:txBody>
          <a:bodyPr wrap="square" rtlCol="0">
            <a:spAutoFit/>
          </a:bodyPr>
          <a:lstStyle/>
          <a:p>
            <a:pPr algn="ctr">
              <a:lnSpc>
                <a:spcPct val="120000"/>
              </a:lnSpc>
            </a:pPr>
            <a:r>
              <a:rPr lang="en-US" sz="3200" b="1" dirty="0" smtClean="0">
                <a:latin typeface="Arial" panose="020B0604020202020204" pitchFamily="34" charset="0"/>
                <a:cs typeface="Arial" panose="020B0604020202020204" pitchFamily="34" charset="0"/>
              </a:rPr>
              <a:t>ĐỐI XỨNG TRONG TOÁN HỌC</a:t>
            </a:r>
            <a:endParaRPr lang="vi-VN" sz="3200" b="1" dirty="0" err="1" smtClean="0">
              <a:latin typeface="Arial" panose="020B0604020202020204" pitchFamily="34" charset="0"/>
              <a:cs typeface="Arial" panose="020B0604020202020204" pitchFamily="34" charset="0"/>
            </a:endParaRPr>
          </a:p>
        </p:txBody>
      </p:sp>
      <p:sp>
        <p:nvSpPr>
          <p:cNvPr id="3" name="TextBox 2"/>
          <p:cNvSpPr txBox="1"/>
          <p:nvPr/>
        </p:nvSpPr>
        <p:spPr>
          <a:xfrm>
            <a:off x="152400" y="1447800"/>
            <a:ext cx="10287000" cy="584775"/>
          </a:xfrm>
          <a:prstGeom prst="rect">
            <a:avLst/>
          </a:prstGeom>
          <a:noFill/>
        </p:spPr>
        <p:txBody>
          <a:bodyPr wrap="square" rtlCol="0">
            <a:spAutoFit/>
          </a:bodyPr>
          <a:lstStyle/>
          <a:p>
            <a:pPr algn="ctr"/>
            <a:r>
              <a:rPr lang="en-US" sz="3200" dirty="0" smtClean="0">
                <a:solidFill>
                  <a:srgbClr val="C00000"/>
                </a:solidFill>
                <a:latin typeface="Arial" panose="020B0604020202020204" pitchFamily="34" charset="0"/>
                <a:cs typeface="Arial" panose="020B0604020202020204" pitchFamily="34" charset="0"/>
              </a:rPr>
              <a:t>+ </a:t>
            </a:r>
            <a:r>
              <a:rPr lang="en-US" sz="3200" dirty="0" err="1" smtClean="0">
                <a:solidFill>
                  <a:srgbClr val="C00000"/>
                </a:solidFill>
                <a:latin typeface="Arial" panose="020B0604020202020204" pitchFamily="34" charset="0"/>
                <a:cs typeface="Arial" panose="020B0604020202020204" pitchFamily="34" charset="0"/>
              </a:rPr>
              <a:t>Tính</a:t>
            </a:r>
            <a:r>
              <a:rPr lang="en-US" sz="3200" dirty="0" smtClean="0">
                <a:solidFill>
                  <a:srgbClr val="C00000"/>
                </a:solidFill>
                <a:latin typeface="Arial" panose="020B0604020202020204" pitchFamily="34" charset="0"/>
                <a:cs typeface="Arial" panose="020B0604020202020204" pitchFamily="34" charset="0"/>
              </a:rPr>
              <a:t> </a:t>
            </a:r>
            <a:r>
              <a:rPr lang="en-US" sz="3200" dirty="0" err="1" smtClean="0">
                <a:solidFill>
                  <a:srgbClr val="C00000"/>
                </a:solidFill>
                <a:latin typeface="Arial" panose="020B0604020202020204" pitchFamily="34" charset="0"/>
                <a:cs typeface="Arial" panose="020B0604020202020204" pitchFamily="34" charset="0"/>
              </a:rPr>
              <a:t>chất</a:t>
            </a:r>
            <a:r>
              <a:rPr lang="en-US" sz="3200" dirty="0" smtClean="0">
                <a:solidFill>
                  <a:srgbClr val="C00000"/>
                </a:solidFill>
                <a:latin typeface="Arial" panose="020B0604020202020204" pitchFamily="34" charset="0"/>
                <a:cs typeface="Arial" panose="020B0604020202020204" pitchFamily="34" charset="0"/>
              </a:rPr>
              <a:t> </a:t>
            </a:r>
            <a:r>
              <a:rPr lang="en-US" sz="3200" dirty="0" err="1" smtClean="0">
                <a:solidFill>
                  <a:srgbClr val="C00000"/>
                </a:solidFill>
                <a:latin typeface="Arial" panose="020B0604020202020204" pitchFamily="34" charset="0"/>
                <a:cs typeface="Arial" panose="020B0604020202020204" pitchFamily="34" charset="0"/>
              </a:rPr>
              <a:t>giao</a:t>
            </a:r>
            <a:r>
              <a:rPr lang="en-US" sz="3200" dirty="0" smtClean="0">
                <a:solidFill>
                  <a:srgbClr val="C00000"/>
                </a:solidFill>
                <a:latin typeface="Arial" panose="020B0604020202020204" pitchFamily="34" charset="0"/>
                <a:cs typeface="Arial" panose="020B0604020202020204" pitchFamily="34" charset="0"/>
              </a:rPr>
              <a:t> </a:t>
            </a:r>
            <a:r>
              <a:rPr lang="en-US" sz="3200" dirty="0" err="1" smtClean="0">
                <a:solidFill>
                  <a:srgbClr val="C00000"/>
                </a:solidFill>
                <a:latin typeface="Arial" panose="020B0604020202020204" pitchFamily="34" charset="0"/>
                <a:cs typeface="Arial" panose="020B0604020202020204" pitchFamily="34" charset="0"/>
              </a:rPr>
              <a:t>hoán</a:t>
            </a:r>
            <a:r>
              <a:rPr lang="en-US" sz="3200" dirty="0" smtClean="0">
                <a:solidFill>
                  <a:srgbClr val="C00000"/>
                </a:solidFill>
                <a:latin typeface="Arial" panose="020B0604020202020204" pitchFamily="34" charset="0"/>
                <a:cs typeface="Arial" panose="020B0604020202020204" pitchFamily="34" charset="0"/>
              </a:rPr>
              <a:t> </a:t>
            </a:r>
            <a:r>
              <a:rPr lang="en-US" sz="3200" dirty="0" err="1" smtClean="0">
                <a:solidFill>
                  <a:srgbClr val="C00000"/>
                </a:solidFill>
                <a:latin typeface="Arial" panose="020B0604020202020204" pitchFamily="34" charset="0"/>
                <a:cs typeface="Arial" panose="020B0604020202020204" pitchFamily="34" charset="0"/>
              </a:rPr>
              <a:t>trong</a:t>
            </a:r>
            <a:r>
              <a:rPr lang="en-US" sz="3200" dirty="0" smtClean="0">
                <a:solidFill>
                  <a:srgbClr val="C00000"/>
                </a:solidFill>
                <a:latin typeface="Arial" panose="020B0604020202020204" pitchFamily="34" charset="0"/>
                <a:cs typeface="Arial" panose="020B0604020202020204" pitchFamily="34" charset="0"/>
              </a:rPr>
              <a:t> </a:t>
            </a:r>
            <a:r>
              <a:rPr lang="en-US" sz="3200" dirty="0" err="1" smtClean="0">
                <a:solidFill>
                  <a:srgbClr val="C00000"/>
                </a:solidFill>
                <a:latin typeface="Arial" panose="020B0604020202020204" pitchFamily="34" charset="0"/>
                <a:cs typeface="Arial" panose="020B0604020202020204" pitchFamily="34" charset="0"/>
              </a:rPr>
              <a:t>phép</a:t>
            </a:r>
            <a:r>
              <a:rPr lang="en-US" sz="3200" dirty="0" smtClean="0">
                <a:solidFill>
                  <a:srgbClr val="C00000"/>
                </a:solidFill>
                <a:latin typeface="Arial" panose="020B0604020202020204" pitchFamily="34" charset="0"/>
                <a:cs typeface="Arial" panose="020B0604020202020204" pitchFamily="34" charset="0"/>
              </a:rPr>
              <a:t> </a:t>
            </a:r>
            <a:r>
              <a:rPr lang="en-US" sz="3200" dirty="0" err="1" smtClean="0">
                <a:solidFill>
                  <a:srgbClr val="C00000"/>
                </a:solidFill>
                <a:latin typeface="Arial" panose="020B0604020202020204" pitchFamily="34" charset="0"/>
                <a:cs typeface="Arial" panose="020B0604020202020204" pitchFamily="34" charset="0"/>
              </a:rPr>
              <a:t>cộng</a:t>
            </a:r>
            <a:r>
              <a:rPr lang="en-US" sz="3200" dirty="0" smtClean="0">
                <a:solidFill>
                  <a:srgbClr val="C00000"/>
                </a:solidFill>
                <a:latin typeface="Arial" panose="020B0604020202020204" pitchFamily="34" charset="0"/>
                <a:cs typeface="Arial" panose="020B0604020202020204" pitchFamily="34" charset="0"/>
              </a:rPr>
              <a:t> </a:t>
            </a:r>
            <a:r>
              <a:rPr lang="en-US" sz="3200" dirty="0" err="1" smtClean="0">
                <a:solidFill>
                  <a:srgbClr val="C00000"/>
                </a:solidFill>
                <a:latin typeface="Arial" panose="020B0604020202020204" pitchFamily="34" charset="0"/>
                <a:cs typeface="Arial" panose="020B0604020202020204" pitchFamily="34" charset="0"/>
              </a:rPr>
              <a:t>và</a:t>
            </a:r>
            <a:r>
              <a:rPr lang="en-US" sz="3200" dirty="0" smtClean="0">
                <a:solidFill>
                  <a:srgbClr val="C00000"/>
                </a:solidFill>
                <a:latin typeface="Arial" panose="020B0604020202020204" pitchFamily="34" charset="0"/>
                <a:cs typeface="Arial" panose="020B0604020202020204" pitchFamily="34" charset="0"/>
              </a:rPr>
              <a:t> </a:t>
            </a:r>
            <a:r>
              <a:rPr lang="en-US" sz="3200" dirty="0" err="1" smtClean="0">
                <a:solidFill>
                  <a:srgbClr val="C00000"/>
                </a:solidFill>
                <a:latin typeface="Arial" panose="020B0604020202020204" pitchFamily="34" charset="0"/>
                <a:cs typeface="Arial" panose="020B0604020202020204" pitchFamily="34" charset="0"/>
              </a:rPr>
              <a:t>phép</a:t>
            </a:r>
            <a:r>
              <a:rPr lang="en-US" sz="3200" dirty="0" smtClean="0">
                <a:solidFill>
                  <a:srgbClr val="C00000"/>
                </a:solidFill>
                <a:latin typeface="Arial" panose="020B0604020202020204" pitchFamily="34" charset="0"/>
                <a:cs typeface="Arial" panose="020B0604020202020204" pitchFamily="34" charset="0"/>
              </a:rPr>
              <a:t> </a:t>
            </a:r>
            <a:r>
              <a:rPr lang="en-US" sz="3200" dirty="0" err="1" smtClean="0">
                <a:solidFill>
                  <a:srgbClr val="C00000"/>
                </a:solidFill>
                <a:latin typeface="Arial" panose="020B0604020202020204" pitchFamily="34" charset="0"/>
                <a:cs typeface="Arial" panose="020B0604020202020204" pitchFamily="34" charset="0"/>
              </a:rPr>
              <a:t>nhân</a:t>
            </a:r>
            <a:r>
              <a:rPr lang="en-US" sz="3200" dirty="0" smtClean="0">
                <a:solidFill>
                  <a:srgbClr val="C00000"/>
                </a:solidFill>
                <a:latin typeface="Arial" panose="020B0604020202020204" pitchFamily="34" charset="0"/>
                <a:cs typeface="Arial" panose="020B0604020202020204" pitchFamily="34" charset="0"/>
              </a:rPr>
              <a:t>.</a:t>
            </a:r>
            <a:endParaRPr lang="vi-VN" sz="3200" dirty="0" err="1" smtClean="0">
              <a:solidFill>
                <a:srgbClr val="C00000"/>
              </a:solidFill>
              <a:latin typeface="Arial" panose="020B0604020202020204" pitchFamily="34" charset="0"/>
              <a:cs typeface="Arial" panose="020B0604020202020204" pitchFamily="34" charset="0"/>
            </a:endParaRPr>
          </a:p>
        </p:txBody>
      </p:sp>
      <p:sp>
        <p:nvSpPr>
          <p:cNvPr id="4" name="TextBox 3"/>
          <p:cNvSpPr txBox="1"/>
          <p:nvPr/>
        </p:nvSpPr>
        <p:spPr>
          <a:xfrm>
            <a:off x="381000" y="2470420"/>
            <a:ext cx="10287000" cy="584775"/>
          </a:xfrm>
          <a:prstGeom prst="rect">
            <a:avLst/>
          </a:prstGeom>
          <a:noFill/>
        </p:spPr>
        <p:txBody>
          <a:bodyPr wrap="square" rtlCol="0">
            <a:spAutoFit/>
          </a:bodyPr>
          <a:lstStyle/>
          <a:p>
            <a:pPr algn="just"/>
            <a:r>
              <a:rPr lang="en-US" sz="3200" dirty="0" smtClean="0">
                <a:solidFill>
                  <a:srgbClr val="C00000"/>
                </a:solidFill>
                <a:latin typeface="Arial" panose="020B0604020202020204" pitchFamily="34" charset="0"/>
                <a:cs typeface="Arial" panose="020B0604020202020204" pitchFamily="34" charset="0"/>
              </a:rPr>
              <a:t>+ </a:t>
            </a:r>
            <a:r>
              <a:rPr lang="en-US" sz="3200" dirty="0" err="1" smtClean="0">
                <a:solidFill>
                  <a:srgbClr val="C00000"/>
                </a:solidFill>
                <a:latin typeface="Arial" panose="020B0604020202020204" pitchFamily="34" charset="0"/>
                <a:cs typeface="Arial" panose="020B0604020202020204" pitchFamily="34" charset="0"/>
              </a:rPr>
              <a:t>Số</a:t>
            </a:r>
            <a:r>
              <a:rPr lang="en-US" sz="3200" dirty="0" smtClean="0">
                <a:solidFill>
                  <a:srgbClr val="C00000"/>
                </a:solidFill>
                <a:latin typeface="Arial" panose="020B0604020202020204" pitchFamily="34" charset="0"/>
                <a:cs typeface="Arial" panose="020B0604020202020204" pitchFamily="34" charset="0"/>
              </a:rPr>
              <a:t> </a:t>
            </a:r>
            <a:r>
              <a:rPr lang="en-US" sz="3200" dirty="0" err="1" smtClean="0">
                <a:solidFill>
                  <a:srgbClr val="C00000"/>
                </a:solidFill>
                <a:latin typeface="Arial" panose="020B0604020202020204" pitchFamily="34" charset="0"/>
                <a:cs typeface="Arial" panose="020B0604020202020204" pitchFamily="34" charset="0"/>
              </a:rPr>
              <a:t>nguyên</a:t>
            </a:r>
            <a:r>
              <a:rPr lang="en-US" sz="3200" dirty="0" smtClean="0">
                <a:solidFill>
                  <a:srgbClr val="C00000"/>
                </a:solidFill>
                <a:latin typeface="Arial" panose="020B0604020202020204" pitchFamily="34" charset="0"/>
                <a:cs typeface="Arial" panose="020B0604020202020204" pitchFamily="34" charset="0"/>
              </a:rPr>
              <a:t> </a:t>
            </a:r>
            <a:r>
              <a:rPr lang="en-US" sz="3200" dirty="0" err="1" smtClean="0">
                <a:solidFill>
                  <a:srgbClr val="C00000"/>
                </a:solidFill>
                <a:latin typeface="Arial" panose="020B0604020202020204" pitchFamily="34" charset="0"/>
                <a:cs typeface="Arial" panose="020B0604020202020204" pitchFamily="34" charset="0"/>
              </a:rPr>
              <a:t>âm</a:t>
            </a:r>
            <a:r>
              <a:rPr lang="en-US" sz="3200" dirty="0" smtClean="0">
                <a:solidFill>
                  <a:srgbClr val="C00000"/>
                </a:solidFill>
                <a:latin typeface="Arial" panose="020B0604020202020204" pitchFamily="34" charset="0"/>
                <a:cs typeface="Arial" panose="020B0604020202020204" pitchFamily="34" charset="0"/>
              </a:rPr>
              <a:t> </a:t>
            </a:r>
            <a:r>
              <a:rPr lang="en-US" sz="3200" dirty="0" err="1" smtClean="0">
                <a:solidFill>
                  <a:srgbClr val="C00000"/>
                </a:solidFill>
                <a:latin typeface="Arial" panose="020B0604020202020204" pitchFamily="34" charset="0"/>
                <a:cs typeface="Arial" panose="020B0604020202020204" pitchFamily="34" charset="0"/>
              </a:rPr>
              <a:t>và</a:t>
            </a:r>
            <a:r>
              <a:rPr lang="en-US" sz="3200" dirty="0" smtClean="0">
                <a:solidFill>
                  <a:srgbClr val="C00000"/>
                </a:solidFill>
                <a:latin typeface="Arial" panose="020B0604020202020204" pitchFamily="34" charset="0"/>
                <a:cs typeface="Arial" panose="020B0604020202020204" pitchFamily="34" charset="0"/>
              </a:rPr>
              <a:t> </a:t>
            </a:r>
            <a:r>
              <a:rPr lang="en-US" sz="3200" dirty="0" err="1" smtClean="0">
                <a:solidFill>
                  <a:srgbClr val="C00000"/>
                </a:solidFill>
                <a:latin typeface="Arial" panose="020B0604020202020204" pitchFamily="34" charset="0"/>
                <a:cs typeface="Arial" panose="020B0604020202020204" pitchFamily="34" charset="0"/>
              </a:rPr>
              <a:t>số</a:t>
            </a:r>
            <a:r>
              <a:rPr lang="en-US" sz="3200" dirty="0" smtClean="0">
                <a:solidFill>
                  <a:srgbClr val="C00000"/>
                </a:solidFill>
                <a:latin typeface="Arial" panose="020B0604020202020204" pitchFamily="34" charset="0"/>
                <a:cs typeface="Arial" panose="020B0604020202020204" pitchFamily="34" charset="0"/>
              </a:rPr>
              <a:t> </a:t>
            </a:r>
            <a:r>
              <a:rPr lang="en-US" sz="3200" dirty="0" err="1" smtClean="0">
                <a:solidFill>
                  <a:srgbClr val="C00000"/>
                </a:solidFill>
                <a:latin typeface="Arial" panose="020B0604020202020204" pitchFamily="34" charset="0"/>
                <a:cs typeface="Arial" panose="020B0604020202020204" pitchFamily="34" charset="0"/>
              </a:rPr>
              <a:t>nguyên</a:t>
            </a:r>
            <a:r>
              <a:rPr lang="en-US" sz="3200" dirty="0" smtClean="0">
                <a:solidFill>
                  <a:srgbClr val="C00000"/>
                </a:solidFill>
                <a:latin typeface="Arial" panose="020B0604020202020204" pitchFamily="34" charset="0"/>
                <a:cs typeface="Arial" panose="020B0604020202020204" pitchFamily="34" charset="0"/>
              </a:rPr>
              <a:t> </a:t>
            </a:r>
            <a:r>
              <a:rPr lang="en-US" sz="3200" dirty="0" err="1" smtClean="0">
                <a:solidFill>
                  <a:srgbClr val="C00000"/>
                </a:solidFill>
                <a:latin typeface="Arial" panose="020B0604020202020204" pitchFamily="34" charset="0"/>
                <a:cs typeface="Arial" panose="020B0604020202020204" pitchFamily="34" charset="0"/>
              </a:rPr>
              <a:t>dương</a:t>
            </a:r>
            <a:r>
              <a:rPr lang="en-US" sz="3200" dirty="0" smtClean="0">
                <a:solidFill>
                  <a:srgbClr val="C00000"/>
                </a:solidFill>
                <a:latin typeface="Arial" panose="020B0604020202020204" pitchFamily="34" charset="0"/>
                <a:cs typeface="Arial" panose="020B0604020202020204" pitchFamily="34" charset="0"/>
              </a:rPr>
              <a:t>.</a:t>
            </a:r>
            <a:endParaRPr lang="vi-VN" sz="3200" dirty="0" err="1" smtClean="0">
              <a:solidFill>
                <a:srgbClr val="C00000"/>
              </a:solidFill>
              <a:latin typeface="Arial" panose="020B0604020202020204" pitchFamily="34" charset="0"/>
              <a:cs typeface="Arial" panose="020B0604020202020204" pitchFamily="34" charset="0"/>
            </a:endParaRPr>
          </a:p>
        </p:txBody>
      </p:sp>
      <p:sp>
        <p:nvSpPr>
          <p:cNvPr id="5" name="TextBox 4"/>
          <p:cNvSpPr txBox="1"/>
          <p:nvPr/>
        </p:nvSpPr>
        <p:spPr>
          <a:xfrm>
            <a:off x="381000" y="3759740"/>
            <a:ext cx="10287000" cy="584775"/>
          </a:xfrm>
          <a:prstGeom prst="rect">
            <a:avLst/>
          </a:prstGeom>
          <a:noFill/>
        </p:spPr>
        <p:txBody>
          <a:bodyPr wrap="square" rtlCol="0">
            <a:spAutoFit/>
          </a:bodyPr>
          <a:lstStyle/>
          <a:p>
            <a:pPr algn="just"/>
            <a:r>
              <a:rPr lang="en-US" sz="3200" dirty="0" smtClean="0">
                <a:solidFill>
                  <a:srgbClr val="C00000"/>
                </a:solidFill>
                <a:latin typeface="Arial" panose="020B0604020202020204" pitchFamily="34" charset="0"/>
                <a:cs typeface="Arial" panose="020B0604020202020204" pitchFamily="34" charset="0"/>
              </a:rPr>
              <a:t>+ Tam </a:t>
            </a:r>
            <a:r>
              <a:rPr lang="en-US" sz="3200" dirty="0" err="1" smtClean="0">
                <a:solidFill>
                  <a:srgbClr val="C00000"/>
                </a:solidFill>
                <a:latin typeface="Arial" panose="020B0604020202020204" pitchFamily="34" charset="0"/>
                <a:cs typeface="Arial" panose="020B0604020202020204" pitchFamily="34" charset="0"/>
              </a:rPr>
              <a:t>giác</a:t>
            </a:r>
            <a:r>
              <a:rPr lang="en-US" sz="3200" dirty="0" smtClean="0">
                <a:solidFill>
                  <a:srgbClr val="C00000"/>
                </a:solidFill>
                <a:latin typeface="Arial" panose="020B0604020202020204" pitchFamily="34" charset="0"/>
                <a:cs typeface="Arial" panose="020B0604020202020204" pitchFamily="34" charset="0"/>
              </a:rPr>
              <a:t> Pascal. ( H95 – SGK)</a:t>
            </a:r>
            <a:endParaRPr lang="vi-VN" sz="3200" dirty="0" err="1" smtClean="0">
              <a:solidFill>
                <a:srgbClr val="C00000"/>
              </a:solidFill>
              <a:latin typeface="Arial" panose="020B0604020202020204" pitchFamily="34" charset="0"/>
              <a:cs typeface="Arial" panose="020B0604020202020204" pitchFamily="34" charset="0"/>
            </a:endParaRPr>
          </a:p>
        </p:txBody>
      </p:sp>
      <p:sp>
        <p:nvSpPr>
          <p:cNvPr id="6" name="Rounded Rectangle 5"/>
          <p:cNvSpPr/>
          <p:nvPr/>
        </p:nvSpPr>
        <p:spPr>
          <a:xfrm>
            <a:off x="514350" y="4726020"/>
            <a:ext cx="10763250" cy="1504140"/>
          </a:xfrm>
          <a:prstGeom prst="round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3200" b="1" i="1" dirty="0" err="1" smtClean="0">
                <a:latin typeface="Arial" panose="020B0604020202020204" pitchFamily="34" charset="0"/>
                <a:cs typeface="Arial" panose="020B0604020202020204" pitchFamily="34" charset="0"/>
              </a:rPr>
              <a:t>Em</a:t>
            </a:r>
            <a:r>
              <a:rPr lang="en-US" sz="3200" b="1" i="1" dirty="0" smtClean="0">
                <a:latin typeface="Arial" panose="020B0604020202020204" pitchFamily="34" charset="0"/>
                <a:cs typeface="Arial" panose="020B0604020202020204" pitchFamily="34" charset="0"/>
              </a:rPr>
              <a:t> </a:t>
            </a:r>
            <a:r>
              <a:rPr lang="en-US" sz="3200" b="1" i="1" dirty="0" err="1" smtClean="0">
                <a:latin typeface="Arial" panose="020B0604020202020204" pitchFamily="34" charset="0"/>
                <a:cs typeface="Arial" panose="020B0604020202020204" pitchFamily="34" charset="0"/>
              </a:rPr>
              <a:t>hãy</a:t>
            </a:r>
            <a:r>
              <a:rPr lang="en-US" sz="3200" b="1" i="1" dirty="0" smtClean="0">
                <a:latin typeface="Arial" panose="020B0604020202020204" pitchFamily="34" charset="0"/>
                <a:cs typeface="Arial" panose="020B0604020202020204" pitchFamily="34" charset="0"/>
              </a:rPr>
              <a:t> </a:t>
            </a:r>
            <a:r>
              <a:rPr lang="en-US" sz="3200" b="1" i="1" dirty="0" err="1" smtClean="0">
                <a:latin typeface="Arial" panose="020B0604020202020204" pitchFamily="34" charset="0"/>
                <a:cs typeface="Arial" panose="020B0604020202020204" pitchFamily="34" charset="0"/>
              </a:rPr>
              <a:t>nêu</a:t>
            </a:r>
            <a:r>
              <a:rPr lang="en-US" sz="3200" b="1" i="1" dirty="0" smtClean="0">
                <a:latin typeface="Arial" panose="020B0604020202020204" pitchFamily="34" charset="0"/>
                <a:cs typeface="Arial" panose="020B0604020202020204" pitchFamily="34" charset="0"/>
              </a:rPr>
              <a:t> </a:t>
            </a:r>
            <a:r>
              <a:rPr lang="en-US" sz="3200" b="1" i="1" dirty="0" err="1" smtClean="0">
                <a:latin typeface="Arial" panose="020B0604020202020204" pitchFamily="34" charset="0"/>
                <a:cs typeface="Arial" panose="020B0604020202020204" pitchFamily="34" charset="0"/>
              </a:rPr>
              <a:t>một</a:t>
            </a:r>
            <a:r>
              <a:rPr lang="en-US" sz="3200" b="1" i="1" dirty="0" smtClean="0">
                <a:latin typeface="Arial" panose="020B0604020202020204" pitchFamily="34" charset="0"/>
                <a:cs typeface="Arial" panose="020B0604020202020204" pitchFamily="34" charset="0"/>
              </a:rPr>
              <a:t> </a:t>
            </a:r>
            <a:r>
              <a:rPr lang="en-US" sz="3200" b="1" i="1" dirty="0" err="1" smtClean="0">
                <a:latin typeface="Arial" panose="020B0604020202020204" pitchFamily="34" charset="0"/>
                <a:cs typeface="Arial" panose="020B0604020202020204" pitchFamily="34" charset="0"/>
              </a:rPr>
              <a:t>số</a:t>
            </a:r>
            <a:r>
              <a:rPr lang="en-US" sz="3200" b="1" i="1" dirty="0">
                <a:latin typeface="Arial" panose="020B0604020202020204" pitchFamily="34" charset="0"/>
                <a:cs typeface="Arial" panose="020B0604020202020204" pitchFamily="34" charset="0"/>
              </a:rPr>
              <a:t> </a:t>
            </a:r>
            <a:r>
              <a:rPr lang="en-US" sz="3200" b="1" i="1" dirty="0" err="1" smtClean="0">
                <a:latin typeface="Arial" panose="020B0604020202020204" pitchFamily="34" charset="0"/>
                <a:cs typeface="Arial" panose="020B0604020202020204" pitchFamily="34" charset="0"/>
              </a:rPr>
              <a:t>biểu</a:t>
            </a:r>
            <a:r>
              <a:rPr lang="en-US" sz="3200" b="1" i="1" dirty="0" smtClean="0">
                <a:latin typeface="Arial" panose="020B0604020202020204" pitchFamily="34" charset="0"/>
                <a:cs typeface="Arial" panose="020B0604020202020204" pitchFamily="34" charset="0"/>
              </a:rPr>
              <a:t> </a:t>
            </a:r>
            <a:r>
              <a:rPr lang="en-US" sz="3200" b="1" i="1" dirty="0" err="1" smtClean="0">
                <a:latin typeface="Arial" panose="020B0604020202020204" pitchFamily="34" charset="0"/>
                <a:cs typeface="Arial" panose="020B0604020202020204" pitchFamily="34" charset="0"/>
              </a:rPr>
              <a:t>thức</a:t>
            </a:r>
            <a:r>
              <a:rPr lang="en-US" sz="3200" b="1" i="1" dirty="0" smtClean="0">
                <a:latin typeface="Arial" panose="020B0604020202020204" pitchFamily="34" charset="0"/>
                <a:cs typeface="Arial" panose="020B0604020202020204" pitchFamily="34" charset="0"/>
              </a:rPr>
              <a:t> </a:t>
            </a:r>
            <a:r>
              <a:rPr lang="en-US" sz="3200" b="1" i="1" dirty="0" err="1" smtClean="0">
                <a:latin typeface="Arial" panose="020B0604020202020204" pitchFamily="34" charset="0"/>
                <a:cs typeface="Arial" panose="020B0604020202020204" pitchFamily="34" charset="0"/>
              </a:rPr>
              <a:t>và</a:t>
            </a:r>
            <a:r>
              <a:rPr lang="en-US" sz="3200" b="1" i="1" dirty="0" smtClean="0">
                <a:latin typeface="Arial" panose="020B0604020202020204" pitchFamily="34" charset="0"/>
                <a:cs typeface="Arial" panose="020B0604020202020204" pitchFamily="34" charset="0"/>
              </a:rPr>
              <a:t> </a:t>
            </a:r>
            <a:r>
              <a:rPr lang="en-US" sz="3200" b="1" i="1" dirty="0" err="1" smtClean="0">
                <a:latin typeface="Arial" panose="020B0604020202020204" pitchFamily="34" charset="0"/>
                <a:cs typeface="Arial" panose="020B0604020202020204" pitchFamily="34" charset="0"/>
              </a:rPr>
              <a:t>công</a:t>
            </a:r>
            <a:r>
              <a:rPr lang="en-US" sz="3200" b="1" i="1" dirty="0" smtClean="0">
                <a:latin typeface="Arial" panose="020B0604020202020204" pitchFamily="34" charset="0"/>
                <a:cs typeface="Arial" panose="020B0604020202020204" pitchFamily="34" charset="0"/>
              </a:rPr>
              <a:t> </a:t>
            </a:r>
            <a:r>
              <a:rPr lang="en-US" sz="3200" b="1" i="1" dirty="0" err="1" smtClean="0">
                <a:latin typeface="Arial" panose="020B0604020202020204" pitchFamily="34" charset="0"/>
                <a:cs typeface="Arial" panose="020B0604020202020204" pitchFamily="34" charset="0"/>
              </a:rPr>
              <a:t>thức</a:t>
            </a:r>
            <a:r>
              <a:rPr lang="en-US" sz="3200" b="1" i="1" dirty="0">
                <a:latin typeface="Arial" panose="020B0604020202020204" pitchFamily="34" charset="0"/>
                <a:cs typeface="Arial" panose="020B0604020202020204" pitchFamily="34" charset="0"/>
              </a:rPr>
              <a:t> </a:t>
            </a:r>
            <a:r>
              <a:rPr lang="en-US" sz="3200" b="1" i="1" dirty="0" err="1" smtClean="0">
                <a:latin typeface="Arial" panose="020B0604020202020204" pitchFamily="34" charset="0"/>
                <a:cs typeface="Arial" panose="020B0604020202020204" pitchFamily="34" charset="0"/>
              </a:rPr>
              <a:t>Toán</a:t>
            </a:r>
            <a:r>
              <a:rPr lang="en-US" sz="3200" b="1" i="1" dirty="0" smtClean="0">
                <a:latin typeface="Arial" panose="020B0604020202020204" pitchFamily="34" charset="0"/>
                <a:cs typeface="Arial" panose="020B0604020202020204" pitchFamily="34" charset="0"/>
              </a:rPr>
              <a:t> </a:t>
            </a:r>
            <a:r>
              <a:rPr lang="en-US" sz="3200" b="1" i="1" dirty="0" err="1" smtClean="0">
                <a:latin typeface="Arial" panose="020B0604020202020204" pitchFamily="34" charset="0"/>
                <a:cs typeface="Arial" panose="020B0604020202020204" pitchFamily="34" charset="0"/>
              </a:rPr>
              <a:t>học</a:t>
            </a:r>
            <a:r>
              <a:rPr lang="en-US" sz="3200" b="1" i="1" dirty="0" smtClean="0">
                <a:latin typeface="Arial" panose="020B0604020202020204" pitchFamily="34" charset="0"/>
                <a:cs typeface="Arial" panose="020B0604020202020204" pitchFamily="34" charset="0"/>
              </a:rPr>
              <a:t> </a:t>
            </a:r>
            <a:r>
              <a:rPr lang="en-US" sz="3200" b="1" i="1" dirty="0" err="1" smtClean="0">
                <a:latin typeface="Arial" panose="020B0604020202020204" pitchFamily="34" charset="0"/>
                <a:cs typeface="Arial" panose="020B0604020202020204" pitchFamily="34" charset="0"/>
              </a:rPr>
              <a:t>có</a:t>
            </a:r>
            <a:r>
              <a:rPr lang="en-US" sz="3200" b="1" i="1" dirty="0" smtClean="0">
                <a:latin typeface="Arial" panose="020B0604020202020204" pitchFamily="34" charset="0"/>
                <a:cs typeface="Arial" panose="020B0604020202020204" pitchFamily="34" charset="0"/>
              </a:rPr>
              <a:t> </a:t>
            </a:r>
            <a:r>
              <a:rPr lang="en-US" sz="3200" b="1" i="1" dirty="0" err="1" smtClean="0">
                <a:latin typeface="Arial" panose="020B0604020202020204" pitchFamily="34" charset="0"/>
                <a:cs typeface="Arial" panose="020B0604020202020204" pitchFamily="34" charset="0"/>
              </a:rPr>
              <a:t>tính</a:t>
            </a:r>
            <a:r>
              <a:rPr lang="en-US" sz="3200" b="1" i="1" dirty="0" smtClean="0">
                <a:latin typeface="Arial" panose="020B0604020202020204" pitchFamily="34" charset="0"/>
                <a:cs typeface="Arial" panose="020B0604020202020204" pitchFamily="34" charset="0"/>
              </a:rPr>
              <a:t> </a:t>
            </a:r>
            <a:r>
              <a:rPr lang="en-US" sz="3200" b="1" i="1" dirty="0" err="1" smtClean="0">
                <a:latin typeface="Arial" panose="020B0604020202020204" pitchFamily="34" charset="0"/>
                <a:cs typeface="Arial" panose="020B0604020202020204" pitchFamily="34" charset="0"/>
              </a:rPr>
              <a:t>đối</a:t>
            </a:r>
            <a:r>
              <a:rPr lang="en-US" sz="3200" b="1" i="1" dirty="0" smtClean="0">
                <a:latin typeface="Arial" panose="020B0604020202020204" pitchFamily="34" charset="0"/>
                <a:cs typeface="Arial" panose="020B0604020202020204" pitchFamily="34" charset="0"/>
              </a:rPr>
              <a:t> </a:t>
            </a:r>
            <a:r>
              <a:rPr lang="en-US" sz="3200" b="1" i="1" dirty="0" err="1" smtClean="0">
                <a:latin typeface="Arial" panose="020B0604020202020204" pitchFamily="34" charset="0"/>
                <a:cs typeface="Arial" panose="020B0604020202020204" pitchFamily="34" charset="0"/>
              </a:rPr>
              <a:t>xứng</a:t>
            </a:r>
            <a:r>
              <a:rPr lang="en-US" sz="3200" b="1" i="1" dirty="0" smtClean="0">
                <a:latin typeface="Arial" panose="020B0604020202020204" pitchFamily="34" charset="0"/>
                <a:cs typeface="Arial" panose="020B0604020202020204" pitchFamily="34" charset="0"/>
              </a:rPr>
              <a:t>.</a:t>
            </a:r>
            <a:endParaRPr lang="vi-VN" sz="32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2072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par>
                          <p:cTn id="15" fill="hold">
                            <p:stCondLst>
                              <p:cond delay="125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par>
                          <p:cTn id="20" fill="hold">
                            <p:stCondLst>
                              <p:cond delay="1750"/>
                            </p:stCondLst>
                            <p:childTnLst>
                              <p:par>
                                <p:cTn id="21" presetID="2" presetClass="entr" presetSubtype="4"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randombar(horizontal)">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57200" y="284480"/>
            <a:ext cx="406400" cy="406400"/>
            <a:chOff x="680720" y="254000"/>
            <a:chExt cx="406400" cy="406400"/>
          </a:xfrm>
        </p:grpSpPr>
        <p:sp>
          <p:nvSpPr>
            <p:cNvPr id="3" name="椭圆 2"/>
            <p:cNvSpPr/>
            <p:nvPr/>
          </p:nvSpPr>
          <p:spPr>
            <a:xfrm>
              <a:off x="680720" y="254000"/>
              <a:ext cx="406400" cy="406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mn-ea"/>
                <a:sym typeface="+mn-lt"/>
              </a:endParaRPr>
            </a:p>
          </p:txBody>
        </p:sp>
        <p:sp>
          <p:nvSpPr>
            <p:cNvPr id="4" name="椭圆 3"/>
            <p:cNvSpPr/>
            <p:nvPr/>
          </p:nvSpPr>
          <p:spPr>
            <a:xfrm>
              <a:off x="767080" y="340360"/>
              <a:ext cx="233680" cy="2336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mn-ea"/>
                <a:sym typeface="+mn-lt"/>
              </a:endParaRPr>
            </a:p>
          </p:txBody>
        </p:sp>
      </p:grpSp>
      <p:pic>
        <p:nvPicPr>
          <p:cNvPr id="27" name="图片 26" descr="Tropical_10"/>
          <p:cNvPicPr>
            <a:picLocks noChangeAspect="1"/>
          </p:cNvPicPr>
          <p:nvPr/>
        </p:nvPicPr>
        <p:blipFill>
          <a:blip r:embed="rId4"/>
          <a:stretch>
            <a:fillRect/>
          </a:stretch>
        </p:blipFill>
        <p:spPr>
          <a:xfrm rot="10800000" flipH="1">
            <a:off x="10515730" y="-284880"/>
            <a:ext cx="1644019" cy="2860913"/>
          </a:xfrm>
          <a:prstGeom prst="rect">
            <a:avLst/>
          </a:prstGeom>
        </p:spPr>
      </p:pic>
      <p:pic>
        <p:nvPicPr>
          <p:cNvPr id="28" name="图片 27"/>
          <p:cNvPicPr>
            <a:picLocks noChangeAspect="1"/>
          </p:cNvPicPr>
          <p:nvPr/>
        </p:nvPicPr>
        <p:blipFill rotWithShape="1">
          <a:blip r:embed="rId5" cstate="print">
            <a:extLst>
              <a:ext uri="{28A0092B-C50C-407E-A947-70E740481C1C}">
                <a14:useLocalDpi xmlns:a14="http://schemas.microsoft.com/office/drawing/2010/main" val="0"/>
              </a:ext>
            </a:extLst>
          </a:blip>
          <a:srcRect l="7494" t="63695" r="41631" b="-1073"/>
          <a:stretch/>
        </p:blipFill>
        <p:spPr>
          <a:xfrm flipV="1">
            <a:off x="-53785" y="4107842"/>
            <a:ext cx="3425196" cy="2750158"/>
          </a:xfrm>
          <a:prstGeom prst="rect">
            <a:avLst/>
          </a:prstGeom>
        </p:spPr>
      </p:pic>
      <p:sp>
        <p:nvSpPr>
          <p:cNvPr id="6" name="TextBox 5"/>
          <p:cNvSpPr txBox="1"/>
          <p:nvPr/>
        </p:nvSpPr>
        <p:spPr>
          <a:xfrm>
            <a:off x="457200" y="142935"/>
            <a:ext cx="4724400" cy="584775"/>
          </a:xfrm>
          <a:prstGeom prst="rect">
            <a:avLst/>
          </a:prstGeom>
          <a:noFill/>
        </p:spPr>
        <p:txBody>
          <a:bodyPr wrap="square" rtlCol="0">
            <a:spAutoFit/>
          </a:bodyPr>
          <a:lstStyle/>
          <a:p>
            <a:pPr algn="ctr"/>
            <a:r>
              <a:rPr lang="en-US" sz="3200" b="1"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Nhiệm</a:t>
            </a:r>
            <a:r>
              <a:rPr lang="en-US" sz="32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vụ</a:t>
            </a:r>
            <a:r>
              <a:rPr lang="en-US" sz="32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về</a:t>
            </a:r>
            <a:r>
              <a:rPr lang="en-US" sz="32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nhà</a:t>
            </a:r>
            <a:r>
              <a:rPr lang="en-US" sz="32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vi-VN" sz="3200" b="1" dirty="0" err="1"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7" name="TextBox 6"/>
          <p:cNvSpPr txBox="1"/>
          <p:nvPr/>
        </p:nvSpPr>
        <p:spPr>
          <a:xfrm>
            <a:off x="375099" y="1109691"/>
            <a:ext cx="10962640" cy="1532727"/>
          </a:xfrm>
          <a:prstGeom prst="rect">
            <a:avLst/>
          </a:prstGeom>
          <a:noFill/>
        </p:spPr>
        <p:txBody>
          <a:bodyPr wrap="square" rtlCol="0">
            <a:spAutoFit/>
          </a:bodyPr>
          <a:lstStyle/>
          <a:p>
            <a:pPr algn="just">
              <a:lnSpc>
                <a:spcPct val="130000"/>
              </a:lnSpc>
            </a:pPr>
            <a:r>
              <a:rPr lang="en-US" sz="2400" i="1" u="sng" dirty="0" smtClean="0">
                <a:solidFill>
                  <a:srgbClr val="002060"/>
                </a:solidFill>
                <a:latin typeface="Arial" panose="020B0604020202020204" pitchFamily="34" charset="0"/>
                <a:cs typeface="Arial" panose="020B0604020202020204" pitchFamily="34" charset="0"/>
              </a:rPr>
              <a:t>- </a:t>
            </a:r>
            <a:r>
              <a:rPr lang="en-US" sz="2400" i="1" u="sng" dirty="0" err="1" smtClean="0">
                <a:solidFill>
                  <a:srgbClr val="002060"/>
                </a:solidFill>
                <a:latin typeface="Arial" panose="020B0604020202020204" pitchFamily="34" charset="0"/>
                <a:cs typeface="Arial" panose="020B0604020202020204" pitchFamily="34" charset="0"/>
              </a:rPr>
              <a:t>Nhiệm</a:t>
            </a:r>
            <a:r>
              <a:rPr lang="en-US" sz="2400" i="1" u="sng" dirty="0" smtClean="0">
                <a:solidFill>
                  <a:srgbClr val="002060"/>
                </a:solidFill>
                <a:latin typeface="Arial" panose="020B0604020202020204" pitchFamily="34" charset="0"/>
                <a:cs typeface="Arial" panose="020B0604020202020204" pitchFamily="34" charset="0"/>
              </a:rPr>
              <a:t> </a:t>
            </a:r>
            <a:r>
              <a:rPr lang="en-US" sz="2400" i="1" u="sng" dirty="0" err="1" smtClean="0">
                <a:solidFill>
                  <a:srgbClr val="002060"/>
                </a:solidFill>
                <a:latin typeface="Arial" panose="020B0604020202020204" pitchFamily="34" charset="0"/>
                <a:cs typeface="Arial" panose="020B0604020202020204" pitchFamily="34" charset="0"/>
              </a:rPr>
              <a:t>vụ</a:t>
            </a:r>
            <a:r>
              <a:rPr lang="en-US" sz="2400" i="1" u="sng" dirty="0" smtClean="0">
                <a:solidFill>
                  <a:srgbClr val="002060"/>
                </a:solidFill>
                <a:latin typeface="Arial" panose="020B0604020202020204" pitchFamily="34" charset="0"/>
                <a:cs typeface="Arial" panose="020B0604020202020204" pitchFamily="34" charset="0"/>
              </a:rPr>
              <a:t> 1: </a:t>
            </a:r>
            <a:r>
              <a:rPr lang="en-US" sz="2400" dirty="0" err="1" smtClean="0">
                <a:latin typeface="Arial" panose="020B0604020202020204" pitchFamily="34" charset="0"/>
                <a:cs typeface="Arial" panose="020B0604020202020204" pitchFamily="34" charset="0"/>
              </a:rPr>
              <a:t>Hoạt</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động</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nhóm</a:t>
            </a:r>
            <a:r>
              <a:rPr lang="en-US" sz="2400" dirty="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gồm</a:t>
            </a:r>
            <a:r>
              <a:rPr lang="en-US" sz="2400" dirty="0" smtClean="0">
                <a:latin typeface="Arial" panose="020B0604020202020204" pitchFamily="34" charset="0"/>
                <a:cs typeface="Arial" panose="020B0604020202020204" pitchFamily="34" charset="0"/>
              </a:rPr>
              <a:t> 5 </a:t>
            </a:r>
            <a:r>
              <a:rPr lang="en-US" sz="2400" dirty="0" err="1" smtClean="0">
                <a:latin typeface="Arial" panose="020B0604020202020204" pitchFamily="34" charset="0"/>
                <a:cs typeface="Arial" panose="020B0604020202020204" pitchFamily="34" charset="0"/>
              </a:rPr>
              <a:t>thành</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viên</a:t>
            </a:r>
            <a:r>
              <a:rPr lang="en-US" sz="2400" dirty="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sử</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dụng</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tính</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chất</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đối</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xứng</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tạo</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một</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tấm</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thiệp</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mừng</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ngày</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lễ</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giáng</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sinh</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trong</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thiệp</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có</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một</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số</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các</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hình</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ảnh</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có</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tính</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chất</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đối</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xứng</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như</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cây</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thông</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bông</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hoa</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tuyết</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ngôi</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sao</a:t>
            </a:r>
            <a:r>
              <a:rPr lang="en-US" sz="2400" dirty="0" smtClean="0">
                <a:latin typeface="Arial" panose="020B0604020202020204" pitchFamily="34" charset="0"/>
                <a:cs typeface="Arial" panose="020B0604020202020204" pitchFamily="34" charset="0"/>
              </a:rPr>
              <a:t>,…</a:t>
            </a:r>
            <a:endParaRPr lang="vi-VN" sz="2400" dirty="0" err="1" smtClean="0">
              <a:latin typeface="Arial" panose="020B0604020202020204" pitchFamily="34" charset="0"/>
              <a:cs typeface="Arial" panose="020B0604020202020204" pitchFamily="34" charset="0"/>
            </a:endParaRPr>
          </a:p>
        </p:txBody>
      </p:sp>
      <p:sp>
        <p:nvSpPr>
          <p:cNvPr id="19" name="TextBox 18"/>
          <p:cNvSpPr txBox="1"/>
          <p:nvPr/>
        </p:nvSpPr>
        <p:spPr>
          <a:xfrm>
            <a:off x="375099" y="2576033"/>
            <a:ext cx="10962640" cy="3883371"/>
          </a:xfrm>
          <a:prstGeom prst="rect">
            <a:avLst/>
          </a:prstGeom>
          <a:noFill/>
        </p:spPr>
        <p:txBody>
          <a:bodyPr wrap="square" rtlCol="0">
            <a:spAutoFit/>
          </a:bodyPr>
          <a:lstStyle/>
          <a:p>
            <a:pPr algn="just">
              <a:lnSpc>
                <a:spcPct val="130000"/>
              </a:lnSpc>
            </a:pPr>
            <a:r>
              <a:rPr lang="en-US" sz="2400" i="1" u="sng" dirty="0" smtClean="0">
                <a:solidFill>
                  <a:srgbClr val="002060"/>
                </a:solidFill>
                <a:latin typeface="Arial" panose="020B0604020202020204" pitchFamily="34" charset="0"/>
                <a:cs typeface="Arial" panose="020B0604020202020204" pitchFamily="34" charset="0"/>
              </a:rPr>
              <a:t>- </a:t>
            </a:r>
            <a:r>
              <a:rPr lang="en-US" sz="2400" i="1" u="sng" dirty="0" err="1" smtClean="0">
                <a:solidFill>
                  <a:srgbClr val="002060"/>
                </a:solidFill>
                <a:latin typeface="Arial" panose="020B0604020202020204" pitchFamily="34" charset="0"/>
                <a:cs typeface="Arial" panose="020B0604020202020204" pitchFamily="34" charset="0"/>
              </a:rPr>
              <a:t>Nhiệm</a:t>
            </a:r>
            <a:r>
              <a:rPr lang="en-US" sz="2400" i="1" u="sng" dirty="0" smtClean="0">
                <a:solidFill>
                  <a:srgbClr val="002060"/>
                </a:solidFill>
                <a:latin typeface="Arial" panose="020B0604020202020204" pitchFamily="34" charset="0"/>
                <a:cs typeface="Arial" panose="020B0604020202020204" pitchFamily="34" charset="0"/>
              </a:rPr>
              <a:t> </a:t>
            </a:r>
            <a:r>
              <a:rPr lang="en-US" sz="2400" i="1" u="sng" dirty="0" err="1" smtClean="0">
                <a:solidFill>
                  <a:srgbClr val="002060"/>
                </a:solidFill>
                <a:latin typeface="Arial" panose="020B0604020202020204" pitchFamily="34" charset="0"/>
                <a:cs typeface="Arial" panose="020B0604020202020204" pitchFamily="34" charset="0"/>
              </a:rPr>
              <a:t>vụ</a:t>
            </a:r>
            <a:r>
              <a:rPr lang="en-US" sz="2400" i="1" u="sng" dirty="0" smtClean="0">
                <a:solidFill>
                  <a:srgbClr val="002060"/>
                </a:solidFill>
                <a:latin typeface="Arial" panose="020B0604020202020204" pitchFamily="34" charset="0"/>
                <a:cs typeface="Arial" panose="020B0604020202020204" pitchFamily="34" charset="0"/>
              </a:rPr>
              <a:t> 2:</a:t>
            </a:r>
            <a:endParaRPr lang="en-US" sz="2400" dirty="0">
              <a:solidFill>
                <a:srgbClr val="002060"/>
              </a:solidFill>
              <a:latin typeface="Arial" panose="020B0604020202020204" pitchFamily="34" charset="0"/>
              <a:cs typeface="Arial" panose="020B0604020202020204" pitchFamily="34" charset="0"/>
            </a:endParaRPr>
          </a:p>
          <a:p>
            <a:pPr>
              <a:lnSpc>
                <a:spcPct val="130000"/>
              </a:lnSpc>
            </a:pPr>
            <a:r>
              <a:rPr lang="en-US" sz="2400" dirty="0" smtClean="0">
                <a:latin typeface="Arial" panose="020B0604020202020204" pitchFamily="34" charset="0"/>
                <a:cs typeface="Arial" panose="020B0604020202020204" pitchFamily="34" charset="0"/>
              </a:rPr>
              <a:t>+</a:t>
            </a:r>
            <a:r>
              <a:rPr lang="pt-BR" sz="2400" dirty="0" smtClean="0">
                <a:latin typeface="Arial" panose="020B0604020202020204" pitchFamily="34" charset="0"/>
                <a:cs typeface="Arial" panose="020B0604020202020204" pitchFamily="34" charset="0"/>
              </a:rPr>
              <a:t> </a:t>
            </a:r>
            <a:r>
              <a:rPr lang="pt-BR" sz="2400" dirty="0">
                <a:latin typeface="Arial" panose="020B0604020202020204" pitchFamily="34" charset="0"/>
                <a:cs typeface="Arial" panose="020B0604020202020204" pitchFamily="34" charset="0"/>
              </a:rPr>
              <a:t>Ôn lại các kiến thức và ghi nhớ kiến thức trong chương III</a:t>
            </a:r>
            <a:endParaRPr lang="en-US" sz="2400" dirty="0">
              <a:latin typeface="Arial" panose="020B0604020202020204" pitchFamily="34" charset="0"/>
              <a:cs typeface="Arial" panose="020B0604020202020204" pitchFamily="34" charset="0"/>
            </a:endParaRPr>
          </a:p>
          <a:p>
            <a:pPr>
              <a:lnSpc>
                <a:spcPct val="130000"/>
              </a:lnSpc>
            </a:pP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Xem</a:t>
            </a:r>
            <a:r>
              <a:rPr lang="en-US" sz="2400" dirty="0" smtClean="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chuẩn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bị</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trước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bài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tập</a:t>
            </a:r>
            <a:r>
              <a:rPr lang="en-US" sz="2400"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Bài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tập</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chương</a:t>
            </a:r>
            <a:r>
              <a:rPr lang="en-US" sz="2400" b="1" dirty="0">
                <a:latin typeface="Arial" panose="020B0604020202020204" pitchFamily="34" charset="0"/>
                <a:cs typeface="Arial" panose="020B0604020202020204" pitchFamily="34" charset="0"/>
              </a:rPr>
              <a:t> </a:t>
            </a:r>
            <a:r>
              <a:rPr lang="en-US" sz="2400" b="1" dirty="0" smtClean="0">
                <a:latin typeface="Arial" panose="020B0604020202020204" pitchFamily="34" charset="0"/>
                <a:cs typeface="Arial" panose="020B0604020202020204" pitchFamily="34" charset="0"/>
              </a:rPr>
              <a:t>III</a:t>
            </a:r>
            <a:r>
              <a:rPr lang="en-US" sz="2400" dirty="0" smtClean="0">
                <a:latin typeface="Arial" panose="020B0604020202020204" pitchFamily="34" charset="0"/>
                <a:cs typeface="Arial" panose="020B0604020202020204" pitchFamily="34" charset="0"/>
              </a:rPr>
              <a:t>.</a:t>
            </a:r>
          </a:p>
          <a:p>
            <a:pPr>
              <a:lnSpc>
                <a:spcPct val="130000"/>
              </a:lnSpc>
            </a:pPr>
            <a:r>
              <a:rPr lang="en-US" sz="2400" dirty="0" smtClean="0"/>
              <a:t>+ </a:t>
            </a:r>
            <a:r>
              <a:rPr lang="en-US" sz="2400" dirty="0" err="1" smtClean="0"/>
              <a:t>Thiết</a:t>
            </a:r>
            <a:r>
              <a:rPr lang="en-US" sz="2400" dirty="0" smtClean="0"/>
              <a:t> </a:t>
            </a:r>
            <a:r>
              <a:rPr lang="en-US" sz="2400" dirty="0" err="1"/>
              <a:t>kế</a:t>
            </a:r>
            <a:r>
              <a:rPr lang="en-US" sz="2400" dirty="0"/>
              <a:t> </a:t>
            </a:r>
            <a:r>
              <a:rPr lang="en-US" sz="2400" dirty="0" err="1"/>
              <a:t>sơ</a:t>
            </a:r>
            <a:r>
              <a:rPr lang="en-US" sz="2400" dirty="0"/>
              <a:t> </a:t>
            </a:r>
            <a:r>
              <a:rPr lang="en-US" sz="2400" dirty="0" err="1"/>
              <a:t>đồ</a:t>
            </a:r>
            <a:r>
              <a:rPr lang="en-US" sz="2400" dirty="0"/>
              <a:t> </a:t>
            </a:r>
            <a:r>
              <a:rPr lang="en-US" sz="2400" dirty="0" err="1"/>
              <a:t>tư</a:t>
            </a:r>
            <a:r>
              <a:rPr lang="en-US" sz="2400" dirty="0"/>
              <a:t> </a:t>
            </a:r>
            <a:r>
              <a:rPr lang="en-US" sz="2400" dirty="0" err="1"/>
              <a:t>duy</a:t>
            </a:r>
            <a:r>
              <a:rPr lang="en-US" sz="2400" dirty="0"/>
              <a:t> </a:t>
            </a:r>
            <a:r>
              <a:rPr lang="en-US" sz="2400" dirty="0" err="1"/>
              <a:t>theo</a:t>
            </a:r>
            <a:r>
              <a:rPr lang="en-US" sz="2400" dirty="0"/>
              <a:t> </a:t>
            </a:r>
            <a:r>
              <a:rPr lang="en-US" sz="2400" dirty="0" err="1"/>
              <a:t>sáng</a:t>
            </a:r>
            <a:r>
              <a:rPr lang="en-US" sz="2400" dirty="0"/>
              <a:t> </a:t>
            </a:r>
            <a:r>
              <a:rPr lang="en-US" sz="2400" dirty="0" err="1"/>
              <a:t>tạo</a:t>
            </a:r>
            <a:r>
              <a:rPr lang="en-US" sz="2400" dirty="0"/>
              <a:t> </a:t>
            </a:r>
            <a:r>
              <a:rPr lang="en-US" sz="2400" dirty="0" err="1"/>
              <a:t>riêng</a:t>
            </a:r>
            <a:r>
              <a:rPr lang="en-US" sz="2400" dirty="0"/>
              <a:t> </a:t>
            </a:r>
            <a:r>
              <a:rPr lang="en-US" sz="2400" dirty="0" err="1"/>
              <a:t>của</a:t>
            </a:r>
            <a:r>
              <a:rPr lang="en-US" sz="2400" dirty="0"/>
              <a:t> </a:t>
            </a:r>
            <a:r>
              <a:rPr lang="en-US" sz="2400" dirty="0" err="1"/>
              <a:t>mỗi</a:t>
            </a:r>
            <a:r>
              <a:rPr lang="en-US" sz="2400" dirty="0"/>
              <a:t> </a:t>
            </a:r>
            <a:r>
              <a:rPr lang="en-US" sz="2400" dirty="0" err="1"/>
              <a:t>nhóm</a:t>
            </a:r>
            <a:r>
              <a:rPr lang="en-US" sz="2400" dirty="0"/>
              <a:t> </a:t>
            </a:r>
            <a:r>
              <a:rPr lang="en-US" sz="2400" dirty="0" err="1"/>
              <a:t>để</a:t>
            </a:r>
            <a:r>
              <a:rPr lang="en-US" sz="2400" dirty="0"/>
              <a:t> </a:t>
            </a:r>
            <a:r>
              <a:rPr lang="en-US" sz="2400" dirty="0" err="1"/>
              <a:t>tổng</a:t>
            </a:r>
            <a:r>
              <a:rPr lang="en-US" sz="2400" dirty="0"/>
              <a:t> </a:t>
            </a:r>
            <a:r>
              <a:rPr lang="en-US" sz="2400" dirty="0" err="1"/>
              <a:t>hợp</a:t>
            </a:r>
            <a:r>
              <a:rPr lang="en-US" sz="2400" dirty="0"/>
              <a:t> </a:t>
            </a:r>
            <a:r>
              <a:rPr lang="en-US" sz="2400" dirty="0" err="1"/>
              <a:t>kiến</a:t>
            </a:r>
            <a:r>
              <a:rPr lang="en-US" sz="2400" dirty="0"/>
              <a:t> </a:t>
            </a:r>
            <a:r>
              <a:rPr lang="en-US" sz="2400" dirty="0" err="1"/>
              <a:t>thức</a:t>
            </a:r>
            <a:r>
              <a:rPr lang="en-US" sz="2400" dirty="0"/>
              <a:t> </a:t>
            </a:r>
            <a:r>
              <a:rPr lang="en-US" sz="2400" dirty="0" err="1"/>
              <a:t>Bài</a:t>
            </a:r>
            <a:r>
              <a:rPr lang="en-US" sz="2400" dirty="0"/>
              <a:t> 1 – Bai 7 ( GV </a:t>
            </a:r>
            <a:r>
              <a:rPr lang="en-US" sz="2400" dirty="0" err="1"/>
              <a:t>hướng</a:t>
            </a:r>
            <a:r>
              <a:rPr lang="en-US" sz="2400" dirty="0"/>
              <a:t> </a:t>
            </a:r>
            <a:r>
              <a:rPr lang="en-US" sz="2400" dirty="0" err="1"/>
              <a:t>dẫn</a:t>
            </a:r>
            <a:r>
              <a:rPr lang="en-US" sz="2400" dirty="0"/>
              <a:t> 4 </a:t>
            </a:r>
            <a:r>
              <a:rPr lang="en-US" sz="2400" dirty="0" err="1"/>
              <a:t>nhóm</a:t>
            </a:r>
            <a:r>
              <a:rPr lang="en-US" sz="2400" dirty="0"/>
              <a:t> </a:t>
            </a:r>
            <a:r>
              <a:rPr lang="en-US" sz="2400" dirty="0" err="1"/>
              <a:t>các</a:t>
            </a:r>
            <a:r>
              <a:rPr lang="en-US" sz="2400" dirty="0"/>
              <a:t> </a:t>
            </a:r>
            <a:r>
              <a:rPr lang="en-US" sz="2400" dirty="0" err="1"/>
              <a:t>nội</a:t>
            </a:r>
            <a:r>
              <a:rPr lang="en-US" sz="2400" dirty="0"/>
              <a:t> dung </a:t>
            </a:r>
            <a:r>
              <a:rPr lang="en-US" sz="2400" dirty="0" err="1"/>
              <a:t>lớn</a:t>
            </a:r>
            <a:r>
              <a:rPr lang="en-US" sz="2400" dirty="0"/>
              <a:t> </a:t>
            </a:r>
            <a:r>
              <a:rPr lang="en-US" sz="2400" dirty="0" err="1"/>
              <a:t>cần</a:t>
            </a:r>
            <a:r>
              <a:rPr lang="en-US" sz="2400" dirty="0"/>
              <a:t> </a:t>
            </a:r>
            <a:r>
              <a:rPr lang="en-US" sz="2400" dirty="0" err="1"/>
              <a:t>hoàn</a:t>
            </a:r>
            <a:r>
              <a:rPr lang="en-US" sz="2400" dirty="0"/>
              <a:t> </a:t>
            </a:r>
            <a:r>
              <a:rPr lang="en-US" sz="2400" dirty="0" err="1"/>
              <a:t>thành</a:t>
            </a:r>
            <a:r>
              <a:rPr lang="en-US" sz="2400" dirty="0"/>
              <a:t>) </a:t>
            </a:r>
            <a:r>
              <a:rPr lang="en-US" sz="2400" dirty="0" err="1"/>
              <a:t>trình</a:t>
            </a:r>
            <a:r>
              <a:rPr lang="en-US" sz="2400" dirty="0"/>
              <a:t> </a:t>
            </a:r>
            <a:r>
              <a:rPr lang="en-US" sz="2400" dirty="0" err="1"/>
              <a:t>bày</a:t>
            </a:r>
            <a:r>
              <a:rPr lang="en-US" sz="2400" dirty="0"/>
              <a:t> </a:t>
            </a:r>
            <a:r>
              <a:rPr lang="en-US" sz="2400" dirty="0" err="1"/>
              <a:t>ra</a:t>
            </a:r>
            <a:r>
              <a:rPr lang="en-US" sz="2400" dirty="0"/>
              <a:t> </a:t>
            </a:r>
            <a:r>
              <a:rPr lang="en-US" sz="2400" dirty="0" err="1"/>
              <a:t>giấy</a:t>
            </a:r>
            <a:r>
              <a:rPr lang="en-US" sz="2400" dirty="0"/>
              <a:t> A0 </a:t>
            </a:r>
            <a:r>
              <a:rPr lang="en-US" sz="2400" dirty="0" err="1"/>
              <a:t>hoặc</a:t>
            </a:r>
            <a:r>
              <a:rPr lang="en-US" sz="2400" dirty="0"/>
              <a:t> A1 </a:t>
            </a:r>
            <a:r>
              <a:rPr lang="en-US" sz="2400" dirty="0" err="1"/>
              <a:t>và</a:t>
            </a:r>
            <a:r>
              <a:rPr lang="en-US" sz="2400" dirty="0"/>
              <a:t> </a:t>
            </a:r>
            <a:r>
              <a:rPr lang="en-US" sz="2400" dirty="0" err="1"/>
              <a:t>báo</a:t>
            </a:r>
            <a:r>
              <a:rPr lang="en-US" sz="2400" dirty="0"/>
              <a:t> </a:t>
            </a:r>
            <a:r>
              <a:rPr lang="en-US" sz="2400" dirty="0" err="1"/>
              <a:t>cáo</a:t>
            </a:r>
            <a:r>
              <a:rPr lang="en-US" sz="2400" dirty="0"/>
              <a:t> </a:t>
            </a:r>
            <a:r>
              <a:rPr lang="en-US" sz="2400" dirty="0" err="1"/>
              <a:t>vào</a:t>
            </a:r>
            <a:r>
              <a:rPr lang="en-US" sz="2400" dirty="0"/>
              <a:t> </a:t>
            </a:r>
            <a:r>
              <a:rPr lang="en-US" sz="2400" dirty="0" err="1"/>
              <a:t>buổi</a:t>
            </a:r>
            <a:r>
              <a:rPr lang="en-US" sz="2400" dirty="0"/>
              <a:t> </a:t>
            </a:r>
            <a:r>
              <a:rPr lang="en-US" sz="2400" dirty="0" err="1"/>
              <a:t>học</a:t>
            </a:r>
            <a:r>
              <a:rPr lang="en-US" sz="2400" dirty="0"/>
              <a:t> </a:t>
            </a:r>
            <a:r>
              <a:rPr lang="en-US" sz="2400" dirty="0" err="1"/>
              <a:t>sau</a:t>
            </a:r>
            <a:r>
              <a:rPr lang="en-US" sz="2400" dirty="0"/>
              <a:t>.</a:t>
            </a:r>
          </a:p>
          <a:p>
            <a:pPr>
              <a:lnSpc>
                <a:spcPct val="130000"/>
              </a:lnSpc>
            </a:pPr>
            <a:endParaRPr lang="en-US" sz="2400" dirty="0">
              <a:latin typeface="Arial" panose="020B0604020202020204" pitchFamily="34" charset="0"/>
              <a:cs typeface="Arial" panose="020B0604020202020204" pitchFamily="34" charset="0"/>
            </a:endParaRPr>
          </a:p>
          <a:p>
            <a:pPr algn="just">
              <a:lnSpc>
                <a:spcPct val="130000"/>
              </a:lnSpc>
            </a:pPr>
            <a:endParaRPr lang="en-US" sz="2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7781897"/>
      </p:ext>
    </p:extLst>
  </p:cSld>
  <p:clrMapOvr>
    <a:masterClrMapping/>
  </p:clrMapOvr>
  <mc:AlternateContent xmlns:mc="http://schemas.openxmlformats.org/markup-compatibility/2006" xmlns:p14="http://schemas.microsoft.com/office/powerpoint/2010/main">
    <mc:Choice Requires="p14">
      <p:transition spd="slow" p14:dur="1250" advTm="2000">
        <p14:switch dir="r"/>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par>
                          <p:cTn id="12" fill="hold">
                            <p:stCondLst>
                              <p:cond delay="1000"/>
                            </p:stCondLst>
                            <p:childTnLst>
                              <p:par>
                                <p:cTn id="13" presetID="2" presetClass="entr" presetSubtype="4" fill="hold" grpId="0" nodeType="after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 calcmode="lin" valueType="num">
                                      <p:cBhvr additive="base">
                                        <p:cTn id="15"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4" fill="hold" grpId="0" nodeType="afterEffect">
                                  <p:stCondLst>
                                    <p:cond delay="0"/>
                                  </p:stCondLst>
                                  <p:childTnLst>
                                    <p:set>
                                      <p:cBhvr>
                                        <p:cTn id="19" dur="1" fill="hold">
                                          <p:stCondLst>
                                            <p:cond delay="0"/>
                                          </p:stCondLst>
                                        </p:cTn>
                                        <p:tgtEl>
                                          <p:spTgt spid="19">
                                            <p:txEl>
                                              <p:pRg st="1" end="1"/>
                                            </p:txEl>
                                          </p:spTgt>
                                        </p:tgtEl>
                                        <p:attrNameLst>
                                          <p:attrName>style.visibility</p:attrName>
                                        </p:attrNameLst>
                                      </p:cBhvr>
                                      <p:to>
                                        <p:strVal val="visible"/>
                                      </p:to>
                                    </p:set>
                                    <p:anim calcmode="lin" valueType="num">
                                      <p:cBhvr additive="base">
                                        <p:cTn id="20" dur="500" fill="hold"/>
                                        <p:tgtEl>
                                          <p:spTgt spid="19">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9">
                                            <p:txEl>
                                              <p:pRg st="1" end="1"/>
                                            </p:txEl>
                                          </p:spTgt>
                                        </p:tgtEl>
                                        <p:attrNameLst>
                                          <p:attrName>ppt_y</p:attrName>
                                        </p:attrNameLst>
                                      </p:cBhvr>
                                      <p:tavLst>
                                        <p:tav tm="0">
                                          <p:val>
                                            <p:strVal val="1+#ppt_h/2"/>
                                          </p:val>
                                        </p:tav>
                                        <p:tav tm="100000">
                                          <p:val>
                                            <p:strVal val="#ppt_y"/>
                                          </p:val>
                                        </p:tav>
                                      </p:tavLst>
                                    </p:anim>
                                  </p:childTnLst>
                                </p:cTn>
                              </p:par>
                            </p:childTnLst>
                          </p:cTn>
                        </p:par>
                        <p:par>
                          <p:cTn id="22" fill="hold">
                            <p:stCondLst>
                              <p:cond delay="2000"/>
                            </p:stCondLst>
                            <p:childTnLst>
                              <p:par>
                                <p:cTn id="23" presetID="2" presetClass="entr" presetSubtype="4" fill="hold" grpId="0" nodeType="afterEffect">
                                  <p:stCondLst>
                                    <p:cond delay="0"/>
                                  </p:stCondLst>
                                  <p:childTnLst>
                                    <p:set>
                                      <p:cBhvr>
                                        <p:cTn id="24" dur="1" fill="hold">
                                          <p:stCondLst>
                                            <p:cond delay="0"/>
                                          </p:stCondLst>
                                        </p:cTn>
                                        <p:tgtEl>
                                          <p:spTgt spid="19">
                                            <p:txEl>
                                              <p:pRg st="2" end="2"/>
                                            </p:txEl>
                                          </p:spTgt>
                                        </p:tgtEl>
                                        <p:attrNameLst>
                                          <p:attrName>style.visibility</p:attrName>
                                        </p:attrNameLst>
                                      </p:cBhvr>
                                      <p:to>
                                        <p:strVal val="visible"/>
                                      </p:to>
                                    </p:set>
                                    <p:anim calcmode="lin" valueType="num">
                                      <p:cBhvr additive="base">
                                        <p:cTn id="25" dur="500" fill="hold"/>
                                        <p:tgtEl>
                                          <p:spTgt spid="19">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
                                            <p:txEl>
                                              <p:pRg st="2" end="2"/>
                                            </p:txEl>
                                          </p:spTgt>
                                        </p:tgtEl>
                                        <p:attrNameLst>
                                          <p:attrName>ppt_y</p:attrName>
                                        </p:attrNameLst>
                                      </p:cBhvr>
                                      <p:tavLst>
                                        <p:tav tm="0">
                                          <p:val>
                                            <p:strVal val="1+#ppt_h/2"/>
                                          </p:val>
                                        </p:tav>
                                        <p:tav tm="100000">
                                          <p:val>
                                            <p:strVal val="#ppt_y"/>
                                          </p:val>
                                        </p:tav>
                                      </p:tavLst>
                                    </p:anim>
                                  </p:childTnLst>
                                </p:cTn>
                              </p:par>
                            </p:childTnLst>
                          </p:cTn>
                        </p:par>
                        <p:par>
                          <p:cTn id="27" fill="hold">
                            <p:stCondLst>
                              <p:cond delay="2500"/>
                            </p:stCondLst>
                            <p:childTnLst>
                              <p:par>
                                <p:cTn id="28" presetID="2" presetClass="entr" presetSubtype="4" fill="hold" grpId="0" nodeType="afterEffect">
                                  <p:stCondLst>
                                    <p:cond delay="0"/>
                                  </p:stCondLst>
                                  <p:childTnLst>
                                    <p:set>
                                      <p:cBhvr>
                                        <p:cTn id="29" dur="1" fill="hold">
                                          <p:stCondLst>
                                            <p:cond delay="0"/>
                                          </p:stCondLst>
                                        </p:cTn>
                                        <p:tgtEl>
                                          <p:spTgt spid="19">
                                            <p:txEl>
                                              <p:pRg st="3" end="3"/>
                                            </p:txEl>
                                          </p:spTgt>
                                        </p:tgtEl>
                                        <p:attrNameLst>
                                          <p:attrName>style.visibility</p:attrName>
                                        </p:attrNameLst>
                                      </p:cBhvr>
                                      <p:to>
                                        <p:strVal val="visible"/>
                                      </p:to>
                                    </p:set>
                                    <p:anim calcmode="lin" valueType="num">
                                      <p:cBhvr additive="base">
                                        <p:cTn id="30" dur="500" fill="hold"/>
                                        <p:tgtEl>
                                          <p:spTgt spid="19">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9" grpId="0" uiExpand="1" build="allAtOnce"/>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239751" y="-495126"/>
            <a:ext cx="12553529" cy="6750251"/>
            <a:chOff x="-239751" y="-495126"/>
            <a:chExt cx="12553529" cy="6750251"/>
          </a:xfrm>
        </p:grpSpPr>
        <p:pic>
          <p:nvPicPr>
            <p:cNvPr id="6" name="图片 5" descr="Tropical_04"/>
            <p:cNvPicPr>
              <a:picLocks noChangeAspect="1"/>
            </p:cNvPicPr>
            <p:nvPr/>
          </p:nvPicPr>
          <p:blipFill>
            <a:blip r:embed="rId4"/>
            <a:stretch>
              <a:fillRect/>
            </a:stretch>
          </p:blipFill>
          <p:spPr>
            <a:xfrm rot="7140000">
              <a:off x="1436686" y="5139430"/>
              <a:ext cx="629285" cy="1602105"/>
            </a:xfrm>
            <a:prstGeom prst="rect">
              <a:avLst/>
            </a:prstGeom>
          </p:spPr>
        </p:pic>
        <p:pic>
          <p:nvPicPr>
            <p:cNvPr id="8" name="图片 7" descr="Tropical_10"/>
            <p:cNvPicPr>
              <a:picLocks noChangeAspect="1"/>
            </p:cNvPicPr>
            <p:nvPr/>
          </p:nvPicPr>
          <p:blipFill>
            <a:blip r:embed="rId5"/>
            <a:stretch>
              <a:fillRect/>
            </a:stretch>
          </p:blipFill>
          <p:spPr>
            <a:xfrm rot="10800000">
              <a:off x="10283034" y="-495126"/>
              <a:ext cx="2030744" cy="3533890"/>
            </a:xfrm>
            <a:prstGeom prst="rect">
              <a:avLst/>
            </a:prstGeom>
          </p:spPr>
        </p:pic>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l="20592" t="55938" r="70197" b="25963"/>
            <a:stretch/>
          </p:blipFill>
          <p:spPr>
            <a:xfrm flipH="1">
              <a:off x="-239751" y="0"/>
              <a:ext cx="1137921" cy="1239520"/>
            </a:xfrm>
            <a:prstGeom prst="rect">
              <a:avLst/>
            </a:prstGeom>
          </p:spPr>
        </p:pic>
      </p:grpSp>
      <p:sp>
        <p:nvSpPr>
          <p:cNvPr id="12" name="矩形 35"/>
          <p:cNvSpPr/>
          <p:nvPr/>
        </p:nvSpPr>
        <p:spPr>
          <a:xfrm>
            <a:off x="1751328" y="1953050"/>
            <a:ext cx="8667750" cy="2171428"/>
          </a:xfrm>
          <a:prstGeom prst="rect">
            <a:avLst/>
          </a:prstGeom>
          <a:ln w="28575">
            <a:solidFill>
              <a:schemeClr val="accent3">
                <a:lumMod val="60000"/>
                <a:lumOff val="40000"/>
              </a:schemeClr>
            </a:solidFill>
          </a:ln>
        </p:spPr>
        <p:txBody>
          <a:bodyPr wrap="square">
            <a:spAutoFit/>
          </a:bodyPr>
          <a:lstStyle/>
          <a:p>
            <a:pPr algn="ctr">
              <a:lnSpc>
                <a:spcPct val="150000"/>
              </a:lnSpc>
              <a:defRPr/>
            </a:pPr>
            <a:r>
              <a:rPr lang="en-US" altLang="zh-CN" sz="4800" b="1" kern="0" spc="300" dirty="0" smtClean="0">
                <a:solidFill>
                  <a:schemeClr val="accent5">
                    <a:lumMod val="50000"/>
                  </a:schemeClr>
                </a:solidFill>
                <a:effectLst>
                  <a:outerShdw blurRad="38100" dist="38100" dir="2700000" algn="tl">
                    <a:srgbClr val="000000">
                      <a:alpha val="43137"/>
                    </a:srgbClr>
                  </a:outerShdw>
                </a:effectLst>
                <a:latin typeface="Arial" panose="020B0604020202020204" pitchFamily="34" charset="0"/>
                <a:cs typeface="+mn-ea"/>
                <a:sym typeface="+mn-lt"/>
              </a:rPr>
              <a:t>CẢM ƠN CÁC BẠN ĐÃ CHÚ Ý BÀI GIẢNG!</a:t>
            </a:r>
            <a:endParaRPr lang="en-US" altLang="zh-CN" sz="4800" b="1" kern="0" spc="300" dirty="0">
              <a:solidFill>
                <a:schemeClr val="accent5">
                  <a:lumMod val="50000"/>
                </a:schemeClr>
              </a:solidFill>
              <a:effectLst>
                <a:outerShdw blurRad="38100" dist="38100" dir="2700000" algn="tl">
                  <a:srgbClr val="000000">
                    <a:alpha val="43137"/>
                  </a:srgbClr>
                </a:outerShdw>
              </a:effectLst>
              <a:latin typeface="Arial" panose="020B0604020202020204" pitchFamily="34" charset="0"/>
              <a:cs typeface="+mn-ea"/>
              <a:sym typeface="+mn-lt"/>
            </a:endParaRPr>
          </a:p>
        </p:txBody>
      </p:sp>
    </p:spTree>
    <p:extLst>
      <p:ext uri="{BB962C8B-B14F-4D97-AF65-F5344CB8AC3E}">
        <p14:creationId xmlns:p14="http://schemas.microsoft.com/office/powerpoint/2010/main" val="42202050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000">
        <p15:prstTrans prst="airplane"/>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57200" y="284480"/>
            <a:ext cx="406400" cy="406400"/>
            <a:chOff x="680720" y="254000"/>
            <a:chExt cx="406400" cy="406400"/>
          </a:xfrm>
        </p:grpSpPr>
        <p:sp>
          <p:nvSpPr>
            <p:cNvPr id="3" name="椭圆 2"/>
            <p:cNvSpPr/>
            <p:nvPr/>
          </p:nvSpPr>
          <p:spPr>
            <a:xfrm>
              <a:off x="680720" y="254000"/>
              <a:ext cx="406400" cy="406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mn-ea"/>
                <a:sym typeface="+mn-lt"/>
              </a:endParaRPr>
            </a:p>
          </p:txBody>
        </p:sp>
        <p:sp>
          <p:nvSpPr>
            <p:cNvPr id="4" name="椭圆 3"/>
            <p:cNvSpPr/>
            <p:nvPr/>
          </p:nvSpPr>
          <p:spPr>
            <a:xfrm>
              <a:off x="767080" y="340360"/>
              <a:ext cx="233680" cy="2336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mn-ea"/>
                <a:sym typeface="+mn-lt"/>
              </a:endParaRPr>
            </a:p>
          </p:txBody>
        </p:sp>
      </p:grpSp>
      <p:pic>
        <p:nvPicPr>
          <p:cNvPr id="63" name="图片 62" descr="Tropical_10"/>
          <p:cNvPicPr>
            <a:picLocks noChangeAspect="1"/>
          </p:cNvPicPr>
          <p:nvPr/>
        </p:nvPicPr>
        <p:blipFill>
          <a:blip r:embed="rId4"/>
          <a:stretch>
            <a:fillRect/>
          </a:stretch>
        </p:blipFill>
        <p:spPr>
          <a:xfrm rot="10800000" flipH="1">
            <a:off x="10515730" y="-284880"/>
            <a:ext cx="1644019" cy="2860913"/>
          </a:xfrm>
          <a:prstGeom prst="rect">
            <a:avLst/>
          </a:prstGeom>
        </p:spPr>
      </p:pic>
      <p:pic>
        <p:nvPicPr>
          <p:cNvPr id="64" name="图片 63"/>
          <p:cNvPicPr>
            <a:picLocks noChangeAspect="1"/>
          </p:cNvPicPr>
          <p:nvPr/>
        </p:nvPicPr>
        <p:blipFill rotWithShape="1">
          <a:blip r:embed="rId5" cstate="print">
            <a:extLst>
              <a:ext uri="{28A0092B-C50C-407E-A947-70E740481C1C}">
                <a14:useLocalDpi xmlns:a14="http://schemas.microsoft.com/office/drawing/2010/main" val="0"/>
              </a:ext>
            </a:extLst>
          </a:blip>
          <a:srcRect l="7494" t="63695" r="41631" b="-1073"/>
          <a:stretch/>
        </p:blipFill>
        <p:spPr>
          <a:xfrm flipV="1">
            <a:off x="-53785" y="4107842"/>
            <a:ext cx="3425196" cy="2750158"/>
          </a:xfrm>
          <a:prstGeom prst="rect">
            <a:avLst/>
          </a:prstGeom>
        </p:spPr>
      </p:pic>
      <p:sp>
        <p:nvSpPr>
          <p:cNvPr id="84" name="对角圆角矩形 83"/>
          <p:cNvSpPr/>
          <p:nvPr/>
        </p:nvSpPr>
        <p:spPr>
          <a:xfrm>
            <a:off x="1266744" y="992518"/>
            <a:ext cx="9848904" cy="4351013"/>
          </a:xfrm>
          <a:prstGeom prst="round2Diag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nl-NL" sz="3200" b="1" dirty="0" smtClean="0">
                <a:solidFill>
                  <a:schemeClr val="accent6">
                    <a:lumMod val="50000"/>
                  </a:schemeClr>
                </a:solidFill>
                <a:latin typeface="Arial" panose="020B0604020202020204" pitchFamily="34" charset="0"/>
                <a:cs typeface="Arial" panose="020B0604020202020204" pitchFamily="34" charset="0"/>
              </a:rPr>
              <a:t>Như chúng ta đã biết, tính đối xứng là sự giống nhau của một hình qua đường trục hoặc qua đường tâm, tạo nên sự cân bằng. Bài học hôm nay sẽ cung cấp thêm cho chúng ta kiến thức về tính đối xứng trong tự nhiên; trong nghệ thuật, trang trí, đồ họa, thiết kế công nghệ; trong kiến trúc, xây dựng. </a:t>
            </a:r>
            <a:endParaRPr lang="zh-CN" altLang="en-US" sz="3200" b="1" dirty="0">
              <a:solidFill>
                <a:schemeClr val="accent6">
                  <a:lumMod val="50000"/>
                </a:schemeClr>
              </a:solidFill>
              <a:latin typeface="Arial" panose="020B0604020202020204" pitchFamily="34" charset="0"/>
              <a:cs typeface="Arial" panose="020B0604020202020204" pitchFamily="34" charset="0"/>
              <a:sym typeface="+mn-lt"/>
            </a:endParaRPr>
          </a:p>
        </p:txBody>
      </p:sp>
      <p:pic>
        <p:nvPicPr>
          <p:cNvPr id="88" name="图片 87" descr="Tropical_11"/>
          <p:cNvPicPr>
            <a:picLocks noChangeAspect="1"/>
          </p:cNvPicPr>
          <p:nvPr/>
        </p:nvPicPr>
        <p:blipFill>
          <a:blip r:embed="rId6"/>
          <a:stretch>
            <a:fillRect/>
          </a:stretch>
        </p:blipFill>
        <p:spPr>
          <a:xfrm rot="18900000">
            <a:off x="9615795" y="5046825"/>
            <a:ext cx="1496562" cy="2330566"/>
          </a:xfrm>
          <a:prstGeom prst="rect">
            <a:avLst/>
          </a:prstGeom>
        </p:spPr>
      </p:pic>
      <p:pic>
        <p:nvPicPr>
          <p:cNvPr id="89" name="图片 88" descr="Tropical_11"/>
          <p:cNvPicPr>
            <a:picLocks noChangeAspect="1"/>
          </p:cNvPicPr>
          <p:nvPr/>
        </p:nvPicPr>
        <p:blipFill>
          <a:blip r:embed="rId6"/>
          <a:stretch>
            <a:fillRect/>
          </a:stretch>
        </p:blipFill>
        <p:spPr>
          <a:xfrm rot="2700000" flipH="1">
            <a:off x="11281837" y="4954493"/>
            <a:ext cx="1496562" cy="2330566"/>
          </a:xfrm>
          <a:prstGeom prst="rect">
            <a:avLst/>
          </a:prstGeom>
        </p:spPr>
      </p:pic>
    </p:spTree>
    <p:extLst>
      <p:ext uri="{BB962C8B-B14F-4D97-AF65-F5344CB8AC3E}">
        <p14:creationId xmlns:p14="http://schemas.microsoft.com/office/powerpoint/2010/main" val="40579439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000">
        <p15:prstTrans prst="pageCurlDouble"/>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4"/>
                                        </p:tgtEl>
                                        <p:attrNameLst>
                                          <p:attrName>style.visibility</p:attrName>
                                        </p:attrNameLst>
                                      </p:cBhvr>
                                      <p:to>
                                        <p:strVal val="visible"/>
                                      </p:to>
                                    </p:set>
                                    <p:anim calcmode="lin" valueType="num">
                                      <p:cBhvr additive="base">
                                        <p:cTn id="7" dur="500" fill="hold"/>
                                        <p:tgtEl>
                                          <p:spTgt spid="84"/>
                                        </p:tgtEl>
                                        <p:attrNameLst>
                                          <p:attrName>ppt_x</p:attrName>
                                        </p:attrNameLst>
                                      </p:cBhvr>
                                      <p:tavLst>
                                        <p:tav tm="0">
                                          <p:val>
                                            <p:strVal val="#ppt_x"/>
                                          </p:val>
                                        </p:tav>
                                        <p:tav tm="100000">
                                          <p:val>
                                            <p:strVal val="#ppt_x"/>
                                          </p:val>
                                        </p:tav>
                                      </p:tavLst>
                                    </p:anim>
                                    <p:anim calcmode="lin" valueType="num">
                                      <p:cBhvr additive="base">
                                        <p:cTn id="8" dur="500" fill="hold"/>
                                        <p:tgtEl>
                                          <p:spTgt spid="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Tropical_10"/>
          <p:cNvPicPr>
            <a:picLocks noChangeAspect="1"/>
          </p:cNvPicPr>
          <p:nvPr/>
        </p:nvPicPr>
        <p:blipFill>
          <a:blip r:embed="rId4"/>
          <a:stretch>
            <a:fillRect/>
          </a:stretch>
        </p:blipFill>
        <p:spPr>
          <a:xfrm rot="10800000" flipH="1">
            <a:off x="10515730" y="-284880"/>
            <a:ext cx="1644019" cy="2860913"/>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7494" t="63695" r="41631" b="-1073"/>
          <a:stretch/>
        </p:blipFill>
        <p:spPr>
          <a:xfrm flipV="1">
            <a:off x="-53785" y="4107842"/>
            <a:ext cx="3425196" cy="2750158"/>
          </a:xfrm>
          <a:prstGeom prst="rect">
            <a:avLst/>
          </a:prstGeom>
        </p:spPr>
      </p:pic>
      <p:sp>
        <p:nvSpPr>
          <p:cNvPr id="39" name="Rectangle 38"/>
          <p:cNvSpPr/>
          <p:nvPr/>
        </p:nvSpPr>
        <p:spPr>
          <a:xfrm>
            <a:off x="517526" y="1391991"/>
            <a:ext cx="11460189" cy="3693319"/>
          </a:xfrm>
          <a:prstGeom prst="rect">
            <a:avLst/>
          </a:prstGeom>
          <a:noFill/>
        </p:spPr>
        <p:txBody>
          <a:bodyPr wrap="none" lIns="91440" tIns="45720" rIns="91440" bIns="45720">
            <a:spAutoFit/>
          </a:bodyPr>
          <a:lstStyle/>
          <a:p>
            <a:pPr algn="ctr">
              <a:lnSpc>
                <a:spcPct val="130000"/>
              </a:lnSpc>
            </a:pPr>
            <a:r>
              <a:rPr lang="en-US" sz="6000" b="1" cap="none" spc="0" dirty="0"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Arial" panose="020B0604020202020204" pitchFamily="34" charset="0"/>
                <a:cs typeface="Arial" panose="020B0604020202020204" pitchFamily="34" charset="0"/>
              </a:rPr>
              <a:t>BÀI 7:</a:t>
            </a:r>
          </a:p>
          <a:p>
            <a:pPr algn="ctr">
              <a:lnSpc>
                <a:spcPct val="130000"/>
              </a:lnSpc>
            </a:pPr>
            <a:r>
              <a:rPr lang="en-US" sz="6000" b="1" dirty="0"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Arial" panose="020B0604020202020204" pitchFamily="34" charset="0"/>
                <a:cs typeface="Arial" panose="020B0604020202020204" pitchFamily="34" charset="0"/>
              </a:rPr>
              <a:t>ĐỐI XỨNG TRONG THỰC TIỄN</a:t>
            </a:r>
          </a:p>
          <a:p>
            <a:pPr algn="ctr">
              <a:lnSpc>
                <a:spcPct val="130000"/>
              </a:lnSpc>
            </a:pPr>
            <a:r>
              <a:rPr lang="en-US" sz="6000" b="1" cap="none" spc="0" dirty="0"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Arial" panose="020B0604020202020204" pitchFamily="34" charset="0"/>
                <a:cs typeface="Arial" panose="020B0604020202020204" pitchFamily="34" charset="0"/>
              </a:rPr>
              <a:t>(2 </a:t>
            </a:r>
            <a:r>
              <a:rPr lang="en-US" sz="6000" b="1" cap="none" spc="0" dirty="0" err="1"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Arial" panose="020B0604020202020204" pitchFamily="34" charset="0"/>
                <a:cs typeface="Arial" panose="020B0604020202020204" pitchFamily="34" charset="0"/>
              </a:rPr>
              <a:t>tiết</a:t>
            </a:r>
            <a:r>
              <a:rPr lang="en-US" sz="6000" b="1" cap="none" spc="0" dirty="0"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Arial" panose="020B0604020202020204" pitchFamily="34" charset="0"/>
                <a:cs typeface="Arial" panose="020B0604020202020204" pitchFamily="34" charset="0"/>
              </a:rPr>
              <a:t>)</a:t>
            </a:r>
            <a:endParaRPr lang="en-US" sz="6000" b="1" cap="none" spc="0" dirty="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0369769"/>
      </p:ext>
    </p:extLst>
  </p:cSld>
  <p:clrMapOvr>
    <a:masterClrMapping/>
  </p:clrMapOvr>
  <mc:AlternateContent xmlns:mc="http://schemas.openxmlformats.org/markup-compatibility/2006" xmlns:p14="http://schemas.microsoft.com/office/powerpoint/2010/main">
    <mc:Choice Requires="p14">
      <p:transition spd="slow" p14:dur="1600" advTm="2000">
        <p:blinds dir="vert"/>
      </p:transition>
    </mc:Choice>
    <mc:Fallback xmlns="">
      <p:transition spd="slow" advTm="2000">
        <p:blinds dir="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H_Others_1"/>
          <p:cNvSpPr/>
          <p:nvPr>
            <p:custDataLst>
              <p:tags r:id="rId2"/>
            </p:custDataLst>
          </p:nvPr>
        </p:nvSpPr>
        <p:spPr>
          <a:xfrm>
            <a:off x="4785976" y="283320"/>
            <a:ext cx="3315607" cy="7774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lvl="0" algn="ctr"/>
            <a:r>
              <a:rPr lang="en-US" altLang="zh-CN" sz="4400" dirty="0" smtClean="0">
                <a:solidFill>
                  <a:srgbClr val="FFFFFF"/>
                </a:solidFill>
                <a:latin typeface="Arial" panose="020B0604020202020204" pitchFamily="34" charset="0"/>
                <a:cs typeface="Arial" panose="020B0604020202020204" pitchFamily="34" charset="0"/>
                <a:sym typeface="+mn-lt"/>
              </a:rPr>
              <a:t>NỘI DUNG</a:t>
            </a:r>
            <a:endParaRPr lang="en-US" altLang="zh-CN" sz="4400" dirty="0">
              <a:solidFill>
                <a:srgbClr val="FFFFFF"/>
              </a:solidFill>
              <a:latin typeface="Arial" panose="020B0604020202020204" pitchFamily="34" charset="0"/>
              <a:cs typeface="Arial" panose="020B0604020202020204" pitchFamily="34" charset="0"/>
              <a:sym typeface="+mn-lt"/>
            </a:endParaRPr>
          </a:p>
        </p:txBody>
      </p:sp>
      <p:sp>
        <p:nvSpPr>
          <p:cNvPr id="20" name="MH_Number_1">
            <a:hlinkClick r:id="rId7" action="ppaction://hlinksldjump"/>
          </p:cNvPr>
          <p:cNvSpPr/>
          <p:nvPr>
            <p:custDataLst>
              <p:tags r:id="rId3"/>
            </p:custDataLst>
          </p:nvPr>
        </p:nvSpPr>
        <p:spPr>
          <a:xfrm rot="19752126">
            <a:off x="1580361" y="2069831"/>
            <a:ext cx="710009" cy="605090"/>
          </a:xfrm>
          <a:custGeom>
            <a:avLst/>
            <a:gdLst>
              <a:gd name="connsiteX0" fmla="*/ 279534 w 544042"/>
              <a:gd name="connsiteY0" fmla="*/ 0 h 475457"/>
              <a:gd name="connsiteX1" fmla="*/ 544042 w 544042"/>
              <a:gd name="connsiteY1" fmla="*/ 475457 h 475457"/>
              <a:gd name="connsiteX2" fmla="*/ 0 w 544042"/>
              <a:gd name="connsiteY2" fmla="*/ 468961 h 475457"/>
            </a:gdLst>
            <a:ahLst/>
            <a:cxnLst>
              <a:cxn ang="0">
                <a:pos x="connsiteX0" y="connsiteY0"/>
              </a:cxn>
              <a:cxn ang="0">
                <a:pos x="connsiteX1" y="connsiteY1"/>
              </a:cxn>
              <a:cxn ang="0">
                <a:pos x="connsiteX2" y="connsiteY2"/>
              </a:cxn>
            </a:cxnLst>
            <a:rect l="l" t="t" r="r" b="b"/>
            <a:pathLst>
              <a:path w="544042" h="475457">
                <a:moveTo>
                  <a:pt x="279534" y="0"/>
                </a:moveTo>
                <a:lnTo>
                  <a:pt x="544042" y="475457"/>
                </a:lnTo>
                <a:lnTo>
                  <a:pt x="0" y="468961"/>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180000" rIns="0" bIns="0" rtlCol="0" anchor="ctr">
            <a:noAutofit/>
          </a:bodyPr>
          <a:lstStyle/>
          <a:p>
            <a:pPr algn="ctr"/>
            <a:r>
              <a:rPr lang="en-US" altLang="zh-CN" sz="4000" b="1" dirty="0">
                <a:solidFill>
                  <a:srgbClr val="FFFFFF"/>
                </a:solidFill>
                <a:latin typeface="Arial" panose="020B0604020202020204" pitchFamily="34" charset="0"/>
                <a:cs typeface="Arial" panose="020B0604020202020204" pitchFamily="34" charset="0"/>
                <a:sym typeface="+mn-lt"/>
              </a:rPr>
              <a:t>I</a:t>
            </a:r>
            <a:endParaRPr lang="zh-CN" altLang="en-US" sz="4000" b="1" dirty="0">
              <a:solidFill>
                <a:srgbClr val="FFFFFF"/>
              </a:solidFill>
              <a:latin typeface="Arial" panose="020B0604020202020204" pitchFamily="34" charset="0"/>
              <a:cs typeface="Arial" panose="020B0604020202020204" pitchFamily="34" charset="0"/>
              <a:sym typeface="+mn-lt"/>
            </a:endParaRPr>
          </a:p>
        </p:txBody>
      </p:sp>
      <p:sp>
        <p:nvSpPr>
          <p:cNvPr id="22" name="MH_Number_2">
            <a:hlinkClick r:id="rId8" action="ppaction://hlinksldjump"/>
          </p:cNvPr>
          <p:cNvSpPr/>
          <p:nvPr>
            <p:custDataLst>
              <p:tags r:id="rId4"/>
            </p:custDataLst>
          </p:nvPr>
        </p:nvSpPr>
        <p:spPr>
          <a:xfrm rot="19752126">
            <a:off x="1580361" y="3570532"/>
            <a:ext cx="710009" cy="605090"/>
          </a:xfrm>
          <a:custGeom>
            <a:avLst/>
            <a:gdLst>
              <a:gd name="connsiteX0" fmla="*/ 279534 w 544042"/>
              <a:gd name="connsiteY0" fmla="*/ 0 h 475457"/>
              <a:gd name="connsiteX1" fmla="*/ 544042 w 544042"/>
              <a:gd name="connsiteY1" fmla="*/ 475457 h 475457"/>
              <a:gd name="connsiteX2" fmla="*/ 0 w 544042"/>
              <a:gd name="connsiteY2" fmla="*/ 468961 h 475457"/>
            </a:gdLst>
            <a:ahLst/>
            <a:cxnLst>
              <a:cxn ang="0">
                <a:pos x="connsiteX0" y="connsiteY0"/>
              </a:cxn>
              <a:cxn ang="0">
                <a:pos x="connsiteX1" y="connsiteY1"/>
              </a:cxn>
              <a:cxn ang="0">
                <a:pos x="connsiteX2" y="connsiteY2"/>
              </a:cxn>
            </a:cxnLst>
            <a:rect l="l" t="t" r="r" b="b"/>
            <a:pathLst>
              <a:path w="544042" h="475457">
                <a:moveTo>
                  <a:pt x="279534" y="0"/>
                </a:moveTo>
                <a:lnTo>
                  <a:pt x="544042" y="475457"/>
                </a:lnTo>
                <a:lnTo>
                  <a:pt x="0" y="468961"/>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180000" rIns="0" bIns="0" rtlCol="0" anchor="ctr">
            <a:noAutofit/>
          </a:bodyPr>
          <a:lstStyle/>
          <a:p>
            <a:pPr algn="ctr"/>
            <a:r>
              <a:rPr lang="en-US" altLang="zh-CN" sz="4000" b="1" dirty="0" smtClean="0">
                <a:solidFill>
                  <a:srgbClr val="FFFFFF"/>
                </a:solidFill>
                <a:latin typeface="Arial" panose="020B0604020202020204" pitchFamily="34" charset="0"/>
                <a:cs typeface="Arial" panose="020B0604020202020204" pitchFamily="34" charset="0"/>
                <a:sym typeface="+mn-lt"/>
              </a:rPr>
              <a:t>II</a:t>
            </a:r>
            <a:endParaRPr lang="zh-CN" altLang="en-US" sz="4000" b="1" dirty="0">
              <a:solidFill>
                <a:srgbClr val="FFFFFF"/>
              </a:solidFill>
              <a:latin typeface="Arial" panose="020B0604020202020204" pitchFamily="34" charset="0"/>
              <a:cs typeface="Arial" panose="020B0604020202020204" pitchFamily="34" charset="0"/>
              <a:sym typeface="+mn-lt"/>
            </a:endParaRPr>
          </a:p>
        </p:txBody>
      </p:sp>
      <p:pic>
        <p:nvPicPr>
          <p:cNvPr id="15" name="图片 14" descr="Tropical_10"/>
          <p:cNvPicPr>
            <a:picLocks noChangeAspect="1"/>
          </p:cNvPicPr>
          <p:nvPr/>
        </p:nvPicPr>
        <p:blipFill>
          <a:blip r:embed="rId9"/>
          <a:stretch>
            <a:fillRect/>
          </a:stretch>
        </p:blipFill>
        <p:spPr>
          <a:xfrm rot="10800000" flipH="1">
            <a:off x="10781217" y="-71234"/>
            <a:ext cx="1644019" cy="2860913"/>
          </a:xfrm>
          <a:prstGeom prst="rect">
            <a:avLst/>
          </a:prstGeom>
        </p:spPr>
      </p:pic>
      <p:pic>
        <p:nvPicPr>
          <p:cNvPr id="27" name="图片 26"/>
          <p:cNvPicPr>
            <a:picLocks noChangeAspect="1"/>
          </p:cNvPicPr>
          <p:nvPr/>
        </p:nvPicPr>
        <p:blipFill rotWithShape="1">
          <a:blip r:embed="rId10" cstate="print">
            <a:extLst>
              <a:ext uri="{28A0092B-C50C-407E-A947-70E740481C1C}">
                <a14:useLocalDpi xmlns:a14="http://schemas.microsoft.com/office/drawing/2010/main" val="0"/>
              </a:ext>
            </a:extLst>
          </a:blip>
          <a:srcRect l="7494" t="63695" r="41631" b="-1073"/>
          <a:stretch/>
        </p:blipFill>
        <p:spPr>
          <a:xfrm flipV="1">
            <a:off x="-34530" y="4107842"/>
            <a:ext cx="3425196" cy="2750158"/>
          </a:xfrm>
          <a:prstGeom prst="rect">
            <a:avLst/>
          </a:prstGeom>
        </p:spPr>
      </p:pic>
      <p:pic>
        <p:nvPicPr>
          <p:cNvPr id="28" name="图片 27" descr="Tropical_04"/>
          <p:cNvPicPr>
            <a:picLocks noChangeAspect="1"/>
          </p:cNvPicPr>
          <p:nvPr/>
        </p:nvPicPr>
        <p:blipFill>
          <a:blip r:embed="rId11"/>
          <a:stretch>
            <a:fillRect/>
          </a:stretch>
        </p:blipFill>
        <p:spPr>
          <a:xfrm rot="7140000">
            <a:off x="3076024" y="-168678"/>
            <a:ext cx="629285" cy="1602105"/>
          </a:xfrm>
          <a:prstGeom prst="rect">
            <a:avLst/>
          </a:prstGeom>
        </p:spPr>
      </p:pic>
      <p:pic>
        <p:nvPicPr>
          <p:cNvPr id="30" name="图片 29"/>
          <p:cNvPicPr>
            <a:picLocks noChangeAspect="1"/>
          </p:cNvPicPr>
          <p:nvPr/>
        </p:nvPicPr>
        <p:blipFill rotWithShape="1">
          <a:blip r:embed="rId10" cstate="print">
            <a:extLst>
              <a:ext uri="{28A0092B-C50C-407E-A947-70E740481C1C}">
                <a14:useLocalDpi xmlns:a14="http://schemas.microsoft.com/office/drawing/2010/main" val="0"/>
              </a:ext>
            </a:extLst>
          </a:blip>
          <a:srcRect l="70268" t="60125" r="-387" b="-1073"/>
          <a:stretch/>
        </p:blipFill>
        <p:spPr>
          <a:xfrm flipV="1">
            <a:off x="9696915" y="2672581"/>
            <a:ext cx="2833536" cy="4209930"/>
          </a:xfrm>
          <a:prstGeom prst="rect">
            <a:avLst/>
          </a:prstGeom>
        </p:spPr>
      </p:pic>
      <p:sp>
        <p:nvSpPr>
          <p:cNvPr id="2" name="TextBox 1"/>
          <p:cNvSpPr txBox="1"/>
          <p:nvPr/>
        </p:nvSpPr>
        <p:spPr>
          <a:xfrm>
            <a:off x="2395214" y="2079988"/>
            <a:ext cx="8280788" cy="584775"/>
          </a:xfrm>
          <a:prstGeom prst="rect">
            <a:avLst/>
          </a:prstGeom>
          <a:noFill/>
        </p:spPr>
        <p:txBody>
          <a:bodyPr wrap="square" rtlCol="0">
            <a:spAutoFit/>
          </a:bodyPr>
          <a:lstStyle/>
          <a:p>
            <a:r>
              <a:rPr lang="en-US" sz="3200" b="1" dirty="0" err="1" smtClean="0">
                <a:latin typeface="Arial" panose="020B0604020202020204" pitchFamily="34" charset="0"/>
                <a:cs typeface="Arial" panose="020B0604020202020204" pitchFamily="34" charset="0"/>
              </a:rPr>
              <a:t>Tính</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đối</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xứng</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trong</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thế</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giới</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tự</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nhiên</a:t>
            </a:r>
            <a:endParaRPr lang="vi-VN" sz="3200" b="1" dirty="0">
              <a:latin typeface="Arial" panose="020B0604020202020204" pitchFamily="34" charset="0"/>
              <a:cs typeface="Arial" panose="020B0604020202020204" pitchFamily="34" charset="0"/>
            </a:endParaRPr>
          </a:p>
        </p:txBody>
      </p:sp>
      <p:sp>
        <p:nvSpPr>
          <p:cNvPr id="33" name="TextBox 32"/>
          <p:cNvSpPr txBox="1"/>
          <p:nvPr/>
        </p:nvSpPr>
        <p:spPr>
          <a:xfrm>
            <a:off x="2395214" y="3516361"/>
            <a:ext cx="8280788" cy="1306063"/>
          </a:xfrm>
          <a:prstGeom prst="rect">
            <a:avLst/>
          </a:prstGeom>
          <a:noFill/>
        </p:spPr>
        <p:txBody>
          <a:bodyPr wrap="square" rtlCol="0">
            <a:spAutoFit/>
          </a:bodyPr>
          <a:lstStyle/>
          <a:p>
            <a:pPr>
              <a:lnSpc>
                <a:spcPct val="130000"/>
              </a:lnSpc>
            </a:pPr>
            <a:r>
              <a:rPr lang="en-US" sz="3200" b="1" dirty="0" err="1" smtClean="0">
                <a:latin typeface="Arial" panose="020B0604020202020204" pitchFamily="34" charset="0"/>
                <a:cs typeface="Arial" panose="020B0604020202020204" pitchFamily="34" charset="0"/>
              </a:rPr>
              <a:t>Tính</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đối</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xứng</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trong</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nghệ</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thuật</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kiến</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trúc</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và</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công</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nghệ</a:t>
            </a:r>
            <a:endParaRPr lang="vi-VN"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8710325"/>
      </p:ext>
    </p:extLst>
  </p:cSld>
  <p:clrMapOvr>
    <a:masterClrMapping/>
  </p:clrMapOvr>
  <mc:AlternateContent xmlns:mc="http://schemas.openxmlformats.org/markup-compatibility/2006" xmlns:p14="http://schemas.microsoft.com/office/powerpoint/2010/main">
    <mc:Choice Requires="p14">
      <p:transition spd="slow" p14:dur="1400" advTm="2000">
        <p14:ripple/>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500" fill="hold"/>
                                        <p:tgtEl>
                                          <p:spTgt spid="22"/>
                                        </p:tgtEl>
                                        <p:attrNameLst>
                                          <p:attrName>ppt_x</p:attrName>
                                        </p:attrNameLst>
                                      </p:cBhvr>
                                      <p:tavLst>
                                        <p:tav tm="0">
                                          <p:val>
                                            <p:strVal val="#ppt_x"/>
                                          </p:val>
                                        </p:tav>
                                        <p:tav tm="100000">
                                          <p:val>
                                            <p:strVal val="#ppt_x"/>
                                          </p:val>
                                        </p:tav>
                                      </p:tavLst>
                                    </p:anim>
                                    <p:anim calcmode="lin" valueType="num">
                                      <p:cBhvr additive="base">
                                        <p:cTn id="23" dur="500" fill="hold"/>
                                        <p:tgtEl>
                                          <p:spTgt spid="22"/>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500" fill="hold"/>
                                        <p:tgtEl>
                                          <p:spTgt spid="33"/>
                                        </p:tgtEl>
                                        <p:attrNameLst>
                                          <p:attrName>ppt_x</p:attrName>
                                        </p:attrNameLst>
                                      </p:cBhvr>
                                      <p:tavLst>
                                        <p:tav tm="0">
                                          <p:val>
                                            <p:strVal val="#ppt_x"/>
                                          </p:val>
                                        </p:tav>
                                        <p:tav tm="100000">
                                          <p:val>
                                            <p:strVal val="#ppt_x"/>
                                          </p:val>
                                        </p:tav>
                                      </p:tavLst>
                                    </p:anim>
                                    <p:anim calcmode="lin" valueType="num">
                                      <p:cBhvr additive="base">
                                        <p:cTn id="2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2" grpId="0" animBg="1"/>
      <p:bldP spid="2"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5906186" y="985912"/>
            <a:ext cx="1566832" cy="1679356"/>
            <a:chOff x="3534918" y="812165"/>
            <a:chExt cx="1566832" cy="1679356"/>
          </a:xfrm>
        </p:grpSpPr>
        <p:pic>
          <p:nvPicPr>
            <p:cNvPr id="6" name="图片 5"/>
            <p:cNvPicPr>
              <a:picLocks noChangeAspect="1"/>
            </p:cNvPicPr>
            <p:nvPr/>
          </p:nvPicPr>
          <p:blipFill rotWithShape="1">
            <a:blip r:embed="rId5">
              <a:extLst>
                <a:ext uri="{28A0092B-C50C-407E-A947-70E740481C1C}">
                  <a14:useLocalDpi xmlns:a14="http://schemas.microsoft.com/office/drawing/2010/main" val="0"/>
                </a:ext>
              </a:extLst>
            </a:blip>
            <a:srcRect l="20592" t="55938" r="70197" b="25963"/>
            <a:stretch/>
          </p:blipFill>
          <p:spPr>
            <a:xfrm>
              <a:off x="3534918" y="812165"/>
              <a:ext cx="1137921" cy="1239520"/>
            </a:xfrm>
            <a:prstGeom prst="rect">
              <a:avLst/>
            </a:prstGeom>
          </p:spPr>
        </p:pic>
        <p:sp>
          <p:nvSpPr>
            <p:cNvPr id="10" name="MH_Number"/>
            <p:cNvSpPr/>
            <p:nvPr>
              <p:custDataLst>
                <p:tags r:id="rId2"/>
              </p:custDataLst>
            </p:nvPr>
          </p:nvSpPr>
          <p:spPr>
            <a:xfrm>
              <a:off x="4272872" y="1771031"/>
              <a:ext cx="828878" cy="7204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lvl="0" algn="ctr"/>
              <a:r>
                <a:rPr lang="en-US" altLang="zh-CN" sz="4400" dirty="0" smtClean="0">
                  <a:solidFill>
                    <a:srgbClr val="FFFFFF"/>
                  </a:solidFill>
                  <a:latin typeface="Arial" panose="020B0604020202020204" pitchFamily="34" charset="0"/>
                  <a:cs typeface="+mn-ea"/>
                  <a:sym typeface="+mn-lt"/>
                </a:rPr>
                <a:t>I</a:t>
              </a:r>
              <a:endParaRPr lang="zh-CN" altLang="en-US" sz="4400" dirty="0">
                <a:solidFill>
                  <a:srgbClr val="FFFFFF"/>
                </a:solidFill>
                <a:latin typeface="Arial" panose="020B0604020202020204" pitchFamily="34" charset="0"/>
                <a:cs typeface="+mn-ea"/>
                <a:sym typeface="+mn-lt"/>
              </a:endParaRPr>
            </a:p>
          </p:txBody>
        </p:sp>
      </p:grpSp>
      <p:grpSp>
        <p:nvGrpSpPr>
          <p:cNvPr id="19" name="组合 18"/>
          <p:cNvGrpSpPr/>
          <p:nvPr/>
        </p:nvGrpSpPr>
        <p:grpSpPr>
          <a:xfrm>
            <a:off x="27064" y="-955630"/>
            <a:ext cx="12201264" cy="7825505"/>
            <a:chOff x="27064" y="-955630"/>
            <a:chExt cx="12201264" cy="7825505"/>
          </a:xfrm>
        </p:grpSpPr>
        <p:pic>
          <p:nvPicPr>
            <p:cNvPr id="15" name="图片 14" descr="Tropical_10"/>
            <p:cNvPicPr>
              <a:picLocks noChangeAspect="1"/>
            </p:cNvPicPr>
            <p:nvPr/>
          </p:nvPicPr>
          <p:blipFill>
            <a:blip r:embed="rId6"/>
            <a:stretch>
              <a:fillRect/>
            </a:stretch>
          </p:blipFill>
          <p:spPr>
            <a:xfrm rot="10800000" flipH="1">
              <a:off x="10153403" y="-955630"/>
              <a:ext cx="1644019" cy="2860913"/>
            </a:xfrm>
            <a:prstGeom prst="rect">
              <a:avLst/>
            </a:prstGeom>
          </p:spPr>
        </p:pic>
        <p:pic>
          <p:nvPicPr>
            <p:cNvPr id="16" name="图片 15"/>
            <p:cNvPicPr>
              <a:picLocks noChangeAspect="1"/>
            </p:cNvPicPr>
            <p:nvPr/>
          </p:nvPicPr>
          <p:blipFill rotWithShape="1">
            <a:blip r:embed="rId7" cstate="print">
              <a:extLst>
                <a:ext uri="{28A0092B-C50C-407E-A947-70E740481C1C}">
                  <a14:useLocalDpi xmlns:a14="http://schemas.microsoft.com/office/drawing/2010/main" val="0"/>
                </a:ext>
              </a:extLst>
            </a:blip>
            <a:srcRect l="7494" t="63695" r="41631" b="-1073"/>
            <a:stretch/>
          </p:blipFill>
          <p:spPr>
            <a:xfrm flipH="1" flipV="1">
              <a:off x="8803132" y="4119717"/>
              <a:ext cx="3425196" cy="2750158"/>
            </a:xfrm>
            <a:prstGeom prst="rect">
              <a:avLst/>
            </a:prstGeom>
          </p:spPr>
        </p:pic>
        <p:pic>
          <p:nvPicPr>
            <p:cNvPr id="17" name="图片 16" descr="Tropical_04"/>
            <p:cNvPicPr>
              <a:picLocks noChangeAspect="1"/>
            </p:cNvPicPr>
            <p:nvPr/>
          </p:nvPicPr>
          <p:blipFill>
            <a:blip r:embed="rId8"/>
            <a:stretch>
              <a:fillRect/>
            </a:stretch>
          </p:blipFill>
          <p:spPr>
            <a:xfrm rot="7140000">
              <a:off x="3869369" y="4801232"/>
              <a:ext cx="629285" cy="1602105"/>
            </a:xfrm>
            <a:prstGeom prst="rect">
              <a:avLst/>
            </a:prstGeom>
          </p:spPr>
        </p:pic>
        <p:pic>
          <p:nvPicPr>
            <p:cNvPr id="18" name="图片 17"/>
            <p:cNvPicPr>
              <a:picLocks noChangeAspect="1"/>
            </p:cNvPicPr>
            <p:nvPr/>
          </p:nvPicPr>
          <p:blipFill rotWithShape="1">
            <a:blip r:embed="rId7" cstate="print">
              <a:extLst>
                <a:ext uri="{28A0092B-C50C-407E-A947-70E740481C1C}">
                  <a14:useLocalDpi xmlns:a14="http://schemas.microsoft.com/office/drawing/2010/main" val="0"/>
                </a:ext>
              </a:extLst>
            </a:blip>
            <a:srcRect l="70268" t="60125" r="-387" b="-1073"/>
            <a:stretch/>
          </p:blipFill>
          <p:spPr>
            <a:xfrm flipH="1" flipV="1">
              <a:off x="27064" y="2003773"/>
              <a:ext cx="3274276" cy="4864760"/>
            </a:xfrm>
            <a:prstGeom prst="rect">
              <a:avLst/>
            </a:prstGeom>
          </p:spPr>
        </p:pic>
      </p:grpSp>
      <p:sp>
        <p:nvSpPr>
          <p:cNvPr id="3" name="TextBox 2"/>
          <p:cNvSpPr txBox="1"/>
          <p:nvPr/>
        </p:nvSpPr>
        <p:spPr>
          <a:xfrm>
            <a:off x="5867400" y="1905283"/>
            <a:ext cx="5930022" cy="369332"/>
          </a:xfrm>
          <a:prstGeom prst="rect">
            <a:avLst/>
          </a:prstGeom>
          <a:noFill/>
        </p:spPr>
        <p:txBody>
          <a:bodyPr wrap="square" rtlCol="0">
            <a:spAutoFit/>
          </a:bodyPr>
          <a:lstStyle/>
          <a:p>
            <a:endParaRPr lang="vi-VN" dirty="0"/>
          </a:p>
        </p:txBody>
      </p:sp>
      <p:sp>
        <p:nvSpPr>
          <p:cNvPr id="4" name="TextBox 3"/>
          <p:cNvSpPr txBox="1"/>
          <p:nvPr/>
        </p:nvSpPr>
        <p:spPr>
          <a:xfrm>
            <a:off x="2310371" y="3425252"/>
            <a:ext cx="10247722" cy="812530"/>
          </a:xfrm>
          <a:prstGeom prst="rect">
            <a:avLst/>
          </a:prstGeom>
          <a:noFill/>
        </p:spPr>
        <p:txBody>
          <a:bodyPr wrap="square" rtlCol="0">
            <a:spAutoFit/>
          </a:bodyPr>
          <a:lstStyle/>
          <a:p>
            <a:pPr>
              <a:lnSpc>
                <a:spcPct val="130000"/>
              </a:lnSpc>
            </a:pPr>
            <a:r>
              <a:rPr lang="en-US" sz="3600" b="1" dirty="0" smtClean="0">
                <a:solidFill>
                  <a:schemeClr val="accent5">
                    <a:lumMod val="50000"/>
                  </a:schemeClr>
                </a:solidFill>
                <a:latin typeface="Arial" panose="020B0604020202020204" pitchFamily="34" charset="0"/>
                <a:cs typeface="Arial" panose="020B0604020202020204" pitchFamily="34" charset="0"/>
              </a:rPr>
              <a:t>TÍNH ĐỐI XỨNG TRONG THẾ GIỚI TỰ NHIÊN</a:t>
            </a:r>
            <a:endParaRPr lang="vi-VN" sz="3600" b="1" dirty="0">
              <a:solidFill>
                <a:schemeClr val="accent5">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5675258"/>
      </p:ext>
    </p:extLst>
  </p:cSld>
  <p:clrMapOvr>
    <a:masterClrMapping/>
  </p:clrMapOvr>
  <mc:AlternateContent xmlns:mc="http://schemas.openxmlformats.org/markup-compatibility/2006" xmlns:p14="http://schemas.microsoft.com/office/powerpoint/2010/main">
    <mc:Choice Requires="p14">
      <p:transition spd="slow" p14:dur="1600" advTm="2000">
        <p:blinds dir="vert"/>
      </p:transition>
    </mc:Choice>
    <mc:Fallback xmlns="">
      <p:transition spd="slow" advTm="2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500"/>
                                        <p:tgtEl>
                                          <p:spTgt spid="14"/>
                                        </p:tgtEl>
                                      </p:cBhvr>
                                    </p:animEffect>
                                  </p:childTnLst>
                                </p:cTn>
                              </p:par>
                            </p:childTnLst>
                          </p:cTn>
                        </p:par>
                        <p:par>
                          <p:cTn id="8" fill="hold">
                            <p:stCondLst>
                              <p:cond delay="1500"/>
                            </p:stCondLst>
                            <p:childTnLst>
                              <p:par>
                                <p:cTn id="9" presetID="14"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đọc Sách Hoạt Hình Nghiêm Túc Nghiên Cứu Cô Gái, đọc Clipart, Khóa  Miễn Phí, Học Tại Bàn miễn phí tải tập tin PNG PSDComment và Vec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6600" y="1284287"/>
            <a:ext cx="3070225" cy="3070226"/>
          </a:xfrm>
          <a:prstGeom prst="rect">
            <a:avLst/>
          </a:prstGeom>
          <a:noFill/>
          <a:extLst>
            <a:ext uri="{909E8E84-426E-40DD-AFC4-6F175D3DCCD1}">
              <a14:hiddenFill xmlns:a14="http://schemas.microsoft.com/office/drawing/2010/main">
                <a:solidFill>
                  <a:srgbClr val="FFFFFF"/>
                </a:solidFill>
              </a14:hiddenFill>
            </a:ext>
          </a:extLst>
        </p:spPr>
      </p:pic>
      <p:sp>
        <p:nvSpPr>
          <p:cNvPr id="2" name="Cloud Callout 1"/>
          <p:cNvSpPr/>
          <p:nvPr/>
        </p:nvSpPr>
        <p:spPr>
          <a:xfrm>
            <a:off x="7616825" y="658812"/>
            <a:ext cx="4724400" cy="2160588"/>
          </a:xfrm>
          <a:prstGeom prst="cloudCallout">
            <a:avLst>
              <a:gd name="adj1" fmla="val -51200"/>
              <a:gd name="adj2" fmla="val 65502"/>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3200" b="1" dirty="0" err="1" smtClean="0">
                <a:latin typeface="Arial" panose="020B0604020202020204" pitchFamily="34" charset="0"/>
                <a:cs typeface="Arial" panose="020B0604020202020204" pitchFamily="34" charset="0"/>
              </a:rPr>
              <a:t>Tâm</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đối</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xứng</a:t>
            </a:r>
            <a:endParaRPr lang="vi-VN" sz="3200" b="1" dirty="0">
              <a:latin typeface="Arial" panose="020B0604020202020204" pitchFamily="34" charset="0"/>
              <a:cs typeface="Arial" panose="020B0604020202020204" pitchFamily="34" charset="0"/>
            </a:endParaRPr>
          </a:p>
        </p:txBody>
      </p:sp>
      <p:sp>
        <p:nvSpPr>
          <p:cNvPr id="4" name="Cloud Callout 3"/>
          <p:cNvSpPr/>
          <p:nvPr/>
        </p:nvSpPr>
        <p:spPr>
          <a:xfrm>
            <a:off x="0" y="499268"/>
            <a:ext cx="4775200" cy="2017712"/>
          </a:xfrm>
          <a:prstGeom prst="cloudCallout">
            <a:avLst>
              <a:gd name="adj1" fmla="val 49931"/>
              <a:gd name="adj2" fmla="val 65501"/>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3200" b="1" dirty="0" err="1" smtClean="0">
                <a:latin typeface="Arial" panose="020B0604020202020204" pitchFamily="34" charset="0"/>
                <a:cs typeface="Arial" panose="020B0604020202020204" pitchFamily="34" charset="0"/>
              </a:rPr>
              <a:t>Trục</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đối</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xứng</a:t>
            </a:r>
            <a:endParaRPr lang="vi-VN" sz="3200" b="1" dirty="0">
              <a:latin typeface="Arial" panose="020B0604020202020204" pitchFamily="34" charset="0"/>
              <a:cs typeface="Arial" panose="020B0604020202020204" pitchFamily="34" charset="0"/>
            </a:endParaRPr>
          </a:p>
        </p:txBody>
      </p:sp>
      <p:sp>
        <p:nvSpPr>
          <p:cNvPr id="3" name="TextBox 2"/>
          <p:cNvSpPr txBox="1"/>
          <p:nvPr/>
        </p:nvSpPr>
        <p:spPr>
          <a:xfrm>
            <a:off x="504348" y="4979988"/>
            <a:ext cx="11154728" cy="1154355"/>
          </a:xfrm>
          <a:prstGeom prst="rect">
            <a:avLst/>
          </a:prstGeom>
          <a:noFill/>
        </p:spPr>
        <p:txBody>
          <a:bodyPr wrap="square" rtlCol="0">
            <a:spAutoFit/>
          </a:bodyPr>
          <a:lstStyle/>
          <a:p>
            <a:pPr marL="457200" indent="-457200">
              <a:lnSpc>
                <a:spcPct val="130000"/>
              </a:lnSpc>
              <a:buFont typeface="Wingdings" panose="05000000000000000000" pitchFamily="2" charset="2"/>
              <a:buChar char="Ø"/>
            </a:pPr>
            <a:r>
              <a:rPr lang="en-US" sz="2800" dirty="0" err="1">
                <a:solidFill>
                  <a:srgbClr val="002060"/>
                </a:solidFill>
                <a:latin typeface="Arial" panose="020B0604020202020204" pitchFamily="34" charset="0"/>
                <a:cs typeface="Arial" panose="020B0604020202020204" pitchFamily="34" charset="0"/>
              </a:rPr>
              <a:t>Tính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đối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xứng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sự</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giống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nhau</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củ</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một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hình</a:t>
            </a:r>
            <a:r>
              <a:rPr lang="en-US" sz="2800" dirty="0">
                <a:solidFill>
                  <a:srgbClr val="002060"/>
                </a:solidFill>
                <a:latin typeface="Arial" panose="020B0604020202020204" pitchFamily="34" charset="0"/>
                <a:cs typeface="Arial" panose="020B0604020202020204" pitchFamily="34" charset="0"/>
              </a:rPr>
              <a:t> qua </a:t>
            </a:r>
            <a:r>
              <a:rPr lang="en-US" sz="2800" dirty="0" err="1">
                <a:solidFill>
                  <a:srgbClr val="002060"/>
                </a:solidFill>
                <a:latin typeface="Arial" panose="020B0604020202020204" pitchFamily="34" charset="0"/>
                <a:cs typeface="Arial" panose="020B0604020202020204" pitchFamily="34" charset="0"/>
              </a:rPr>
              <a:t>đường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trục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hoặc</a:t>
            </a:r>
            <a:r>
              <a:rPr lang="en-US" sz="2800" dirty="0">
                <a:solidFill>
                  <a:srgbClr val="002060"/>
                </a:solidFill>
                <a:latin typeface="Arial" panose="020B0604020202020204" pitchFamily="34" charset="0"/>
                <a:cs typeface="Arial" panose="020B0604020202020204" pitchFamily="34" charset="0"/>
              </a:rPr>
              <a:t> qua </a:t>
            </a:r>
            <a:r>
              <a:rPr lang="en-US" sz="2800" dirty="0" err="1">
                <a:solidFill>
                  <a:srgbClr val="002060"/>
                </a:solidFill>
                <a:latin typeface="Arial" panose="020B0604020202020204" pitchFamily="34" charset="0"/>
                <a:cs typeface="Arial" panose="020B0604020202020204" pitchFamily="34" charset="0"/>
              </a:rPr>
              <a:t>tâm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tạo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nên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sự</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cân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bằng</a:t>
            </a:r>
            <a:r>
              <a:rPr lang="en-US" sz="2800" dirty="0">
                <a:solidFill>
                  <a:srgbClr val="002060"/>
                </a:solidFill>
                <a:latin typeface="Arial" panose="020B0604020202020204" pitchFamily="34" charset="0"/>
                <a:cs typeface="Arial" panose="020B0604020202020204" pitchFamily="34" charset="0"/>
              </a:rPr>
              <a:t>.</a:t>
            </a:r>
            <a:endParaRPr lang="vi-VN" sz="28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016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1+#ppt_w/2"/>
                                          </p:val>
                                        </p:tav>
                                        <p:tav tm="100000">
                                          <p:val>
                                            <p:strVal val="#ppt_x"/>
                                          </p:val>
                                        </p:tav>
                                      </p:tavLst>
                                    </p:anim>
                                    <p:anim calcmode="lin" valueType="num">
                                      <p:cBhvr additive="base">
                                        <p:cTn id="19"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randombar(horizont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57200" y="284480"/>
            <a:ext cx="406400" cy="406400"/>
            <a:chOff x="680720" y="254000"/>
            <a:chExt cx="406400" cy="406400"/>
          </a:xfrm>
        </p:grpSpPr>
        <p:sp>
          <p:nvSpPr>
            <p:cNvPr id="3" name="椭圆 2"/>
            <p:cNvSpPr/>
            <p:nvPr/>
          </p:nvSpPr>
          <p:spPr>
            <a:xfrm>
              <a:off x="680720" y="254000"/>
              <a:ext cx="406400" cy="406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mn-ea"/>
                <a:sym typeface="+mn-lt"/>
              </a:endParaRPr>
            </a:p>
          </p:txBody>
        </p:sp>
        <p:sp>
          <p:nvSpPr>
            <p:cNvPr id="4" name="椭圆 3"/>
            <p:cNvSpPr/>
            <p:nvPr/>
          </p:nvSpPr>
          <p:spPr>
            <a:xfrm>
              <a:off x="767080" y="340360"/>
              <a:ext cx="233680" cy="2336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mn-ea"/>
                <a:sym typeface="+mn-lt"/>
              </a:endParaRPr>
            </a:p>
          </p:txBody>
        </p:sp>
      </p:grpSp>
      <p:pic>
        <p:nvPicPr>
          <p:cNvPr id="36" name="图片 35"/>
          <p:cNvPicPr>
            <a:picLocks noChangeAspect="1"/>
          </p:cNvPicPr>
          <p:nvPr/>
        </p:nvPicPr>
        <p:blipFill rotWithShape="1">
          <a:blip r:embed="rId4" cstate="print">
            <a:extLst>
              <a:ext uri="{28A0092B-C50C-407E-A947-70E740481C1C}">
                <a14:useLocalDpi xmlns:a14="http://schemas.microsoft.com/office/drawing/2010/main" val="0"/>
              </a:ext>
            </a:extLst>
          </a:blip>
          <a:srcRect l="7494" t="63695" r="41631" b="-1073"/>
          <a:stretch/>
        </p:blipFill>
        <p:spPr>
          <a:xfrm flipV="1">
            <a:off x="-53785" y="4107842"/>
            <a:ext cx="3425196" cy="2750158"/>
          </a:xfrm>
          <a:prstGeom prst="rect">
            <a:avLst/>
          </a:prstGeom>
        </p:spPr>
      </p:pic>
      <p:sp>
        <p:nvSpPr>
          <p:cNvPr id="8" name="TextBox 7"/>
          <p:cNvSpPr txBox="1"/>
          <p:nvPr/>
        </p:nvSpPr>
        <p:spPr>
          <a:xfrm>
            <a:off x="949960" y="87425"/>
            <a:ext cx="10822431" cy="1219886"/>
          </a:xfrm>
          <a:prstGeom prst="rect">
            <a:avLst/>
          </a:prstGeom>
          <a:noFill/>
        </p:spPr>
        <p:txBody>
          <a:bodyPr wrap="square" rtlCol="0">
            <a:spAutoFit/>
          </a:bodyPr>
          <a:lstStyle/>
          <a:p>
            <a:pPr algn="just">
              <a:lnSpc>
                <a:spcPct val="120000"/>
              </a:lnSpc>
            </a:pP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Trong</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tự</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nhiên</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tính</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đối</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xứng</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được</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thể</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hiện</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rất</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đa</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đạng</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phong</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phú</a:t>
            </a:r>
            <a:r>
              <a:rPr lang="en-US" sz="3200" dirty="0" smtClean="0">
                <a:latin typeface="Arial" panose="020B0604020202020204" pitchFamily="34" charset="0"/>
                <a:cs typeface="Arial" panose="020B0604020202020204" pitchFamily="34" charset="0"/>
              </a:rPr>
              <a:t>. </a:t>
            </a:r>
            <a:endParaRPr lang="vi-VN" sz="3200" dirty="0">
              <a:latin typeface="Arial" panose="020B0604020202020204" pitchFamily="34" charset="0"/>
              <a:cs typeface="Arial" panose="020B0604020202020204" pitchFamily="34" charset="0"/>
            </a:endParaRPr>
          </a:p>
        </p:txBody>
      </p:sp>
      <p:pic>
        <p:nvPicPr>
          <p:cNvPr id="29" name="Picture 28"/>
          <p:cNvPicPr/>
          <p:nvPr/>
        </p:nvPicPr>
        <p:blipFill>
          <a:blip r:embed="rId5">
            <a:extLst>
              <a:ext uri="{28A0092B-C50C-407E-A947-70E740481C1C}">
                <a14:useLocalDpi xmlns:a14="http://schemas.microsoft.com/office/drawing/2010/main" val="0"/>
              </a:ext>
            </a:extLst>
          </a:blip>
          <a:stretch>
            <a:fillRect/>
          </a:stretch>
        </p:blipFill>
        <p:spPr>
          <a:xfrm>
            <a:off x="1226493" y="1288271"/>
            <a:ext cx="4436761" cy="2764492"/>
          </a:xfrm>
          <a:prstGeom prst="rect">
            <a:avLst/>
          </a:prstGeom>
        </p:spPr>
      </p:pic>
      <p:pic>
        <p:nvPicPr>
          <p:cNvPr id="30" name="Picture 29"/>
          <p:cNvPicPr/>
          <p:nvPr/>
        </p:nvPicPr>
        <p:blipFill>
          <a:blip r:embed="rId6">
            <a:extLst>
              <a:ext uri="{28A0092B-C50C-407E-A947-70E740481C1C}">
                <a14:useLocalDpi xmlns:a14="http://schemas.microsoft.com/office/drawing/2010/main" val="0"/>
              </a:ext>
            </a:extLst>
          </a:blip>
          <a:stretch>
            <a:fillRect/>
          </a:stretch>
        </p:blipFill>
        <p:spPr>
          <a:xfrm>
            <a:off x="5663254" y="1325599"/>
            <a:ext cx="5200027" cy="2734801"/>
          </a:xfrm>
          <a:prstGeom prst="rect">
            <a:avLst/>
          </a:prstGeom>
        </p:spPr>
      </p:pic>
      <p:pic>
        <p:nvPicPr>
          <p:cNvPr id="31" name="Picture 30"/>
          <p:cNvPicPr/>
          <p:nvPr/>
        </p:nvPicPr>
        <p:blipFill>
          <a:blip r:embed="rId7">
            <a:extLst>
              <a:ext uri="{28A0092B-C50C-407E-A947-70E740481C1C}">
                <a14:useLocalDpi xmlns:a14="http://schemas.microsoft.com/office/drawing/2010/main" val="0"/>
              </a:ext>
            </a:extLst>
          </a:blip>
          <a:stretch>
            <a:fillRect/>
          </a:stretch>
        </p:blipFill>
        <p:spPr>
          <a:xfrm>
            <a:off x="-53785" y="4181961"/>
            <a:ext cx="4022396" cy="2676039"/>
          </a:xfrm>
          <a:prstGeom prst="rect">
            <a:avLst/>
          </a:prstGeom>
        </p:spPr>
      </p:pic>
      <p:pic>
        <p:nvPicPr>
          <p:cNvPr id="32" name="Picture 31"/>
          <p:cNvPicPr/>
          <p:nvPr/>
        </p:nvPicPr>
        <p:blipFill>
          <a:blip r:embed="rId8">
            <a:extLst>
              <a:ext uri="{28A0092B-C50C-407E-A947-70E740481C1C}">
                <a14:useLocalDpi xmlns:a14="http://schemas.microsoft.com/office/drawing/2010/main" val="0"/>
              </a:ext>
            </a:extLst>
          </a:blip>
          <a:stretch>
            <a:fillRect/>
          </a:stretch>
        </p:blipFill>
        <p:spPr>
          <a:xfrm>
            <a:off x="3958085" y="4200249"/>
            <a:ext cx="4608781" cy="2622361"/>
          </a:xfrm>
          <a:prstGeom prst="rect">
            <a:avLst/>
          </a:prstGeom>
        </p:spPr>
      </p:pic>
      <p:pic>
        <p:nvPicPr>
          <p:cNvPr id="33" name="Picture 32"/>
          <p:cNvPicPr/>
          <p:nvPr/>
        </p:nvPicPr>
        <p:blipFill>
          <a:blip r:embed="rId9">
            <a:extLst>
              <a:ext uri="{28A0092B-C50C-407E-A947-70E740481C1C}">
                <a14:useLocalDpi xmlns:a14="http://schemas.microsoft.com/office/drawing/2010/main" val="0"/>
              </a:ext>
            </a:extLst>
          </a:blip>
          <a:stretch>
            <a:fillRect/>
          </a:stretch>
        </p:blipFill>
        <p:spPr>
          <a:xfrm>
            <a:off x="8566866" y="4181961"/>
            <a:ext cx="3574020" cy="2676039"/>
          </a:xfrm>
          <a:prstGeom prst="rect">
            <a:avLst/>
          </a:prstGeom>
        </p:spPr>
      </p:pic>
    </p:spTree>
    <p:extLst>
      <p:ext uri="{BB962C8B-B14F-4D97-AF65-F5344CB8AC3E}">
        <p14:creationId xmlns:p14="http://schemas.microsoft.com/office/powerpoint/2010/main" val="132015021"/>
      </p:ext>
    </p:extLst>
  </p:cSld>
  <p:clrMapOvr>
    <a:masterClrMapping/>
  </p:clrMapOvr>
  <mc:AlternateContent xmlns:mc="http://schemas.openxmlformats.org/markup-compatibility/2006" xmlns:p14="http://schemas.microsoft.com/office/powerpoint/2010/main">
    <mc:Choice Requires="p14">
      <p:transition spd="slow" p14:dur="1600" advTm="2000">
        <p:blinds dir="vert"/>
      </p:transition>
    </mc:Choice>
    <mc:Fallback xmlns="">
      <p:transition spd="slow" advTm="2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additive="base">
                                        <p:cTn id="17" dur="500" fill="hold"/>
                                        <p:tgtEl>
                                          <p:spTgt spid="30"/>
                                        </p:tgtEl>
                                        <p:attrNameLst>
                                          <p:attrName>ppt_x</p:attrName>
                                        </p:attrNameLst>
                                      </p:cBhvr>
                                      <p:tavLst>
                                        <p:tav tm="0">
                                          <p:val>
                                            <p:strVal val="#ppt_x"/>
                                          </p:val>
                                        </p:tav>
                                        <p:tav tm="100000">
                                          <p:val>
                                            <p:strVal val="#ppt_x"/>
                                          </p:val>
                                        </p:tav>
                                      </p:tavLst>
                                    </p:anim>
                                    <p:anim calcmode="lin" valueType="num">
                                      <p:cBhvr additive="base">
                                        <p:cTn id="1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fill="hold"/>
                                        <p:tgtEl>
                                          <p:spTgt spid="31"/>
                                        </p:tgtEl>
                                        <p:attrNameLst>
                                          <p:attrName>ppt_x</p:attrName>
                                        </p:attrNameLst>
                                      </p:cBhvr>
                                      <p:tavLst>
                                        <p:tav tm="0">
                                          <p:val>
                                            <p:strVal val="0-#ppt_w/2"/>
                                          </p:val>
                                        </p:tav>
                                        <p:tav tm="100000">
                                          <p:val>
                                            <p:strVal val="#ppt_x"/>
                                          </p:val>
                                        </p:tav>
                                      </p:tavLst>
                                    </p:anim>
                                    <p:anim calcmode="lin" valueType="num">
                                      <p:cBhvr additive="base">
                                        <p:cTn id="24" dur="500" fill="hold"/>
                                        <p:tgtEl>
                                          <p:spTgt spid="31"/>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2" presetClass="entr" presetSubtype="4" fill="hold" nodeType="after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additive="base">
                                        <p:cTn id="28" dur="500" fill="hold"/>
                                        <p:tgtEl>
                                          <p:spTgt spid="32"/>
                                        </p:tgtEl>
                                        <p:attrNameLst>
                                          <p:attrName>ppt_x</p:attrName>
                                        </p:attrNameLst>
                                      </p:cBhvr>
                                      <p:tavLst>
                                        <p:tav tm="0">
                                          <p:val>
                                            <p:strVal val="#ppt_x"/>
                                          </p:val>
                                        </p:tav>
                                        <p:tav tm="100000">
                                          <p:val>
                                            <p:strVal val="#ppt_x"/>
                                          </p:val>
                                        </p:tav>
                                      </p:tavLst>
                                    </p:anim>
                                    <p:anim calcmode="lin" valueType="num">
                                      <p:cBhvr additive="base">
                                        <p:cTn id="29" dur="500" fill="hold"/>
                                        <p:tgtEl>
                                          <p:spTgt spid="32"/>
                                        </p:tgtEl>
                                        <p:attrNameLst>
                                          <p:attrName>ppt_y</p:attrName>
                                        </p:attrNameLst>
                                      </p:cBhvr>
                                      <p:tavLst>
                                        <p:tav tm="0">
                                          <p:val>
                                            <p:strVal val="1+#ppt_h/2"/>
                                          </p:val>
                                        </p:tav>
                                        <p:tav tm="100000">
                                          <p:val>
                                            <p:strVal val="#ppt_y"/>
                                          </p:val>
                                        </p:tav>
                                      </p:tavLst>
                                    </p:anim>
                                  </p:childTnLst>
                                </p:cTn>
                              </p:par>
                            </p:childTnLst>
                          </p:cTn>
                        </p:par>
                        <p:par>
                          <p:cTn id="30" fill="hold">
                            <p:stCondLst>
                              <p:cond delay="1000"/>
                            </p:stCondLst>
                            <p:childTnLst>
                              <p:par>
                                <p:cTn id="31" presetID="2" presetClass="entr" presetSubtype="2" fill="hold" nodeType="afterEffect">
                                  <p:stCondLst>
                                    <p:cond delay="0"/>
                                  </p:stCondLst>
                                  <p:childTnLst>
                                    <p:set>
                                      <p:cBhvr>
                                        <p:cTn id="32" dur="1" fill="hold">
                                          <p:stCondLst>
                                            <p:cond delay="0"/>
                                          </p:stCondLst>
                                        </p:cTn>
                                        <p:tgtEl>
                                          <p:spTgt spid="33"/>
                                        </p:tgtEl>
                                        <p:attrNameLst>
                                          <p:attrName>style.visibility</p:attrName>
                                        </p:attrNameLst>
                                      </p:cBhvr>
                                      <p:to>
                                        <p:strVal val="visible"/>
                                      </p:to>
                                    </p:set>
                                    <p:anim calcmode="lin" valueType="num">
                                      <p:cBhvr additive="base">
                                        <p:cTn id="33" dur="500" fill="hold"/>
                                        <p:tgtEl>
                                          <p:spTgt spid="33"/>
                                        </p:tgtEl>
                                        <p:attrNameLst>
                                          <p:attrName>ppt_x</p:attrName>
                                        </p:attrNameLst>
                                      </p:cBhvr>
                                      <p:tavLst>
                                        <p:tav tm="0">
                                          <p:val>
                                            <p:strVal val="1+#ppt_w/2"/>
                                          </p:val>
                                        </p:tav>
                                        <p:tav tm="100000">
                                          <p:val>
                                            <p:strVal val="#ppt_x"/>
                                          </p:val>
                                        </p:tav>
                                      </p:tavLst>
                                    </p:anim>
                                    <p:anim calcmode="lin" valueType="num">
                                      <p:cBhvr additive="base">
                                        <p:cTn id="34" dur="5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17"/>
</p:tagLst>
</file>

<file path=ppt/tags/tag2.xml><?xml version="1.0" encoding="utf-8"?>
<p:tagLst xmlns:a="http://schemas.openxmlformats.org/drawingml/2006/main" xmlns:r="http://schemas.openxmlformats.org/officeDocument/2006/relationships" xmlns:p="http://schemas.openxmlformats.org/presentationml/2006/main">
  <p:tag name="MH" val="20170801161127"/>
  <p:tag name="MH_LIBRARY" val="CONTENTS"/>
  <p:tag name="MH_TYPE" val="OTHERS"/>
  <p:tag name="ID" val="626775"/>
</p:tagLst>
</file>

<file path=ppt/tags/tag3.xml><?xml version="1.0" encoding="utf-8"?>
<p:tagLst xmlns:a="http://schemas.openxmlformats.org/drawingml/2006/main" xmlns:r="http://schemas.openxmlformats.org/officeDocument/2006/relationships" xmlns:p="http://schemas.openxmlformats.org/presentationml/2006/main">
  <p:tag name="MH" val="20170801161127"/>
  <p:tag name="MH_LIBRARY" val="CONTENTS"/>
  <p:tag name="MH_TYPE" val="NUMBER"/>
  <p:tag name="ID" val="626775"/>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70801161127"/>
  <p:tag name="MH_LIBRARY" val="CONTENTS"/>
  <p:tag name="MH_TYPE" val="NUMBER"/>
  <p:tag name="ID" val="626775"/>
  <p:tag name="MH_ORDER" val="2"/>
</p:tagLst>
</file>

<file path=ppt/tags/tag5.xml><?xml version="1.0" encoding="utf-8"?>
<p:tagLst xmlns:a="http://schemas.openxmlformats.org/drawingml/2006/main" xmlns:r="http://schemas.openxmlformats.org/officeDocument/2006/relationships" xmlns:p="http://schemas.openxmlformats.org/presentationml/2006/main">
  <p:tag name="MH" val="20170801161127"/>
  <p:tag name="MH_LIBRARY" val="CONTENTS"/>
  <p:tag name="MH_TYPE" val="NUMBER"/>
  <p:tag name="ID" val="626775"/>
  <p:tag name="MH_ORDER" val="NUMBER"/>
</p:tagLst>
</file>

<file path=ppt/tags/tag6.xml><?xml version="1.0" encoding="utf-8"?>
<p:tagLst xmlns:a="http://schemas.openxmlformats.org/drawingml/2006/main" xmlns:r="http://schemas.openxmlformats.org/officeDocument/2006/relationships" xmlns:p="http://schemas.openxmlformats.org/presentationml/2006/main">
  <p:tag name="MH" val="20170801161127"/>
  <p:tag name="MH_LIBRARY" val="CONTENTS"/>
  <p:tag name="MH_TYPE" val="NUMBER"/>
  <p:tag name="ID" val="626775"/>
  <p:tag name="MH_ORDER" val="NUMBER"/>
</p:tagLst>
</file>

<file path=ppt/tags/tag7.xml><?xml version="1.0" encoding="utf-8"?>
<p:tagLst xmlns:a="http://schemas.openxmlformats.org/drawingml/2006/main" xmlns:r="http://schemas.openxmlformats.org/officeDocument/2006/relationships" xmlns:p="http://schemas.openxmlformats.org/presentationml/2006/main">
  <p:tag name="MH" val="20170801161127"/>
  <p:tag name="MH_LIBRARY" val="CONTENTS"/>
  <p:tag name="MH_TYPE" val="NUMBER"/>
  <p:tag name="ID" val="626775"/>
  <p:tag name="MH_ORDER" val="NUMBER"/>
</p:tagLst>
</file>

<file path=ppt/tags/tag8.xml><?xml version="1.0" encoding="utf-8"?>
<p:tagLst xmlns:a="http://schemas.openxmlformats.org/drawingml/2006/main" xmlns:r="http://schemas.openxmlformats.org/officeDocument/2006/relationships" xmlns:p="http://schemas.openxmlformats.org/presentationml/2006/main">
  <p:tag name="MH" val="20170801161127"/>
  <p:tag name="MH_LIBRARY" val="CONTENTS"/>
  <p:tag name="MH_TYPE" val="NUMBER"/>
  <p:tag name="ID" val="626775"/>
  <p:tag name="MH_ORDER" val="NUMBER"/>
</p:tagLst>
</file>

<file path=ppt/theme/theme1.xml><?xml version="1.0" encoding="utf-8"?>
<a:theme xmlns:a="http://schemas.openxmlformats.org/drawingml/2006/main" name="Office 主题​​">
  <a:themeElements>
    <a:clrScheme name="Office">
      <a:dk1>
        <a:srgbClr val="000000"/>
      </a:dk1>
      <a:lt1>
        <a:srgbClr val="FFFFFF"/>
      </a:lt1>
      <a:dk2>
        <a:srgbClr val="44546A"/>
      </a:dk2>
      <a:lt2>
        <a:srgbClr val="E6E4E4"/>
      </a:lt2>
      <a:accent1>
        <a:srgbClr val="77BAAA"/>
      </a:accent1>
      <a:accent2>
        <a:srgbClr val="87C49C"/>
      </a:accent2>
      <a:accent3>
        <a:srgbClr val="64A870"/>
      </a:accent3>
      <a:accent4>
        <a:srgbClr val="85CAD1"/>
      </a:accent4>
      <a:accent5>
        <a:srgbClr val="68AAB8"/>
      </a:accent5>
      <a:accent6>
        <a:srgbClr val="78C6D3"/>
      </a:accent6>
      <a:hlink>
        <a:srgbClr val="53A8B4"/>
      </a:hlink>
      <a:folHlink>
        <a:srgbClr val="9BBEAB"/>
      </a:folHlink>
    </a:clrScheme>
    <a:fontScheme name="2njvhpzh">
      <a:majorFont>
        <a:latin typeface="Bradley Hand ITC" panose="020F0302020204030204"/>
        <a:ea typeface="Reeji-CloudYuanXi-GBK"/>
        <a:cs typeface=""/>
      </a:majorFont>
      <a:minorFont>
        <a:latin typeface="Bradley Hand ITC" panose="020F0502020204030204"/>
        <a:ea typeface="Reeji-CloudYuanXi-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70000"/>
          </a:schemeClr>
        </a:solidFill>
        <a:ln>
          <a:noFill/>
        </a:ln>
      </a:spPr>
      <a:bodyPr rtlCol="0" anchor="ctr"/>
      <a:lstStyle>
        <a:defPPr algn="just">
          <a:lnSpc>
            <a:spcPct val="120000"/>
          </a:lnSpc>
          <a:defRPr sz="3200">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ctr">
          <a:defRPr sz="3200"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44546A"/>
    </a:dk2>
    <a:lt2>
      <a:srgbClr val="E6E4E4"/>
    </a:lt2>
    <a:accent1>
      <a:srgbClr val="77BAAA"/>
    </a:accent1>
    <a:accent2>
      <a:srgbClr val="87C49C"/>
    </a:accent2>
    <a:accent3>
      <a:srgbClr val="64A870"/>
    </a:accent3>
    <a:accent4>
      <a:srgbClr val="85CAD1"/>
    </a:accent4>
    <a:accent5>
      <a:srgbClr val="68AAB8"/>
    </a:accent5>
    <a:accent6>
      <a:srgbClr val="78C6D3"/>
    </a:accent6>
    <a:hlink>
      <a:srgbClr val="53A8B4"/>
    </a:hlink>
    <a:folHlink>
      <a:srgbClr val="9BBEAB"/>
    </a:folHlink>
  </a:clrScheme>
</a:themeOverride>
</file>

<file path=ppt/theme/themeOverride10.xml><?xml version="1.0" encoding="utf-8"?>
<a:themeOverride xmlns:a="http://schemas.openxmlformats.org/drawingml/2006/main">
  <a:clrScheme name="Office">
    <a:dk1>
      <a:srgbClr val="000000"/>
    </a:dk1>
    <a:lt1>
      <a:srgbClr val="FFFFFF"/>
    </a:lt1>
    <a:dk2>
      <a:srgbClr val="44546A"/>
    </a:dk2>
    <a:lt2>
      <a:srgbClr val="E6E4E4"/>
    </a:lt2>
    <a:accent1>
      <a:srgbClr val="77BAAA"/>
    </a:accent1>
    <a:accent2>
      <a:srgbClr val="87C49C"/>
    </a:accent2>
    <a:accent3>
      <a:srgbClr val="64A870"/>
    </a:accent3>
    <a:accent4>
      <a:srgbClr val="85CAD1"/>
    </a:accent4>
    <a:accent5>
      <a:srgbClr val="68AAB8"/>
    </a:accent5>
    <a:accent6>
      <a:srgbClr val="78C6D3"/>
    </a:accent6>
    <a:hlink>
      <a:srgbClr val="53A8B4"/>
    </a:hlink>
    <a:folHlink>
      <a:srgbClr val="9BBEAB"/>
    </a:folHlink>
  </a:clrScheme>
</a:themeOverride>
</file>

<file path=ppt/theme/themeOverride11.xml><?xml version="1.0" encoding="utf-8"?>
<a:themeOverride xmlns:a="http://schemas.openxmlformats.org/drawingml/2006/main">
  <a:clrScheme name="Office">
    <a:dk1>
      <a:srgbClr val="000000"/>
    </a:dk1>
    <a:lt1>
      <a:srgbClr val="FFFFFF"/>
    </a:lt1>
    <a:dk2>
      <a:srgbClr val="44546A"/>
    </a:dk2>
    <a:lt2>
      <a:srgbClr val="E6E4E4"/>
    </a:lt2>
    <a:accent1>
      <a:srgbClr val="77BAAA"/>
    </a:accent1>
    <a:accent2>
      <a:srgbClr val="87C49C"/>
    </a:accent2>
    <a:accent3>
      <a:srgbClr val="64A870"/>
    </a:accent3>
    <a:accent4>
      <a:srgbClr val="85CAD1"/>
    </a:accent4>
    <a:accent5>
      <a:srgbClr val="68AAB8"/>
    </a:accent5>
    <a:accent6>
      <a:srgbClr val="78C6D3"/>
    </a:accent6>
    <a:hlink>
      <a:srgbClr val="53A8B4"/>
    </a:hlink>
    <a:folHlink>
      <a:srgbClr val="9BBEAB"/>
    </a:folHlink>
  </a:clrScheme>
</a:themeOverride>
</file>

<file path=ppt/theme/themeOverride12.xml><?xml version="1.0" encoding="utf-8"?>
<a:themeOverride xmlns:a="http://schemas.openxmlformats.org/drawingml/2006/main">
  <a:clrScheme name="Office">
    <a:dk1>
      <a:srgbClr val="000000"/>
    </a:dk1>
    <a:lt1>
      <a:srgbClr val="FFFFFF"/>
    </a:lt1>
    <a:dk2>
      <a:srgbClr val="44546A"/>
    </a:dk2>
    <a:lt2>
      <a:srgbClr val="E6E4E4"/>
    </a:lt2>
    <a:accent1>
      <a:srgbClr val="77BAAA"/>
    </a:accent1>
    <a:accent2>
      <a:srgbClr val="87C49C"/>
    </a:accent2>
    <a:accent3>
      <a:srgbClr val="64A870"/>
    </a:accent3>
    <a:accent4>
      <a:srgbClr val="85CAD1"/>
    </a:accent4>
    <a:accent5>
      <a:srgbClr val="68AAB8"/>
    </a:accent5>
    <a:accent6>
      <a:srgbClr val="78C6D3"/>
    </a:accent6>
    <a:hlink>
      <a:srgbClr val="53A8B4"/>
    </a:hlink>
    <a:folHlink>
      <a:srgbClr val="9BBEAB"/>
    </a:folHlink>
  </a:clrScheme>
</a:themeOverride>
</file>

<file path=ppt/theme/themeOverride13.xml><?xml version="1.0" encoding="utf-8"?>
<a:themeOverride xmlns:a="http://schemas.openxmlformats.org/drawingml/2006/main">
  <a:clrScheme name="Office">
    <a:dk1>
      <a:srgbClr val="000000"/>
    </a:dk1>
    <a:lt1>
      <a:srgbClr val="FFFFFF"/>
    </a:lt1>
    <a:dk2>
      <a:srgbClr val="44546A"/>
    </a:dk2>
    <a:lt2>
      <a:srgbClr val="E6E4E4"/>
    </a:lt2>
    <a:accent1>
      <a:srgbClr val="77BAAA"/>
    </a:accent1>
    <a:accent2>
      <a:srgbClr val="87C49C"/>
    </a:accent2>
    <a:accent3>
      <a:srgbClr val="64A870"/>
    </a:accent3>
    <a:accent4>
      <a:srgbClr val="85CAD1"/>
    </a:accent4>
    <a:accent5>
      <a:srgbClr val="68AAB8"/>
    </a:accent5>
    <a:accent6>
      <a:srgbClr val="78C6D3"/>
    </a:accent6>
    <a:hlink>
      <a:srgbClr val="53A8B4"/>
    </a:hlink>
    <a:folHlink>
      <a:srgbClr val="9BBEAB"/>
    </a:folHlink>
  </a:clrScheme>
</a:themeOverride>
</file>

<file path=ppt/theme/themeOverride14.xml><?xml version="1.0" encoding="utf-8"?>
<a:themeOverride xmlns:a="http://schemas.openxmlformats.org/drawingml/2006/main">
  <a:clrScheme name="Office">
    <a:dk1>
      <a:srgbClr val="000000"/>
    </a:dk1>
    <a:lt1>
      <a:srgbClr val="FFFFFF"/>
    </a:lt1>
    <a:dk2>
      <a:srgbClr val="44546A"/>
    </a:dk2>
    <a:lt2>
      <a:srgbClr val="E6E4E4"/>
    </a:lt2>
    <a:accent1>
      <a:srgbClr val="77BAAA"/>
    </a:accent1>
    <a:accent2>
      <a:srgbClr val="87C49C"/>
    </a:accent2>
    <a:accent3>
      <a:srgbClr val="64A870"/>
    </a:accent3>
    <a:accent4>
      <a:srgbClr val="85CAD1"/>
    </a:accent4>
    <a:accent5>
      <a:srgbClr val="68AAB8"/>
    </a:accent5>
    <a:accent6>
      <a:srgbClr val="78C6D3"/>
    </a:accent6>
    <a:hlink>
      <a:srgbClr val="53A8B4"/>
    </a:hlink>
    <a:folHlink>
      <a:srgbClr val="9BBEAB"/>
    </a:folHlink>
  </a:clrScheme>
</a:themeOverride>
</file>

<file path=ppt/theme/themeOverride15.xml><?xml version="1.0" encoding="utf-8"?>
<a:themeOverride xmlns:a="http://schemas.openxmlformats.org/drawingml/2006/main">
  <a:clrScheme name="Office">
    <a:dk1>
      <a:srgbClr val="000000"/>
    </a:dk1>
    <a:lt1>
      <a:srgbClr val="FFFFFF"/>
    </a:lt1>
    <a:dk2>
      <a:srgbClr val="44546A"/>
    </a:dk2>
    <a:lt2>
      <a:srgbClr val="E6E4E4"/>
    </a:lt2>
    <a:accent1>
      <a:srgbClr val="77BAAA"/>
    </a:accent1>
    <a:accent2>
      <a:srgbClr val="87C49C"/>
    </a:accent2>
    <a:accent3>
      <a:srgbClr val="64A870"/>
    </a:accent3>
    <a:accent4>
      <a:srgbClr val="85CAD1"/>
    </a:accent4>
    <a:accent5>
      <a:srgbClr val="68AAB8"/>
    </a:accent5>
    <a:accent6>
      <a:srgbClr val="78C6D3"/>
    </a:accent6>
    <a:hlink>
      <a:srgbClr val="53A8B4"/>
    </a:hlink>
    <a:folHlink>
      <a:srgbClr val="9BBEAB"/>
    </a:folHlink>
  </a:clrScheme>
</a:themeOverride>
</file>

<file path=ppt/theme/themeOverride16.xml><?xml version="1.0" encoding="utf-8"?>
<a:themeOverride xmlns:a="http://schemas.openxmlformats.org/drawingml/2006/main">
  <a:clrScheme name="Office">
    <a:dk1>
      <a:srgbClr val="000000"/>
    </a:dk1>
    <a:lt1>
      <a:srgbClr val="FFFFFF"/>
    </a:lt1>
    <a:dk2>
      <a:srgbClr val="44546A"/>
    </a:dk2>
    <a:lt2>
      <a:srgbClr val="E6E4E4"/>
    </a:lt2>
    <a:accent1>
      <a:srgbClr val="77BAAA"/>
    </a:accent1>
    <a:accent2>
      <a:srgbClr val="87C49C"/>
    </a:accent2>
    <a:accent3>
      <a:srgbClr val="64A870"/>
    </a:accent3>
    <a:accent4>
      <a:srgbClr val="85CAD1"/>
    </a:accent4>
    <a:accent5>
      <a:srgbClr val="68AAB8"/>
    </a:accent5>
    <a:accent6>
      <a:srgbClr val="78C6D3"/>
    </a:accent6>
    <a:hlink>
      <a:srgbClr val="53A8B4"/>
    </a:hlink>
    <a:folHlink>
      <a:srgbClr val="9BBEAB"/>
    </a:folHlink>
  </a:clrScheme>
</a:themeOverride>
</file>

<file path=ppt/theme/themeOverride17.xml><?xml version="1.0" encoding="utf-8"?>
<a:themeOverride xmlns:a="http://schemas.openxmlformats.org/drawingml/2006/main">
  <a:clrScheme name="Office">
    <a:dk1>
      <a:srgbClr val="000000"/>
    </a:dk1>
    <a:lt1>
      <a:srgbClr val="FFFFFF"/>
    </a:lt1>
    <a:dk2>
      <a:srgbClr val="44546A"/>
    </a:dk2>
    <a:lt2>
      <a:srgbClr val="E6E4E4"/>
    </a:lt2>
    <a:accent1>
      <a:srgbClr val="77BAAA"/>
    </a:accent1>
    <a:accent2>
      <a:srgbClr val="87C49C"/>
    </a:accent2>
    <a:accent3>
      <a:srgbClr val="64A870"/>
    </a:accent3>
    <a:accent4>
      <a:srgbClr val="85CAD1"/>
    </a:accent4>
    <a:accent5>
      <a:srgbClr val="68AAB8"/>
    </a:accent5>
    <a:accent6>
      <a:srgbClr val="78C6D3"/>
    </a:accent6>
    <a:hlink>
      <a:srgbClr val="53A8B4"/>
    </a:hlink>
    <a:folHlink>
      <a:srgbClr val="9BBEAB"/>
    </a:folHlink>
  </a:clrScheme>
</a:themeOverride>
</file>

<file path=ppt/theme/themeOverride18.xml><?xml version="1.0" encoding="utf-8"?>
<a:themeOverride xmlns:a="http://schemas.openxmlformats.org/drawingml/2006/main">
  <a:clrScheme name="Office">
    <a:dk1>
      <a:srgbClr val="000000"/>
    </a:dk1>
    <a:lt1>
      <a:srgbClr val="FFFFFF"/>
    </a:lt1>
    <a:dk2>
      <a:srgbClr val="44546A"/>
    </a:dk2>
    <a:lt2>
      <a:srgbClr val="E6E4E4"/>
    </a:lt2>
    <a:accent1>
      <a:srgbClr val="77BAAA"/>
    </a:accent1>
    <a:accent2>
      <a:srgbClr val="87C49C"/>
    </a:accent2>
    <a:accent3>
      <a:srgbClr val="64A870"/>
    </a:accent3>
    <a:accent4>
      <a:srgbClr val="85CAD1"/>
    </a:accent4>
    <a:accent5>
      <a:srgbClr val="68AAB8"/>
    </a:accent5>
    <a:accent6>
      <a:srgbClr val="78C6D3"/>
    </a:accent6>
    <a:hlink>
      <a:srgbClr val="53A8B4"/>
    </a:hlink>
    <a:folHlink>
      <a:srgbClr val="9BBEAB"/>
    </a:folHlink>
  </a:clrScheme>
</a:themeOverride>
</file>

<file path=ppt/theme/themeOverride19.xml><?xml version="1.0" encoding="utf-8"?>
<a:themeOverride xmlns:a="http://schemas.openxmlformats.org/drawingml/2006/main">
  <a:clrScheme name="Office">
    <a:dk1>
      <a:srgbClr val="000000"/>
    </a:dk1>
    <a:lt1>
      <a:srgbClr val="FFFFFF"/>
    </a:lt1>
    <a:dk2>
      <a:srgbClr val="44546A"/>
    </a:dk2>
    <a:lt2>
      <a:srgbClr val="E6E4E4"/>
    </a:lt2>
    <a:accent1>
      <a:srgbClr val="77BAAA"/>
    </a:accent1>
    <a:accent2>
      <a:srgbClr val="87C49C"/>
    </a:accent2>
    <a:accent3>
      <a:srgbClr val="64A870"/>
    </a:accent3>
    <a:accent4>
      <a:srgbClr val="85CAD1"/>
    </a:accent4>
    <a:accent5>
      <a:srgbClr val="68AAB8"/>
    </a:accent5>
    <a:accent6>
      <a:srgbClr val="78C6D3"/>
    </a:accent6>
    <a:hlink>
      <a:srgbClr val="53A8B4"/>
    </a:hlink>
    <a:folHlink>
      <a:srgbClr val="9BBEAB"/>
    </a:folHlink>
  </a:clrScheme>
</a:themeOverride>
</file>

<file path=ppt/theme/themeOverride2.xml><?xml version="1.0" encoding="utf-8"?>
<a:themeOverride xmlns:a="http://schemas.openxmlformats.org/drawingml/2006/main">
  <a:clrScheme name="Office">
    <a:dk1>
      <a:srgbClr val="000000"/>
    </a:dk1>
    <a:lt1>
      <a:srgbClr val="FFFFFF"/>
    </a:lt1>
    <a:dk2>
      <a:srgbClr val="44546A"/>
    </a:dk2>
    <a:lt2>
      <a:srgbClr val="E6E4E4"/>
    </a:lt2>
    <a:accent1>
      <a:srgbClr val="77BAAA"/>
    </a:accent1>
    <a:accent2>
      <a:srgbClr val="87C49C"/>
    </a:accent2>
    <a:accent3>
      <a:srgbClr val="64A870"/>
    </a:accent3>
    <a:accent4>
      <a:srgbClr val="85CAD1"/>
    </a:accent4>
    <a:accent5>
      <a:srgbClr val="68AAB8"/>
    </a:accent5>
    <a:accent6>
      <a:srgbClr val="78C6D3"/>
    </a:accent6>
    <a:hlink>
      <a:srgbClr val="53A8B4"/>
    </a:hlink>
    <a:folHlink>
      <a:srgbClr val="9BBEAB"/>
    </a:folHlink>
  </a:clrScheme>
</a:themeOverride>
</file>

<file path=ppt/theme/themeOverride20.xml><?xml version="1.0" encoding="utf-8"?>
<a:themeOverride xmlns:a="http://schemas.openxmlformats.org/drawingml/2006/main">
  <a:clrScheme name="Office">
    <a:dk1>
      <a:srgbClr val="000000"/>
    </a:dk1>
    <a:lt1>
      <a:srgbClr val="FFFFFF"/>
    </a:lt1>
    <a:dk2>
      <a:srgbClr val="44546A"/>
    </a:dk2>
    <a:lt2>
      <a:srgbClr val="E6E4E4"/>
    </a:lt2>
    <a:accent1>
      <a:srgbClr val="77BAAA"/>
    </a:accent1>
    <a:accent2>
      <a:srgbClr val="87C49C"/>
    </a:accent2>
    <a:accent3>
      <a:srgbClr val="64A870"/>
    </a:accent3>
    <a:accent4>
      <a:srgbClr val="85CAD1"/>
    </a:accent4>
    <a:accent5>
      <a:srgbClr val="68AAB8"/>
    </a:accent5>
    <a:accent6>
      <a:srgbClr val="78C6D3"/>
    </a:accent6>
    <a:hlink>
      <a:srgbClr val="53A8B4"/>
    </a:hlink>
    <a:folHlink>
      <a:srgbClr val="9BBEAB"/>
    </a:folHlink>
  </a:clrScheme>
</a:themeOverride>
</file>

<file path=ppt/theme/themeOverride21.xml><?xml version="1.0" encoding="utf-8"?>
<a:themeOverride xmlns:a="http://schemas.openxmlformats.org/drawingml/2006/main">
  <a:clrScheme name="Office">
    <a:dk1>
      <a:srgbClr val="000000"/>
    </a:dk1>
    <a:lt1>
      <a:srgbClr val="FFFFFF"/>
    </a:lt1>
    <a:dk2>
      <a:srgbClr val="44546A"/>
    </a:dk2>
    <a:lt2>
      <a:srgbClr val="E6E4E4"/>
    </a:lt2>
    <a:accent1>
      <a:srgbClr val="77BAAA"/>
    </a:accent1>
    <a:accent2>
      <a:srgbClr val="87C49C"/>
    </a:accent2>
    <a:accent3>
      <a:srgbClr val="64A870"/>
    </a:accent3>
    <a:accent4>
      <a:srgbClr val="85CAD1"/>
    </a:accent4>
    <a:accent5>
      <a:srgbClr val="68AAB8"/>
    </a:accent5>
    <a:accent6>
      <a:srgbClr val="78C6D3"/>
    </a:accent6>
    <a:hlink>
      <a:srgbClr val="53A8B4"/>
    </a:hlink>
    <a:folHlink>
      <a:srgbClr val="9BBEAB"/>
    </a:folHlink>
  </a:clrScheme>
</a:themeOverride>
</file>

<file path=ppt/theme/themeOverride22.xml><?xml version="1.0" encoding="utf-8"?>
<a:themeOverride xmlns:a="http://schemas.openxmlformats.org/drawingml/2006/main">
  <a:clrScheme name="Office">
    <a:dk1>
      <a:srgbClr val="000000"/>
    </a:dk1>
    <a:lt1>
      <a:srgbClr val="FFFFFF"/>
    </a:lt1>
    <a:dk2>
      <a:srgbClr val="44546A"/>
    </a:dk2>
    <a:lt2>
      <a:srgbClr val="E6E4E4"/>
    </a:lt2>
    <a:accent1>
      <a:srgbClr val="77BAAA"/>
    </a:accent1>
    <a:accent2>
      <a:srgbClr val="87C49C"/>
    </a:accent2>
    <a:accent3>
      <a:srgbClr val="64A870"/>
    </a:accent3>
    <a:accent4>
      <a:srgbClr val="85CAD1"/>
    </a:accent4>
    <a:accent5>
      <a:srgbClr val="68AAB8"/>
    </a:accent5>
    <a:accent6>
      <a:srgbClr val="78C6D3"/>
    </a:accent6>
    <a:hlink>
      <a:srgbClr val="53A8B4"/>
    </a:hlink>
    <a:folHlink>
      <a:srgbClr val="9BBEAB"/>
    </a:folHlink>
  </a:clrScheme>
</a:themeOverride>
</file>

<file path=ppt/theme/themeOverride3.xml><?xml version="1.0" encoding="utf-8"?>
<a:themeOverride xmlns:a="http://schemas.openxmlformats.org/drawingml/2006/main">
  <a:clrScheme name="Office">
    <a:dk1>
      <a:srgbClr val="000000"/>
    </a:dk1>
    <a:lt1>
      <a:srgbClr val="FFFFFF"/>
    </a:lt1>
    <a:dk2>
      <a:srgbClr val="44546A"/>
    </a:dk2>
    <a:lt2>
      <a:srgbClr val="E6E4E4"/>
    </a:lt2>
    <a:accent1>
      <a:srgbClr val="77BAAA"/>
    </a:accent1>
    <a:accent2>
      <a:srgbClr val="87C49C"/>
    </a:accent2>
    <a:accent3>
      <a:srgbClr val="64A870"/>
    </a:accent3>
    <a:accent4>
      <a:srgbClr val="85CAD1"/>
    </a:accent4>
    <a:accent5>
      <a:srgbClr val="68AAB8"/>
    </a:accent5>
    <a:accent6>
      <a:srgbClr val="78C6D3"/>
    </a:accent6>
    <a:hlink>
      <a:srgbClr val="53A8B4"/>
    </a:hlink>
    <a:folHlink>
      <a:srgbClr val="9BBEAB"/>
    </a:folHlink>
  </a:clrScheme>
</a:themeOverride>
</file>

<file path=ppt/theme/themeOverride4.xml><?xml version="1.0" encoding="utf-8"?>
<a:themeOverride xmlns:a="http://schemas.openxmlformats.org/drawingml/2006/main">
  <a:clrScheme name="Office">
    <a:dk1>
      <a:srgbClr val="000000"/>
    </a:dk1>
    <a:lt1>
      <a:srgbClr val="FFFFFF"/>
    </a:lt1>
    <a:dk2>
      <a:srgbClr val="44546A"/>
    </a:dk2>
    <a:lt2>
      <a:srgbClr val="E6E4E4"/>
    </a:lt2>
    <a:accent1>
      <a:srgbClr val="77BAAA"/>
    </a:accent1>
    <a:accent2>
      <a:srgbClr val="87C49C"/>
    </a:accent2>
    <a:accent3>
      <a:srgbClr val="64A870"/>
    </a:accent3>
    <a:accent4>
      <a:srgbClr val="85CAD1"/>
    </a:accent4>
    <a:accent5>
      <a:srgbClr val="68AAB8"/>
    </a:accent5>
    <a:accent6>
      <a:srgbClr val="78C6D3"/>
    </a:accent6>
    <a:hlink>
      <a:srgbClr val="53A8B4"/>
    </a:hlink>
    <a:folHlink>
      <a:srgbClr val="9BBEAB"/>
    </a:folHlink>
  </a:clrScheme>
</a:themeOverride>
</file>

<file path=ppt/theme/themeOverride5.xml><?xml version="1.0" encoding="utf-8"?>
<a:themeOverride xmlns:a="http://schemas.openxmlformats.org/drawingml/2006/main">
  <a:clrScheme name="Office">
    <a:dk1>
      <a:srgbClr val="000000"/>
    </a:dk1>
    <a:lt1>
      <a:srgbClr val="FFFFFF"/>
    </a:lt1>
    <a:dk2>
      <a:srgbClr val="44546A"/>
    </a:dk2>
    <a:lt2>
      <a:srgbClr val="E6E4E4"/>
    </a:lt2>
    <a:accent1>
      <a:srgbClr val="77BAAA"/>
    </a:accent1>
    <a:accent2>
      <a:srgbClr val="87C49C"/>
    </a:accent2>
    <a:accent3>
      <a:srgbClr val="64A870"/>
    </a:accent3>
    <a:accent4>
      <a:srgbClr val="85CAD1"/>
    </a:accent4>
    <a:accent5>
      <a:srgbClr val="68AAB8"/>
    </a:accent5>
    <a:accent6>
      <a:srgbClr val="78C6D3"/>
    </a:accent6>
    <a:hlink>
      <a:srgbClr val="53A8B4"/>
    </a:hlink>
    <a:folHlink>
      <a:srgbClr val="9BBEAB"/>
    </a:folHlink>
  </a:clrScheme>
</a:themeOverride>
</file>

<file path=ppt/theme/themeOverride6.xml><?xml version="1.0" encoding="utf-8"?>
<a:themeOverride xmlns:a="http://schemas.openxmlformats.org/drawingml/2006/main">
  <a:clrScheme name="Office">
    <a:dk1>
      <a:srgbClr val="000000"/>
    </a:dk1>
    <a:lt1>
      <a:srgbClr val="FFFFFF"/>
    </a:lt1>
    <a:dk2>
      <a:srgbClr val="44546A"/>
    </a:dk2>
    <a:lt2>
      <a:srgbClr val="E6E4E4"/>
    </a:lt2>
    <a:accent1>
      <a:srgbClr val="77BAAA"/>
    </a:accent1>
    <a:accent2>
      <a:srgbClr val="87C49C"/>
    </a:accent2>
    <a:accent3>
      <a:srgbClr val="64A870"/>
    </a:accent3>
    <a:accent4>
      <a:srgbClr val="85CAD1"/>
    </a:accent4>
    <a:accent5>
      <a:srgbClr val="68AAB8"/>
    </a:accent5>
    <a:accent6>
      <a:srgbClr val="78C6D3"/>
    </a:accent6>
    <a:hlink>
      <a:srgbClr val="53A8B4"/>
    </a:hlink>
    <a:folHlink>
      <a:srgbClr val="9BBEAB"/>
    </a:folHlink>
  </a:clrScheme>
</a:themeOverride>
</file>

<file path=ppt/theme/themeOverride7.xml><?xml version="1.0" encoding="utf-8"?>
<a:themeOverride xmlns:a="http://schemas.openxmlformats.org/drawingml/2006/main">
  <a:clrScheme name="Office">
    <a:dk1>
      <a:srgbClr val="000000"/>
    </a:dk1>
    <a:lt1>
      <a:srgbClr val="FFFFFF"/>
    </a:lt1>
    <a:dk2>
      <a:srgbClr val="44546A"/>
    </a:dk2>
    <a:lt2>
      <a:srgbClr val="E6E4E4"/>
    </a:lt2>
    <a:accent1>
      <a:srgbClr val="77BAAA"/>
    </a:accent1>
    <a:accent2>
      <a:srgbClr val="87C49C"/>
    </a:accent2>
    <a:accent3>
      <a:srgbClr val="64A870"/>
    </a:accent3>
    <a:accent4>
      <a:srgbClr val="85CAD1"/>
    </a:accent4>
    <a:accent5>
      <a:srgbClr val="68AAB8"/>
    </a:accent5>
    <a:accent6>
      <a:srgbClr val="78C6D3"/>
    </a:accent6>
    <a:hlink>
      <a:srgbClr val="53A8B4"/>
    </a:hlink>
    <a:folHlink>
      <a:srgbClr val="9BBEAB"/>
    </a:folHlink>
  </a:clrScheme>
</a:themeOverride>
</file>

<file path=ppt/theme/themeOverride8.xml><?xml version="1.0" encoding="utf-8"?>
<a:themeOverride xmlns:a="http://schemas.openxmlformats.org/drawingml/2006/main">
  <a:clrScheme name="Office">
    <a:dk1>
      <a:srgbClr val="000000"/>
    </a:dk1>
    <a:lt1>
      <a:srgbClr val="FFFFFF"/>
    </a:lt1>
    <a:dk2>
      <a:srgbClr val="44546A"/>
    </a:dk2>
    <a:lt2>
      <a:srgbClr val="E6E4E4"/>
    </a:lt2>
    <a:accent1>
      <a:srgbClr val="77BAAA"/>
    </a:accent1>
    <a:accent2>
      <a:srgbClr val="87C49C"/>
    </a:accent2>
    <a:accent3>
      <a:srgbClr val="64A870"/>
    </a:accent3>
    <a:accent4>
      <a:srgbClr val="85CAD1"/>
    </a:accent4>
    <a:accent5>
      <a:srgbClr val="68AAB8"/>
    </a:accent5>
    <a:accent6>
      <a:srgbClr val="78C6D3"/>
    </a:accent6>
    <a:hlink>
      <a:srgbClr val="53A8B4"/>
    </a:hlink>
    <a:folHlink>
      <a:srgbClr val="9BBEAB"/>
    </a:folHlink>
  </a:clrScheme>
</a:themeOverride>
</file>

<file path=ppt/theme/themeOverride9.xml><?xml version="1.0" encoding="utf-8"?>
<a:themeOverride xmlns:a="http://schemas.openxmlformats.org/drawingml/2006/main">
  <a:clrScheme name="Office">
    <a:dk1>
      <a:srgbClr val="000000"/>
    </a:dk1>
    <a:lt1>
      <a:srgbClr val="FFFFFF"/>
    </a:lt1>
    <a:dk2>
      <a:srgbClr val="44546A"/>
    </a:dk2>
    <a:lt2>
      <a:srgbClr val="E6E4E4"/>
    </a:lt2>
    <a:accent1>
      <a:srgbClr val="77BAAA"/>
    </a:accent1>
    <a:accent2>
      <a:srgbClr val="87C49C"/>
    </a:accent2>
    <a:accent3>
      <a:srgbClr val="64A870"/>
    </a:accent3>
    <a:accent4>
      <a:srgbClr val="85CAD1"/>
    </a:accent4>
    <a:accent5>
      <a:srgbClr val="68AAB8"/>
    </a:accent5>
    <a:accent6>
      <a:srgbClr val="78C6D3"/>
    </a:accent6>
    <a:hlink>
      <a:srgbClr val="53A8B4"/>
    </a:hlink>
    <a:folHlink>
      <a:srgbClr val="9BBEAB"/>
    </a:folHlink>
  </a:clrScheme>
</a:themeOverride>
</file>

<file path=docProps/app.xml><?xml version="1.0" encoding="utf-8"?>
<Properties xmlns="http://schemas.openxmlformats.org/officeDocument/2006/extended-properties" xmlns:vt="http://schemas.openxmlformats.org/officeDocument/2006/docPropsVTypes">
  <TotalTime>392</TotalTime>
  <Words>1119</Words>
  <Application>Microsoft Office PowerPoint</Application>
  <PresentationFormat>Widescreen</PresentationFormat>
  <Paragraphs>112</Paragraphs>
  <Slides>32</Slides>
  <Notes>22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Arial</vt:lpstr>
      <vt:lpstr>Bradley Hand ITC</vt:lpstr>
      <vt:lpstr>Calibri</vt:lpstr>
      <vt:lpstr>等线</vt:lpstr>
      <vt:lpstr>Reeji-CloudYuanXi-GBK</vt:lpstr>
      <vt:lpstr>Wingdings</vt:lpstr>
      <vt:lpstr>逐浪细阁体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17</dc:title>
  <dc:creator>刘思蜀</dc:creator>
  <cp:lastModifiedBy>ntd</cp:lastModifiedBy>
  <cp:revision>78</cp:revision>
  <dcterms:created xsi:type="dcterms:W3CDTF">2017-10-07T07:05:50Z</dcterms:created>
  <dcterms:modified xsi:type="dcterms:W3CDTF">2021-11-15T02:44:03Z</dcterms:modified>
</cp:coreProperties>
</file>