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85" r:id="rId2"/>
    <p:sldId id="256" r:id="rId3"/>
    <p:sldId id="257" r:id="rId4"/>
    <p:sldId id="258" r:id="rId5"/>
    <p:sldId id="259" r:id="rId6"/>
    <p:sldId id="266" r:id="rId7"/>
    <p:sldId id="267" r:id="rId8"/>
    <p:sldId id="268" r:id="rId9"/>
    <p:sldId id="269" r:id="rId10"/>
    <p:sldId id="264" r:id="rId11"/>
    <p:sldId id="265" r:id="rId12"/>
    <p:sldId id="262" r:id="rId13"/>
    <p:sldId id="270" r:id="rId14"/>
    <p:sldId id="271" r:id="rId15"/>
    <p:sldId id="272" r:id="rId16"/>
    <p:sldId id="275" r:id="rId17"/>
    <p:sldId id="276" r:id="rId18"/>
    <p:sldId id="274" r:id="rId19"/>
    <p:sldId id="278" r:id="rId20"/>
    <p:sldId id="279" r:id="rId21"/>
    <p:sldId id="277" r:id="rId22"/>
    <p:sldId id="283" r:id="rId23"/>
    <p:sldId id="280" r:id="rId24"/>
    <p:sldId id="281" r:id="rId25"/>
    <p:sldId id="286" r:id="rId26"/>
    <p:sldId id="282" r:id="rId27"/>
    <p:sldId id="287" r:id="rId28"/>
    <p:sldId id="273" r:id="rId29"/>
  </p:sldIdLst>
  <p:sldSz cx="12192000" cy="6858000"/>
  <p:notesSz cx="6858000" cy="9144000"/>
  <p:embeddedFontLst>
    <p:embeddedFont>
      <p:font typeface="Abadi" panose="020B0604020104020204" pitchFamily="34" charset="0"/>
      <p:regular r:id="rId30"/>
    </p:embeddedFont>
    <p:embeddedFont>
      <p:font typeface="Adobe Garamond Pro Bold" panose="02020702060506020403" charset="0"/>
      <p:bold r:id="rId31"/>
      <p:boldItalic r:id="rId32"/>
    </p:embeddedFont>
    <p:embeddedFont>
      <p:font typeface="Algerian" panose="04020705040A02060702" pitchFamily="82" charset="0"/>
      <p:regular r:id="rId33"/>
    </p:embeddedFont>
    <p:embeddedFont>
      <p:font typeface="Arial Rounded MT Bold" panose="020F0704030504030204" pitchFamily="34" charset="0"/>
      <p:regular r:id="rId34"/>
    </p:embeddedFon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822" initials="u" lastIdx="1" clrIdx="0">
    <p:extLst>
      <p:ext uri="{19B8F6BF-5375-455C-9EA6-DF929625EA0E}">
        <p15:presenceInfo xmlns:p15="http://schemas.microsoft.com/office/powerpoint/2012/main" userId="S::user822@sfzcs.onmicrosoft.com::331031e0-aab3-4edc-875c-fe4ab02327e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07D"/>
    <a:srgbClr val="680000"/>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63" autoAdjust="0"/>
    <p:restoredTop sz="94660"/>
  </p:normalViewPr>
  <p:slideViewPr>
    <p:cSldViewPr snapToGrid="0">
      <p:cViewPr varScale="1">
        <p:scale>
          <a:sx n="85" d="100"/>
          <a:sy n="85" d="100"/>
        </p:scale>
        <p:origin x="58"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8E4C-7A00-4083-9D62-6BC6E67E81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DD5CBA-7738-4FDE-B922-6D0C304CC1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1F66EB-B12A-4466-85A6-23806BE2BFB5}"/>
              </a:ext>
            </a:extLst>
          </p:cNvPr>
          <p:cNvSpPr>
            <a:spLocks noGrp="1"/>
          </p:cNvSpPr>
          <p:nvPr>
            <p:ph type="dt" sz="half" idx="10"/>
          </p:nvPr>
        </p:nvSpPr>
        <p:spPr/>
        <p:txBody>
          <a:bodyPr/>
          <a:lstStyle/>
          <a:p>
            <a:fld id="{613A1F3C-6343-4898-A8C6-F124AD116DE5}" type="datetimeFigureOut">
              <a:rPr lang="en-US" smtClean="0"/>
              <a:t>10/26/2023</a:t>
            </a:fld>
            <a:endParaRPr lang="en-US"/>
          </a:p>
        </p:txBody>
      </p:sp>
      <p:sp>
        <p:nvSpPr>
          <p:cNvPr id="5" name="Footer Placeholder 4">
            <a:extLst>
              <a:ext uri="{FF2B5EF4-FFF2-40B4-BE49-F238E27FC236}">
                <a16:creationId xmlns:a16="http://schemas.microsoft.com/office/drawing/2014/main" id="{BB51345B-C8B2-4147-840E-EFE38DDF65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7553BA-D30D-4A74-9AB1-0E00CE7226B3}"/>
              </a:ext>
            </a:extLst>
          </p:cNvPr>
          <p:cNvSpPr>
            <a:spLocks noGrp="1"/>
          </p:cNvSpPr>
          <p:nvPr>
            <p:ph type="sldNum" sz="quarter" idx="12"/>
          </p:nvPr>
        </p:nvSpPr>
        <p:spPr/>
        <p:txBody>
          <a:bodyPr/>
          <a:lstStyle/>
          <a:p>
            <a:fld id="{EFAF4357-07A8-4477-A929-72C7C1AA9C36}" type="slidenum">
              <a:rPr lang="en-US" smtClean="0"/>
              <a:t>‹#›</a:t>
            </a:fld>
            <a:endParaRPr lang="en-US"/>
          </a:p>
        </p:txBody>
      </p:sp>
    </p:spTree>
    <p:extLst>
      <p:ext uri="{BB962C8B-B14F-4D97-AF65-F5344CB8AC3E}">
        <p14:creationId xmlns:p14="http://schemas.microsoft.com/office/powerpoint/2010/main" val="3186100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86F4F-2449-4714-AFAC-AF07676F2F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140F52-EC9E-4D10-8B98-6556ABB5D8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24C676-3EB3-4223-9A31-C9A49D489C04}"/>
              </a:ext>
            </a:extLst>
          </p:cNvPr>
          <p:cNvSpPr>
            <a:spLocks noGrp="1"/>
          </p:cNvSpPr>
          <p:nvPr>
            <p:ph type="dt" sz="half" idx="10"/>
          </p:nvPr>
        </p:nvSpPr>
        <p:spPr/>
        <p:txBody>
          <a:bodyPr/>
          <a:lstStyle/>
          <a:p>
            <a:fld id="{613A1F3C-6343-4898-A8C6-F124AD116DE5}" type="datetimeFigureOut">
              <a:rPr lang="en-US" smtClean="0"/>
              <a:t>10/26/2023</a:t>
            </a:fld>
            <a:endParaRPr lang="en-US"/>
          </a:p>
        </p:txBody>
      </p:sp>
      <p:sp>
        <p:nvSpPr>
          <p:cNvPr id="5" name="Footer Placeholder 4">
            <a:extLst>
              <a:ext uri="{FF2B5EF4-FFF2-40B4-BE49-F238E27FC236}">
                <a16:creationId xmlns:a16="http://schemas.microsoft.com/office/drawing/2014/main" id="{4F5F4C2F-821F-44DE-A0D9-F5B24F4795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DBB07C-AAD3-49F5-B7A8-1B9A2AE54400}"/>
              </a:ext>
            </a:extLst>
          </p:cNvPr>
          <p:cNvSpPr>
            <a:spLocks noGrp="1"/>
          </p:cNvSpPr>
          <p:nvPr>
            <p:ph type="sldNum" sz="quarter" idx="12"/>
          </p:nvPr>
        </p:nvSpPr>
        <p:spPr/>
        <p:txBody>
          <a:bodyPr/>
          <a:lstStyle/>
          <a:p>
            <a:fld id="{EFAF4357-07A8-4477-A929-72C7C1AA9C36}" type="slidenum">
              <a:rPr lang="en-US" smtClean="0"/>
              <a:t>‹#›</a:t>
            </a:fld>
            <a:endParaRPr lang="en-US"/>
          </a:p>
        </p:txBody>
      </p:sp>
    </p:spTree>
    <p:extLst>
      <p:ext uri="{BB962C8B-B14F-4D97-AF65-F5344CB8AC3E}">
        <p14:creationId xmlns:p14="http://schemas.microsoft.com/office/powerpoint/2010/main" val="1359015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14CD34-27EE-490B-89BE-3686E76F60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7331FB-0985-4087-829B-00CADA2748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247612-4B90-48F4-AA68-78D3B137F3B9}"/>
              </a:ext>
            </a:extLst>
          </p:cNvPr>
          <p:cNvSpPr>
            <a:spLocks noGrp="1"/>
          </p:cNvSpPr>
          <p:nvPr>
            <p:ph type="dt" sz="half" idx="10"/>
          </p:nvPr>
        </p:nvSpPr>
        <p:spPr/>
        <p:txBody>
          <a:bodyPr/>
          <a:lstStyle/>
          <a:p>
            <a:fld id="{613A1F3C-6343-4898-A8C6-F124AD116DE5}" type="datetimeFigureOut">
              <a:rPr lang="en-US" smtClean="0"/>
              <a:t>10/26/2023</a:t>
            </a:fld>
            <a:endParaRPr lang="en-US"/>
          </a:p>
        </p:txBody>
      </p:sp>
      <p:sp>
        <p:nvSpPr>
          <p:cNvPr id="5" name="Footer Placeholder 4">
            <a:extLst>
              <a:ext uri="{FF2B5EF4-FFF2-40B4-BE49-F238E27FC236}">
                <a16:creationId xmlns:a16="http://schemas.microsoft.com/office/drawing/2014/main" id="{9EF6B955-5AC2-4344-8A38-59209357D3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15BB02-276D-4AD9-B77E-BCB682192E23}"/>
              </a:ext>
            </a:extLst>
          </p:cNvPr>
          <p:cNvSpPr>
            <a:spLocks noGrp="1"/>
          </p:cNvSpPr>
          <p:nvPr>
            <p:ph type="sldNum" sz="quarter" idx="12"/>
          </p:nvPr>
        </p:nvSpPr>
        <p:spPr/>
        <p:txBody>
          <a:bodyPr/>
          <a:lstStyle/>
          <a:p>
            <a:fld id="{EFAF4357-07A8-4477-A929-72C7C1AA9C36}" type="slidenum">
              <a:rPr lang="en-US" smtClean="0"/>
              <a:t>‹#›</a:t>
            </a:fld>
            <a:endParaRPr lang="en-US"/>
          </a:p>
        </p:txBody>
      </p:sp>
    </p:spTree>
    <p:extLst>
      <p:ext uri="{BB962C8B-B14F-4D97-AF65-F5344CB8AC3E}">
        <p14:creationId xmlns:p14="http://schemas.microsoft.com/office/powerpoint/2010/main" val="2482757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A5D4-661D-42FC-8673-A474181537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256926-DA52-4220-8E37-7951B05672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DBA2E0-D0D5-4CF5-AAA0-6D36D7A08FB5}"/>
              </a:ext>
            </a:extLst>
          </p:cNvPr>
          <p:cNvSpPr>
            <a:spLocks noGrp="1"/>
          </p:cNvSpPr>
          <p:nvPr>
            <p:ph type="dt" sz="half" idx="10"/>
          </p:nvPr>
        </p:nvSpPr>
        <p:spPr/>
        <p:txBody>
          <a:bodyPr/>
          <a:lstStyle/>
          <a:p>
            <a:fld id="{613A1F3C-6343-4898-A8C6-F124AD116DE5}" type="datetimeFigureOut">
              <a:rPr lang="en-US" smtClean="0"/>
              <a:t>10/26/2023</a:t>
            </a:fld>
            <a:endParaRPr lang="en-US"/>
          </a:p>
        </p:txBody>
      </p:sp>
      <p:sp>
        <p:nvSpPr>
          <p:cNvPr id="5" name="Footer Placeholder 4">
            <a:extLst>
              <a:ext uri="{FF2B5EF4-FFF2-40B4-BE49-F238E27FC236}">
                <a16:creationId xmlns:a16="http://schemas.microsoft.com/office/drawing/2014/main" id="{6AB3E30D-7F31-41C0-9AAE-4360E8E464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F697FA-C7B8-4E90-B477-6C9CF64D1AA5}"/>
              </a:ext>
            </a:extLst>
          </p:cNvPr>
          <p:cNvSpPr>
            <a:spLocks noGrp="1"/>
          </p:cNvSpPr>
          <p:nvPr>
            <p:ph type="sldNum" sz="quarter" idx="12"/>
          </p:nvPr>
        </p:nvSpPr>
        <p:spPr/>
        <p:txBody>
          <a:bodyPr/>
          <a:lstStyle/>
          <a:p>
            <a:fld id="{EFAF4357-07A8-4477-A929-72C7C1AA9C36}" type="slidenum">
              <a:rPr lang="en-US" smtClean="0"/>
              <a:t>‹#›</a:t>
            </a:fld>
            <a:endParaRPr lang="en-US"/>
          </a:p>
        </p:txBody>
      </p:sp>
    </p:spTree>
    <p:extLst>
      <p:ext uri="{BB962C8B-B14F-4D97-AF65-F5344CB8AC3E}">
        <p14:creationId xmlns:p14="http://schemas.microsoft.com/office/powerpoint/2010/main" val="1041186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22D27-BD24-48A9-9E3D-8FDB8F0D5F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082935-99BF-43D1-974F-7AB57E2345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39087E-42CE-45AF-BCF6-1DFC6315F52F}"/>
              </a:ext>
            </a:extLst>
          </p:cNvPr>
          <p:cNvSpPr>
            <a:spLocks noGrp="1"/>
          </p:cNvSpPr>
          <p:nvPr>
            <p:ph type="dt" sz="half" idx="10"/>
          </p:nvPr>
        </p:nvSpPr>
        <p:spPr/>
        <p:txBody>
          <a:bodyPr/>
          <a:lstStyle/>
          <a:p>
            <a:fld id="{613A1F3C-6343-4898-A8C6-F124AD116DE5}" type="datetimeFigureOut">
              <a:rPr lang="en-US" smtClean="0"/>
              <a:t>10/26/2023</a:t>
            </a:fld>
            <a:endParaRPr lang="en-US"/>
          </a:p>
        </p:txBody>
      </p:sp>
      <p:sp>
        <p:nvSpPr>
          <p:cNvPr id="5" name="Footer Placeholder 4">
            <a:extLst>
              <a:ext uri="{FF2B5EF4-FFF2-40B4-BE49-F238E27FC236}">
                <a16:creationId xmlns:a16="http://schemas.microsoft.com/office/drawing/2014/main" id="{0C600B8C-64DF-40E1-A5D3-E768E4D36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ADDC0-4D08-454B-A1E3-A3DDF9DC9F3C}"/>
              </a:ext>
            </a:extLst>
          </p:cNvPr>
          <p:cNvSpPr>
            <a:spLocks noGrp="1"/>
          </p:cNvSpPr>
          <p:nvPr>
            <p:ph type="sldNum" sz="quarter" idx="12"/>
          </p:nvPr>
        </p:nvSpPr>
        <p:spPr/>
        <p:txBody>
          <a:bodyPr/>
          <a:lstStyle/>
          <a:p>
            <a:fld id="{EFAF4357-07A8-4477-A929-72C7C1AA9C36}" type="slidenum">
              <a:rPr lang="en-US" smtClean="0"/>
              <a:t>‹#›</a:t>
            </a:fld>
            <a:endParaRPr lang="en-US"/>
          </a:p>
        </p:txBody>
      </p:sp>
    </p:spTree>
    <p:extLst>
      <p:ext uri="{BB962C8B-B14F-4D97-AF65-F5344CB8AC3E}">
        <p14:creationId xmlns:p14="http://schemas.microsoft.com/office/powerpoint/2010/main" val="2115565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831F1-4E11-4FD8-B73B-810BF7FCA2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6CB625-8AB2-43A4-8711-28DD3D656E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683EE6-6B0B-4D65-AA18-97522074A2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AABC78-CCBE-4D1C-B9F8-928636D4FCF6}"/>
              </a:ext>
            </a:extLst>
          </p:cNvPr>
          <p:cNvSpPr>
            <a:spLocks noGrp="1"/>
          </p:cNvSpPr>
          <p:nvPr>
            <p:ph type="dt" sz="half" idx="10"/>
          </p:nvPr>
        </p:nvSpPr>
        <p:spPr/>
        <p:txBody>
          <a:bodyPr/>
          <a:lstStyle/>
          <a:p>
            <a:fld id="{613A1F3C-6343-4898-A8C6-F124AD116DE5}" type="datetimeFigureOut">
              <a:rPr lang="en-US" smtClean="0"/>
              <a:t>10/26/2023</a:t>
            </a:fld>
            <a:endParaRPr lang="en-US"/>
          </a:p>
        </p:txBody>
      </p:sp>
      <p:sp>
        <p:nvSpPr>
          <p:cNvPr id="6" name="Footer Placeholder 5">
            <a:extLst>
              <a:ext uri="{FF2B5EF4-FFF2-40B4-BE49-F238E27FC236}">
                <a16:creationId xmlns:a16="http://schemas.microsoft.com/office/drawing/2014/main" id="{FB74EA7F-F010-4B70-9B8A-82E79F53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52A31D-C6E9-4099-B4ED-3E133BD37DE1}"/>
              </a:ext>
            </a:extLst>
          </p:cNvPr>
          <p:cNvSpPr>
            <a:spLocks noGrp="1"/>
          </p:cNvSpPr>
          <p:nvPr>
            <p:ph type="sldNum" sz="quarter" idx="12"/>
          </p:nvPr>
        </p:nvSpPr>
        <p:spPr/>
        <p:txBody>
          <a:bodyPr/>
          <a:lstStyle/>
          <a:p>
            <a:fld id="{EFAF4357-07A8-4477-A929-72C7C1AA9C36}" type="slidenum">
              <a:rPr lang="en-US" smtClean="0"/>
              <a:t>‹#›</a:t>
            </a:fld>
            <a:endParaRPr lang="en-US"/>
          </a:p>
        </p:txBody>
      </p:sp>
    </p:spTree>
    <p:extLst>
      <p:ext uri="{BB962C8B-B14F-4D97-AF65-F5344CB8AC3E}">
        <p14:creationId xmlns:p14="http://schemas.microsoft.com/office/powerpoint/2010/main" val="2477856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1C821-46B5-41E0-BF4F-83FBCCC5B2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33F193-14E0-4A0C-BCA4-A54590B327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5EF4F4-D9B2-4F71-B114-B9A91778BA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B3B476-82A3-4BB6-98A4-8F9C14EFF9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92B5FE-3E06-4D14-BFB0-605F712B27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058E33-4B71-49B5-8B97-F27A82C79536}"/>
              </a:ext>
            </a:extLst>
          </p:cNvPr>
          <p:cNvSpPr>
            <a:spLocks noGrp="1"/>
          </p:cNvSpPr>
          <p:nvPr>
            <p:ph type="dt" sz="half" idx="10"/>
          </p:nvPr>
        </p:nvSpPr>
        <p:spPr/>
        <p:txBody>
          <a:bodyPr/>
          <a:lstStyle/>
          <a:p>
            <a:fld id="{613A1F3C-6343-4898-A8C6-F124AD116DE5}" type="datetimeFigureOut">
              <a:rPr lang="en-US" smtClean="0"/>
              <a:t>10/26/2023</a:t>
            </a:fld>
            <a:endParaRPr lang="en-US"/>
          </a:p>
        </p:txBody>
      </p:sp>
      <p:sp>
        <p:nvSpPr>
          <p:cNvPr id="8" name="Footer Placeholder 7">
            <a:extLst>
              <a:ext uri="{FF2B5EF4-FFF2-40B4-BE49-F238E27FC236}">
                <a16:creationId xmlns:a16="http://schemas.microsoft.com/office/drawing/2014/main" id="{05C240BD-97C6-4678-9502-C33F90EEB0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7D3070-5F06-49E8-897C-2F9A6E10DCC3}"/>
              </a:ext>
            </a:extLst>
          </p:cNvPr>
          <p:cNvSpPr>
            <a:spLocks noGrp="1"/>
          </p:cNvSpPr>
          <p:nvPr>
            <p:ph type="sldNum" sz="quarter" idx="12"/>
          </p:nvPr>
        </p:nvSpPr>
        <p:spPr/>
        <p:txBody>
          <a:bodyPr/>
          <a:lstStyle/>
          <a:p>
            <a:fld id="{EFAF4357-07A8-4477-A929-72C7C1AA9C36}" type="slidenum">
              <a:rPr lang="en-US" smtClean="0"/>
              <a:t>‹#›</a:t>
            </a:fld>
            <a:endParaRPr lang="en-US"/>
          </a:p>
        </p:txBody>
      </p:sp>
    </p:spTree>
    <p:extLst>
      <p:ext uri="{BB962C8B-B14F-4D97-AF65-F5344CB8AC3E}">
        <p14:creationId xmlns:p14="http://schemas.microsoft.com/office/powerpoint/2010/main" val="2428960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B197A-CF47-4E4E-9D60-7736110141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67EA89-336D-4897-AE83-1A92DE6C7CCC}"/>
              </a:ext>
            </a:extLst>
          </p:cNvPr>
          <p:cNvSpPr>
            <a:spLocks noGrp="1"/>
          </p:cNvSpPr>
          <p:nvPr>
            <p:ph type="dt" sz="half" idx="10"/>
          </p:nvPr>
        </p:nvSpPr>
        <p:spPr/>
        <p:txBody>
          <a:bodyPr/>
          <a:lstStyle/>
          <a:p>
            <a:fld id="{613A1F3C-6343-4898-A8C6-F124AD116DE5}" type="datetimeFigureOut">
              <a:rPr lang="en-US" smtClean="0"/>
              <a:t>10/26/2023</a:t>
            </a:fld>
            <a:endParaRPr lang="en-US"/>
          </a:p>
        </p:txBody>
      </p:sp>
      <p:sp>
        <p:nvSpPr>
          <p:cNvPr id="4" name="Footer Placeholder 3">
            <a:extLst>
              <a:ext uri="{FF2B5EF4-FFF2-40B4-BE49-F238E27FC236}">
                <a16:creationId xmlns:a16="http://schemas.microsoft.com/office/drawing/2014/main" id="{D32D9E22-7FFF-4369-92BD-1387B0B45C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E27097-DFC5-4B3E-8252-B7AFAA4D5E2C}"/>
              </a:ext>
            </a:extLst>
          </p:cNvPr>
          <p:cNvSpPr>
            <a:spLocks noGrp="1"/>
          </p:cNvSpPr>
          <p:nvPr>
            <p:ph type="sldNum" sz="quarter" idx="12"/>
          </p:nvPr>
        </p:nvSpPr>
        <p:spPr/>
        <p:txBody>
          <a:bodyPr/>
          <a:lstStyle/>
          <a:p>
            <a:fld id="{EFAF4357-07A8-4477-A929-72C7C1AA9C36}" type="slidenum">
              <a:rPr lang="en-US" smtClean="0"/>
              <a:t>‹#›</a:t>
            </a:fld>
            <a:endParaRPr lang="en-US"/>
          </a:p>
        </p:txBody>
      </p:sp>
    </p:spTree>
    <p:extLst>
      <p:ext uri="{BB962C8B-B14F-4D97-AF65-F5344CB8AC3E}">
        <p14:creationId xmlns:p14="http://schemas.microsoft.com/office/powerpoint/2010/main" val="3420997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C30F30-DBB0-4CBD-844F-915FDD9CA8C3}"/>
              </a:ext>
            </a:extLst>
          </p:cNvPr>
          <p:cNvSpPr>
            <a:spLocks noGrp="1"/>
          </p:cNvSpPr>
          <p:nvPr>
            <p:ph type="dt" sz="half" idx="10"/>
          </p:nvPr>
        </p:nvSpPr>
        <p:spPr/>
        <p:txBody>
          <a:bodyPr/>
          <a:lstStyle/>
          <a:p>
            <a:fld id="{613A1F3C-6343-4898-A8C6-F124AD116DE5}" type="datetimeFigureOut">
              <a:rPr lang="en-US" smtClean="0"/>
              <a:t>10/26/2023</a:t>
            </a:fld>
            <a:endParaRPr lang="en-US"/>
          </a:p>
        </p:txBody>
      </p:sp>
      <p:sp>
        <p:nvSpPr>
          <p:cNvPr id="3" name="Footer Placeholder 2">
            <a:extLst>
              <a:ext uri="{FF2B5EF4-FFF2-40B4-BE49-F238E27FC236}">
                <a16:creationId xmlns:a16="http://schemas.microsoft.com/office/drawing/2014/main" id="{E7FB422F-2370-495B-8A7F-F79B53CD3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AFDCA6-5460-44C7-91B4-BEBFB533B358}"/>
              </a:ext>
            </a:extLst>
          </p:cNvPr>
          <p:cNvSpPr>
            <a:spLocks noGrp="1"/>
          </p:cNvSpPr>
          <p:nvPr>
            <p:ph type="sldNum" sz="quarter" idx="12"/>
          </p:nvPr>
        </p:nvSpPr>
        <p:spPr/>
        <p:txBody>
          <a:bodyPr/>
          <a:lstStyle/>
          <a:p>
            <a:fld id="{EFAF4357-07A8-4477-A929-72C7C1AA9C36}" type="slidenum">
              <a:rPr lang="en-US" smtClean="0"/>
              <a:t>‹#›</a:t>
            </a:fld>
            <a:endParaRPr lang="en-US"/>
          </a:p>
        </p:txBody>
      </p:sp>
    </p:spTree>
    <p:extLst>
      <p:ext uri="{BB962C8B-B14F-4D97-AF65-F5344CB8AC3E}">
        <p14:creationId xmlns:p14="http://schemas.microsoft.com/office/powerpoint/2010/main" val="3494083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41C94-FC6A-4D87-B848-91D4D3A6DF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0E8C64-0103-47E5-9FF2-98B55D658D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65143B-CAF3-4CFA-AAEF-2246A05E91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523D92-3771-41B6-97C7-008224783091}"/>
              </a:ext>
            </a:extLst>
          </p:cNvPr>
          <p:cNvSpPr>
            <a:spLocks noGrp="1"/>
          </p:cNvSpPr>
          <p:nvPr>
            <p:ph type="dt" sz="half" idx="10"/>
          </p:nvPr>
        </p:nvSpPr>
        <p:spPr/>
        <p:txBody>
          <a:bodyPr/>
          <a:lstStyle/>
          <a:p>
            <a:fld id="{613A1F3C-6343-4898-A8C6-F124AD116DE5}" type="datetimeFigureOut">
              <a:rPr lang="en-US" smtClean="0"/>
              <a:t>10/26/2023</a:t>
            </a:fld>
            <a:endParaRPr lang="en-US"/>
          </a:p>
        </p:txBody>
      </p:sp>
      <p:sp>
        <p:nvSpPr>
          <p:cNvPr id="6" name="Footer Placeholder 5">
            <a:extLst>
              <a:ext uri="{FF2B5EF4-FFF2-40B4-BE49-F238E27FC236}">
                <a16:creationId xmlns:a16="http://schemas.microsoft.com/office/drawing/2014/main" id="{4558BB49-5706-4C86-B440-89E6C06C12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9C7CF6-4D36-4E11-AFBD-E5B3332EE5C8}"/>
              </a:ext>
            </a:extLst>
          </p:cNvPr>
          <p:cNvSpPr>
            <a:spLocks noGrp="1"/>
          </p:cNvSpPr>
          <p:nvPr>
            <p:ph type="sldNum" sz="quarter" idx="12"/>
          </p:nvPr>
        </p:nvSpPr>
        <p:spPr/>
        <p:txBody>
          <a:bodyPr/>
          <a:lstStyle/>
          <a:p>
            <a:fld id="{EFAF4357-07A8-4477-A929-72C7C1AA9C36}" type="slidenum">
              <a:rPr lang="en-US" smtClean="0"/>
              <a:t>‹#›</a:t>
            </a:fld>
            <a:endParaRPr lang="en-US"/>
          </a:p>
        </p:txBody>
      </p:sp>
    </p:spTree>
    <p:extLst>
      <p:ext uri="{BB962C8B-B14F-4D97-AF65-F5344CB8AC3E}">
        <p14:creationId xmlns:p14="http://schemas.microsoft.com/office/powerpoint/2010/main" val="2511148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27CAF-325F-4DBE-B223-DABA851D86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719D3E-E872-41C0-93A3-8029E772D3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DB5696-1FD4-4699-84CE-29EE072C3C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FCE177-F3C5-4FAB-A456-E40A0CA3C0DB}"/>
              </a:ext>
            </a:extLst>
          </p:cNvPr>
          <p:cNvSpPr>
            <a:spLocks noGrp="1"/>
          </p:cNvSpPr>
          <p:nvPr>
            <p:ph type="dt" sz="half" idx="10"/>
          </p:nvPr>
        </p:nvSpPr>
        <p:spPr/>
        <p:txBody>
          <a:bodyPr/>
          <a:lstStyle/>
          <a:p>
            <a:fld id="{613A1F3C-6343-4898-A8C6-F124AD116DE5}" type="datetimeFigureOut">
              <a:rPr lang="en-US" smtClean="0"/>
              <a:t>10/26/2023</a:t>
            </a:fld>
            <a:endParaRPr lang="en-US"/>
          </a:p>
        </p:txBody>
      </p:sp>
      <p:sp>
        <p:nvSpPr>
          <p:cNvPr id="6" name="Footer Placeholder 5">
            <a:extLst>
              <a:ext uri="{FF2B5EF4-FFF2-40B4-BE49-F238E27FC236}">
                <a16:creationId xmlns:a16="http://schemas.microsoft.com/office/drawing/2014/main" id="{2B921C58-5BDB-410C-9D41-7059D34C3A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94AA75-5B08-4A77-A284-B56FB42FD4C0}"/>
              </a:ext>
            </a:extLst>
          </p:cNvPr>
          <p:cNvSpPr>
            <a:spLocks noGrp="1"/>
          </p:cNvSpPr>
          <p:nvPr>
            <p:ph type="sldNum" sz="quarter" idx="12"/>
          </p:nvPr>
        </p:nvSpPr>
        <p:spPr/>
        <p:txBody>
          <a:bodyPr/>
          <a:lstStyle/>
          <a:p>
            <a:fld id="{EFAF4357-07A8-4477-A929-72C7C1AA9C36}" type="slidenum">
              <a:rPr lang="en-US" smtClean="0"/>
              <a:t>‹#›</a:t>
            </a:fld>
            <a:endParaRPr lang="en-US"/>
          </a:p>
        </p:txBody>
      </p:sp>
    </p:spTree>
    <p:extLst>
      <p:ext uri="{BB962C8B-B14F-4D97-AF65-F5344CB8AC3E}">
        <p14:creationId xmlns:p14="http://schemas.microsoft.com/office/powerpoint/2010/main" val="971985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9C109B-9567-46E3-B038-3A2551D280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EED59F-17C8-4CB1-97A7-0891465946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0E8E92-C441-483A-84A5-9F9DB578B5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3A1F3C-6343-4898-A8C6-F124AD116DE5}" type="datetimeFigureOut">
              <a:rPr lang="en-US" smtClean="0"/>
              <a:t>10/26/2023</a:t>
            </a:fld>
            <a:endParaRPr lang="en-US"/>
          </a:p>
        </p:txBody>
      </p:sp>
      <p:sp>
        <p:nvSpPr>
          <p:cNvPr id="5" name="Footer Placeholder 4">
            <a:extLst>
              <a:ext uri="{FF2B5EF4-FFF2-40B4-BE49-F238E27FC236}">
                <a16:creationId xmlns:a16="http://schemas.microsoft.com/office/drawing/2014/main" id="{1CFAA9DE-A811-4A73-83F9-CF09F7CCEE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F8E1F5-7873-4F88-94EB-BA76FA7E8B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F4357-07A8-4477-A929-72C7C1AA9C36}" type="slidenum">
              <a:rPr lang="en-US" smtClean="0"/>
              <a:t>‹#›</a:t>
            </a:fld>
            <a:endParaRPr lang="en-US"/>
          </a:p>
        </p:txBody>
      </p:sp>
    </p:spTree>
    <p:extLst>
      <p:ext uri="{BB962C8B-B14F-4D97-AF65-F5344CB8AC3E}">
        <p14:creationId xmlns:p14="http://schemas.microsoft.com/office/powerpoint/2010/main" val="2738405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audio" Target="../media/audio11.wav"/><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www.pngall.com/dress-shirt-png" TargetMode="Externa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audio" Target="../media/audio13.wav"/><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4.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audio" Target="../media/audio15.wav"/><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6.sv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audio" Target="../media/audio17.wav"/><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8.sv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audio" Target="../media/audio19.wav"/><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superawesomevectors.deviantart.com/art/Converse-Shoes-Free-Vector-624701900" TargetMode="Externa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audio" Target="../media/audio21.wav"/><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s://pngimg.com/download/5679" TargetMode="Externa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audio" Target="../media/audio23.wav"/><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s://pixabay.com/en/shirt-pirate-clothes-stripes-blue-310668/" TargetMode="Externa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audio" Target="../media/audio25.wav"/><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www.pngall.com/shorts-png" TargetMode="Externa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svg"/><Relationship Id="rId26" Type="http://schemas.openxmlformats.org/officeDocument/2006/relationships/image" Target="../media/image35.png"/><Relationship Id="rId3" Type="http://schemas.openxmlformats.org/officeDocument/2006/relationships/audio" Target="../media/audio5.wav"/><Relationship Id="rId21" Type="http://schemas.openxmlformats.org/officeDocument/2006/relationships/image" Target="../media/image31.jpeg"/><Relationship Id="rId34" Type="http://schemas.openxmlformats.org/officeDocument/2006/relationships/image" Target="../media/image38.png"/><Relationship Id="rId7" Type="http://schemas.openxmlformats.org/officeDocument/2006/relationships/audio" Target="../media/audio9.wav"/><Relationship Id="rId12" Type="http://schemas.openxmlformats.org/officeDocument/2006/relationships/audio" Target="../media/audio14.wav"/><Relationship Id="rId17" Type="http://schemas.openxmlformats.org/officeDocument/2006/relationships/image" Target="../media/image27.png"/><Relationship Id="rId25" Type="http://schemas.openxmlformats.org/officeDocument/2006/relationships/image" Target="../media/image34.png"/><Relationship Id="rId33" Type="http://schemas.openxmlformats.org/officeDocument/2006/relationships/hyperlink" Target="http://www.pngall.com/shorts-png" TargetMode="External"/><Relationship Id="rId2" Type="http://schemas.openxmlformats.org/officeDocument/2006/relationships/audio" Target="../media/audio3.wav"/><Relationship Id="rId16" Type="http://schemas.openxmlformats.org/officeDocument/2006/relationships/image" Target="../media/image26.svg"/><Relationship Id="rId20" Type="http://schemas.openxmlformats.org/officeDocument/2006/relationships/image" Target="../media/image30.svg"/><Relationship Id="rId29" Type="http://schemas.openxmlformats.org/officeDocument/2006/relationships/hyperlink" Target="http://www.pngall.com/dress-shirt-png" TargetMode="External"/><Relationship Id="rId1" Type="http://schemas.openxmlformats.org/officeDocument/2006/relationships/slideLayout" Target="../slideLayouts/slideLayout7.xml"/><Relationship Id="rId6" Type="http://schemas.openxmlformats.org/officeDocument/2006/relationships/audio" Target="../media/audio15.wav"/><Relationship Id="rId11" Type="http://schemas.openxmlformats.org/officeDocument/2006/relationships/audio" Target="../media/audio19.wav"/><Relationship Id="rId24" Type="http://schemas.openxmlformats.org/officeDocument/2006/relationships/image" Target="../media/image33.svg"/><Relationship Id="rId32" Type="http://schemas.openxmlformats.org/officeDocument/2006/relationships/image" Target="../media/image22.png"/><Relationship Id="rId5" Type="http://schemas.openxmlformats.org/officeDocument/2006/relationships/audio" Target="../media/audio23.wav"/><Relationship Id="rId15" Type="http://schemas.openxmlformats.org/officeDocument/2006/relationships/image" Target="../media/image25.png"/><Relationship Id="rId23" Type="http://schemas.openxmlformats.org/officeDocument/2006/relationships/image" Target="../media/image32.png"/><Relationship Id="rId28" Type="http://schemas.openxmlformats.org/officeDocument/2006/relationships/image" Target="../media/image36.png"/><Relationship Id="rId10" Type="http://schemas.openxmlformats.org/officeDocument/2006/relationships/audio" Target="../media/audio11.wav"/><Relationship Id="rId19" Type="http://schemas.openxmlformats.org/officeDocument/2006/relationships/image" Target="../media/image29.png"/><Relationship Id="rId31" Type="http://schemas.openxmlformats.org/officeDocument/2006/relationships/hyperlink" Target="https://pixabay.com/en/shirt-pirate-clothes-stripes-blue-310668/" TargetMode="External"/><Relationship Id="rId4" Type="http://schemas.openxmlformats.org/officeDocument/2006/relationships/audio" Target="../media/audio7.wav"/><Relationship Id="rId9" Type="http://schemas.openxmlformats.org/officeDocument/2006/relationships/audio" Target="../media/audio25.wav"/><Relationship Id="rId14" Type="http://schemas.openxmlformats.org/officeDocument/2006/relationships/image" Target="../media/image24.svg"/><Relationship Id="rId22" Type="http://schemas.openxmlformats.org/officeDocument/2006/relationships/hyperlink" Target="http://superawesomevectors.deviantart.com/art/Converse-Shoes-Free-Vector-624701900" TargetMode="External"/><Relationship Id="rId27" Type="http://schemas.openxmlformats.org/officeDocument/2006/relationships/image" Target="../media/image8.svg"/><Relationship Id="rId30" Type="http://schemas.openxmlformats.org/officeDocument/2006/relationships/image" Target="../media/image37.png"/><Relationship Id="rId35" Type="http://schemas.openxmlformats.org/officeDocument/2006/relationships/image" Target="../media/image14.svg"/><Relationship Id="rId8" Type="http://schemas.openxmlformats.org/officeDocument/2006/relationships/audio" Target="../media/audio17.wav"/></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heelofnames.com/" TargetMode="Externa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hyperlink" Target="http://www.pngall.com/click-here-button-png"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pixabay.com/en/check-mark-orange-tick-symbol-304167/" TargetMode="External"/><Relationship Id="rId3" Type="http://schemas.openxmlformats.org/officeDocument/2006/relationships/slideLayout" Target="../slideLayouts/slideLayout7.xml"/><Relationship Id="rId7" Type="http://schemas.openxmlformats.org/officeDocument/2006/relationships/image" Target="../media/image4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2.png"/><Relationship Id="rId5" Type="http://schemas.openxmlformats.org/officeDocument/2006/relationships/hyperlink" Target="https://pixabay.com/en/speaker-sound-icon-volume-audio-2488096/" TargetMode="External"/><Relationship Id="rId10" Type="http://schemas.openxmlformats.org/officeDocument/2006/relationships/image" Target="../media/image4.png"/><Relationship Id="rId4" Type="http://schemas.openxmlformats.org/officeDocument/2006/relationships/image" Target="../media/image41.png"/><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9.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hyperlink" Target="https://pixabay.com/en/icon-people-talk-conversation-chat-2967797/" TargetMode="Externa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ordwall.net/resource/20595766" TargetMode="External"/><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s://antoineta.wordpress.com/2013/07/21/wordwall-%D1%81%D0%BE%D1%84%D1%82%D1%83%D0%B5%D1%80-%D0%B7%D0%B0-%D1%81%D1%8A%D0%B7%D0%B4%D0%B0%D0%B2%D0%B0%D0%BD%D0%B5-%D0%BD%D0%B0-%D0%B8%D0%BD%D1%82%D0%B5%D1%80%D0%B0%D0%BA%D1%82%D0%B8%D0%B2%D0%BD/" TargetMode="Externa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pngall.com/friend-png/download/26317"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8.sv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5.wav"/><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audio" Target="../media/audio7.wav"/><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audio" Target="../media/audio9.wav"/><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s://pixabay.com/vectors/boy-young-man-1456758/" TargetMode="Externa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EE9501F-0A75-495F-9652-48CE60470C6B}"/>
              </a:ext>
            </a:extLst>
          </p:cNvPr>
          <p:cNvSpPr/>
          <p:nvPr/>
        </p:nvSpPr>
        <p:spPr>
          <a:xfrm>
            <a:off x="1895558" y="2274558"/>
            <a:ext cx="7761692" cy="1314216"/>
          </a:xfrm>
          <a:prstGeom prst="roundRect">
            <a:avLst/>
          </a:prstGeom>
          <a:solidFill>
            <a:schemeClr val="accent5">
              <a:lumMod val="50000"/>
            </a:schemeClr>
          </a:solidFill>
          <a:ln>
            <a:no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7200" dirty="0">
                <a:solidFill>
                  <a:srgbClr val="FF9966"/>
                </a:solidFill>
                <a:latin typeface="Algerian" panose="04020705040A02060702" pitchFamily="82" charset="0"/>
              </a:rPr>
              <a:t>WARM-UP </a:t>
            </a:r>
            <a:endParaRPr lang="en-US" sz="7200" dirty="0">
              <a:solidFill>
                <a:srgbClr val="FF9966"/>
              </a:solidFill>
              <a:latin typeface="Algerian" panose="04020705040A02060702" pitchFamily="82" charset="0"/>
            </a:endParaRPr>
          </a:p>
        </p:txBody>
      </p:sp>
    </p:spTree>
    <p:extLst>
      <p:ext uri="{BB962C8B-B14F-4D97-AF65-F5344CB8AC3E}">
        <p14:creationId xmlns:p14="http://schemas.microsoft.com/office/powerpoint/2010/main" val="3585376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5C5949AC-1C4A-4FDC-A66B-AAABBC33B96C}"/>
              </a:ext>
            </a:extLst>
          </p:cNvPr>
          <p:cNvSpPr/>
          <p:nvPr/>
        </p:nvSpPr>
        <p:spPr>
          <a:xfrm>
            <a:off x="1118145" y="923166"/>
            <a:ext cx="5802493" cy="350450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132320" y="1524172"/>
            <a:ext cx="4707318" cy="830997"/>
          </a:xfrm>
          <a:prstGeom prst="rect">
            <a:avLst/>
          </a:prstGeom>
          <a:noFill/>
        </p:spPr>
        <p:txBody>
          <a:bodyPr wrap="square" rtlCol="0">
            <a:spAutoFit/>
          </a:bodyPr>
          <a:lstStyle/>
          <a:p>
            <a:pPr algn="ctr"/>
            <a:r>
              <a:rPr lang="en-US" sz="4800" dirty="0">
                <a:solidFill>
                  <a:schemeClr val="accent5">
                    <a:lumMod val="50000"/>
                  </a:schemeClr>
                </a:solidFill>
                <a:latin typeface="Times New Roman" panose="02020603050405020304" pitchFamily="18" charset="0"/>
                <a:cs typeface="Times New Roman" panose="02020603050405020304" pitchFamily="18" charset="0"/>
              </a:rPr>
              <a:t>Blue Shirt </a:t>
            </a:r>
            <a:r>
              <a:rPr lang="en-US" sz="3100" dirty="0">
                <a:solidFill>
                  <a:schemeClr val="accent5">
                    <a:lumMod val="50000"/>
                  </a:schemeClr>
                </a:solidFill>
                <a:latin typeface="Times New Roman" panose="02020603050405020304" pitchFamily="18" charset="0"/>
                <a:cs typeface="Times New Roman" panose="02020603050405020304" pitchFamily="18" charset="0"/>
              </a:rPr>
              <a:t>(n)</a:t>
            </a:r>
          </a:p>
        </p:txBody>
      </p:sp>
      <p:sp>
        <p:nvSpPr>
          <p:cNvPr id="4" name="TextBox 3"/>
          <p:cNvSpPr txBox="1"/>
          <p:nvPr/>
        </p:nvSpPr>
        <p:spPr>
          <a:xfrm>
            <a:off x="8054643" y="2219516"/>
            <a:ext cx="2862671"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blu</a:t>
            </a:r>
            <a:r>
              <a:rPr lang="en-US" sz="3600" dirty="0">
                <a:latin typeface="Times New Roman" panose="02020603050405020304" pitchFamily="18" charset="0"/>
                <a:cs typeface="Times New Roman" panose="02020603050405020304" pitchFamily="18" charset="0"/>
              </a:rPr>
              <a:t>ː </a:t>
            </a:r>
            <a:r>
              <a:rPr lang="en-US" sz="3600" dirty="0" err="1">
                <a:latin typeface="Times New Roman" panose="02020603050405020304" pitchFamily="18" charset="0"/>
                <a:cs typeface="Times New Roman" panose="02020603050405020304" pitchFamily="18" charset="0"/>
              </a:rPr>
              <a:t>ʃɜːt</a:t>
            </a:r>
            <a:r>
              <a:rPr lang="en-US" sz="3600" dirty="0">
                <a:latin typeface="Times New Roman" panose="02020603050405020304" pitchFamily="18" charset="0"/>
                <a:cs typeface="Times New Roman" panose="02020603050405020304" pitchFamily="18" charset="0"/>
              </a:rPr>
              <a:t>/</a:t>
            </a:r>
          </a:p>
        </p:txBody>
      </p:sp>
      <p:sp>
        <p:nvSpPr>
          <p:cNvPr id="14" name="TextBox 13"/>
          <p:cNvSpPr txBox="1"/>
          <p:nvPr/>
        </p:nvSpPr>
        <p:spPr>
          <a:xfrm>
            <a:off x="7787467" y="2914860"/>
            <a:ext cx="3397022" cy="646331"/>
          </a:xfrm>
          <a:prstGeom prst="rect">
            <a:avLst/>
          </a:prstGeom>
          <a:noFill/>
        </p:spPr>
        <p:txBody>
          <a:bodyPr wrap="square" rtlCol="0">
            <a:spAutoFit/>
          </a:bodyPr>
          <a:lstStyle/>
          <a:p>
            <a:r>
              <a:rPr lang="en-US" sz="3600" dirty="0" err="1">
                <a:solidFill>
                  <a:srgbClr val="0070C0"/>
                </a:solidFill>
                <a:latin typeface="Times New Roman" panose="02020603050405020304" pitchFamily="18" charset="0"/>
                <a:cs typeface="Times New Roman" panose="02020603050405020304" pitchFamily="18" charset="0"/>
              </a:rPr>
              <a:t>Áo</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sơ</a:t>
            </a:r>
            <a:r>
              <a:rPr lang="en-US" sz="3600" dirty="0">
                <a:solidFill>
                  <a:srgbClr val="0070C0"/>
                </a:solidFill>
                <a:latin typeface="Times New Roman" panose="02020603050405020304" pitchFamily="18" charset="0"/>
                <a:cs typeface="Times New Roman" panose="02020603050405020304" pitchFamily="18" charset="0"/>
              </a:rPr>
              <a:t> mi </a:t>
            </a:r>
            <a:r>
              <a:rPr lang="en-US" sz="3600" dirty="0" err="1">
                <a:solidFill>
                  <a:srgbClr val="0070C0"/>
                </a:solidFill>
                <a:latin typeface="Times New Roman" panose="02020603050405020304" pitchFamily="18" charset="0"/>
                <a:cs typeface="Times New Roman" panose="02020603050405020304" pitchFamily="18" charset="0"/>
              </a:rPr>
              <a:t>xanh</a:t>
            </a:r>
            <a:endParaRPr lang="en-US" sz="3600" dirty="0">
              <a:solidFill>
                <a:srgbClr val="0070C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764494" y="4427668"/>
            <a:ext cx="5960063" cy="892552"/>
          </a:xfrm>
          <a:prstGeom prst="rect">
            <a:avLst/>
          </a:prstGeom>
          <a:noFill/>
        </p:spPr>
        <p:txBody>
          <a:bodyPr wrap="square" rtlCol="0">
            <a:spAutoFit/>
          </a:bodyPr>
          <a:lstStyle/>
          <a:p>
            <a:r>
              <a:rPr lang="en-US" sz="2800" b="1" dirty="0">
                <a:solidFill>
                  <a:schemeClr val="accent5">
                    <a:lumMod val="50000"/>
                  </a:schemeClr>
                </a:solidFill>
                <a:latin typeface="Times New Roman" panose="02020603050405020304" pitchFamily="18" charset="0"/>
                <a:cs typeface="Times New Roman" panose="02020603050405020304" pitchFamily="18" charset="0"/>
              </a:rPr>
              <a:t>He is wearing a blue shirt.</a:t>
            </a:r>
          </a:p>
          <a:p>
            <a:r>
              <a:rPr lang="en-US" sz="2400" i="1" dirty="0">
                <a:solidFill>
                  <a:schemeClr val="accent5">
                    <a:lumMod val="50000"/>
                  </a:schemeClr>
                </a:solidFill>
                <a:latin typeface="Times New Roman" panose="02020603050405020304" pitchFamily="18" charset="0"/>
                <a:cs typeface="Times New Roman" panose="02020603050405020304" pitchFamily="18" charset="0"/>
              </a:rPr>
              <a:t>Anh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ấy</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đang</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mặc</a:t>
            </a:r>
            <a:r>
              <a:rPr lang="en-US" sz="2400" i="1" dirty="0">
                <a:solidFill>
                  <a:schemeClr val="accent5">
                    <a:lumMod val="50000"/>
                  </a:schemeClr>
                </a:solidFill>
                <a:latin typeface="Times New Roman" panose="02020603050405020304" pitchFamily="18" charset="0"/>
                <a:cs typeface="Times New Roman" panose="02020603050405020304" pitchFamily="18" charset="0"/>
              </a:rPr>
              <a:t> 1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chiếc</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áo</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sơ</a:t>
            </a:r>
            <a:r>
              <a:rPr lang="en-US" sz="2400" i="1" dirty="0">
                <a:solidFill>
                  <a:schemeClr val="accent5">
                    <a:lumMod val="50000"/>
                  </a:schemeClr>
                </a:solidFill>
                <a:latin typeface="Times New Roman" panose="02020603050405020304" pitchFamily="18" charset="0"/>
                <a:cs typeface="Times New Roman" panose="02020603050405020304" pitchFamily="18" charset="0"/>
              </a:rPr>
              <a:t> mi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màu</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xanh</a:t>
            </a:r>
            <a:r>
              <a:rPr lang="en-US" sz="2400" i="1" dirty="0">
                <a:solidFill>
                  <a:schemeClr val="accent5">
                    <a:lumMod val="50000"/>
                  </a:schemeClr>
                </a:solidFill>
                <a:latin typeface="Times New Roman" panose="02020603050405020304" pitchFamily="18" charset="0"/>
                <a:cs typeface="Times New Roman" panose="02020603050405020304" pitchFamily="18" charset="0"/>
              </a:rPr>
              <a:t>.</a:t>
            </a:r>
          </a:p>
        </p:txBody>
      </p:sp>
      <p:pic>
        <p:nvPicPr>
          <p:cNvPr id="7" name="Picture 6" descr="A picture containing person, person, standing, dressed&#10;&#10;Description automatically generated">
            <a:extLst>
              <a:ext uri="{FF2B5EF4-FFF2-40B4-BE49-F238E27FC236}">
                <a16:creationId xmlns:a16="http://schemas.microsoft.com/office/drawing/2014/main" id="{AE1323F0-7D63-41B9-9FD4-FEEEDB269DB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709775" y="801849"/>
            <a:ext cx="3625819" cy="3625819"/>
          </a:xfrm>
          <a:prstGeom prst="rect">
            <a:avLst/>
          </a:prstGeom>
        </p:spPr>
      </p:pic>
      <p:pic>
        <p:nvPicPr>
          <p:cNvPr id="8" name="Picture 7" descr="Logo, company name&#10;&#10;Description automatically generated">
            <a:extLst>
              <a:ext uri="{FF2B5EF4-FFF2-40B4-BE49-F238E27FC236}">
                <a16:creationId xmlns:a16="http://schemas.microsoft.com/office/drawing/2014/main" id="{E2FC4203-A707-44F4-A4A2-986439FC256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521" t="19006" r="24769" b="31590"/>
          <a:stretch/>
        </p:blipFill>
        <p:spPr>
          <a:xfrm>
            <a:off x="10789326" y="532661"/>
            <a:ext cx="902105" cy="878888"/>
          </a:xfrm>
          <a:prstGeom prst="rect">
            <a:avLst/>
          </a:prstGeom>
        </p:spPr>
      </p:pic>
    </p:spTree>
    <p:extLst>
      <p:ext uri="{BB962C8B-B14F-4D97-AF65-F5344CB8AC3E}">
        <p14:creationId xmlns:p14="http://schemas.microsoft.com/office/powerpoint/2010/main" val="41033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0" nodeType="clickEffect">
                                  <p:stCondLst>
                                    <p:cond delay="0"/>
                                  </p:stCondLst>
                                  <p:childTnLst>
                                    <p:animEffect transition="out" filter="fade">
                                      <p:cBhvr>
                                        <p:cTn id="35" dur="500" tmFilter="0, 0; .2, .5; .8, .5; 1, 0"/>
                                        <p:tgtEl>
                                          <p:spTgt spid="3"/>
                                        </p:tgtEl>
                                      </p:cBhvr>
                                    </p:animEffect>
                                    <p:animScale>
                                      <p:cBhvr>
                                        <p:cTn id="36" dur="250" autoRev="1" fill="hold"/>
                                        <p:tgtEl>
                                          <p:spTgt spid="3"/>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2" name="Blue-Shirt1629165518.wav"/>
                                        </p:tgtEl>
                                      </p:cMediaNode>
                                    </p:audio>
                                  </p:sub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grpId="0" nodeType="clickEffect">
                                  <p:stCondLst>
                                    <p:cond delay="0"/>
                                  </p:stCondLst>
                                  <p:childTnLst>
                                    <p:animEffect transition="out" filter="fade">
                                      <p:cBhvr>
                                        <p:cTn id="41" dur="500" tmFilter="0, 0; .2, .5; .8, .5; 1, 0"/>
                                        <p:tgtEl>
                                          <p:spTgt spid="13"/>
                                        </p:tgtEl>
                                      </p:cBhvr>
                                    </p:animEffect>
                                    <p:animScale>
                                      <p:cBhvr>
                                        <p:cTn id="42" dur="250" autoRev="1" fill="hold"/>
                                        <p:tgtEl>
                                          <p:spTgt spid="13"/>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3" name="He-is-wearing-a-blue-shirt-1629165557.wav"/>
                                        </p:tgtEl>
                                      </p:cMediaNode>
                                    </p:audio>
                                  </p:subTnLst>
                                </p:cTn>
                              </p:par>
                            </p:childTnLst>
                          </p:cTn>
                        </p:par>
                      </p:childTnLst>
                    </p:cTn>
                  </p:par>
                </p:childTnLst>
              </p:cTn>
              <p:nextCondLst>
                <p:cond evt="onClick" delay="0">
                  <p:tgtEl>
                    <p:spTgt spid="13"/>
                  </p:tgtEl>
                </p:cond>
              </p:nextCondLst>
            </p:seq>
          </p:childTnLst>
        </p:cTn>
      </p:par>
    </p:tnLst>
    <p:bldLst>
      <p:bldP spid="3" grpId="0"/>
      <p:bldP spid="3" grpId="1"/>
      <p:bldP spid="4" grpId="0"/>
      <p:bldP spid="14" grpId="0"/>
      <p:bldP spid="13" grpId="0"/>
      <p:bldP spid="1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F497F1C7-9535-4C5A-B67C-54A59FD4E336}"/>
              </a:ext>
            </a:extLst>
          </p:cNvPr>
          <p:cNvSpPr/>
          <p:nvPr/>
        </p:nvSpPr>
        <p:spPr>
          <a:xfrm>
            <a:off x="989788" y="948017"/>
            <a:ext cx="5612075" cy="296462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891688" y="1549668"/>
            <a:ext cx="4600876" cy="830997"/>
          </a:xfrm>
          <a:prstGeom prst="rect">
            <a:avLst/>
          </a:prstGeom>
          <a:noFill/>
        </p:spPr>
        <p:txBody>
          <a:bodyPr wrap="square" rtlCol="0">
            <a:spAutoFit/>
          </a:bodyPr>
          <a:lstStyle/>
          <a:p>
            <a:pPr algn="ctr"/>
            <a:r>
              <a:rPr lang="en-US" sz="4800" dirty="0">
                <a:solidFill>
                  <a:schemeClr val="accent5">
                    <a:lumMod val="50000"/>
                  </a:schemeClr>
                </a:solidFill>
                <a:latin typeface=".VnVogue" panose="020B7200000000000000" pitchFamily="34" charset="0"/>
              </a:rPr>
              <a:t>Brown pants (n)</a:t>
            </a:r>
          </a:p>
        </p:txBody>
      </p:sp>
      <p:sp>
        <p:nvSpPr>
          <p:cNvPr id="4" name="TextBox 3"/>
          <p:cNvSpPr txBox="1"/>
          <p:nvPr/>
        </p:nvSpPr>
        <p:spPr>
          <a:xfrm>
            <a:off x="7324825" y="2253496"/>
            <a:ext cx="349397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braʊn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pænts</a:t>
            </a:r>
            <a:r>
              <a:rPr lang="en-US" sz="3600" dirty="0">
                <a:latin typeface="Times New Roman" panose="02020603050405020304" pitchFamily="18" charset="0"/>
                <a:cs typeface="Times New Roman" panose="02020603050405020304" pitchFamily="18" charset="0"/>
              </a:rPr>
              <a:t> /</a:t>
            </a:r>
          </a:p>
        </p:txBody>
      </p:sp>
      <p:sp>
        <p:nvSpPr>
          <p:cNvPr id="14" name="TextBox 13"/>
          <p:cNvSpPr txBox="1"/>
          <p:nvPr/>
        </p:nvSpPr>
        <p:spPr>
          <a:xfrm>
            <a:off x="7132319" y="2957324"/>
            <a:ext cx="3878981" cy="646331"/>
          </a:xfrm>
          <a:prstGeom prst="rect">
            <a:avLst/>
          </a:prstGeom>
          <a:noFill/>
        </p:spPr>
        <p:txBody>
          <a:bodyPr wrap="square" rtlCol="0">
            <a:spAutoFit/>
          </a:bodyPr>
          <a:lstStyle/>
          <a:p>
            <a:r>
              <a:rPr lang="en-US" sz="3600" b="1" dirty="0" err="1">
                <a:solidFill>
                  <a:srgbClr val="0070C0"/>
                </a:solidFill>
                <a:latin typeface="Times New Roman" panose="02020603050405020304" pitchFamily="18" charset="0"/>
                <a:cs typeface="Times New Roman" panose="02020603050405020304" pitchFamily="18" charset="0"/>
              </a:rPr>
              <a:t>Quần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âu</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màu</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nâu</a:t>
            </a:r>
            <a:endParaRPr lang="en-US" sz="3600" b="1" dirty="0">
              <a:solidFill>
                <a:srgbClr val="0070C0"/>
              </a:solidFill>
              <a:latin typeface="Times New Roman" panose="02020603050405020304" pitchFamily="18" charset="0"/>
              <a:cs typeface="Times New Roman" panose="02020603050405020304" pitchFamily="18" charset="0"/>
            </a:endParaRPr>
          </a:p>
        </p:txBody>
      </p:sp>
      <p:pic>
        <p:nvPicPr>
          <p:cNvPr id="1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28117" y="1131222"/>
            <a:ext cx="1192216" cy="2615150"/>
          </a:xfrm>
          <a:prstGeom prst="rect">
            <a:avLst/>
          </a:prstGeom>
        </p:spPr>
      </p:pic>
      <p:sp>
        <p:nvSpPr>
          <p:cNvPr id="13" name="TextBox 12"/>
          <p:cNvSpPr txBox="1"/>
          <p:nvPr/>
        </p:nvSpPr>
        <p:spPr>
          <a:xfrm>
            <a:off x="764494" y="4427668"/>
            <a:ext cx="5960063" cy="892552"/>
          </a:xfrm>
          <a:prstGeom prst="rect">
            <a:avLst/>
          </a:prstGeom>
          <a:noFill/>
        </p:spPr>
        <p:txBody>
          <a:bodyPr wrap="square" rtlCol="0">
            <a:spAutoFit/>
          </a:bodyPr>
          <a:lstStyle/>
          <a:p>
            <a:r>
              <a:rPr lang="en-US" sz="2800" b="1" dirty="0">
                <a:solidFill>
                  <a:schemeClr val="accent5">
                    <a:lumMod val="50000"/>
                  </a:schemeClr>
                </a:solidFill>
                <a:latin typeface="Times New Roman" panose="02020603050405020304" pitchFamily="18" charset="0"/>
                <a:cs typeface="Times New Roman" panose="02020603050405020304" pitchFamily="18" charset="0"/>
              </a:rPr>
              <a:t>She is wearing brown pants</a:t>
            </a:r>
          </a:p>
          <a:p>
            <a:r>
              <a:rPr lang="en-US" sz="2400" i="1" dirty="0" err="1">
                <a:solidFill>
                  <a:schemeClr val="accent5">
                    <a:lumMod val="50000"/>
                  </a:schemeClr>
                </a:solidFill>
                <a:latin typeface="Times New Roman" panose="02020603050405020304" pitchFamily="18" charset="0"/>
                <a:cs typeface="Times New Roman" panose="02020603050405020304" pitchFamily="18" charset="0"/>
              </a:rPr>
              <a:t>Cô</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ấy</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đang</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mặc</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chiếc</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quần</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màu</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nâu</a:t>
            </a:r>
            <a:r>
              <a:rPr lang="en-US" sz="2400" i="1" dirty="0">
                <a:solidFill>
                  <a:schemeClr val="accent5">
                    <a:lumMod val="50000"/>
                  </a:schemeClr>
                </a:solidFill>
                <a:latin typeface="Times New Roman" panose="02020603050405020304" pitchFamily="18" charset="0"/>
                <a:cs typeface="Times New Roman" panose="02020603050405020304" pitchFamily="18" charset="0"/>
              </a:rPr>
              <a:t>.</a:t>
            </a:r>
          </a:p>
        </p:txBody>
      </p:sp>
      <p:pic>
        <p:nvPicPr>
          <p:cNvPr id="8" name="Picture 7" descr="Logo, company name&#10;&#10;Description automatically generated">
            <a:extLst>
              <a:ext uri="{FF2B5EF4-FFF2-40B4-BE49-F238E27FC236}">
                <a16:creationId xmlns:a16="http://schemas.microsoft.com/office/drawing/2014/main" id="{E301C087-134D-4247-86FC-D9F6315FF5D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521" t="19006" r="24769" b="31590"/>
          <a:stretch/>
        </p:blipFill>
        <p:spPr>
          <a:xfrm>
            <a:off x="10789326" y="532661"/>
            <a:ext cx="902105" cy="878888"/>
          </a:xfrm>
          <a:prstGeom prst="rect">
            <a:avLst/>
          </a:prstGeom>
        </p:spPr>
      </p:pic>
    </p:spTree>
    <p:extLst>
      <p:ext uri="{BB962C8B-B14F-4D97-AF65-F5344CB8AC3E}">
        <p14:creationId xmlns:p14="http://schemas.microsoft.com/office/powerpoint/2010/main" val="273501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1"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1"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grpId="0" nodeType="clickEffect">
                                  <p:stCondLst>
                                    <p:cond delay="0"/>
                                  </p:stCondLst>
                                  <p:childTnLst>
                                    <p:animEffect transition="out" filter="fade">
                                      <p:cBhvr>
                                        <p:cTn id="41" dur="500" tmFilter="0, 0; .2, .5; .8, .5; 1, 0"/>
                                        <p:tgtEl>
                                          <p:spTgt spid="13"/>
                                        </p:tgtEl>
                                      </p:cBhvr>
                                    </p:animEffect>
                                    <p:animScale>
                                      <p:cBhvr>
                                        <p:cTn id="42" dur="250" autoRev="1" fill="hold"/>
                                        <p:tgtEl>
                                          <p:spTgt spid="13"/>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2" name="She-is-wearing-brown-pants-1629165774.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grpId="0" nodeType="clickEffect">
                                  <p:stCondLst>
                                    <p:cond delay="0"/>
                                  </p:stCondLst>
                                  <p:childTnLst>
                                    <p:animEffect transition="out" filter="fade">
                                      <p:cBhvr>
                                        <p:cTn id="47" dur="500" tmFilter="0, 0; .2, .5; .8, .5; 1, 0"/>
                                        <p:tgtEl>
                                          <p:spTgt spid="3"/>
                                        </p:tgtEl>
                                      </p:cBhvr>
                                    </p:animEffect>
                                    <p:animScale>
                                      <p:cBhvr>
                                        <p:cTn id="48" dur="250" autoRev="1" fill="hold"/>
                                        <p:tgtEl>
                                          <p:spTgt spid="3"/>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3" name="Brown-pants-1629165737.wav"/>
                                        </p:tgtEl>
                                      </p:cMediaNode>
                                    </p:audio>
                                  </p:subTnLst>
                                </p:cTn>
                              </p:par>
                            </p:childTnLst>
                          </p:cTn>
                        </p:par>
                      </p:childTnLst>
                    </p:cTn>
                  </p:par>
                </p:childTnLst>
              </p:cTn>
              <p:nextCondLst>
                <p:cond evt="onClick" delay="0">
                  <p:tgtEl>
                    <p:spTgt spid="3"/>
                  </p:tgtEl>
                </p:cond>
              </p:nextCondLst>
            </p:seq>
            <p:seq concurrent="1" nextAc="seek">
              <p:cTn id="49" restart="whenNotActive" fill="hold" evtFilter="cancelBubble" nodeType="interactiveSeq">
                <p:stCondLst>
                  <p:cond evt="onClick" delay="0">
                    <p:tgtEl>
                      <p:spTgt spid="13"/>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grpId="2" nodeType="clickEffect">
                                  <p:stCondLst>
                                    <p:cond delay="0"/>
                                  </p:stCondLst>
                                  <p:childTnLst>
                                    <p:animEffect transition="out" filter="fade">
                                      <p:cBhvr>
                                        <p:cTn id="53" dur="500" tmFilter="0, 0; .2, .5; .8, .5; 1, 0"/>
                                        <p:tgtEl>
                                          <p:spTgt spid="13"/>
                                        </p:tgtEl>
                                      </p:cBhvr>
                                    </p:animEffect>
                                    <p:animScale>
                                      <p:cBhvr>
                                        <p:cTn id="54" dur="250" autoRev="1" fill="hold"/>
                                        <p:tgtEl>
                                          <p:spTgt spid="13"/>
                                        </p:tgtEl>
                                      </p:cBhvr>
                                      <p:by x="105000" y="105000"/>
                                    </p:animScale>
                                  </p:childTnLst>
                                  <p:subTnLst>
                                    <p:audio>
                                      <p:cMediaNode>
                                        <p:cTn display="0" masterRel="sameClick">
                                          <p:stCondLst>
                                            <p:cond evt="begin" delay="0">
                                              <p:tn val="52"/>
                                            </p:cond>
                                          </p:stCondLst>
                                          <p:endCondLst>
                                            <p:cond evt="onStopAudio" delay="0">
                                              <p:tgtEl>
                                                <p:sldTgt/>
                                              </p:tgtEl>
                                            </p:cond>
                                          </p:endCondLst>
                                        </p:cTn>
                                        <p:tgtEl>
                                          <p:sndTgt r:embed="rId2" name="She-is-wearing-brown-pants-1629165774.wav"/>
                                        </p:tgtEl>
                                      </p:cMediaNode>
                                    </p:audio>
                                  </p:subTnLst>
                                </p:cTn>
                              </p:par>
                            </p:childTnLst>
                          </p:cTn>
                        </p:par>
                      </p:childTnLst>
                    </p:cTn>
                  </p:par>
                </p:childTnLst>
              </p:cTn>
              <p:nextCondLst>
                <p:cond evt="onClick" delay="0">
                  <p:tgtEl>
                    <p:spTgt spid="13"/>
                  </p:tgtEl>
                </p:cond>
              </p:nextCondLst>
            </p:seq>
          </p:childTnLst>
        </p:cTn>
      </p:par>
    </p:tnLst>
    <p:bldLst>
      <p:bldP spid="3" grpId="0"/>
      <p:bldP spid="3" grpId="1"/>
      <p:bldP spid="4" grpId="0"/>
      <p:bldP spid="14" grpId="0"/>
      <p:bldP spid="13" grpId="0"/>
      <p:bldP spid="13" grpId="1"/>
      <p:bldP spid="13"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96DD8045-CA9F-485A-A93C-AACA66ACD73C}"/>
              </a:ext>
            </a:extLst>
          </p:cNvPr>
          <p:cNvSpPr/>
          <p:nvPr/>
        </p:nvSpPr>
        <p:spPr>
          <a:xfrm>
            <a:off x="1236266" y="991526"/>
            <a:ext cx="4939516" cy="3103286"/>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134560" y="1600415"/>
            <a:ext cx="3821174" cy="830997"/>
          </a:xfrm>
          <a:prstGeom prst="rect">
            <a:avLst/>
          </a:prstGeom>
          <a:noFill/>
        </p:spPr>
        <p:txBody>
          <a:bodyPr wrap="square" rtlCol="0">
            <a:spAutoFit/>
          </a:bodyPr>
          <a:lstStyle/>
          <a:p>
            <a:pPr algn="ctr"/>
            <a:r>
              <a:rPr lang="en-US" sz="4800" dirty="0">
                <a:solidFill>
                  <a:schemeClr val="accent5">
                    <a:lumMod val="50000"/>
                  </a:schemeClr>
                </a:solidFill>
                <a:latin typeface="Times New Roman" panose="02020603050405020304" pitchFamily="18" charset="0"/>
                <a:cs typeface="Times New Roman" panose="02020603050405020304" pitchFamily="18" charset="0"/>
              </a:rPr>
              <a:t>Glasses (n)</a:t>
            </a:r>
          </a:p>
        </p:txBody>
      </p:sp>
      <p:sp>
        <p:nvSpPr>
          <p:cNvPr id="4" name="TextBox 3"/>
          <p:cNvSpPr txBox="1"/>
          <p:nvPr/>
        </p:nvSpPr>
        <p:spPr>
          <a:xfrm>
            <a:off x="7933150" y="2465614"/>
            <a:ext cx="2502568"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/ˈ</a:t>
            </a:r>
            <a:r>
              <a:rPr lang="en-US" sz="3600" dirty="0" err="1">
                <a:latin typeface="Times New Roman" panose="02020603050405020304" pitchFamily="18" charset="0"/>
                <a:cs typeface="Times New Roman" panose="02020603050405020304" pitchFamily="18" charset="0"/>
              </a:rPr>
              <a:t>glɑːsɪz</a:t>
            </a:r>
            <a:r>
              <a:rPr lang="en-US" sz="3600" dirty="0">
                <a:latin typeface="Times New Roman" panose="02020603050405020304" pitchFamily="18" charset="0"/>
                <a:cs typeface="Times New Roman" panose="02020603050405020304" pitchFamily="18" charset="0"/>
              </a:rPr>
              <a:t>/</a:t>
            </a:r>
          </a:p>
        </p:txBody>
      </p:sp>
      <p:sp>
        <p:nvSpPr>
          <p:cNvPr id="14" name="TextBox 13"/>
          <p:cNvSpPr txBox="1"/>
          <p:nvPr/>
        </p:nvSpPr>
        <p:spPr>
          <a:xfrm>
            <a:off x="8039027" y="3146147"/>
            <a:ext cx="2396691" cy="646331"/>
          </a:xfrm>
          <a:prstGeom prst="rect">
            <a:avLst/>
          </a:prstGeom>
          <a:noFill/>
        </p:spPr>
        <p:txBody>
          <a:bodyPr wrap="square" rtlCol="0">
            <a:spAutoFit/>
          </a:bodyPr>
          <a:lstStyle/>
          <a:p>
            <a:r>
              <a:rPr lang="en-US" sz="3600" dirty="0" err="1">
                <a:solidFill>
                  <a:srgbClr val="0070C0"/>
                </a:solidFill>
                <a:latin typeface="Times New Roman" panose="02020603050405020304" pitchFamily="18" charset="0"/>
                <a:cs typeface="Times New Roman" panose="02020603050405020304" pitchFamily="18" charset="0"/>
              </a:rPr>
              <a:t>Kính</a:t>
            </a:r>
            <a:endParaRPr lang="en-US" sz="3600" dirty="0">
              <a:solidFill>
                <a:srgbClr val="0070C0"/>
              </a:solidFill>
              <a:latin typeface="Times New Roman" panose="02020603050405020304" pitchFamily="18" charset="0"/>
              <a:cs typeface="Times New Roman" panose="02020603050405020304" pitchFamily="18" charset="0"/>
            </a:endParaRPr>
          </a:p>
        </p:txBody>
      </p:sp>
      <p:pic>
        <p:nvPicPr>
          <p:cNvPr id="15"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01749" y="1325825"/>
            <a:ext cx="3446159" cy="2279579"/>
          </a:xfrm>
          <a:prstGeom prst="rect">
            <a:avLst/>
          </a:prstGeom>
        </p:spPr>
      </p:pic>
      <p:sp>
        <p:nvSpPr>
          <p:cNvPr id="13" name="TextBox 12"/>
          <p:cNvSpPr txBox="1"/>
          <p:nvPr/>
        </p:nvSpPr>
        <p:spPr>
          <a:xfrm>
            <a:off x="725992" y="4429111"/>
            <a:ext cx="5960063" cy="892552"/>
          </a:xfrm>
          <a:prstGeom prst="rect">
            <a:avLst/>
          </a:prstGeom>
          <a:noFill/>
        </p:spPr>
        <p:txBody>
          <a:bodyPr wrap="square" rtlCol="0">
            <a:spAutoFit/>
          </a:bodyPr>
          <a:lstStyle/>
          <a:p>
            <a:r>
              <a:rPr lang="en-US" sz="2800" b="1" dirty="0">
                <a:solidFill>
                  <a:schemeClr val="accent5">
                    <a:lumMod val="50000"/>
                  </a:schemeClr>
                </a:solidFill>
                <a:latin typeface="Times New Roman" panose="02020603050405020304" pitchFamily="18" charset="0"/>
                <a:cs typeface="Times New Roman" panose="02020603050405020304" pitchFamily="18" charset="0"/>
              </a:rPr>
              <a:t>John is wearing very nice glasses.</a:t>
            </a:r>
          </a:p>
          <a:p>
            <a:r>
              <a:rPr lang="en-US" sz="2400" i="1" dirty="0">
                <a:solidFill>
                  <a:schemeClr val="accent5">
                    <a:lumMod val="50000"/>
                  </a:schemeClr>
                </a:solidFill>
                <a:latin typeface="Times New Roman" panose="02020603050405020304" pitchFamily="18" charset="0"/>
                <a:cs typeface="Times New Roman" panose="02020603050405020304" pitchFamily="18" charset="0"/>
              </a:rPr>
              <a:t>John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đang</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đeo</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cặp</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kính</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đẹp</a:t>
            </a:r>
            <a:endParaRPr lang="en-US" sz="2400" i="1"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8" name="Picture 7" descr="Logo, company name&#10;&#10;Description automatically generated">
            <a:extLst>
              <a:ext uri="{FF2B5EF4-FFF2-40B4-BE49-F238E27FC236}">
                <a16:creationId xmlns:a16="http://schemas.microsoft.com/office/drawing/2014/main" id="{7401F876-EEE8-46F8-B812-83EFDB5066D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521" t="19006" r="24769" b="31590"/>
          <a:stretch/>
        </p:blipFill>
        <p:spPr>
          <a:xfrm>
            <a:off x="10789326" y="532661"/>
            <a:ext cx="902105" cy="878888"/>
          </a:xfrm>
          <a:prstGeom prst="rect">
            <a:avLst/>
          </a:prstGeom>
        </p:spPr>
      </p:pic>
    </p:spTree>
    <p:extLst>
      <p:ext uri="{BB962C8B-B14F-4D97-AF65-F5344CB8AC3E}">
        <p14:creationId xmlns:p14="http://schemas.microsoft.com/office/powerpoint/2010/main" val="354787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2"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3"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
                    </p:tgtEl>
                  </p:cond>
                </p:stCondLst>
                <p:endSync evt="end" delay="0">
                  <p:rtn val="all"/>
                </p:endSync>
                <p:childTnLst>
                  <p:par>
                    <p:cTn id="44" fill="hold">
                      <p:stCondLst>
                        <p:cond delay="0"/>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anim calcmode="lin" valueType="num">
                                      <p:cBhvr>
                                        <p:cTn id="49" dur="1000" fill="hold"/>
                                        <p:tgtEl>
                                          <p:spTgt spid="3"/>
                                        </p:tgtEl>
                                        <p:attrNameLst>
                                          <p:attrName>ppt_x</p:attrName>
                                        </p:attrNameLst>
                                      </p:cBhvr>
                                      <p:tavLst>
                                        <p:tav tm="0">
                                          <p:val>
                                            <p:strVal val="#ppt_x"/>
                                          </p:val>
                                        </p:tav>
                                        <p:tav tm="100000">
                                          <p:val>
                                            <p:strVal val="#ppt_x"/>
                                          </p:val>
                                        </p:tav>
                                      </p:tavLst>
                                    </p:anim>
                                    <p:anim calcmode="lin" valueType="num">
                                      <p:cBhvr>
                                        <p:cTn id="50"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2" name="Glasses-1629165905.wav"/>
                                        </p:tgtEl>
                                      </p:cMediaNode>
                                    </p:audio>
                                  </p:subTnLst>
                                </p:cTn>
                              </p:par>
                            </p:childTnLst>
                          </p:cTn>
                        </p:par>
                      </p:childTnLst>
                    </p:cTn>
                  </p:par>
                  <p:par>
                    <p:cTn id="51" fill="hold">
                      <p:stCondLst>
                        <p:cond delay="indefinite"/>
                      </p:stCondLst>
                      <p:childTnLst>
                        <p:par>
                          <p:cTn id="52" fill="hold">
                            <p:stCondLst>
                              <p:cond delay="0"/>
                            </p:stCondLst>
                            <p:childTnLst>
                              <p:par>
                                <p:cTn id="53" presetID="26" presetClass="emph" presetSubtype="0" fill="hold" grpId="1" nodeType="clickEffect">
                                  <p:stCondLst>
                                    <p:cond delay="0"/>
                                  </p:stCondLst>
                                  <p:childTnLst>
                                    <p:animEffect transition="out" filter="fade">
                                      <p:cBhvr>
                                        <p:cTn id="54" dur="500" tmFilter="0, 0; .2, .5; .8, .5; 1, 0"/>
                                        <p:tgtEl>
                                          <p:spTgt spid="3"/>
                                        </p:tgtEl>
                                      </p:cBhvr>
                                    </p:animEffect>
                                    <p:animScale>
                                      <p:cBhvr>
                                        <p:cTn id="55" dur="250" autoRev="1" fill="hold"/>
                                        <p:tgtEl>
                                          <p:spTgt spid="3"/>
                                        </p:tgtEl>
                                      </p:cBhvr>
                                      <p:by x="105000" y="105000"/>
                                    </p:animScale>
                                  </p:childTnLst>
                                  <p:subTnLst>
                                    <p:audio>
                                      <p:cMediaNode>
                                        <p:cTn display="0" masterRel="sameClick">
                                          <p:stCondLst>
                                            <p:cond evt="begin" delay="0">
                                              <p:tn val="53"/>
                                            </p:cond>
                                          </p:stCondLst>
                                          <p:endCondLst>
                                            <p:cond evt="onStopAudio" delay="0">
                                              <p:tgtEl>
                                                <p:sldTgt/>
                                              </p:tgtEl>
                                            </p:cond>
                                          </p:endCondLst>
                                        </p:cTn>
                                        <p:tgtEl>
                                          <p:sndTgt r:embed="rId2" name="Glasses-1629165905.wav"/>
                                        </p:tgtEl>
                                      </p:cMediaNode>
                                    </p:audio>
                                  </p:subTnLst>
                                </p:cTn>
                              </p:par>
                            </p:childTnLst>
                          </p:cTn>
                        </p:par>
                      </p:childTnLst>
                    </p:cTn>
                  </p:par>
                </p:childTnLst>
              </p:cTn>
              <p:nextCondLst>
                <p:cond evt="onClick" delay="0">
                  <p:tgtEl>
                    <p:spTgt spid="3"/>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grpId="1" nodeType="clickEffect">
                                  <p:stCondLst>
                                    <p:cond delay="0"/>
                                  </p:stCondLst>
                                  <p:childTnLst>
                                    <p:animEffect transition="out" filter="fade">
                                      <p:cBhvr>
                                        <p:cTn id="60" dur="500" tmFilter="0, 0; .2, .5; .8, .5; 1, 0"/>
                                        <p:tgtEl>
                                          <p:spTgt spid="13"/>
                                        </p:tgtEl>
                                      </p:cBhvr>
                                    </p:animEffect>
                                    <p:animScale>
                                      <p:cBhvr>
                                        <p:cTn id="61" dur="250" autoRev="1" fill="hold"/>
                                        <p:tgtEl>
                                          <p:spTgt spid="13"/>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3" name="John-is-wearing-very-nice-glas1629165948.wav"/>
                                        </p:tgtEl>
                                      </p:cMediaNode>
                                    </p:audio>
                                  </p:subTnLst>
                                </p:cTn>
                              </p:par>
                            </p:childTnLst>
                          </p:cTn>
                        </p:par>
                      </p:childTnLst>
                    </p:cTn>
                  </p:par>
                </p:childTnLst>
              </p:cTn>
              <p:nextCondLst>
                <p:cond evt="onClick" delay="0">
                  <p:tgtEl>
                    <p:spTgt spid="13"/>
                  </p:tgtEl>
                </p:cond>
              </p:nextCondLst>
            </p:seq>
          </p:childTnLst>
        </p:cTn>
      </p:par>
    </p:tnLst>
    <p:bldLst>
      <p:bldP spid="3" grpId="0"/>
      <p:bldP spid="3" grpId="1"/>
      <p:bldP spid="3" grpId="2"/>
      <p:bldP spid="3" grpId="3"/>
      <p:bldP spid="14" grpId="0"/>
      <p:bldP spid="13" grpId="0"/>
      <p:bldP spid="1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A8925506-5851-4ADF-85E7-B9E62102982D}"/>
              </a:ext>
            </a:extLst>
          </p:cNvPr>
          <p:cNvSpPr/>
          <p:nvPr/>
        </p:nvSpPr>
        <p:spPr>
          <a:xfrm>
            <a:off x="1235873" y="769163"/>
            <a:ext cx="5267881" cy="32596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532318" y="1697985"/>
            <a:ext cx="4321742" cy="830997"/>
          </a:xfrm>
          <a:prstGeom prst="rect">
            <a:avLst/>
          </a:prstGeom>
          <a:noFill/>
        </p:spPr>
        <p:txBody>
          <a:bodyPr wrap="square" rtlCol="0">
            <a:spAutoFit/>
          </a:bodyPr>
          <a:lstStyle/>
          <a:p>
            <a:pPr algn="ctr"/>
            <a:r>
              <a:rPr lang="en-US" sz="4800" dirty="0">
                <a:solidFill>
                  <a:schemeClr val="accent5">
                    <a:lumMod val="50000"/>
                  </a:schemeClr>
                </a:solidFill>
                <a:latin typeface="Times New Roman" panose="02020603050405020304" pitchFamily="18" charset="0"/>
                <a:cs typeface="Times New Roman" panose="02020603050405020304" pitchFamily="18" charset="0"/>
              </a:rPr>
              <a:t>Pink sweater (n)</a:t>
            </a:r>
          </a:p>
        </p:txBody>
      </p:sp>
      <p:sp>
        <p:nvSpPr>
          <p:cNvPr id="4" name="TextBox 3"/>
          <p:cNvSpPr txBox="1"/>
          <p:nvPr/>
        </p:nvSpPr>
        <p:spPr>
          <a:xfrm>
            <a:off x="7111756" y="2523030"/>
            <a:ext cx="3162865"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pɪŋk</a:t>
            </a:r>
            <a:r>
              <a:rPr lang="en-US" sz="3200" dirty="0">
                <a:latin typeface="Times New Roman" panose="02020603050405020304" pitchFamily="18" charset="0"/>
                <a:cs typeface="Times New Roman" panose="02020603050405020304" pitchFamily="18" charset="0"/>
              </a:rPr>
              <a:t> ˈ</a:t>
            </a:r>
            <a:r>
              <a:rPr lang="en-US" sz="3200" dirty="0" err="1">
                <a:latin typeface="Times New Roman" panose="02020603050405020304" pitchFamily="18" charset="0"/>
                <a:cs typeface="Times New Roman" panose="02020603050405020304" pitchFamily="18" charset="0"/>
              </a:rPr>
              <a:t>swɛtər</a:t>
            </a:r>
            <a:r>
              <a:rPr lang="en-US" sz="3200" dirty="0">
                <a:latin typeface="Times New Roman" panose="02020603050405020304" pitchFamily="18" charset="0"/>
                <a:cs typeface="Times New Roman" panose="02020603050405020304" pitchFamily="18" charset="0"/>
              </a:rPr>
              <a:t>/</a:t>
            </a:r>
          </a:p>
        </p:txBody>
      </p:sp>
      <p:sp>
        <p:nvSpPr>
          <p:cNvPr id="14" name="TextBox 13"/>
          <p:cNvSpPr txBox="1"/>
          <p:nvPr/>
        </p:nvSpPr>
        <p:spPr>
          <a:xfrm>
            <a:off x="6764632" y="3184792"/>
            <a:ext cx="4475746" cy="707886"/>
          </a:xfrm>
          <a:prstGeom prst="rect">
            <a:avLst/>
          </a:prstGeom>
          <a:noFill/>
        </p:spPr>
        <p:txBody>
          <a:bodyPr wrap="square" rtlCol="0">
            <a:spAutoFit/>
          </a:bodyPr>
          <a:lstStyle/>
          <a:p>
            <a:r>
              <a:rPr lang="en-US" sz="4000" b="1" dirty="0" err="1">
                <a:solidFill>
                  <a:srgbClr val="0070C0"/>
                </a:solidFill>
                <a:latin typeface="Times New Roman" panose="02020603050405020304" pitchFamily="18" charset="0"/>
                <a:cs typeface="Times New Roman" panose="02020603050405020304" pitchFamily="18" charset="0"/>
              </a:rPr>
              <a:t>Áo</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len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màu</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hồng</a:t>
            </a:r>
            <a:endParaRPr lang="en-US" sz="4000" b="1" dirty="0">
              <a:solidFill>
                <a:srgbClr val="0070C0"/>
              </a:solidFill>
              <a:latin typeface="Times New Roman" panose="02020603050405020304" pitchFamily="18" charset="0"/>
              <a:cs typeface="Times New Roman" panose="02020603050405020304" pitchFamily="18" charset="0"/>
            </a:endParaRPr>
          </a:p>
        </p:txBody>
      </p:sp>
      <p:pic>
        <p:nvPicPr>
          <p:cNvPr id="13"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62329" y="842770"/>
            <a:ext cx="2920895" cy="2675930"/>
          </a:xfrm>
          <a:prstGeom prst="rect">
            <a:avLst/>
          </a:prstGeom>
        </p:spPr>
      </p:pic>
      <p:sp>
        <p:nvSpPr>
          <p:cNvPr id="15" name="TextBox 14"/>
          <p:cNvSpPr txBox="1"/>
          <p:nvPr/>
        </p:nvSpPr>
        <p:spPr>
          <a:xfrm>
            <a:off x="283231" y="4541149"/>
            <a:ext cx="7157098" cy="892552"/>
          </a:xfrm>
          <a:prstGeom prst="rect">
            <a:avLst/>
          </a:prstGeom>
          <a:noFill/>
        </p:spPr>
        <p:txBody>
          <a:bodyPr wrap="square" rtlCol="0">
            <a:spAutoFit/>
          </a:bodyPr>
          <a:lstStyle/>
          <a:p>
            <a:r>
              <a:rPr lang="en-US" sz="2800" b="1" dirty="0">
                <a:solidFill>
                  <a:schemeClr val="accent5">
                    <a:lumMod val="50000"/>
                  </a:schemeClr>
                </a:solidFill>
                <a:latin typeface="Times New Roman" panose="02020603050405020304" pitchFamily="18" charset="0"/>
                <a:cs typeface="Times New Roman" panose="02020603050405020304" pitchFamily="18" charset="0"/>
              </a:rPr>
              <a:t>My baby sister is wearing a pink sweater.</a:t>
            </a:r>
          </a:p>
          <a:p>
            <a:r>
              <a:rPr lang="en-US" sz="2400" i="1" dirty="0" err="1">
                <a:solidFill>
                  <a:schemeClr val="accent5">
                    <a:lumMod val="50000"/>
                  </a:schemeClr>
                </a:solidFill>
                <a:latin typeface="Times New Roman" panose="02020603050405020304" pitchFamily="18" charset="0"/>
                <a:cs typeface="Times New Roman" panose="02020603050405020304" pitchFamily="18" charset="0"/>
              </a:rPr>
              <a:t>Em</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gái</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mình</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đang</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mặc</a:t>
            </a:r>
            <a:r>
              <a:rPr lang="en-US" sz="2400" i="1" dirty="0">
                <a:solidFill>
                  <a:schemeClr val="accent5">
                    <a:lumMod val="50000"/>
                  </a:schemeClr>
                </a:solidFill>
                <a:latin typeface="Times New Roman" panose="02020603050405020304" pitchFamily="18" charset="0"/>
                <a:cs typeface="Times New Roman" panose="02020603050405020304" pitchFamily="18" charset="0"/>
              </a:rPr>
              <a:t> 1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chiếc</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áo</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len</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màu</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hồng</a:t>
            </a:r>
            <a:r>
              <a:rPr lang="en-US" sz="2400" i="1" dirty="0">
                <a:solidFill>
                  <a:schemeClr val="accent5">
                    <a:lumMod val="50000"/>
                  </a:schemeClr>
                </a:solidFill>
                <a:latin typeface="Times New Roman" panose="02020603050405020304" pitchFamily="18" charset="0"/>
                <a:cs typeface="Times New Roman" panose="02020603050405020304" pitchFamily="18" charset="0"/>
              </a:rPr>
              <a:t>.</a:t>
            </a:r>
          </a:p>
        </p:txBody>
      </p:sp>
      <p:pic>
        <p:nvPicPr>
          <p:cNvPr id="8" name="Picture 7" descr="Logo, company name&#10;&#10;Description automatically generated">
            <a:extLst>
              <a:ext uri="{FF2B5EF4-FFF2-40B4-BE49-F238E27FC236}">
                <a16:creationId xmlns:a16="http://schemas.microsoft.com/office/drawing/2014/main" id="{AA870DF1-BE2B-4627-9486-19E7E42E6F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521" t="19006" r="24769" b="31590"/>
          <a:stretch/>
        </p:blipFill>
        <p:spPr>
          <a:xfrm>
            <a:off x="10789326" y="532661"/>
            <a:ext cx="902105" cy="878888"/>
          </a:xfrm>
          <a:prstGeom prst="rect">
            <a:avLst/>
          </a:prstGeom>
        </p:spPr>
      </p:pic>
    </p:spTree>
    <p:extLst>
      <p:ext uri="{BB962C8B-B14F-4D97-AF65-F5344CB8AC3E}">
        <p14:creationId xmlns:p14="http://schemas.microsoft.com/office/powerpoint/2010/main" val="110022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ircle(in)">
                                      <p:cBhvr>
                                        <p:cTn id="26" dur="2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2"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2" name="Pink-sweater1629166019.wav"/>
                                        </p:tgtEl>
                                      </p:cMediaNode>
                                    </p:audio>
                                  </p:subTnLst>
                                </p:cTn>
                              </p:par>
                            </p:childTnLst>
                          </p:cTn>
                        </p:par>
                      </p:childTnLst>
                    </p:cTn>
                  </p:par>
                  <p:par>
                    <p:cTn id="42" fill="hold">
                      <p:stCondLst>
                        <p:cond delay="indefinite"/>
                      </p:stCondLst>
                      <p:childTnLst>
                        <p:par>
                          <p:cTn id="43" fill="hold">
                            <p:stCondLst>
                              <p:cond delay="0"/>
                            </p:stCondLst>
                            <p:childTnLst>
                              <p:par>
                                <p:cTn id="44" presetID="26" presetClass="emph" presetSubtype="0" fill="hold" grpId="1" nodeType="clickEffect">
                                  <p:stCondLst>
                                    <p:cond delay="0"/>
                                  </p:stCondLst>
                                  <p:childTnLst>
                                    <p:animEffect transition="out" filter="fade">
                                      <p:cBhvr>
                                        <p:cTn id="45" dur="500" tmFilter="0, 0; .2, .5; .8, .5; 1, 0"/>
                                        <p:tgtEl>
                                          <p:spTgt spid="3"/>
                                        </p:tgtEl>
                                      </p:cBhvr>
                                    </p:animEffect>
                                    <p:animScale>
                                      <p:cBhvr>
                                        <p:cTn id="46" dur="250" autoRev="1" fill="hold"/>
                                        <p:tgtEl>
                                          <p:spTgt spid="3"/>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Pink-sweater1629166019.wav"/>
                                        </p:tgtEl>
                                      </p:cMediaNode>
                                    </p:audio>
                                  </p:subTnLst>
                                </p:cTn>
                              </p:par>
                            </p:childTnLst>
                          </p:cTn>
                        </p:par>
                      </p:childTnLst>
                    </p:cTn>
                  </p:par>
                </p:childTnLst>
              </p:cTn>
              <p:nextCondLst>
                <p:cond evt="onClick" delay="0">
                  <p:tgtEl>
                    <p:spTgt spid="3"/>
                  </p:tgtEl>
                </p:cond>
              </p:nextCondLst>
            </p:seq>
            <p:seq concurrent="1" nextAc="seek">
              <p:cTn id="47" restart="whenNotActive" fill="hold" evtFilter="cancelBubble" nodeType="interactiveSeq">
                <p:stCondLst>
                  <p:cond evt="onClick" delay="0">
                    <p:tgtEl>
                      <p:spTgt spid="15"/>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grpId="1" nodeType="clickEffect">
                                  <p:stCondLst>
                                    <p:cond delay="0"/>
                                  </p:stCondLst>
                                  <p:childTnLst>
                                    <p:animEffect transition="out" filter="fade">
                                      <p:cBhvr>
                                        <p:cTn id="51" dur="500" tmFilter="0, 0; .2, .5; .8, .5; 1, 0"/>
                                        <p:tgtEl>
                                          <p:spTgt spid="15"/>
                                        </p:tgtEl>
                                      </p:cBhvr>
                                    </p:animEffect>
                                    <p:animScale>
                                      <p:cBhvr>
                                        <p:cTn id="52" dur="250" autoRev="1" fill="hold"/>
                                        <p:tgtEl>
                                          <p:spTgt spid="15"/>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3" name="My-baby-sister-is-wearing-a-pi1629166078.wav"/>
                                        </p:tgtEl>
                                      </p:cMediaNode>
                                    </p:audio>
                                  </p:subTnLst>
                                </p:cTn>
                              </p:par>
                            </p:childTnLst>
                          </p:cTn>
                        </p:par>
                      </p:childTnLst>
                    </p:cTn>
                  </p:par>
                </p:childTnLst>
              </p:cTn>
              <p:nextCondLst>
                <p:cond evt="onClick" delay="0">
                  <p:tgtEl>
                    <p:spTgt spid="15"/>
                  </p:tgtEl>
                </p:cond>
              </p:nextCondLst>
            </p:seq>
          </p:childTnLst>
        </p:cTn>
      </p:par>
    </p:tnLst>
    <p:bldLst>
      <p:bldP spid="3" grpId="0"/>
      <p:bldP spid="3" grpId="1"/>
      <p:bldP spid="3" grpId="2"/>
      <p:bldP spid="4" grpId="0"/>
      <p:bldP spid="14" grpId="0"/>
      <p:bldP spid="15" grpId="0"/>
      <p:bldP spid="1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6403C70F-BE17-409E-8B97-9338AA30E5D2}"/>
              </a:ext>
            </a:extLst>
          </p:cNvPr>
          <p:cNvSpPr/>
          <p:nvPr/>
        </p:nvSpPr>
        <p:spPr>
          <a:xfrm>
            <a:off x="1017196" y="1100579"/>
            <a:ext cx="5612075" cy="34290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10;&#10;Description automatically generated with low confidence">
            <a:extLst>
              <a:ext uri="{FF2B5EF4-FFF2-40B4-BE49-F238E27FC236}">
                <a16:creationId xmlns:a16="http://schemas.microsoft.com/office/drawing/2014/main" id="{BB789FFC-661F-408B-9FF9-3A0576173F3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298369" y="1100579"/>
            <a:ext cx="4543376" cy="3214439"/>
          </a:xfrm>
          <a:prstGeom prst="rect">
            <a:avLst/>
          </a:prstGeom>
        </p:spPr>
      </p:pic>
      <p:sp>
        <p:nvSpPr>
          <p:cNvPr id="6" name="TextBox 5">
            <a:extLst>
              <a:ext uri="{FF2B5EF4-FFF2-40B4-BE49-F238E27FC236}">
                <a16:creationId xmlns:a16="http://schemas.microsoft.com/office/drawing/2014/main" id="{E28372EF-145F-4B52-AD18-43AD80FFDA34}"/>
              </a:ext>
            </a:extLst>
          </p:cNvPr>
          <p:cNvSpPr txBox="1"/>
          <p:nvPr/>
        </p:nvSpPr>
        <p:spPr>
          <a:xfrm>
            <a:off x="7134560" y="1600415"/>
            <a:ext cx="4116146" cy="830997"/>
          </a:xfrm>
          <a:prstGeom prst="rect">
            <a:avLst/>
          </a:prstGeom>
          <a:noFill/>
        </p:spPr>
        <p:txBody>
          <a:bodyPr wrap="square" rtlCol="0">
            <a:spAutoFit/>
          </a:bodyPr>
          <a:lstStyle/>
          <a:p>
            <a:pPr algn="ctr"/>
            <a:r>
              <a:rPr lang="en-US" sz="4800" dirty="0">
                <a:solidFill>
                  <a:schemeClr val="accent5">
                    <a:lumMod val="50000"/>
                  </a:schemeClr>
                </a:solidFill>
                <a:latin typeface=".VnVogue" panose="020B7200000000000000" pitchFamily="34" charset="0"/>
              </a:rPr>
              <a:t>Sneakers  (n)</a:t>
            </a:r>
          </a:p>
        </p:txBody>
      </p:sp>
      <p:sp>
        <p:nvSpPr>
          <p:cNvPr id="7" name="TextBox 6">
            <a:extLst>
              <a:ext uri="{FF2B5EF4-FFF2-40B4-BE49-F238E27FC236}">
                <a16:creationId xmlns:a16="http://schemas.microsoft.com/office/drawing/2014/main" id="{877D593E-687C-4D62-9FAB-8037241881B9}"/>
              </a:ext>
            </a:extLst>
          </p:cNvPr>
          <p:cNvSpPr txBox="1"/>
          <p:nvPr/>
        </p:nvSpPr>
        <p:spPr>
          <a:xfrm>
            <a:off x="7680117" y="2306896"/>
            <a:ext cx="3162865" cy="646331"/>
          </a:xfrm>
          <a:prstGeom prst="rect">
            <a:avLst/>
          </a:prstGeom>
          <a:noFill/>
        </p:spPr>
        <p:txBody>
          <a:bodyPr wrap="square" rtlCol="0">
            <a:spAutoFit/>
          </a:bodyPr>
          <a:lstStyle/>
          <a:p>
            <a:r>
              <a:rPr lang="en-US" sz="3600" dirty="0"/>
              <a:t>/ˈ</a:t>
            </a:r>
            <a:r>
              <a:rPr lang="en-US" sz="3600" dirty="0" err="1"/>
              <a:t>sniːkə</a:t>
            </a:r>
            <a:r>
              <a:rPr lang="en-US" sz="3600" dirty="0"/>
              <a:t>(r)/</a:t>
            </a:r>
            <a:endParaRPr lang="en-US" sz="5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1AED8F9-D65A-43B2-AE36-4DC7BD03A3B2}"/>
              </a:ext>
            </a:extLst>
          </p:cNvPr>
          <p:cNvSpPr txBox="1"/>
          <p:nvPr/>
        </p:nvSpPr>
        <p:spPr>
          <a:xfrm>
            <a:off x="7301582" y="2951822"/>
            <a:ext cx="4475746" cy="707886"/>
          </a:xfrm>
          <a:prstGeom prst="rect">
            <a:avLst/>
          </a:prstGeom>
          <a:noFill/>
        </p:spPr>
        <p:txBody>
          <a:bodyPr wrap="square" rtlCol="0">
            <a:spAutoFit/>
          </a:bodyPr>
          <a:lstStyle/>
          <a:p>
            <a:r>
              <a:rPr lang="en-US" sz="4000" b="1" dirty="0" err="1">
                <a:solidFill>
                  <a:srgbClr val="0070C0"/>
                </a:solidFill>
                <a:latin typeface="Times New Roman" panose="02020603050405020304" pitchFamily="18" charset="0"/>
                <a:cs typeface="Times New Roman" panose="02020603050405020304" pitchFamily="18" charset="0"/>
              </a:rPr>
              <a:t>Giày</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thể</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thao</a:t>
            </a:r>
            <a:endParaRPr lang="en-US" sz="4000" b="1" dirty="0">
              <a:solidFill>
                <a:srgbClr val="0070C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FDB481BB-4857-4842-92C1-0673F1B3B374}"/>
              </a:ext>
            </a:extLst>
          </p:cNvPr>
          <p:cNvSpPr txBox="1"/>
          <p:nvPr/>
        </p:nvSpPr>
        <p:spPr>
          <a:xfrm>
            <a:off x="434060" y="4683433"/>
            <a:ext cx="7157098" cy="892552"/>
          </a:xfrm>
          <a:prstGeom prst="rect">
            <a:avLst/>
          </a:prstGeom>
          <a:noFill/>
        </p:spPr>
        <p:txBody>
          <a:bodyPr wrap="square" rtlCol="0">
            <a:spAutoFit/>
          </a:bodyPr>
          <a:lstStyle/>
          <a:p>
            <a:r>
              <a:rPr lang="en-US" sz="2800" b="1" dirty="0">
                <a:solidFill>
                  <a:schemeClr val="accent5">
                    <a:lumMod val="50000"/>
                  </a:schemeClr>
                </a:solidFill>
                <a:latin typeface="Times New Roman" panose="02020603050405020304" pitchFamily="18" charset="0"/>
                <a:cs typeface="Times New Roman" panose="02020603050405020304" pitchFamily="18" charset="0"/>
              </a:rPr>
              <a:t>His sneakers are very cool.</a:t>
            </a:r>
            <a:endParaRPr lang="en-US" sz="2400" i="1" dirty="0">
              <a:solidFill>
                <a:schemeClr val="accent5">
                  <a:lumMod val="50000"/>
                </a:schemeClr>
              </a:solidFill>
              <a:latin typeface="Times New Roman" panose="02020603050405020304" pitchFamily="18" charset="0"/>
              <a:cs typeface="Times New Roman" panose="02020603050405020304" pitchFamily="18" charset="0"/>
            </a:endParaRPr>
          </a:p>
          <a:p>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Giày</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thể</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thao</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của</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cậu</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cấy</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nhìn</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rất</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ngầu</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a:t>
            </a:r>
            <a:endParaRPr lang="en-US" sz="2800" b="1"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11" name="Picture 10" descr="Logo, company name&#10;&#10;Description automatically generated">
            <a:extLst>
              <a:ext uri="{FF2B5EF4-FFF2-40B4-BE49-F238E27FC236}">
                <a16:creationId xmlns:a16="http://schemas.microsoft.com/office/drawing/2014/main" id="{3A193ACF-059D-4BAE-90EC-A811DC292C2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521" t="19006" r="24769" b="31590"/>
          <a:stretch/>
        </p:blipFill>
        <p:spPr>
          <a:xfrm>
            <a:off x="10789326" y="532661"/>
            <a:ext cx="902105" cy="878888"/>
          </a:xfrm>
          <a:prstGeom prst="rect">
            <a:avLst/>
          </a:prstGeom>
        </p:spPr>
      </p:pic>
    </p:spTree>
    <p:extLst>
      <p:ext uri="{BB962C8B-B14F-4D97-AF65-F5344CB8AC3E}">
        <p14:creationId xmlns:p14="http://schemas.microsoft.com/office/powerpoint/2010/main" val="77258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1"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grpId="0" nodeType="clickEffect">
                                  <p:stCondLst>
                                    <p:cond delay="0"/>
                                  </p:stCondLst>
                                  <p:childTnLst>
                                    <p:animEffect transition="out" filter="fade">
                                      <p:cBhvr>
                                        <p:cTn id="47" dur="500" tmFilter="0, 0; .2, .5; .8, .5; 1, 0"/>
                                        <p:tgtEl>
                                          <p:spTgt spid="6"/>
                                        </p:tgtEl>
                                      </p:cBhvr>
                                    </p:animEffect>
                                    <p:animScale>
                                      <p:cBhvr>
                                        <p:cTn id="48" dur="250" autoRev="1" fill="hold"/>
                                        <p:tgtEl>
                                          <p:spTgt spid="6"/>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2" name="sneakers1629167642.wav"/>
                                        </p:tgtEl>
                                      </p:cMediaNode>
                                    </p:audio>
                                  </p:subTnLst>
                                </p:cTn>
                              </p:par>
                            </p:childTnLst>
                          </p:cTn>
                        </p:par>
                      </p:childTnLst>
                    </p:cTn>
                  </p:par>
                </p:childTnLst>
              </p:cTn>
              <p:nextCondLst>
                <p:cond evt="onClick" delay="0">
                  <p:tgtEl>
                    <p:spTgt spid="6"/>
                  </p:tgtEl>
                </p:cond>
              </p:nextCondLst>
            </p:seq>
            <p:seq concurrent="1" nextAc="seek">
              <p:cTn id="49" restart="whenNotActive" fill="hold" evtFilter="cancelBubble" nodeType="interactiveSeq">
                <p:stCondLst>
                  <p:cond evt="onClick" delay="0">
                    <p:tgtEl>
                      <p:spTgt spid="9"/>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grpId="0" nodeType="clickEffect">
                                  <p:stCondLst>
                                    <p:cond delay="0"/>
                                  </p:stCondLst>
                                  <p:childTnLst>
                                    <p:animEffect transition="out" filter="fade">
                                      <p:cBhvr>
                                        <p:cTn id="53" dur="500" tmFilter="0, 0; .2, .5; .8, .5; 1, 0"/>
                                        <p:tgtEl>
                                          <p:spTgt spid="9"/>
                                        </p:tgtEl>
                                      </p:cBhvr>
                                    </p:animEffect>
                                    <p:animScale>
                                      <p:cBhvr>
                                        <p:cTn id="54" dur="250" autoRev="1" fill="hold"/>
                                        <p:tgtEl>
                                          <p:spTgt spid="9"/>
                                        </p:tgtEl>
                                      </p:cBhvr>
                                      <p:by x="105000" y="105000"/>
                                    </p:animScale>
                                  </p:childTnLst>
                                  <p:subTnLst>
                                    <p:audio>
                                      <p:cMediaNode>
                                        <p:cTn display="0" masterRel="sameClick">
                                          <p:stCondLst>
                                            <p:cond evt="begin" delay="0">
                                              <p:tn val="52"/>
                                            </p:cond>
                                          </p:stCondLst>
                                          <p:endCondLst>
                                            <p:cond evt="onStopAudio" delay="0">
                                              <p:tgtEl>
                                                <p:sldTgt/>
                                              </p:tgtEl>
                                            </p:cond>
                                          </p:endCondLst>
                                        </p:cTn>
                                        <p:tgtEl>
                                          <p:sndTgt r:embed="rId3" name="His-sneakers-are-very-cool-1629167548 (1).wav"/>
                                        </p:tgtEl>
                                      </p:cMediaNode>
                                    </p:audio>
                                  </p:subTnLst>
                                </p:cTn>
                              </p:par>
                            </p:childTnLst>
                          </p:cTn>
                        </p:par>
                      </p:childTnLst>
                    </p:cTn>
                  </p:par>
                </p:childTnLst>
              </p:cTn>
              <p:nextCondLst>
                <p:cond evt="onClick" delay="0">
                  <p:tgtEl>
                    <p:spTgt spid="9"/>
                  </p:tgtEl>
                </p:cond>
              </p:nextCondLst>
            </p:seq>
          </p:childTnLst>
        </p:cTn>
      </p:par>
    </p:tnLst>
    <p:bldLst>
      <p:bldP spid="10" grpId="0" animBg="1"/>
      <p:bldP spid="6" grpId="0"/>
      <p:bldP spid="6" grpId="1"/>
      <p:bldP spid="7" grpId="0"/>
      <p:bldP spid="8" grpId="0"/>
      <p:bldP spid="9" grpId="0"/>
      <p:bldP spid="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C010B1D1-AC8B-45F9-B771-667AE00B804C}"/>
              </a:ext>
            </a:extLst>
          </p:cNvPr>
          <p:cNvSpPr/>
          <p:nvPr/>
        </p:nvSpPr>
        <p:spPr>
          <a:xfrm>
            <a:off x="500178" y="1066407"/>
            <a:ext cx="5246630" cy="338400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11C2B8AE-3B3D-4483-80DD-D9AF0B0F7AB5}"/>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95614" y="1356071"/>
            <a:ext cx="3744054" cy="2913870"/>
          </a:xfrm>
          <a:prstGeom prst="rect">
            <a:avLst/>
          </a:prstGeom>
        </p:spPr>
      </p:pic>
      <p:sp>
        <p:nvSpPr>
          <p:cNvPr id="5" name="TextBox 4">
            <a:extLst>
              <a:ext uri="{FF2B5EF4-FFF2-40B4-BE49-F238E27FC236}">
                <a16:creationId xmlns:a16="http://schemas.microsoft.com/office/drawing/2014/main" id="{7D4592D9-3773-4060-A1B4-9CF1442B4E61}"/>
              </a:ext>
            </a:extLst>
          </p:cNvPr>
          <p:cNvSpPr txBox="1"/>
          <p:nvPr/>
        </p:nvSpPr>
        <p:spPr>
          <a:xfrm>
            <a:off x="5482204" y="1188783"/>
            <a:ext cx="3243714" cy="830997"/>
          </a:xfrm>
          <a:prstGeom prst="rect">
            <a:avLst/>
          </a:prstGeom>
          <a:noFill/>
        </p:spPr>
        <p:txBody>
          <a:bodyPr wrap="square" rtlCol="0">
            <a:spAutoFit/>
          </a:bodyPr>
          <a:lstStyle/>
          <a:p>
            <a:pPr algn="ctr"/>
            <a:r>
              <a:rPr lang="en-US" sz="4800" dirty="0">
                <a:solidFill>
                  <a:schemeClr val="accent5">
                    <a:lumMod val="50000"/>
                  </a:schemeClr>
                </a:solidFill>
                <a:latin typeface="Times New Roman" panose="02020603050405020304" pitchFamily="18" charset="0"/>
                <a:cs typeface="Times New Roman" panose="02020603050405020304" pitchFamily="18" charset="0"/>
              </a:rPr>
              <a:t>Cap (n)</a:t>
            </a:r>
          </a:p>
        </p:txBody>
      </p:sp>
      <p:sp>
        <p:nvSpPr>
          <p:cNvPr id="6" name="TextBox 5">
            <a:extLst>
              <a:ext uri="{FF2B5EF4-FFF2-40B4-BE49-F238E27FC236}">
                <a16:creationId xmlns:a16="http://schemas.microsoft.com/office/drawing/2014/main" id="{184748A8-266C-4ED9-B970-612803DC3210}"/>
              </a:ext>
            </a:extLst>
          </p:cNvPr>
          <p:cNvSpPr txBox="1"/>
          <p:nvPr/>
        </p:nvSpPr>
        <p:spPr>
          <a:xfrm>
            <a:off x="6445193" y="2166675"/>
            <a:ext cx="1529884" cy="646331"/>
          </a:xfrm>
          <a:prstGeom prst="rect">
            <a:avLst/>
          </a:prstGeom>
          <a:noFill/>
        </p:spPr>
        <p:txBody>
          <a:bodyPr wrap="square" rtlCol="0">
            <a:spAutoFit/>
          </a:bodyPr>
          <a:lstStyle/>
          <a:p>
            <a:r>
              <a:rPr lang="en-US" sz="3600" dirty="0">
                <a:solidFill>
                  <a:schemeClr val="accent5">
                    <a:lumMod val="50000"/>
                  </a:schemeClr>
                </a:solidFill>
              </a:rPr>
              <a:t>/</a:t>
            </a:r>
            <a:r>
              <a:rPr lang="en-US" sz="3600" dirty="0" err="1">
                <a:solidFill>
                  <a:schemeClr val="accent5">
                    <a:lumMod val="50000"/>
                  </a:schemeClr>
                </a:solidFill>
              </a:rPr>
              <a:t>kæp</a:t>
            </a:r>
            <a:r>
              <a:rPr lang="en-US" sz="3600" dirty="0">
                <a:solidFill>
                  <a:schemeClr val="accent5">
                    <a:lumMod val="50000"/>
                  </a:schemeClr>
                </a:solidFill>
              </a:rPr>
              <a:t>/</a:t>
            </a:r>
            <a:endParaRPr lang="en-US" sz="88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C18E040-FFE2-4C8D-B439-CE626440E877}"/>
              </a:ext>
            </a:extLst>
          </p:cNvPr>
          <p:cNvSpPr txBox="1"/>
          <p:nvPr/>
        </p:nvSpPr>
        <p:spPr>
          <a:xfrm>
            <a:off x="279985" y="4534286"/>
            <a:ext cx="7983580" cy="892552"/>
          </a:xfrm>
          <a:prstGeom prst="rect">
            <a:avLst/>
          </a:prstGeom>
          <a:noFill/>
        </p:spPr>
        <p:txBody>
          <a:bodyPr wrap="square" rtlCol="0">
            <a:spAutoFit/>
          </a:bodyPr>
          <a:lstStyle/>
          <a:p>
            <a:r>
              <a:rPr lang="en-SG" sz="2800" b="1" dirty="0">
                <a:solidFill>
                  <a:schemeClr val="accent5">
                    <a:lumMod val="50000"/>
                  </a:schemeClr>
                </a:solidFill>
                <a:latin typeface="Times New Roman" panose="02020603050405020304" pitchFamily="18" charset="0"/>
                <a:cs typeface="Times New Roman" panose="02020603050405020304" pitchFamily="18" charset="0"/>
              </a:rPr>
              <a:t>She likes wearing a cap on  hot days.</a:t>
            </a:r>
          </a:p>
          <a:p>
            <a:r>
              <a:rPr lang="en-SG" sz="2400" b="1" i="1" dirty="0" err="1">
                <a:solidFill>
                  <a:schemeClr val="accent5">
                    <a:lumMod val="50000"/>
                  </a:schemeClr>
                </a:solidFill>
                <a:latin typeface="Times New Roman" panose="02020603050405020304" pitchFamily="18" charset="0"/>
                <a:cs typeface="Times New Roman" panose="02020603050405020304" pitchFamily="18" charset="0"/>
              </a:rPr>
              <a:t>Cô</a:t>
            </a:r>
            <a:r>
              <a:rPr lang="en-SG"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SG" sz="2400" b="1" i="1" dirty="0" err="1">
                <a:solidFill>
                  <a:schemeClr val="accent5">
                    <a:lumMod val="50000"/>
                  </a:schemeClr>
                </a:solidFill>
                <a:latin typeface="Times New Roman" panose="02020603050405020304" pitchFamily="18" charset="0"/>
                <a:cs typeface="Times New Roman" panose="02020603050405020304" pitchFamily="18" charset="0"/>
              </a:rPr>
              <a:t>ấy</a:t>
            </a:r>
            <a:r>
              <a:rPr lang="en-SG"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SG" sz="2400" b="1" i="1" dirty="0" err="1">
                <a:solidFill>
                  <a:schemeClr val="accent5">
                    <a:lumMod val="50000"/>
                  </a:schemeClr>
                </a:solidFill>
                <a:latin typeface="Times New Roman" panose="02020603050405020304" pitchFamily="18" charset="0"/>
                <a:cs typeface="Times New Roman" panose="02020603050405020304" pitchFamily="18" charset="0"/>
              </a:rPr>
              <a:t>thích</a:t>
            </a:r>
            <a:r>
              <a:rPr lang="en-SG"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SG" sz="2400" b="1" i="1" dirty="0" err="1">
                <a:solidFill>
                  <a:schemeClr val="accent5">
                    <a:lumMod val="50000"/>
                  </a:schemeClr>
                </a:solidFill>
                <a:latin typeface="Times New Roman" panose="02020603050405020304" pitchFamily="18" charset="0"/>
                <a:cs typeface="Times New Roman" panose="02020603050405020304" pitchFamily="18" charset="0"/>
              </a:rPr>
              <a:t>đội</a:t>
            </a:r>
            <a:r>
              <a:rPr lang="en-SG"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SG" sz="2400" b="1" i="1" dirty="0" err="1">
                <a:solidFill>
                  <a:schemeClr val="accent5">
                    <a:lumMod val="50000"/>
                  </a:schemeClr>
                </a:solidFill>
                <a:latin typeface="Times New Roman" panose="02020603050405020304" pitchFamily="18" charset="0"/>
                <a:cs typeface="Times New Roman" panose="02020603050405020304" pitchFamily="18" charset="0"/>
              </a:rPr>
              <a:t>mũ</a:t>
            </a:r>
            <a:r>
              <a:rPr lang="en-SG"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SG" sz="2400" b="1" i="1" dirty="0" err="1">
                <a:solidFill>
                  <a:schemeClr val="accent5">
                    <a:lumMod val="50000"/>
                  </a:schemeClr>
                </a:solidFill>
                <a:latin typeface="Times New Roman" panose="02020603050405020304" pitchFamily="18" charset="0"/>
                <a:cs typeface="Times New Roman" panose="02020603050405020304" pitchFamily="18" charset="0"/>
              </a:rPr>
              <a:t>lưỡi</a:t>
            </a:r>
            <a:r>
              <a:rPr lang="en-SG"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SG" sz="2400" b="1" i="1" dirty="0" err="1">
                <a:solidFill>
                  <a:schemeClr val="accent5">
                    <a:lumMod val="50000"/>
                  </a:schemeClr>
                </a:solidFill>
                <a:latin typeface="Times New Roman" panose="02020603050405020304" pitchFamily="18" charset="0"/>
                <a:cs typeface="Times New Roman" panose="02020603050405020304" pitchFamily="18" charset="0"/>
              </a:rPr>
              <a:t>trai</a:t>
            </a:r>
            <a:r>
              <a:rPr lang="en-SG"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SG" sz="2400" b="1" i="1" dirty="0" err="1">
                <a:solidFill>
                  <a:schemeClr val="accent5">
                    <a:lumMod val="50000"/>
                  </a:schemeClr>
                </a:solidFill>
                <a:latin typeface="Times New Roman" panose="02020603050405020304" pitchFamily="18" charset="0"/>
                <a:cs typeface="Times New Roman" panose="02020603050405020304" pitchFamily="18" charset="0"/>
              </a:rPr>
              <a:t>vào</a:t>
            </a:r>
            <a:r>
              <a:rPr lang="en-SG"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SG" sz="2400" b="1" i="1" dirty="0" err="1">
                <a:solidFill>
                  <a:schemeClr val="accent5">
                    <a:lumMod val="50000"/>
                  </a:schemeClr>
                </a:solidFill>
                <a:latin typeface="Times New Roman" panose="02020603050405020304" pitchFamily="18" charset="0"/>
                <a:cs typeface="Times New Roman" panose="02020603050405020304" pitchFamily="18" charset="0"/>
              </a:rPr>
              <a:t>các</a:t>
            </a:r>
            <a:r>
              <a:rPr lang="en-SG"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SG" sz="2400" b="1" i="1" dirty="0" err="1">
                <a:solidFill>
                  <a:schemeClr val="accent5">
                    <a:lumMod val="50000"/>
                  </a:schemeClr>
                </a:solidFill>
                <a:latin typeface="Times New Roman" panose="02020603050405020304" pitchFamily="18" charset="0"/>
                <a:cs typeface="Times New Roman" panose="02020603050405020304" pitchFamily="18" charset="0"/>
              </a:rPr>
              <a:t>ngày</a:t>
            </a:r>
            <a:r>
              <a:rPr lang="en-SG"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SG" sz="2400" b="1" i="1" dirty="0" err="1">
                <a:solidFill>
                  <a:schemeClr val="accent5">
                    <a:lumMod val="50000"/>
                  </a:schemeClr>
                </a:solidFill>
                <a:latin typeface="Times New Roman" panose="02020603050405020304" pitchFamily="18" charset="0"/>
                <a:cs typeface="Times New Roman" panose="02020603050405020304" pitchFamily="18" charset="0"/>
              </a:rPr>
              <a:t>nóng</a:t>
            </a:r>
            <a:r>
              <a:rPr lang="en-SG" sz="2400" b="1" i="1" dirty="0">
                <a:solidFill>
                  <a:schemeClr val="accent5">
                    <a:lumMod val="50000"/>
                  </a:schemeClr>
                </a:solidFill>
                <a:latin typeface="Times New Roman" panose="02020603050405020304" pitchFamily="18" charset="0"/>
                <a:cs typeface="Times New Roman" panose="02020603050405020304" pitchFamily="18" charset="0"/>
              </a:rPr>
              <a:t>.</a:t>
            </a:r>
            <a:endParaRPr lang="en-US" sz="2000" i="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8A53FC3-6CF9-4160-A9F4-3AA2B5494289}"/>
              </a:ext>
            </a:extLst>
          </p:cNvPr>
          <p:cNvSpPr txBox="1"/>
          <p:nvPr/>
        </p:nvSpPr>
        <p:spPr>
          <a:xfrm>
            <a:off x="5876489" y="2953867"/>
            <a:ext cx="3243714" cy="646331"/>
          </a:xfrm>
          <a:prstGeom prst="rect">
            <a:avLst/>
          </a:prstGeom>
          <a:noFill/>
        </p:spPr>
        <p:txBody>
          <a:bodyPr wrap="square" rtlCol="0">
            <a:spAutoFit/>
          </a:bodyPr>
          <a:lstStyle/>
          <a:p>
            <a:pPr algn="ctr"/>
            <a:r>
              <a:rPr lang="en-US" sz="3600" dirty="0" err="1">
                <a:solidFill>
                  <a:schemeClr val="accent5">
                    <a:lumMod val="50000"/>
                  </a:schemeClr>
                </a:solidFill>
                <a:latin typeface="Times New Roman" panose="02020603050405020304" pitchFamily="18" charset="0"/>
                <a:cs typeface="Times New Roman" panose="02020603050405020304" pitchFamily="18" charset="0"/>
              </a:rPr>
              <a:t>Mũ</a:t>
            </a:r>
            <a:r>
              <a:rPr lang="en-US" sz="3600" dirty="0">
                <a:solidFill>
                  <a:schemeClr val="accent5">
                    <a:lumMod val="50000"/>
                  </a:schemeClr>
                </a:solidFill>
                <a:latin typeface="Times New Roman" panose="02020603050405020304" pitchFamily="18" charset="0"/>
                <a:cs typeface="Times New Roman" panose="02020603050405020304" pitchFamily="18" charset="0"/>
              </a:rPr>
              <a:t> </a:t>
            </a:r>
            <a:r>
              <a:rPr lang="en-US" sz="3600" dirty="0" err="1">
                <a:solidFill>
                  <a:schemeClr val="accent5">
                    <a:lumMod val="50000"/>
                  </a:schemeClr>
                </a:solidFill>
                <a:latin typeface="Times New Roman" panose="02020603050405020304" pitchFamily="18" charset="0"/>
                <a:cs typeface="Times New Roman" panose="02020603050405020304" pitchFamily="18" charset="0"/>
              </a:rPr>
              <a:t>lưỡi</a:t>
            </a:r>
            <a:r>
              <a:rPr lang="en-US" sz="3600" dirty="0">
                <a:solidFill>
                  <a:schemeClr val="accent5">
                    <a:lumMod val="50000"/>
                  </a:schemeClr>
                </a:solidFill>
                <a:latin typeface="Times New Roman" panose="02020603050405020304" pitchFamily="18" charset="0"/>
                <a:cs typeface="Times New Roman" panose="02020603050405020304" pitchFamily="18" charset="0"/>
              </a:rPr>
              <a:t> </a:t>
            </a:r>
            <a:r>
              <a:rPr lang="en-US" sz="3600" dirty="0" err="1">
                <a:solidFill>
                  <a:schemeClr val="accent5">
                    <a:lumMod val="50000"/>
                  </a:schemeClr>
                </a:solidFill>
                <a:latin typeface="Times New Roman" panose="02020603050405020304" pitchFamily="18" charset="0"/>
                <a:cs typeface="Times New Roman" panose="02020603050405020304" pitchFamily="18" charset="0"/>
              </a:rPr>
              <a:t>trai</a:t>
            </a:r>
            <a:endParaRPr lang="en-US" sz="3600"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9" name="Picture 8" descr="Logo, company name&#10;&#10;Description automatically generated">
            <a:extLst>
              <a:ext uri="{FF2B5EF4-FFF2-40B4-BE49-F238E27FC236}">
                <a16:creationId xmlns:a16="http://schemas.microsoft.com/office/drawing/2014/main" id="{2E74D4D3-613C-43A9-9826-CBE898C0350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521" t="19006" r="24769" b="31590"/>
          <a:stretch/>
        </p:blipFill>
        <p:spPr>
          <a:xfrm>
            <a:off x="10789326" y="532661"/>
            <a:ext cx="902105" cy="878888"/>
          </a:xfrm>
          <a:prstGeom prst="rect">
            <a:avLst/>
          </a:prstGeom>
        </p:spPr>
      </p:pic>
    </p:spTree>
    <p:extLst>
      <p:ext uri="{BB962C8B-B14F-4D97-AF65-F5344CB8AC3E}">
        <p14:creationId xmlns:p14="http://schemas.microsoft.com/office/powerpoint/2010/main" val="334135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She-likes-wearing-a-cap-on-ho1629796397.wav"/>
                                        </p:tgtEl>
                                      </p:cMediaNode>
                                    </p:audio>
                                  </p:subTnLst>
                                </p:cTn>
                              </p:par>
                              <p:par>
                                <p:cTn id="38" presetID="42"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5"/>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grpId="0" nodeType="clickEffect">
                                  <p:stCondLst>
                                    <p:cond delay="0"/>
                                  </p:stCondLst>
                                  <p:childTnLst>
                                    <p:animEffect transition="out" filter="fade">
                                      <p:cBhvr>
                                        <p:cTn id="47" dur="500" tmFilter="0, 0; .2, .5; .8, .5; 1, 0"/>
                                        <p:tgtEl>
                                          <p:spTgt spid="5"/>
                                        </p:tgtEl>
                                      </p:cBhvr>
                                    </p:animEffect>
                                    <p:animScale>
                                      <p:cBhvr>
                                        <p:cTn id="48" dur="250" autoRev="1" fill="hold"/>
                                        <p:tgtEl>
                                          <p:spTgt spid="5"/>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3" name="cap-1629166956.wav"/>
                                        </p:tgtEl>
                                      </p:cMediaNode>
                                    </p:audio>
                                  </p:subTnLst>
                                </p:cTn>
                              </p:par>
                            </p:childTnLst>
                          </p:cTn>
                        </p:par>
                      </p:childTnLst>
                    </p:cTn>
                  </p:par>
                </p:childTnLst>
              </p:cTn>
              <p:nextCondLst>
                <p:cond evt="onClick" delay="0">
                  <p:tgtEl>
                    <p:spTgt spid="5"/>
                  </p:tgtEl>
                </p:cond>
              </p:nextCondLst>
            </p:seq>
            <p:seq concurrent="1" nextAc="seek">
              <p:cTn id="49" restart="whenNotActive" fill="hold" evtFilter="cancelBubble" nodeType="interactiveSeq">
                <p:stCondLst>
                  <p:cond evt="onClick" delay="0">
                    <p:tgtEl>
                      <p:spTgt spid="6"/>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grpId="1" nodeType="clickEffect">
                                  <p:stCondLst>
                                    <p:cond delay="0"/>
                                  </p:stCondLst>
                                  <p:childTnLst>
                                    <p:animEffect transition="out" filter="fade">
                                      <p:cBhvr>
                                        <p:cTn id="53" dur="500" tmFilter="0, 0; .2, .5; .8, .5; 1, 0"/>
                                        <p:tgtEl>
                                          <p:spTgt spid="6"/>
                                        </p:tgtEl>
                                      </p:cBhvr>
                                    </p:animEffect>
                                    <p:animScale>
                                      <p:cBhvr>
                                        <p:cTn id="54" dur="250" autoRev="1" fill="hold"/>
                                        <p:tgtEl>
                                          <p:spTgt spid="6"/>
                                        </p:tgtEl>
                                      </p:cBhvr>
                                      <p:by x="105000" y="105000"/>
                                    </p:animScale>
                                  </p:childTnLst>
                                  <p:subTnLst>
                                    <p:audio>
                                      <p:cMediaNode>
                                        <p:cTn display="0" masterRel="sameClick">
                                          <p:stCondLst>
                                            <p:cond evt="begin" delay="0">
                                              <p:tn val="52"/>
                                            </p:cond>
                                          </p:stCondLst>
                                          <p:endCondLst>
                                            <p:cond evt="onStopAudio" delay="0">
                                              <p:tgtEl>
                                                <p:sldTgt/>
                                              </p:tgtEl>
                                            </p:cond>
                                          </p:endCondLst>
                                        </p:cTn>
                                        <p:tgtEl>
                                          <p:sndTgt r:embed="rId3" name="cap-1629166956.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grpId="1" nodeType="clickEffect">
                                  <p:stCondLst>
                                    <p:cond delay="0"/>
                                  </p:stCondLst>
                                  <p:childTnLst>
                                    <p:animEffect transition="out" filter="fade">
                                      <p:cBhvr>
                                        <p:cTn id="59" dur="500" tmFilter="0, 0; .2, .5; .8, .5; 1, 0"/>
                                        <p:tgtEl>
                                          <p:spTgt spid="8"/>
                                        </p:tgtEl>
                                      </p:cBhvr>
                                    </p:animEffect>
                                    <p:animScale>
                                      <p:cBhvr>
                                        <p:cTn id="60" dur="250" autoRev="1" fill="hold"/>
                                        <p:tgtEl>
                                          <p:spTgt spid="8"/>
                                        </p:tgtEl>
                                      </p:cBhvr>
                                      <p:by x="105000" y="105000"/>
                                    </p:animScale>
                                  </p:childTnLst>
                                  <p:subTnLst>
                                    <p:audio>
                                      <p:cMediaNode>
                                        <p:cTn display="0" masterRel="sameClick">
                                          <p:stCondLst>
                                            <p:cond evt="begin" delay="0">
                                              <p:tn val="58"/>
                                            </p:cond>
                                          </p:stCondLst>
                                          <p:endCondLst>
                                            <p:cond evt="onStopAudio" delay="0">
                                              <p:tgtEl>
                                                <p:sldTgt/>
                                              </p:tgtEl>
                                            </p:cond>
                                          </p:endCondLst>
                                        </p:cTn>
                                        <p:tgtEl>
                                          <p:sndTgt r:embed="rId3" name="cap-1629166956.wav"/>
                                        </p:tgtEl>
                                      </p:cMediaNode>
                                    </p:audio>
                                  </p:subTnLst>
                                </p:cTn>
                              </p:par>
                            </p:childTnLst>
                          </p:cTn>
                        </p:par>
                      </p:childTnLst>
                    </p:cTn>
                  </p:par>
                </p:childTnLst>
              </p:cTn>
              <p:nextCondLst>
                <p:cond evt="onClick" delay="0">
                  <p:tgtEl>
                    <p:spTgt spid="8"/>
                  </p:tgtEl>
                </p:cond>
              </p:nextCondLst>
            </p:seq>
            <p:seq concurrent="1" nextAc="seek">
              <p:cTn id="61" restart="whenNotActive" fill="hold" evtFilter="cancelBubble" nodeType="interactiveSeq">
                <p:stCondLst>
                  <p:cond evt="onClick" delay="0">
                    <p:tgtEl>
                      <p:spTgt spid="7"/>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grpId="1" nodeType="clickEffect">
                                  <p:stCondLst>
                                    <p:cond delay="0"/>
                                  </p:stCondLst>
                                  <p:childTnLst>
                                    <p:animEffect transition="out" filter="fade">
                                      <p:cBhvr>
                                        <p:cTn id="65" dur="500" tmFilter="0, 0; .2, .5; .8, .5; 1, 0"/>
                                        <p:tgtEl>
                                          <p:spTgt spid="7"/>
                                        </p:tgtEl>
                                      </p:cBhvr>
                                    </p:animEffect>
                                    <p:animScale>
                                      <p:cBhvr>
                                        <p:cTn id="66" dur="250" autoRev="1" fill="hold"/>
                                        <p:tgtEl>
                                          <p:spTgt spid="7"/>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2" name="She-likes-wearing-a-cap-on-ho1629796397.wav"/>
                                        </p:tgtEl>
                                      </p:cMediaNode>
                                    </p:audio>
                                  </p:subTnLst>
                                </p:cTn>
                              </p:par>
                            </p:childTnLst>
                          </p:cTn>
                        </p:par>
                      </p:childTnLst>
                    </p:cTn>
                  </p:par>
                </p:childTnLst>
              </p:cTn>
              <p:nextCondLst>
                <p:cond evt="onClick" delay="0">
                  <p:tgtEl>
                    <p:spTgt spid="7"/>
                  </p:tgtEl>
                </p:cond>
              </p:nextCondLst>
            </p:seq>
            <p:seq concurrent="1" nextAc="seek">
              <p:cTn id="67" restart="whenNotActive" fill="hold" evtFilter="cancelBubble" nodeType="interactiveSeq">
                <p:stCondLst>
                  <p:cond evt="onClick" delay="0">
                    <p:tgtEl>
                      <p:spTgt spid="3"/>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withEffect">
                                  <p:stCondLst>
                                    <p:cond delay="0"/>
                                  </p:stCondLst>
                                  <p:childTnLst>
                                    <p:animEffect transition="out" filter="fade">
                                      <p:cBhvr>
                                        <p:cTn id="71" dur="500" tmFilter="0, 0; .2, .5; .8, .5; 1, 0"/>
                                        <p:tgtEl>
                                          <p:spTgt spid="3"/>
                                        </p:tgtEl>
                                      </p:cBhvr>
                                    </p:animEffect>
                                    <p:animScale>
                                      <p:cBhvr>
                                        <p:cTn id="72" dur="250" autoRev="1" fill="hold"/>
                                        <p:tgtEl>
                                          <p:spTgt spid="3"/>
                                        </p:tgtEl>
                                      </p:cBhvr>
                                      <p:by x="105000" y="105000"/>
                                    </p:animScale>
                                  </p:childTnLst>
                                  <p:subTnLst>
                                    <p:audio>
                                      <p:cMediaNode>
                                        <p:cTn display="0" masterRel="sameClick">
                                          <p:stCondLst>
                                            <p:cond evt="begin" delay="0">
                                              <p:tn val="70"/>
                                            </p:cond>
                                          </p:stCondLst>
                                          <p:endCondLst>
                                            <p:cond evt="onStopAudio" delay="0">
                                              <p:tgtEl>
                                                <p:sldTgt/>
                                              </p:tgtEl>
                                            </p:cond>
                                          </p:endCondLst>
                                        </p:cTn>
                                        <p:tgtEl>
                                          <p:sndTgt r:embed="rId3" name="cap-1629166956.wav"/>
                                        </p:tgtEl>
                                      </p:cMediaNode>
                                    </p:audio>
                                  </p:subTnLst>
                                </p:cTn>
                              </p:par>
                            </p:childTnLst>
                          </p:cTn>
                        </p:par>
                      </p:childTnLst>
                    </p:cTn>
                  </p:par>
                </p:childTnLst>
              </p:cTn>
              <p:nextCondLst>
                <p:cond evt="onClick" delay="0">
                  <p:tgtEl>
                    <p:spTgt spid="3"/>
                  </p:tgtEl>
                </p:cond>
              </p:nextCondLst>
            </p:seq>
          </p:childTnLst>
        </p:cTn>
      </p:par>
    </p:tnLst>
    <p:bldLst>
      <p:bldP spid="11" grpId="0" animBg="1"/>
      <p:bldP spid="5" grpId="0"/>
      <p:bldP spid="5" grpId="1"/>
      <p:bldP spid="6" grpId="0"/>
      <p:bldP spid="6" grpId="1"/>
      <p:bldP spid="7" grpId="0"/>
      <p:bldP spid="7" grpId="1"/>
      <p:bldP spid="8" grpId="0"/>
      <p:bldP spid="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CFE3A07-020A-4E4E-BBA7-3F0B5A861FB4}"/>
              </a:ext>
            </a:extLst>
          </p:cNvPr>
          <p:cNvSpPr/>
          <p:nvPr/>
        </p:nvSpPr>
        <p:spPr>
          <a:xfrm>
            <a:off x="713295" y="1188955"/>
            <a:ext cx="5246630" cy="338400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white flag&#10;&#10;Description automatically generated with low confidence">
            <a:extLst>
              <a:ext uri="{FF2B5EF4-FFF2-40B4-BE49-F238E27FC236}">
                <a16:creationId xmlns:a16="http://schemas.microsoft.com/office/drawing/2014/main" id="{0E119163-787C-4F54-A5C0-E85A5E5E856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18647" y="1576291"/>
            <a:ext cx="4572001" cy="2776538"/>
          </a:xfrm>
          <a:prstGeom prst="rect">
            <a:avLst/>
          </a:prstGeom>
        </p:spPr>
      </p:pic>
      <p:sp>
        <p:nvSpPr>
          <p:cNvPr id="9" name="TextBox 8">
            <a:extLst>
              <a:ext uri="{FF2B5EF4-FFF2-40B4-BE49-F238E27FC236}">
                <a16:creationId xmlns:a16="http://schemas.microsoft.com/office/drawing/2014/main" id="{AFE49043-8ADF-4E28-9C0D-73F7498242A8}"/>
              </a:ext>
            </a:extLst>
          </p:cNvPr>
          <p:cNvSpPr txBox="1"/>
          <p:nvPr/>
        </p:nvSpPr>
        <p:spPr>
          <a:xfrm>
            <a:off x="5858488" y="1633106"/>
            <a:ext cx="6028712" cy="830997"/>
          </a:xfrm>
          <a:prstGeom prst="rect">
            <a:avLst/>
          </a:prstGeom>
          <a:noFill/>
        </p:spPr>
        <p:txBody>
          <a:bodyPr wrap="square" rtlCol="0">
            <a:spAutoFit/>
          </a:bodyPr>
          <a:lstStyle/>
          <a:p>
            <a:pPr algn="ctr"/>
            <a:r>
              <a:rPr lang="en-US" sz="4800" dirty="0">
                <a:solidFill>
                  <a:schemeClr val="accent5">
                    <a:lumMod val="50000"/>
                  </a:schemeClr>
                </a:solidFill>
                <a:latin typeface="Times New Roman" panose="02020603050405020304" pitchFamily="18" charset="0"/>
                <a:cs typeface="Times New Roman" panose="02020603050405020304" pitchFamily="18" charset="0"/>
              </a:rPr>
              <a:t>Striped T-shirt (n)</a:t>
            </a:r>
          </a:p>
        </p:txBody>
      </p:sp>
      <p:sp>
        <p:nvSpPr>
          <p:cNvPr id="10" name="TextBox 9">
            <a:extLst>
              <a:ext uri="{FF2B5EF4-FFF2-40B4-BE49-F238E27FC236}">
                <a16:creationId xmlns:a16="http://schemas.microsoft.com/office/drawing/2014/main" id="{77DCD88F-40C1-4871-91B7-33F24D9C844A}"/>
              </a:ext>
            </a:extLst>
          </p:cNvPr>
          <p:cNvSpPr txBox="1"/>
          <p:nvPr/>
        </p:nvSpPr>
        <p:spPr>
          <a:xfrm>
            <a:off x="6456608" y="2549036"/>
            <a:ext cx="4491355" cy="646331"/>
          </a:xfrm>
          <a:prstGeom prst="rect">
            <a:avLst/>
          </a:prstGeom>
          <a:noFill/>
        </p:spPr>
        <p:txBody>
          <a:bodyPr wrap="square" rtlCol="0">
            <a:spAutoFit/>
          </a:bodyPr>
          <a:lstStyle/>
          <a:p>
            <a:pPr algn="ctr"/>
            <a:r>
              <a:rPr lang="en-SG" sz="3600" dirty="0" err="1">
                <a:solidFill>
                  <a:schemeClr val="accent5">
                    <a:lumMod val="50000"/>
                  </a:schemeClr>
                </a:solidFill>
                <a:latin typeface="Times New Roman" panose="02020603050405020304" pitchFamily="18" charset="0"/>
                <a:cs typeface="Times New Roman" panose="02020603050405020304" pitchFamily="18" charset="0"/>
              </a:rPr>
              <a:t>Áo</a:t>
            </a:r>
            <a:r>
              <a:rPr lang="en-SG" sz="3600" dirty="0">
                <a:solidFill>
                  <a:schemeClr val="accent5">
                    <a:lumMod val="50000"/>
                  </a:schemeClr>
                </a:solidFill>
                <a:latin typeface="Times New Roman" panose="02020603050405020304" pitchFamily="18" charset="0"/>
                <a:cs typeface="Times New Roman" panose="02020603050405020304" pitchFamily="18" charset="0"/>
              </a:rPr>
              <a:t> </a:t>
            </a:r>
            <a:r>
              <a:rPr lang="en-SG" sz="3600" dirty="0" err="1">
                <a:solidFill>
                  <a:schemeClr val="accent5">
                    <a:lumMod val="50000"/>
                  </a:schemeClr>
                </a:solidFill>
                <a:latin typeface="Times New Roman" panose="02020603050405020304" pitchFamily="18" charset="0"/>
                <a:cs typeface="Times New Roman" panose="02020603050405020304" pitchFamily="18" charset="0"/>
              </a:rPr>
              <a:t>phông</a:t>
            </a:r>
            <a:r>
              <a:rPr lang="en-SG" sz="3600" dirty="0">
                <a:solidFill>
                  <a:schemeClr val="accent5">
                    <a:lumMod val="50000"/>
                  </a:schemeClr>
                </a:solidFill>
                <a:latin typeface="Times New Roman" panose="02020603050405020304" pitchFamily="18" charset="0"/>
                <a:cs typeface="Times New Roman" panose="02020603050405020304" pitchFamily="18" charset="0"/>
              </a:rPr>
              <a:t> </a:t>
            </a:r>
            <a:r>
              <a:rPr lang="en-SG" sz="3600" dirty="0" err="1">
                <a:solidFill>
                  <a:schemeClr val="accent5">
                    <a:lumMod val="50000"/>
                  </a:schemeClr>
                </a:solidFill>
                <a:latin typeface="Times New Roman" panose="02020603050405020304" pitchFamily="18" charset="0"/>
                <a:cs typeface="Times New Roman" panose="02020603050405020304" pitchFamily="18" charset="0"/>
              </a:rPr>
              <a:t>kẻ</a:t>
            </a:r>
            <a:r>
              <a:rPr lang="en-SG" sz="3600" dirty="0">
                <a:solidFill>
                  <a:schemeClr val="accent5">
                    <a:lumMod val="50000"/>
                  </a:schemeClr>
                </a:solidFill>
                <a:latin typeface="Times New Roman" panose="02020603050405020304" pitchFamily="18" charset="0"/>
                <a:cs typeface="Times New Roman" panose="02020603050405020304" pitchFamily="18" charset="0"/>
              </a:rPr>
              <a:t> </a:t>
            </a:r>
            <a:r>
              <a:rPr lang="en-SG" sz="3600" dirty="0" err="1">
                <a:solidFill>
                  <a:schemeClr val="accent5">
                    <a:lumMod val="50000"/>
                  </a:schemeClr>
                </a:solidFill>
                <a:latin typeface="Times New Roman" panose="02020603050405020304" pitchFamily="18" charset="0"/>
                <a:cs typeface="Times New Roman" panose="02020603050405020304" pitchFamily="18" charset="0"/>
              </a:rPr>
              <a:t>sọc</a:t>
            </a:r>
            <a:endParaRPr lang="en-US" sz="36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65DB4C9-44AF-4D47-9BF3-D8B25BF3AD4B}"/>
              </a:ext>
            </a:extLst>
          </p:cNvPr>
          <p:cNvSpPr txBox="1"/>
          <p:nvPr/>
        </p:nvSpPr>
        <p:spPr>
          <a:xfrm>
            <a:off x="0" y="5073420"/>
            <a:ext cx="9203702" cy="1015663"/>
          </a:xfrm>
          <a:prstGeom prst="rect">
            <a:avLst/>
          </a:prstGeom>
          <a:noFill/>
        </p:spPr>
        <p:txBody>
          <a:bodyPr wrap="square" rtlCol="0">
            <a:spAutoFit/>
          </a:bodyPr>
          <a:lstStyle/>
          <a:p>
            <a:pPr algn="ctr"/>
            <a:r>
              <a:rPr lang="en-SG" sz="3600" dirty="0">
                <a:solidFill>
                  <a:schemeClr val="accent5">
                    <a:lumMod val="50000"/>
                  </a:schemeClr>
                </a:solidFill>
              </a:rPr>
              <a:t>He is wearing striped T-shirt and blue shorts</a:t>
            </a:r>
          </a:p>
          <a:p>
            <a:pPr algn="ctr"/>
            <a:r>
              <a:rPr lang="en-SG" sz="2400" dirty="0">
                <a:solidFill>
                  <a:schemeClr val="accent5">
                    <a:lumMod val="50000"/>
                  </a:schemeClr>
                </a:solidFill>
              </a:rPr>
              <a:t>Anh </a:t>
            </a:r>
            <a:r>
              <a:rPr lang="en-SG" sz="2400" dirty="0" err="1">
                <a:solidFill>
                  <a:schemeClr val="accent5">
                    <a:lumMod val="50000"/>
                  </a:schemeClr>
                </a:solidFill>
              </a:rPr>
              <a:t>ấy</a:t>
            </a:r>
            <a:r>
              <a:rPr lang="en-SG" sz="2400" dirty="0">
                <a:solidFill>
                  <a:schemeClr val="accent5">
                    <a:lumMod val="50000"/>
                  </a:schemeClr>
                </a:solidFill>
              </a:rPr>
              <a:t> </a:t>
            </a:r>
            <a:r>
              <a:rPr lang="en-SG" sz="2400" dirty="0" err="1">
                <a:solidFill>
                  <a:schemeClr val="accent5">
                    <a:lumMod val="50000"/>
                  </a:schemeClr>
                </a:solidFill>
              </a:rPr>
              <a:t>đang</a:t>
            </a:r>
            <a:r>
              <a:rPr lang="en-SG" sz="2400" dirty="0">
                <a:solidFill>
                  <a:schemeClr val="accent5">
                    <a:lumMod val="50000"/>
                  </a:schemeClr>
                </a:solidFill>
              </a:rPr>
              <a:t> </a:t>
            </a:r>
            <a:r>
              <a:rPr lang="en-SG" sz="2400" dirty="0" err="1">
                <a:solidFill>
                  <a:schemeClr val="accent5">
                    <a:lumMod val="50000"/>
                  </a:schemeClr>
                </a:solidFill>
              </a:rPr>
              <a:t>mặc</a:t>
            </a:r>
            <a:r>
              <a:rPr lang="en-SG" sz="2400" dirty="0">
                <a:solidFill>
                  <a:schemeClr val="accent5">
                    <a:lumMod val="50000"/>
                  </a:schemeClr>
                </a:solidFill>
              </a:rPr>
              <a:t> </a:t>
            </a:r>
            <a:r>
              <a:rPr lang="en-SG" sz="2400" dirty="0" err="1">
                <a:solidFill>
                  <a:schemeClr val="accent5">
                    <a:lumMod val="50000"/>
                  </a:schemeClr>
                </a:solidFill>
              </a:rPr>
              <a:t>áo</a:t>
            </a:r>
            <a:r>
              <a:rPr lang="en-SG" sz="2400" dirty="0">
                <a:solidFill>
                  <a:schemeClr val="accent5">
                    <a:lumMod val="50000"/>
                  </a:schemeClr>
                </a:solidFill>
              </a:rPr>
              <a:t> </a:t>
            </a:r>
            <a:r>
              <a:rPr lang="en-SG" sz="2400" dirty="0" err="1">
                <a:solidFill>
                  <a:schemeClr val="accent5">
                    <a:lumMod val="50000"/>
                  </a:schemeClr>
                </a:solidFill>
              </a:rPr>
              <a:t>phông</a:t>
            </a:r>
            <a:r>
              <a:rPr lang="en-SG" sz="2400" dirty="0">
                <a:solidFill>
                  <a:schemeClr val="accent5">
                    <a:lumMod val="50000"/>
                  </a:schemeClr>
                </a:solidFill>
              </a:rPr>
              <a:t> </a:t>
            </a:r>
            <a:r>
              <a:rPr lang="en-SG" sz="2400" dirty="0" err="1">
                <a:solidFill>
                  <a:schemeClr val="accent5">
                    <a:lumMod val="50000"/>
                  </a:schemeClr>
                </a:solidFill>
              </a:rPr>
              <a:t>kẻ</a:t>
            </a:r>
            <a:r>
              <a:rPr lang="en-SG" sz="2400" dirty="0">
                <a:solidFill>
                  <a:schemeClr val="accent5">
                    <a:lumMod val="50000"/>
                  </a:schemeClr>
                </a:solidFill>
              </a:rPr>
              <a:t> </a:t>
            </a:r>
            <a:r>
              <a:rPr lang="en-SG" sz="2400" dirty="0" err="1">
                <a:solidFill>
                  <a:schemeClr val="accent5">
                    <a:lumMod val="50000"/>
                  </a:schemeClr>
                </a:solidFill>
              </a:rPr>
              <a:t>sọc</a:t>
            </a:r>
            <a:r>
              <a:rPr lang="en-SG" sz="2400" dirty="0">
                <a:solidFill>
                  <a:schemeClr val="accent5">
                    <a:lumMod val="50000"/>
                  </a:schemeClr>
                </a:solidFill>
              </a:rPr>
              <a:t> </a:t>
            </a:r>
            <a:r>
              <a:rPr lang="en-SG" sz="2400" dirty="0" err="1">
                <a:solidFill>
                  <a:schemeClr val="accent5">
                    <a:lumMod val="50000"/>
                  </a:schemeClr>
                </a:solidFill>
              </a:rPr>
              <a:t>và</a:t>
            </a:r>
            <a:r>
              <a:rPr lang="en-SG" sz="2400" dirty="0">
                <a:solidFill>
                  <a:schemeClr val="accent5">
                    <a:lumMod val="50000"/>
                  </a:schemeClr>
                </a:solidFill>
              </a:rPr>
              <a:t> </a:t>
            </a:r>
            <a:r>
              <a:rPr lang="en-SG" sz="2400" dirty="0" err="1">
                <a:solidFill>
                  <a:schemeClr val="accent5">
                    <a:lumMod val="50000"/>
                  </a:schemeClr>
                </a:solidFill>
              </a:rPr>
              <a:t>quần</a:t>
            </a:r>
            <a:r>
              <a:rPr lang="en-SG" sz="2400" dirty="0">
                <a:solidFill>
                  <a:schemeClr val="accent5">
                    <a:lumMod val="50000"/>
                  </a:schemeClr>
                </a:solidFill>
              </a:rPr>
              <a:t> </a:t>
            </a:r>
            <a:r>
              <a:rPr lang="en-SG" sz="2400" dirty="0" err="1">
                <a:solidFill>
                  <a:schemeClr val="accent5">
                    <a:lumMod val="50000"/>
                  </a:schemeClr>
                </a:solidFill>
              </a:rPr>
              <a:t>ngố</a:t>
            </a:r>
            <a:r>
              <a:rPr lang="en-SG" sz="2400" dirty="0">
                <a:solidFill>
                  <a:schemeClr val="accent5">
                    <a:lumMod val="50000"/>
                  </a:schemeClr>
                </a:solidFill>
              </a:rPr>
              <a:t> </a:t>
            </a:r>
            <a:r>
              <a:rPr lang="en-SG" sz="2400" dirty="0" err="1">
                <a:solidFill>
                  <a:schemeClr val="accent5">
                    <a:lumMod val="50000"/>
                  </a:schemeClr>
                </a:solidFill>
              </a:rPr>
              <a:t>xanh</a:t>
            </a:r>
            <a:r>
              <a:rPr lang="en-SG" sz="2400" dirty="0">
                <a:solidFill>
                  <a:schemeClr val="accent5">
                    <a:lumMod val="50000"/>
                  </a:schemeClr>
                </a:solidFill>
              </a:rPr>
              <a:t>.</a:t>
            </a:r>
            <a:endParaRPr lang="en-US" sz="2400" dirty="0">
              <a:solidFill>
                <a:schemeClr val="accent5">
                  <a:lumMod val="50000"/>
                </a:schemeClr>
              </a:solidFill>
            </a:endParaRPr>
          </a:p>
        </p:txBody>
      </p:sp>
      <p:pic>
        <p:nvPicPr>
          <p:cNvPr id="7" name="Picture 6" descr="Logo, company name&#10;&#10;Description automatically generated">
            <a:extLst>
              <a:ext uri="{FF2B5EF4-FFF2-40B4-BE49-F238E27FC236}">
                <a16:creationId xmlns:a16="http://schemas.microsoft.com/office/drawing/2014/main" id="{201D47D4-C94B-48C6-8339-941531E69B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521" t="19006" r="24769" b="31590"/>
          <a:stretch/>
        </p:blipFill>
        <p:spPr>
          <a:xfrm>
            <a:off x="10789326" y="532661"/>
            <a:ext cx="902105" cy="878888"/>
          </a:xfrm>
          <a:prstGeom prst="rect">
            <a:avLst/>
          </a:prstGeom>
        </p:spPr>
      </p:pic>
    </p:spTree>
    <p:extLst>
      <p:ext uri="{BB962C8B-B14F-4D97-AF65-F5344CB8AC3E}">
        <p14:creationId xmlns:p14="http://schemas.microsoft.com/office/powerpoint/2010/main" val="33891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1"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1"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26" presetClass="emph" presetSubtype="0" fill="hold" grpId="0" nodeType="clickEffect">
                                  <p:stCondLst>
                                    <p:cond delay="0"/>
                                  </p:stCondLst>
                                  <p:childTnLst>
                                    <p:animEffect transition="out" filter="fade">
                                      <p:cBhvr>
                                        <p:cTn id="40" dur="500" tmFilter="0, 0; .2, .5; .8, .5; 1, 0"/>
                                        <p:tgtEl>
                                          <p:spTgt spid="9"/>
                                        </p:tgtEl>
                                      </p:cBhvr>
                                    </p:animEffect>
                                    <p:animScale>
                                      <p:cBhvr>
                                        <p:cTn id="41" dur="250" autoRev="1" fill="hold"/>
                                        <p:tgtEl>
                                          <p:spTgt spid="9"/>
                                        </p:tgtEl>
                                      </p:cBhvr>
                                      <p:by x="105000" y="105000"/>
                                    </p:animScale>
                                  </p:childTnLst>
                                  <p:subTnLst>
                                    <p:audio>
                                      <p:cMediaNode>
                                        <p:cTn display="0" masterRel="sameClick">
                                          <p:stCondLst>
                                            <p:cond evt="begin" delay="0">
                                              <p:tn val="39"/>
                                            </p:cond>
                                          </p:stCondLst>
                                          <p:endCondLst>
                                            <p:cond evt="onStopAudio" delay="0">
                                              <p:tgtEl>
                                                <p:sldTgt/>
                                              </p:tgtEl>
                                            </p:cond>
                                          </p:endCondLst>
                                        </p:cTn>
                                        <p:tgtEl>
                                          <p:sndTgt r:embed="rId2" name="Striped-T-shirt-1629169333.wav"/>
                                        </p:tgtEl>
                                      </p:cMediaNode>
                                    </p:audio>
                                  </p:subTnLst>
                                </p:cTn>
                              </p:par>
                            </p:childTnLst>
                          </p:cTn>
                        </p:par>
                      </p:childTnLst>
                    </p:cTn>
                  </p:par>
                </p:childTnLst>
              </p:cTn>
              <p:nextCondLst>
                <p:cond evt="onClick" delay="0">
                  <p:tgtEl>
                    <p:spTgt spid="9"/>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grpId="0" nodeType="clickEffect">
                                  <p:stCondLst>
                                    <p:cond delay="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3" name="He-is-wearing-striped-T-shirt-1629169706.wav"/>
                                        </p:tgtEl>
                                      </p:cMediaNode>
                                    </p:audio>
                                  </p:subTnLst>
                                </p:cTn>
                              </p:par>
                            </p:childTnLst>
                          </p:cTn>
                        </p:par>
                      </p:childTnLst>
                    </p:cTn>
                  </p:par>
                </p:childTnLst>
              </p:cTn>
              <p:nextCondLst>
                <p:cond evt="onClick" delay="0">
                  <p:tgtEl>
                    <p:spTgt spid="13"/>
                  </p:tgtEl>
                </p:cond>
              </p:nextCondLst>
            </p:seq>
          </p:childTnLst>
        </p:cTn>
      </p:par>
    </p:tnLst>
    <p:bldLst>
      <p:bldP spid="8" grpId="0" animBg="1"/>
      <p:bldP spid="9" grpId="0"/>
      <p:bldP spid="9" grpId="1"/>
      <p:bldP spid="10" grpId="0"/>
      <p:bldP spid="13" grpId="0"/>
      <p:bldP spid="1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C947630-DD42-43F7-9B98-D96DF32B186F}"/>
              </a:ext>
            </a:extLst>
          </p:cNvPr>
          <p:cNvSpPr/>
          <p:nvPr/>
        </p:nvSpPr>
        <p:spPr>
          <a:xfrm>
            <a:off x="849370" y="1066407"/>
            <a:ext cx="5246630" cy="338400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shape&#10;&#10;Description automatically generated">
            <a:extLst>
              <a:ext uri="{FF2B5EF4-FFF2-40B4-BE49-F238E27FC236}">
                <a16:creationId xmlns:a16="http://schemas.microsoft.com/office/drawing/2014/main" id="{55E1E187-6B3A-400C-8D77-07BFDE0ED14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752448" y="1201596"/>
            <a:ext cx="3440474" cy="3113630"/>
          </a:xfrm>
          <a:prstGeom prst="rect">
            <a:avLst/>
          </a:prstGeom>
        </p:spPr>
      </p:pic>
      <p:sp>
        <p:nvSpPr>
          <p:cNvPr id="4" name="TextBox 3">
            <a:extLst>
              <a:ext uri="{FF2B5EF4-FFF2-40B4-BE49-F238E27FC236}">
                <a16:creationId xmlns:a16="http://schemas.microsoft.com/office/drawing/2014/main" id="{1F020127-83F3-458E-8E92-3669BFB53D3D}"/>
              </a:ext>
            </a:extLst>
          </p:cNvPr>
          <p:cNvSpPr txBox="1"/>
          <p:nvPr/>
        </p:nvSpPr>
        <p:spPr>
          <a:xfrm>
            <a:off x="7265764" y="1528148"/>
            <a:ext cx="3173788" cy="830997"/>
          </a:xfrm>
          <a:prstGeom prst="rect">
            <a:avLst/>
          </a:prstGeom>
          <a:noFill/>
        </p:spPr>
        <p:txBody>
          <a:bodyPr wrap="square" rtlCol="0">
            <a:spAutoFit/>
          </a:bodyPr>
          <a:lstStyle/>
          <a:p>
            <a:pPr algn="ctr"/>
            <a:r>
              <a:rPr lang="en-US" sz="4800" dirty="0">
                <a:solidFill>
                  <a:schemeClr val="accent5">
                    <a:lumMod val="50000"/>
                  </a:schemeClr>
                </a:solidFill>
                <a:latin typeface="Times New Roman" panose="02020603050405020304" pitchFamily="18" charset="0"/>
                <a:cs typeface="Times New Roman" panose="02020603050405020304" pitchFamily="18" charset="0"/>
              </a:rPr>
              <a:t>Shorts (n)</a:t>
            </a:r>
          </a:p>
        </p:txBody>
      </p:sp>
      <p:sp>
        <p:nvSpPr>
          <p:cNvPr id="5" name="TextBox 4">
            <a:extLst>
              <a:ext uri="{FF2B5EF4-FFF2-40B4-BE49-F238E27FC236}">
                <a16:creationId xmlns:a16="http://schemas.microsoft.com/office/drawing/2014/main" id="{7C0E82D5-5D25-410A-9877-DB08C015C414}"/>
              </a:ext>
            </a:extLst>
          </p:cNvPr>
          <p:cNvSpPr txBox="1"/>
          <p:nvPr/>
        </p:nvSpPr>
        <p:spPr>
          <a:xfrm>
            <a:off x="7265764" y="2225732"/>
            <a:ext cx="3173788" cy="707886"/>
          </a:xfrm>
          <a:prstGeom prst="rect">
            <a:avLst/>
          </a:prstGeom>
          <a:noFill/>
        </p:spPr>
        <p:txBody>
          <a:bodyPr wrap="square" rtlCol="0">
            <a:spAutoFit/>
          </a:bodyPr>
          <a:lstStyle/>
          <a:p>
            <a:pPr algn="ctr"/>
            <a:r>
              <a:rPr lang="en-US" sz="4000" dirty="0"/>
              <a:t>/</a:t>
            </a:r>
            <a:r>
              <a:rPr lang="en-US" sz="4000" dirty="0" err="1"/>
              <a:t>ʃɔːts</a:t>
            </a:r>
            <a:r>
              <a:rPr lang="en-US" sz="4000" dirty="0"/>
              <a:t>/</a:t>
            </a:r>
            <a:endParaRPr lang="en-US" sz="8800" dirty="0">
              <a:solidFill>
                <a:schemeClr val="accent5">
                  <a:lumMod val="50000"/>
                </a:schemeClr>
              </a:solidFill>
              <a:latin typeface=".VnVogue" panose="020B7200000000000000" pitchFamily="34" charset="0"/>
            </a:endParaRPr>
          </a:p>
        </p:txBody>
      </p:sp>
      <p:sp>
        <p:nvSpPr>
          <p:cNvPr id="6" name="TextBox 5">
            <a:extLst>
              <a:ext uri="{FF2B5EF4-FFF2-40B4-BE49-F238E27FC236}">
                <a16:creationId xmlns:a16="http://schemas.microsoft.com/office/drawing/2014/main" id="{A66F7FA9-EA2D-4D26-8044-91077220BE8D}"/>
              </a:ext>
            </a:extLst>
          </p:cNvPr>
          <p:cNvSpPr txBox="1"/>
          <p:nvPr/>
        </p:nvSpPr>
        <p:spPr>
          <a:xfrm>
            <a:off x="7265764" y="2928863"/>
            <a:ext cx="3173788" cy="646331"/>
          </a:xfrm>
          <a:prstGeom prst="rect">
            <a:avLst/>
          </a:prstGeom>
          <a:noFill/>
        </p:spPr>
        <p:txBody>
          <a:bodyPr wrap="square" rtlCol="0">
            <a:spAutoFit/>
          </a:bodyPr>
          <a:lstStyle/>
          <a:p>
            <a:pPr algn="ctr"/>
            <a:r>
              <a:rPr lang="en-US" sz="3600" dirty="0" err="1">
                <a:solidFill>
                  <a:schemeClr val="accent5">
                    <a:lumMod val="50000"/>
                  </a:schemeClr>
                </a:solidFill>
                <a:latin typeface="Times New Roman" panose="02020603050405020304" pitchFamily="18" charset="0"/>
                <a:cs typeface="Times New Roman" panose="02020603050405020304" pitchFamily="18" charset="0"/>
              </a:rPr>
              <a:t>Quần</a:t>
            </a:r>
            <a:r>
              <a:rPr lang="en-US" sz="3600" dirty="0">
                <a:solidFill>
                  <a:schemeClr val="accent5">
                    <a:lumMod val="50000"/>
                  </a:schemeClr>
                </a:solidFill>
                <a:latin typeface="Times New Roman" panose="02020603050405020304" pitchFamily="18" charset="0"/>
                <a:cs typeface="Times New Roman" panose="02020603050405020304" pitchFamily="18" charset="0"/>
              </a:rPr>
              <a:t> </a:t>
            </a:r>
            <a:r>
              <a:rPr lang="en-US" sz="3600" dirty="0" err="1">
                <a:solidFill>
                  <a:schemeClr val="accent5">
                    <a:lumMod val="50000"/>
                  </a:schemeClr>
                </a:solidFill>
                <a:latin typeface="Times New Roman" panose="02020603050405020304" pitchFamily="18" charset="0"/>
                <a:cs typeface="Times New Roman" panose="02020603050405020304" pitchFamily="18" charset="0"/>
              </a:rPr>
              <a:t>sooc</a:t>
            </a:r>
            <a:endParaRPr lang="en-US" sz="36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1EFC8F7-D89A-4563-B686-CB9798E8D416}"/>
              </a:ext>
            </a:extLst>
          </p:cNvPr>
          <p:cNvSpPr txBox="1"/>
          <p:nvPr/>
        </p:nvSpPr>
        <p:spPr>
          <a:xfrm>
            <a:off x="233367" y="4791243"/>
            <a:ext cx="7685147" cy="1077218"/>
          </a:xfrm>
          <a:prstGeom prst="rect">
            <a:avLst/>
          </a:prstGeom>
          <a:noFill/>
        </p:spPr>
        <p:txBody>
          <a:bodyPr wrap="square" rtlCol="0">
            <a:spAutoFit/>
          </a:bodyPr>
          <a:lstStyle/>
          <a:p>
            <a:pPr algn="ctr"/>
            <a:r>
              <a:rPr lang="en-SG" sz="3200" dirty="0">
                <a:solidFill>
                  <a:schemeClr val="accent5">
                    <a:lumMod val="50000"/>
                  </a:schemeClr>
                </a:solidFill>
              </a:rPr>
              <a:t>They often wear shorts in summer.</a:t>
            </a:r>
          </a:p>
          <a:p>
            <a:pPr algn="ctr"/>
            <a:r>
              <a:rPr lang="en-SG" sz="3200" i="1" dirty="0" err="1">
                <a:solidFill>
                  <a:schemeClr val="accent5">
                    <a:lumMod val="50000"/>
                  </a:schemeClr>
                </a:solidFill>
              </a:rPr>
              <a:t>Họ</a:t>
            </a:r>
            <a:r>
              <a:rPr lang="en-SG" sz="3200" i="1" dirty="0">
                <a:solidFill>
                  <a:schemeClr val="accent5">
                    <a:lumMod val="50000"/>
                  </a:schemeClr>
                </a:solidFill>
              </a:rPr>
              <a:t> </a:t>
            </a:r>
            <a:r>
              <a:rPr lang="en-SG" sz="3200" i="1" dirty="0" err="1">
                <a:solidFill>
                  <a:schemeClr val="accent5">
                    <a:lumMod val="50000"/>
                  </a:schemeClr>
                </a:solidFill>
              </a:rPr>
              <a:t>thường</a:t>
            </a:r>
            <a:r>
              <a:rPr lang="en-SG" sz="3200" i="1" dirty="0">
                <a:solidFill>
                  <a:schemeClr val="accent5">
                    <a:lumMod val="50000"/>
                  </a:schemeClr>
                </a:solidFill>
              </a:rPr>
              <a:t> </a:t>
            </a:r>
            <a:r>
              <a:rPr lang="en-SG" sz="3200" i="1" dirty="0" err="1">
                <a:solidFill>
                  <a:schemeClr val="accent5">
                    <a:lumMod val="50000"/>
                  </a:schemeClr>
                </a:solidFill>
              </a:rPr>
              <a:t>mặc</a:t>
            </a:r>
            <a:r>
              <a:rPr lang="en-SG" sz="3200" i="1" dirty="0">
                <a:solidFill>
                  <a:schemeClr val="accent5">
                    <a:lumMod val="50000"/>
                  </a:schemeClr>
                </a:solidFill>
              </a:rPr>
              <a:t> </a:t>
            </a:r>
            <a:r>
              <a:rPr lang="en-SG" sz="3200" i="1" dirty="0" err="1">
                <a:solidFill>
                  <a:schemeClr val="accent5">
                    <a:lumMod val="50000"/>
                  </a:schemeClr>
                </a:solidFill>
              </a:rPr>
              <a:t>quần</a:t>
            </a:r>
            <a:r>
              <a:rPr lang="en-SG" sz="3200" i="1" dirty="0">
                <a:solidFill>
                  <a:schemeClr val="accent5">
                    <a:lumMod val="50000"/>
                  </a:schemeClr>
                </a:solidFill>
              </a:rPr>
              <a:t> </a:t>
            </a:r>
            <a:r>
              <a:rPr lang="en-SG" sz="3200" i="1" dirty="0" err="1">
                <a:solidFill>
                  <a:schemeClr val="accent5">
                    <a:lumMod val="50000"/>
                  </a:schemeClr>
                </a:solidFill>
              </a:rPr>
              <a:t>sooc</a:t>
            </a:r>
            <a:r>
              <a:rPr lang="en-SG" sz="3200" i="1" dirty="0">
                <a:solidFill>
                  <a:schemeClr val="accent5">
                    <a:lumMod val="50000"/>
                  </a:schemeClr>
                </a:solidFill>
              </a:rPr>
              <a:t> </a:t>
            </a:r>
            <a:r>
              <a:rPr lang="en-SG" sz="3200" i="1" dirty="0" err="1">
                <a:solidFill>
                  <a:schemeClr val="accent5">
                    <a:lumMod val="50000"/>
                  </a:schemeClr>
                </a:solidFill>
              </a:rPr>
              <a:t>vào</a:t>
            </a:r>
            <a:r>
              <a:rPr lang="en-SG" sz="3200" i="1" dirty="0">
                <a:solidFill>
                  <a:schemeClr val="accent5">
                    <a:lumMod val="50000"/>
                  </a:schemeClr>
                </a:solidFill>
              </a:rPr>
              <a:t> </a:t>
            </a:r>
            <a:r>
              <a:rPr lang="en-SG" sz="3200" i="1" dirty="0" err="1">
                <a:solidFill>
                  <a:schemeClr val="accent5">
                    <a:lumMod val="50000"/>
                  </a:schemeClr>
                </a:solidFill>
              </a:rPr>
              <a:t>mùa</a:t>
            </a:r>
            <a:r>
              <a:rPr lang="en-SG" sz="3200" i="1" dirty="0">
                <a:solidFill>
                  <a:schemeClr val="accent5">
                    <a:lumMod val="50000"/>
                  </a:schemeClr>
                </a:solidFill>
              </a:rPr>
              <a:t> </a:t>
            </a:r>
            <a:r>
              <a:rPr lang="en-SG" sz="3200" i="1" dirty="0" err="1">
                <a:solidFill>
                  <a:schemeClr val="accent5">
                    <a:lumMod val="50000"/>
                  </a:schemeClr>
                </a:solidFill>
              </a:rPr>
              <a:t>hè</a:t>
            </a:r>
            <a:r>
              <a:rPr lang="en-SG" sz="3200" i="1" dirty="0">
                <a:solidFill>
                  <a:schemeClr val="accent5">
                    <a:lumMod val="50000"/>
                  </a:schemeClr>
                </a:solidFill>
              </a:rPr>
              <a:t>.</a:t>
            </a:r>
            <a:endParaRPr lang="en-US" sz="3200" i="1" dirty="0">
              <a:solidFill>
                <a:schemeClr val="accent5">
                  <a:lumMod val="50000"/>
                </a:schemeClr>
              </a:solidFill>
            </a:endParaRPr>
          </a:p>
        </p:txBody>
      </p:sp>
      <p:pic>
        <p:nvPicPr>
          <p:cNvPr id="8" name="Picture 7" descr="Logo, company name&#10;&#10;Description automatically generated">
            <a:extLst>
              <a:ext uri="{FF2B5EF4-FFF2-40B4-BE49-F238E27FC236}">
                <a16:creationId xmlns:a16="http://schemas.microsoft.com/office/drawing/2014/main" id="{D30FABEA-4D89-497D-A704-FA9822997CD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521" t="19006" r="24769" b="31590"/>
          <a:stretch/>
        </p:blipFill>
        <p:spPr>
          <a:xfrm>
            <a:off x="10789326" y="532661"/>
            <a:ext cx="902105" cy="878888"/>
          </a:xfrm>
          <a:prstGeom prst="rect">
            <a:avLst/>
          </a:prstGeom>
        </p:spPr>
      </p:pic>
    </p:spTree>
    <p:extLst>
      <p:ext uri="{BB962C8B-B14F-4D97-AF65-F5344CB8AC3E}">
        <p14:creationId xmlns:p14="http://schemas.microsoft.com/office/powerpoint/2010/main" val="127709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4"/>
                                        </p:tgtEl>
                                      </p:cBhvr>
                                    </p:animEffect>
                                    <p:animScale>
                                      <p:cBhvr>
                                        <p:cTn id="15" dur="250" autoRev="1" fill="hold"/>
                                        <p:tgtEl>
                                          <p:spTgt spid="4"/>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Shorts-1629169604.wav"/>
                                        </p:tgtEl>
                                      </p:cMediaNode>
                                    </p:audio>
                                  </p:sub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2" name="Shorts-1629169604.wav"/>
                                        </p:tgtEl>
                                      </p:cMediaNode>
                                    </p:audio>
                                  </p:subTnLst>
                                </p:cTn>
                              </p:par>
                            </p:childTnLst>
                          </p:cTn>
                        </p:par>
                      </p:childTnLst>
                    </p:cTn>
                  </p:par>
                </p:childTnLst>
              </p:cTn>
              <p:nextCondLst>
                <p:cond evt="onClick" delay="0">
                  <p:tgtEl>
                    <p:spTgt spid="5"/>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6"/>
                                        </p:tgtEl>
                                      </p:cBhvr>
                                    </p:animEffect>
                                    <p:animScale>
                                      <p:cBhvr>
                                        <p:cTn id="27" dur="250" autoRev="1" fill="hold"/>
                                        <p:tgtEl>
                                          <p:spTgt spid="6"/>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2" name="Shorts-1629169604.wav"/>
                                        </p:tgtEl>
                                      </p:cMediaNode>
                                    </p:audio>
                                  </p:subTnLst>
                                </p:cTn>
                              </p:par>
                            </p:childTnLst>
                          </p:cTn>
                        </p:par>
                      </p:childTnLst>
                    </p:cTn>
                  </p:par>
                </p:childTnLst>
              </p:cTn>
              <p:nextCondLst>
                <p:cond evt="onClick" delay="0">
                  <p:tgtEl>
                    <p:spTgt spid="6"/>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grpId="0" nodeType="clickEffect">
                                  <p:stCondLst>
                                    <p:cond delay="0"/>
                                  </p:stCondLst>
                                  <p:childTnLst>
                                    <p:animEffect transition="out" filter="fade">
                                      <p:cBhvr>
                                        <p:cTn id="32" dur="500" tmFilter="0, 0; .2, .5; .8, .5; 1, 0"/>
                                        <p:tgtEl>
                                          <p:spTgt spid="7"/>
                                        </p:tgtEl>
                                      </p:cBhvr>
                                    </p:animEffect>
                                    <p:animScale>
                                      <p:cBhvr>
                                        <p:cTn id="33" dur="250" autoRev="1" fill="hold"/>
                                        <p:tgtEl>
                                          <p:spTgt spid="7"/>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3" name="They-often-wear-shorts-in-summ1629169846.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D528AC7-EF27-4D3E-94A7-F67E88AB9DCA}"/>
              </a:ext>
            </a:extLst>
          </p:cNvPr>
          <p:cNvSpPr/>
          <p:nvPr/>
        </p:nvSpPr>
        <p:spPr>
          <a:xfrm>
            <a:off x="513768" y="1388564"/>
            <a:ext cx="1842713" cy="15008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197EF026-8FCA-43D0-BBCA-D99E060101B6}"/>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71058" y="1353870"/>
            <a:ext cx="1748640" cy="1156289"/>
          </a:xfrm>
          <a:prstGeom prst="rect">
            <a:avLst/>
          </a:prstGeom>
        </p:spPr>
      </p:pic>
      <p:sp>
        <p:nvSpPr>
          <p:cNvPr id="18" name="Rectangle: Rounded Corners 17">
            <a:extLst>
              <a:ext uri="{FF2B5EF4-FFF2-40B4-BE49-F238E27FC236}">
                <a16:creationId xmlns:a16="http://schemas.microsoft.com/office/drawing/2014/main" id="{C9F0C8FF-101F-41DE-9B35-5A437BB277E4}"/>
              </a:ext>
            </a:extLst>
          </p:cNvPr>
          <p:cNvSpPr/>
          <p:nvPr/>
        </p:nvSpPr>
        <p:spPr>
          <a:xfrm>
            <a:off x="7211498" y="1447947"/>
            <a:ext cx="1670241" cy="15134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14">
            <a:extLst>
              <a:ext uri="{FF2B5EF4-FFF2-40B4-BE49-F238E27FC236}">
                <a16:creationId xmlns:a16="http://schemas.microsoft.com/office/drawing/2014/main" id="{04C0C509-E719-4ED0-9F94-9F1A13879D5C}"/>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5747751" y="1449491"/>
            <a:ext cx="1077441" cy="1358209"/>
          </a:xfrm>
          <a:prstGeom prst="rect">
            <a:avLst/>
          </a:prstGeom>
        </p:spPr>
      </p:pic>
      <p:grpSp>
        <p:nvGrpSpPr>
          <p:cNvPr id="38" name="Group 37">
            <a:extLst>
              <a:ext uri="{FF2B5EF4-FFF2-40B4-BE49-F238E27FC236}">
                <a16:creationId xmlns:a16="http://schemas.microsoft.com/office/drawing/2014/main" id="{8CB1056F-F21D-41D9-BB54-DAFBB0393745}"/>
              </a:ext>
            </a:extLst>
          </p:cNvPr>
          <p:cNvGrpSpPr/>
          <p:nvPr/>
        </p:nvGrpSpPr>
        <p:grpSpPr>
          <a:xfrm>
            <a:off x="2489501" y="4116499"/>
            <a:ext cx="1480631" cy="1239768"/>
            <a:chOff x="3566198" y="4005835"/>
            <a:chExt cx="2149136" cy="1799523"/>
          </a:xfrm>
        </p:grpSpPr>
        <p:sp>
          <p:nvSpPr>
            <p:cNvPr id="29" name="Rectangle: Rounded Corners 28">
              <a:extLst>
                <a:ext uri="{FF2B5EF4-FFF2-40B4-BE49-F238E27FC236}">
                  <a16:creationId xmlns:a16="http://schemas.microsoft.com/office/drawing/2014/main" id="{0F534165-F74A-4199-A4F1-1E7A4B1201F9}"/>
                </a:ext>
              </a:extLst>
            </p:cNvPr>
            <p:cNvSpPr/>
            <p:nvPr/>
          </p:nvSpPr>
          <p:spPr>
            <a:xfrm>
              <a:off x="3566198" y="4005835"/>
              <a:ext cx="2141317" cy="17995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10">
              <a:extLst>
                <a:ext uri="{FF2B5EF4-FFF2-40B4-BE49-F238E27FC236}">
                  <a16:creationId xmlns:a16="http://schemas.microsoft.com/office/drawing/2014/main" id="{5D990E03-22F2-4968-A14C-1E888C492BFA}"/>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3680969" y="4197841"/>
              <a:ext cx="2034365" cy="1345700"/>
            </a:xfrm>
            <a:prstGeom prst="rect">
              <a:avLst/>
            </a:prstGeom>
          </p:spPr>
        </p:pic>
      </p:grpSp>
      <p:sp>
        <p:nvSpPr>
          <p:cNvPr id="33" name="Rectangle: Rounded Corners 32">
            <a:extLst>
              <a:ext uri="{FF2B5EF4-FFF2-40B4-BE49-F238E27FC236}">
                <a16:creationId xmlns:a16="http://schemas.microsoft.com/office/drawing/2014/main" id="{29B938F5-EE73-4CAD-B03B-969C82C33BA9}"/>
              </a:ext>
            </a:extLst>
          </p:cNvPr>
          <p:cNvSpPr/>
          <p:nvPr/>
        </p:nvSpPr>
        <p:spPr>
          <a:xfrm>
            <a:off x="6119532" y="4040920"/>
            <a:ext cx="1609716" cy="13527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6">
            <a:extLst>
              <a:ext uri="{FF2B5EF4-FFF2-40B4-BE49-F238E27FC236}">
                <a16:creationId xmlns:a16="http://schemas.microsoft.com/office/drawing/2014/main" id="{2690487B-56D2-4862-BBA5-3D3F1D298D6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6351527" y="4146553"/>
            <a:ext cx="1273812" cy="1166982"/>
          </a:xfrm>
          <a:prstGeom prst="rect">
            <a:avLst/>
          </a:prstGeom>
        </p:spPr>
      </p:pic>
      <p:sp>
        <p:nvSpPr>
          <p:cNvPr id="35" name="Rectangle: Rounded Corners 34">
            <a:extLst>
              <a:ext uri="{FF2B5EF4-FFF2-40B4-BE49-F238E27FC236}">
                <a16:creationId xmlns:a16="http://schemas.microsoft.com/office/drawing/2014/main" id="{C04FF0A0-AE5F-4B79-ABB1-A738EBEAFDB0}"/>
              </a:ext>
            </a:extLst>
          </p:cNvPr>
          <p:cNvSpPr/>
          <p:nvPr/>
        </p:nvSpPr>
        <p:spPr>
          <a:xfrm>
            <a:off x="583809" y="4040920"/>
            <a:ext cx="1565179" cy="13153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10;&#10;Description automatically generated with low confidence">
            <a:extLst>
              <a:ext uri="{FF2B5EF4-FFF2-40B4-BE49-F238E27FC236}">
                <a16:creationId xmlns:a16="http://schemas.microsoft.com/office/drawing/2014/main" id="{639F8BC4-D501-4B30-8405-C9C0E03B650E}"/>
              </a:ext>
            </a:extLst>
          </p:cNvPr>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22"/>
              </a:ext>
            </a:extLst>
          </a:blip>
          <a:stretch>
            <a:fillRect/>
          </a:stretch>
        </p:blipFill>
        <p:spPr>
          <a:xfrm>
            <a:off x="723955" y="4146553"/>
            <a:ext cx="1525792" cy="1079498"/>
          </a:xfrm>
          <a:prstGeom prst="rect">
            <a:avLst/>
          </a:prstGeom>
          <a:ln>
            <a:noFill/>
          </a:ln>
        </p:spPr>
      </p:pic>
      <p:sp>
        <p:nvSpPr>
          <p:cNvPr id="41" name="Rectangle: Rounded Corners 40">
            <a:extLst>
              <a:ext uri="{FF2B5EF4-FFF2-40B4-BE49-F238E27FC236}">
                <a16:creationId xmlns:a16="http://schemas.microsoft.com/office/drawing/2014/main" id="{DDAA96FB-3A9E-4ADA-B7D8-D8C7155FCD9A}"/>
              </a:ext>
            </a:extLst>
          </p:cNvPr>
          <p:cNvSpPr/>
          <p:nvPr/>
        </p:nvSpPr>
        <p:spPr>
          <a:xfrm>
            <a:off x="4676986" y="1468150"/>
            <a:ext cx="1670241" cy="15134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12">
            <a:extLst>
              <a:ext uri="{FF2B5EF4-FFF2-40B4-BE49-F238E27FC236}">
                <a16:creationId xmlns:a16="http://schemas.microsoft.com/office/drawing/2014/main" id="{2E59CE63-A236-440C-BDBF-5D0CE4231F36}"/>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3596200" y="1362104"/>
            <a:ext cx="1592211" cy="1192711"/>
          </a:xfrm>
          <a:prstGeom prst="rect">
            <a:avLst/>
          </a:prstGeom>
        </p:spPr>
      </p:pic>
      <p:sp>
        <p:nvSpPr>
          <p:cNvPr id="30" name="Rectangle: Rounded Corners 29">
            <a:extLst>
              <a:ext uri="{FF2B5EF4-FFF2-40B4-BE49-F238E27FC236}">
                <a16:creationId xmlns:a16="http://schemas.microsoft.com/office/drawing/2014/main" id="{1169F823-5AA5-476A-B233-40C7CF1FFC0B}"/>
              </a:ext>
            </a:extLst>
          </p:cNvPr>
          <p:cNvSpPr/>
          <p:nvPr/>
        </p:nvSpPr>
        <p:spPr>
          <a:xfrm>
            <a:off x="4011637" y="3838558"/>
            <a:ext cx="1751053" cy="13527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329A4813-7FE1-436F-9204-1DB3CEF3348F}"/>
              </a:ext>
            </a:extLst>
          </p:cNvPr>
          <p:cNvPicPr>
            <a:picLocks noChangeAspect="1"/>
          </p:cNvPicPr>
          <p:nvPr/>
        </p:nvPicPr>
        <p:blipFill>
          <a:blip r:embed="rId25"/>
          <a:stretch>
            <a:fillRect/>
          </a:stretch>
        </p:blipFill>
        <p:spPr>
          <a:xfrm>
            <a:off x="4533105" y="3682439"/>
            <a:ext cx="1017991" cy="1875305"/>
          </a:xfrm>
          <a:prstGeom prst="rect">
            <a:avLst/>
          </a:prstGeom>
          <a:ln>
            <a:noFill/>
          </a:ln>
        </p:spPr>
      </p:pic>
      <p:sp>
        <p:nvSpPr>
          <p:cNvPr id="31" name="Rectangle: Rounded Corners 30">
            <a:extLst>
              <a:ext uri="{FF2B5EF4-FFF2-40B4-BE49-F238E27FC236}">
                <a16:creationId xmlns:a16="http://schemas.microsoft.com/office/drawing/2014/main" id="{D655711C-DEA1-4380-B2FE-02FFA64BA3C3}"/>
              </a:ext>
            </a:extLst>
          </p:cNvPr>
          <p:cNvSpPr/>
          <p:nvPr/>
        </p:nvSpPr>
        <p:spPr>
          <a:xfrm>
            <a:off x="2506692" y="1370278"/>
            <a:ext cx="1842712" cy="15134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11">
            <a:extLst>
              <a:ext uri="{FF2B5EF4-FFF2-40B4-BE49-F238E27FC236}">
                <a16:creationId xmlns:a16="http://schemas.microsoft.com/office/drawing/2014/main" id="{0C02489E-5D78-45D7-981A-74B57DCBDFAF}"/>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2494340" y="1406801"/>
            <a:ext cx="806416" cy="1344044"/>
          </a:xfrm>
          <a:prstGeom prst="rect">
            <a:avLst/>
          </a:prstGeom>
        </p:spPr>
      </p:pic>
      <p:sp>
        <p:nvSpPr>
          <p:cNvPr id="45" name="TextBox 44">
            <a:extLst>
              <a:ext uri="{FF2B5EF4-FFF2-40B4-BE49-F238E27FC236}">
                <a16:creationId xmlns:a16="http://schemas.microsoft.com/office/drawing/2014/main" id="{94799F8C-D198-4244-99EC-ED296AB05C4E}"/>
              </a:ext>
            </a:extLst>
          </p:cNvPr>
          <p:cNvSpPr txBox="1"/>
          <p:nvPr/>
        </p:nvSpPr>
        <p:spPr>
          <a:xfrm>
            <a:off x="4251864" y="376852"/>
            <a:ext cx="3243714" cy="830997"/>
          </a:xfrm>
          <a:prstGeom prst="rect">
            <a:avLst/>
          </a:prstGeom>
          <a:noFill/>
        </p:spPr>
        <p:txBody>
          <a:bodyPr wrap="square" rtlCol="0">
            <a:spAutoFit/>
          </a:bodyPr>
          <a:lstStyle/>
          <a:p>
            <a:pPr algn="ctr"/>
            <a:r>
              <a:rPr lang="en-US" sz="4800" dirty="0">
                <a:solidFill>
                  <a:schemeClr val="accent4">
                    <a:lumMod val="75000"/>
                  </a:schemeClr>
                </a:solidFill>
                <a:latin typeface="Arial Rounded MT Bold" panose="020F0704030504030204" pitchFamily="34" charset="0"/>
              </a:rPr>
              <a:t>REVIEW</a:t>
            </a:r>
          </a:p>
        </p:txBody>
      </p:sp>
      <p:sp>
        <p:nvSpPr>
          <p:cNvPr id="46" name="Rectangle 45">
            <a:extLst>
              <a:ext uri="{FF2B5EF4-FFF2-40B4-BE49-F238E27FC236}">
                <a16:creationId xmlns:a16="http://schemas.microsoft.com/office/drawing/2014/main" id="{6E3DEC39-B167-4B30-8DAC-D32E9414C71D}"/>
              </a:ext>
            </a:extLst>
          </p:cNvPr>
          <p:cNvSpPr/>
          <p:nvPr/>
        </p:nvSpPr>
        <p:spPr>
          <a:xfrm>
            <a:off x="136533" y="2703262"/>
            <a:ext cx="1932521" cy="51619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SG" sz="2400" dirty="0">
                <a:solidFill>
                  <a:srgbClr val="002060"/>
                </a:solidFill>
                <a:latin typeface="Arial Rounded MT Bold" panose="020F0704030504030204" pitchFamily="34" charset="0"/>
              </a:rPr>
              <a:t>Blond hair</a:t>
            </a:r>
            <a:endParaRPr lang="en-US" sz="2400" dirty="0">
              <a:solidFill>
                <a:srgbClr val="002060"/>
              </a:solidFill>
              <a:latin typeface="Arial Rounded MT Bold" panose="020F0704030504030204" pitchFamily="34" charset="0"/>
            </a:endParaRPr>
          </a:p>
        </p:txBody>
      </p:sp>
      <p:sp>
        <p:nvSpPr>
          <p:cNvPr id="47" name="Rectangle 46">
            <a:extLst>
              <a:ext uri="{FF2B5EF4-FFF2-40B4-BE49-F238E27FC236}">
                <a16:creationId xmlns:a16="http://schemas.microsoft.com/office/drawing/2014/main" id="{9643EF24-80CF-4EDA-80FA-926DE951DE0C}"/>
              </a:ext>
            </a:extLst>
          </p:cNvPr>
          <p:cNvSpPr/>
          <p:nvPr/>
        </p:nvSpPr>
        <p:spPr>
          <a:xfrm>
            <a:off x="1956616" y="2842341"/>
            <a:ext cx="1932521" cy="51619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SG" sz="2400" dirty="0">
                <a:solidFill>
                  <a:srgbClr val="002060"/>
                </a:solidFill>
                <a:latin typeface="Arial Rounded MT Bold" panose="020F0704030504030204" pitchFamily="34" charset="0"/>
              </a:rPr>
              <a:t>Long hair</a:t>
            </a:r>
            <a:endParaRPr lang="en-US" sz="2400" dirty="0">
              <a:solidFill>
                <a:srgbClr val="002060"/>
              </a:solidFill>
              <a:latin typeface="Arial Rounded MT Bold" panose="020F0704030504030204" pitchFamily="34" charset="0"/>
            </a:endParaRPr>
          </a:p>
        </p:txBody>
      </p:sp>
      <p:sp>
        <p:nvSpPr>
          <p:cNvPr id="48" name="Rectangle 47">
            <a:extLst>
              <a:ext uri="{FF2B5EF4-FFF2-40B4-BE49-F238E27FC236}">
                <a16:creationId xmlns:a16="http://schemas.microsoft.com/office/drawing/2014/main" id="{6DEA0AEF-92F0-45B0-B9E9-2196F48AAFEC}"/>
              </a:ext>
            </a:extLst>
          </p:cNvPr>
          <p:cNvSpPr/>
          <p:nvPr/>
        </p:nvSpPr>
        <p:spPr>
          <a:xfrm>
            <a:off x="3750760" y="2803274"/>
            <a:ext cx="1932521" cy="51619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SG" sz="2400" dirty="0">
                <a:solidFill>
                  <a:srgbClr val="002060"/>
                </a:solidFill>
                <a:latin typeface="Arial Rounded MT Bold" panose="020F0704030504030204" pitchFamily="34" charset="0"/>
              </a:rPr>
              <a:t>Short hair</a:t>
            </a:r>
            <a:endParaRPr lang="en-US" sz="2400" dirty="0">
              <a:solidFill>
                <a:srgbClr val="002060"/>
              </a:solidFill>
              <a:latin typeface="Arial Rounded MT Bold" panose="020F0704030504030204" pitchFamily="34" charset="0"/>
            </a:endParaRPr>
          </a:p>
        </p:txBody>
      </p:sp>
      <p:sp>
        <p:nvSpPr>
          <p:cNvPr id="49" name="Rectangle 48">
            <a:extLst>
              <a:ext uri="{FF2B5EF4-FFF2-40B4-BE49-F238E27FC236}">
                <a16:creationId xmlns:a16="http://schemas.microsoft.com/office/drawing/2014/main" id="{011B6CB6-A9B1-40CE-ACC8-0C08778AEE45}"/>
              </a:ext>
            </a:extLst>
          </p:cNvPr>
          <p:cNvSpPr/>
          <p:nvPr/>
        </p:nvSpPr>
        <p:spPr>
          <a:xfrm>
            <a:off x="5267620" y="2792685"/>
            <a:ext cx="1932521" cy="51619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SG" sz="2400" dirty="0">
                <a:solidFill>
                  <a:srgbClr val="002060"/>
                </a:solidFill>
                <a:latin typeface="Arial Rounded MT Bold" panose="020F0704030504030204" pitchFamily="34" charset="0"/>
              </a:rPr>
              <a:t>Slim</a:t>
            </a:r>
            <a:endParaRPr lang="en-US" sz="2400" dirty="0">
              <a:solidFill>
                <a:srgbClr val="002060"/>
              </a:solidFill>
              <a:latin typeface="Arial Rounded MT Bold" panose="020F0704030504030204" pitchFamily="34" charset="0"/>
            </a:endParaRPr>
          </a:p>
        </p:txBody>
      </p:sp>
      <p:sp>
        <p:nvSpPr>
          <p:cNvPr id="50" name="Rectangle 49">
            <a:extLst>
              <a:ext uri="{FF2B5EF4-FFF2-40B4-BE49-F238E27FC236}">
                <a16:creationId xmlns:a16="http://schemas.microsoft.com/office/drawing/2014/main" id="{8DDA5F15-7547-4932-A44C-9A6283E7324A}"/>
              </a:ext>
            </a:extLst>
          </p:cNvPr>
          <p:cNvSpPr/>
          <p:nvPr/>
        </p:nvSpPr>
        <p:spPr>
          <a:xfrm>
            <a:off x="405681" y="5310624"/>
            <a:ext cx="1932521" cy="51619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SG" sz="2400" dirty="0">
                <a:solidFill>
                  <a:srgbClr val="002060"/>
                </a:solidFill>
                <a:latin typeface="Arial Rounded MT Bold" panose="020F0704030504030204" pitchFamily="34" charset="0"/>
              </a:rPr>
              <a:t>Sneakers</a:t>
            </a:r>
            <a:endParaRPr lang="en-US" sz="2400" dirty="0">
              <a:solidFill>
                <a:srgbClr val="002060"/>
              </a:solidFill>
              <a:latin typeface="Arial Rounded MT Bold" panose="020F0704030504030204" pitchFamily="34" charset="0"/>
            </a:endParaRPr>
          </a:p>
        </p:txBody>
      </p:sp>
      <p:sp>
        <p:nvSpPr>
          <p:cNvPr id="51" name="Rectangle 50">
            <a:extLst>
              <a:ext uri="{FF2B5EF4-FFF2-40B4-BE49-F238E27FC236}">
                <a16:creationId xmlns:a16="http://schemas.microsoft.com/office/drawing/2014/main" id="{78D5910E-7217-4180-BB66-8756B4DF8CE3}"/>
              </a:ext>
            </a:extLst>
          </p:cNvPr>
          <p:cNvSpPr/>
          <p:nvPr/>
        </p:nvSpPr>
        <p:spPr>
          <a:xfrm>
            <a:off x="2376584" y="5508072"/>
            <a:ext cx="1932521" cy="51619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SG" sz="2400" dirty="0">
                <a:solidFill>
                  <a:srgbClr val="002060"/>
                </a:solidFill>
                <a:latin typeface="Arial Rounded MT Bold" panose="020F0704030504030204" pitchFamily="34" charset="0"/>
              </a:rPr>
              <a:t>Glasses</a:t>
            </a:r>
            <a:endParaRPr lang="en-US" sz="2400" dirty="0">
              <a:solidFill>
                <a:srgbClr val="002060"/>
              </a:solidFill>
              <a:latin typeface="Arial Rounded MT Bold" panose="020F0704030504030204" pitchFamily="34" charset="0"/>
            </a:endParaRPr>
          </a:p>
        </p:txBody>
      </p:sp>
      <p:sp>
        <p:nvSpPr>
          <p:cNvPr id="52" name="Rectangle 51">
            <a:extLst>
              <a:ext uri="{FF2B5EF4-FFF2-40B4-BE49-F238E27FC236}">
                <a16:creationId xmlns:a16="http://schemas.microsoft.com/office/drawing/2014/main" id="{D5769575-A21B-445F-9C43-80EB4A633347}"/>
              </a:ext>
            </a:extLst>
          </p:cNvPr>
          <p:cNvSpPr/>
          <p:nvPr/>
        </p:nvSpPr>
        <p:spPr>
          <a:xfrm>
            <a:off x="4078164" y="5549068"/>
            <a:ext cx="1932521" cy="51619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SG" sz="2400" dirty="0">
                <a:solidFill>
                  <a:srgbClr val="002060"/>
                </a:solidFill>
                <a:latin typeface="Arial Rounded MT Bold" panose="020F0704030504030204" pitchFamily="34" charset="0"/>
              </a:rPr>
              <a:t>Tall</a:t>
            </a:r>
            <a:endParaRPr lang="en-US" sz="2400" dirty="0">
              <a:solidFill>
                <a:srgbClr val="002060"/>
              </a:solidFill>
              <a:latin typeface="Arial Rounded MT Bold" panose="020F0704030504030204" pitchFamily="34" charset="0"/>
            </a:endParaRPr>
          </a:p>
        </p:txBody>
      </p:sp>
      <p:sp>
        <p:nvSpPr>
          <p:cNvPr id="53" name="Rectangle 52">
            <a:extLst>
              <a:ext uri="{FF2B5EF4-FFF2-40B4-BE49-F238E27FC236}">
                <a16:creationId xmlns:a16="http://schemas.microsoft.com/office/drawing/2014/main" id="{229D4194-0FB8-451C-AD7A-9A63C37BC670}"/>
              </a:ext>
            </a:extLst>
          </p:cNvPr>
          <p:cNvSpPr/>
          <p:nvPr/>
        </p:nvSpPr>
        <p:spPr>
          <a:xfrm>
            <a:off x="5742500" y="5549067"/>
            <a:ext cx="2468891" cy="51619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SG" sz="2400" dirty="0">
                <a:solidFill>
                  <a:srgbClr val="002060"/>
                </a:solidFill>
                <a:latin typeface="Arial Rounded MT Bold" panose="020F0704030504030204" pitchFamily="34" charset="0"/>
              </a:rPr>
              <a:t>Pink sweater</a:t>
            </a:r>
            <a:endParaRPr lang="en-US" sz="2400" dirty="0">
              <a:solidFill>
                <a:srgbClr val="002060"/>
              </a:solidFill>
              <a:latin typeface="Arial Rounded MT Bold" panose="020F0704030504030204" pitchFamily="34" charset="0"/>
            </a:endParaRPr>
          </a:p>
        </p:txBody>
      </p:sp>
      <p:sp>
        <p:nvSpPr>
          <p:cNvPr id="58" name="Rectangle: Rounded Corners 57">
            <a:extLst>
              <a:ext uri="{FF2B5EF4-FFF2-40B4-BE49-F238E27FC236}">
                <a16:creationId xmlns:a16="http://schemas.microsoft.com/office/drawing/2014/main" id="{613D25E1-77F8-4823-8789-B3DFDA06A51F}"/>
              </a:ext>
            </a:extLst>
          </p:cNvPr>
          <p:cNvSpPr/>
          <p:nvPr/>
        </p:nvSpPr>
        <p:spPr>
          <a:xfrm>
            <a:off x="10212490" y="4045829"/>
            <a:ext cx="1587604" cy="14385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descr="A picture containing person, person, standing, dressed&#10;&#10;Description automatically generated">
            <a:extLst>
              <a:ext uri="{FF2B5EF4-FFF2-40B4-BE49-F238E27FC236}">
                <a16:creationId xmlns:a16="http://schemas.microsoft.com/office/drawing/2014/main" id="{B726A785-8DE7-45CB-A516-C56A476E0F95}"/>
              </a:ext>
            </a:extLst>
          </p:cNvPr>
          <p:cNvPicPr>
            <a:picLocks noChangeAspect="1"/>
          </p:cNvPicPr>
          <p:nvPr/>
        </p:nvPicPr>
        <p:blipFill>
          <a:blip r:embed="rId28" cstate="print">
            <a:extLst>
              <a:ext uri="{28A0092B-C50C-407E-A947-70E740481C1C}">
                <a14:useLocalDpi xmlns:a14="http://schemas.microsoft.com/office/drawing/2010/main" val="0"/>
              </a:ext>
              <a:ext uri="{837473B0-CC2E-450A-ABE3-18F120FF3D39}">
                <a1611:picAttrSrcUrl xmlns:a1611="http://schemas.microsoft.com/office/drawing/2016/11/main" r:id="rId29"/>
              </a:ext>
            </a:extLst>
          </a:blip>
          <a:stretch>
            <a:fillRect/>
          </a:stretch>
        </p:blipFill>
        <p:spPr>
          <a:xfrm>
            <a:off x="10204667" y="4119206"/>
            <a:ext cx="1438537" cy="1438538"/>
          </a:xfrm>
          <a:prstGeom prst="rect">
            <a:avLst/>
          </a:prstGeom>
          <a:ln>
            <a:noFill/>
          </a:ln>
        </p:spPr>
      </p:pic>
      <p:sp>
        <p:nvSpPr>
          <p:cNvPr id="59" name="Rectangle: Rounded Corners 58">
            <a:extLst>
              <a:ext uri="{FF2B5EF4-FFF2-40B4-BE49-F238E27FC236}">
                <a16:creationId xmlns:a16="http://schemas.microsoft.com/office/drawing/2014/main" id="{6295B110-408E-4DC8-8E23-A40B7E45F4E0}"/>
              </a:ext>
            </a:extLst>
          </p:cNvPr>
          <p:cNvSpPr/>
          <p:nvPr/>
        </p:nvSpPr>
        <p:spPr>
          <a:xfrm>
            <a:off x="9595471" y="1406801"/>
            <a:ext cx="1670241" cy="15134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descr="A blue and white flag&#10;&#10;Description automatically generated with low confidence">
            <a:extLst>
              <a:ext uri="{FF2B5EF4-FFF2-40B4-BE49-F238E27FC236}">
                <a16:creationId xmlns:a16="http://schemas.microsoft.com/office/drawing/2014/main" id="{D8BAEAB4-D613-43EA-A12F-6A2C66002BFB}"/>
              </a:ext>
            </a:extLst>
          </p:cNvPr>
          <p:cNvPicPr>
            <a:picLocks noChangeAspect="1"/>
          </p:cNvPicPr>
          <p:nvPr/>
        </p:nvPicPr>
        <p:blipFill>
          <a:blip r:embed="rId30" cstate="print">
            <a:extLst>
              <a:ext uri="{28A0092B-C50C-407E-A947-70E740481C1C}">
                <a14:useLocalDpi xmlns:a14="http://schemas.microsoft.com/office/drawing/2010/main" val="0"/>
              </a:ext>
              <a:ext uri="{837473B0-CC2E-450A-ABE3-18F120FF3D39}">
                <a1611:picAttrSrcUrl xmlns:a1611="http://schemas.microsoft.com/office/drawing/2016/11/main" r:id="rId31"/>
              </a:ext>
            </a:extLst>
          </a:blip>
          <a:stretch>
            <a:fillRect/>
          </a:stretch>
        </p:blipFill>
        <p:spPr>
          <a:xfrm>
            <a:off x="7495578" y="1501251"/>
            <a:ext cx="1602866" cy="973407"/>
          </a:xfrm>
          <a:prstGeom prst="rect">
            <a:avLst/>
          </a:prstGeom>
          <a:ln>
            <a:noFill/>
          </a:ln>
        </p:spPr>
      </p:pic>
      <p:sp>
        <p:nvSpPr>
          <p:cNvPr id="57" name="Rectangle: Rounded Corners 56">
            <a:extLst>
              <a:ext uri="{FF2B5EF4-FFF2-40B4-BE49-F238E27FC236}">
                <a16:creationId xmlns:a16="http://schemas.microsoft.com/office/drawing/2014/main" id="{E41B5C11-DE1B-49AF-8298-7CDED70A8215}"/>
              </a:ext>
            </a:extLst>
          </p:cNvPr>
          <p:cNvSpPr/>
          <p:nvPr/>
        </p:nvSpPr>
        <p:spPr>
          <a:xfrm>
            <a:off x="8191200" y="4025901"/>
            <a:ext cx="1751053" cy="1586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descr="A picture containing shape&#10;&#10;Description automatically generated">
            <a:extLst>
              <a:ext uri="{FF2B5EF4-FFF2-40B4-BE49-F238E27FC236}">
                <a16:creationId xmlns:a16="http://schemas.microsoft.com/office/drawing/2014/main" id="{20E3D081-D550-4E12-A4CC-B060DF429F41}"/>
              </a:ext>
            </a:extLst>
          </p:cNvPr>
          <p:cNvPicPr>
            <a:picLocks noChangeAspect="1"/>
          </p:cNvPicPr>
          <p:nvPr/>
        </p:nvPicPr>
        <p:blipFill>
          <a:blip r:embed="rId32" cstate="print">
            <a:extLst>
              <a:ext uri="{28A0092B-C50C-407E-A947-70E740481C1C}">
                <a14:useLocalDpi xmlns:a14="http://schemas.microsoft.com/office/drawing/2010/main" val="0"/>
              </a:ext>
              <a:ext uri="{837473B0-CC2E-450A-ABE3-18F120FF3D39}">
                <a1611:picAttrSrcUrl xmlns:a1611="http://schemas.microsoft.com/office/drawing/2016/11/main" r:id="rId33"/>
              </a:ext>
            </a:extLst>
          </a:blip>
          <a:stretch>
            <a:fillRect/>
          </a:stretch>
        </p:blipFill>
        <p:spPr>
          <a:xfrm>
            <a:off x="8406413" y="4198622"/>
            <a:ext cx="1384062" cy="1252577"/>
          </a:xfrm>
          <a:prstGeom prst="rect">
            <a:avLst/>
          </a:prstGeom>
          <a:ln>
            <a:noFill/>
          </a:ln>
        </p:spPr>
      </p:pic>
      <p:sp>
        <p:nvSpPr>
          <p:cNvPr id="63" name="Rectangle 62">
            <a:extLst>
              <a:ext uri="{FF2B5EF4-FFF2-40B4-BE49-F238E27FC236}">
                <a16:creationId xmlns:a16="http://schemas.microsoft.com/office/drawing/2014/main" id="{6C838584-AACF-45D4-9F0E-9BCAA9EBBB51}"/>
              </a:ext>
            </a:extLst>
          </p:cNvPr>
          <p:cNvSpPr/>
          <p:nvPr/>
        </p:nvSpPr>
        <p:spPr>
          <a:xfrm>
            <a:off x="6906567" y="2759141"/>
            <a:ext cx="2625786" cy="51619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SG" sz="2400" dirty="0">
                <a:solidFill>
                  <a:srgbClr val="002060"/>
                </a:solidFill>
                <a:latin typeface="Arial Rounded MT Bold" panose="020F0704030504030204" pitchFamily="34" charset="0"/>
              </a:rPr>
              <a:t>Striped T-shirt</a:t>
            </a:r>
            <a:endParaRPr lang="en-US" sz="2400" dirty="0">
              <a:solidFill>
                <a:srgbClr val="002060"/>
              </a:solidFill>
              <a:latin typeface="Arial Rounded MT Bold" panose="020F0704030504030204" pitchFamily="34" charset="0"/>
            </a:endParaRPr>
          </a:p>
        </p:txBody>
      </p:sp>
      <p:sp>
        <p:nvSpPr>
          <p:cNvPr id="64" name="Rectangle 63">
            <a:extLst>
              <a:ext uri="{FF2B5EF4-FFF2-40B4-BE49-F238E27FC236}">
                <a16:creationId xmlns:a16="http://schemas.microsoft.com/office/drawing/2014/main" id="{E99200B4-8721-499A-ADDF-DD25D13F5000}"/>
              </a:ext>
            </a:extLst>
          </p:cNvPr>
          <p:cNvSpPr/>
          <p:nvPr/>
        </p:nvSpPr>
        <p:spPr>
          <a:xfrm>
            <a:off x="8164498" y="5566887"/>
            <a:ext cx="1751053" cy="51619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SG" sz="2400" dirty="0">
                <a:solidFill>
                  <a:srgbClr val="002060"/>
                </a:solidFill>
                <a:latin typeface="Arial Rounded MT Bold" panose="020F0704030504030204" pitchFamily="34" charset="0"/>
              </a:rPr>
              <a:t>shorts</a:t>
            </a:r>
            <a:endParaRPr lang="en-US" sz="2400" dirty="0">
              <a:solidFill>
                <a:srgbClr val="002060"/>
              </a:solidFill>
              <a:latin typeface="Arial Rounded MT Bold" panose="020F0704030504030204" pitchFamily="34" charset="0"/>
            </a:endParaRPr>
          </a:p>
        </p:txBody>
      </p:sp>
      <p:sp>
        <p:nvSpPr>
          <p:cNvPr id="65" name="Rectangle 64">
            <a:extLst>
              <a:ext uri="{FF2B5EF4-FFF2-40B4-BE49-F238E27FC236}">
                <a16:creationId xmlns:a16="http://schemas.microsoft.com/office/drawing/2014/main" id="{48F8EDAD-820D-4DE9-8C2C-361AA81A1297}"/>
              </a:ext>
            </a:extLst>
          </p:cNvPr>
          <p:cNvSpPr/>
          <p:nvPr/>
        </p:nvSpPr>
        <p:spPr>
          <a:xfrm>
            <a:off x="9982926" y="5645458"/>
            <a:ext cx="1751053" cy="51619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SG" sz="2400" dirty="0">
                <a:solidFill>
                  <a:srgbClr val="002060"/>
                </a:solidFill>
                <a:latin typeface="Arial Rounded MT Bold" panose="020F0704030504030204" pitchFamily="34" charset="0"/>
              </a:rPr>
              <a:t>Blue shirt</a:t>
            </a:r>
            <a:endParaRPr lang="en-US" sz="2400" dirty="0">
              <a:solidFill>
                <a:srgbClr val="002060"/>
              </a:solidFill>
              <a:latin typeface="Arial Rounded MT Bold" panose="020F0704030504030204" pitchFamily="34" charset="0"/>
            </a:endParaRPr>
          </a:p>
        </p:txBody>
      </p:sp>
      <p:pic>
        <p:nvPicPr>
          <p:cNvPr id="66" name="Picture 4">
            <a:extLst>
              <a:ext uri="{FF2B5EF4-FFF2-40B4-BE49-F238E27FC236}">
                <a16:creationId xmlns:a16="http://schemas.microsoft.com/office/drawing/2014/main" id="{6F785500-3952-44ED-9CD6-570D4F7E9802}"/>
              </a:ext>
            </a:extLst>
          </p:cNvPr>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10056357" y="1498744"/>
            <a:ext cx="632817" cy="1388096"/>
          </a:xfrm>
          <a:prstGeom prst="rect">
            <a:avLst/>
          </a:prstGeom>
        </p:spPr>
      </p:pic>
      <p:sp>
        <p:nvSpPr>
          <p:cNvPr id="67" name="Rectangle 66">
            <a:extLst>
              <a:ext uri="{FF2B5EF4-FFF2-40B4-BE49-F238E27FC236}">
                <a16:creationId xmlns:a16="http://schemas.microsoft.com/office/drawing/2014/main" id="{FB752737-BC33-4F71-8143-48A8DBF6229E}"/>
              </a:ext>
            </a:extLst>
          </p:cNvPr>
          <p:cNvSpPr/>
          <p:nvPr/>
        </p:nvSpPr>
        <p:spPr>
          <a:xfrm>
            <a:off x="9230588" y="2759141"/>
            <a:ext cx="2625786" cy="51619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SG" sz="2400" dirty="0">
                <a:solidFill>
                  <a:srgbClr val="002060"/>
                </a:solidFill>
                <a:latin typeface="Arial Rounded MT Bold" panose="020F0704030504030204" pitchFamily="34" charset="0"/>
              </a:rPr>
              <a:t>Brown pants</a:t>
            </a:r>
            <a:endParaRPr lang="en-US" sz="2400" dirty="0">
              <a:solidFill>
                <a:srgbClr val="002060"/>
              </a:solidFill>
              <a:latin typeface="Arial Rounded MT Bold" panose="020F0704030504030204" pitchFamily="34" charset="0"/>
            </a:endParaRPr>
          </a:p>
        </p:txBody>
      </p:sp>
    </p:spTree>
    <p:extLst>
      <p:ext uri="{BB962C8B-B14F-4D97-AF65-F5344CB8AC3E}">
        <p14:creationId xmlns:p14="http://schemas.microsoft.com/office/powerpoint/2010/main" val="13769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1000"/>
                                        <p:tgtEl>
                                          <p:spTgt spid="55"/>
                                        </p:tgtEl>
                                      </p:cBhvr>
                                    </p:animEffect>
                                    <p:anim calcmode="lin" valueType="num">
                                      <p:cBhvr>
                                        <p:cTn id="41" dur="1000" fill="hold"/>
                                        <p:tgtEl>
                                          <p:spTgt spid="55"/>
                                        </p:tgtEl>
                                        <p:attrNameLst>
                                          <p:attrName>ppt_x</p:attrName>
                                        </p:attrNameLst>
                                      </p:cBhvr>
                                      <p:tavLst>
                                        <p:tav tm="0">
                                          <p:val>
                                            <p:strVal val="#ppt_x"/>
                                          </p:val>
                                        </p:tav>
                                        <p:tav tm="100000">
                                          <p:val>
                                            <p:strVal val="#ppt_x"/>
                                          </p:val>
                                        </p:tav>
                                      </p:tavLst>
                                    </p:anim>
                                    <p:anim calcmode="lin" valueType="num">
                                      <p:cBhvr>
                                        <p:cTn id="42"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1000"/>
                                        <p:tgtEl>
                                          <p:spTgt spid="38"/>
                                        </p:tgtEl>
                                      </p:cBhvr>
                                    </p:animEffect>
                                    <p:anim calcmode="lin" valueType="num">
                                      <p:cBhvr>
                                        <p:cTn id="55" dur="1000" fill="hold"/>
                                        <p:tgtEl>
                                          <p:spTgt spid="38"/>
                                        </p:tgtEl>
                                        <p:attrNameLst>
                                          <p:attrName>ppt_x</p:attrName>
                                        </p:attrNameLst>
                                      </p:cBhvr>
                                      <p:tavLst>
                                        <p:tav tm="0">
                                          <p:val>
                                            <p:strVal val="#ppt_x"/>
                                          </p:val>
                                        </p:tav>
                                        <p:tav tm="100000">
                                          <p:val>
                                            <p:strVal val="#ppt_x"/>
                                          </p:val>
                                        </p:tav>
                                      </p:tavLst>
                                    </p:anim>
                                    <p:anim calcmode="lin" valueType="num">
                                      <p:cBhvr>
                                        <p:cTn id="5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1000"/>
                                        <p:tgtEl>
                                          <p:spTgt spid="9"/>
                                        </p:tgtEl>
                                      </p:cBhvr>
                                    </p:animEffect>
                                    <p:anim calcmode="lin" valueType="num">
                                      <p:cBhvr>
                                        <p:cTn id="62" dur="1000" fill="hold"/>
                                        <p:tgtEl>
                                          <p:spTgt spid="9"/>
                                        </p:tgtEl>
                                        <p:attrNameLst>
                                          <p:attrName>ppt_x</p:attrName>
                                        </p:attrNameLst>
                                      </p:cBhvr>
                                      <p:tavLst>
                                        <p:tav tm="0">
                                          <p:val>
                                            <p:strVal val="#ppt_x"/>
                                          </p:val>
                                        </p:tav>
                                        <p:tav tm="100000">
                                          <p:val>
                                            <p:strVal val="#ppt_x"/>
                                          </p:val>
                                        </p:tav>
                                      </p:tavLst>
                                    </p:anim>
                                    <p:anim calcmode="lin" valueType="num">
                                      <p:cBhvr>
                                        <p:cTn id="6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1000"/>
                                        <p:tgtEl>
                                          <p:spTgt spid="11"/>
                                        </p:tgtEl>
                                      </p:cBhvr>
                                    </p:animEffect>
                                    <p:anim calcmode="lin" valueType="num">
                                      <p:cBhvr>
                                        <p:cTn id="69" dur="1000" fill="hold"/>
                                        <p:tgtEl>
                                          <p:spTgt spid="11"/>
                                        </p:tgtEl>
                                        <p:attrNameLst>
                                          <p:attrName>ppt_x</p:attrName>
                                        </p:attrNameLst>
                                      </p:cBhvr>
                                      <p:tavLst>
                                        <p:tav tm="0">
                                          <p:val>
                                            <p:strVal val="#ppt_x"/>
                                          </p:val>
                                        </p:tav>
                                        <p:tav tm="100000">
                                          <p:val>
                                            <p:strVal val="#ppt_x"/>
                                          </p:val>
                                        </p:tav>
                                      </p:tavLst>
                                    </p:anim>
                                    <p:anim calcmode="lin" valueType="num">
                                      <p:cBhvr>
                                        <p:cTn id="7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56"/>
                                        </p:tgtEl>
                                        <p:attrNameLst>
                                          <p:attrName>style.visibility</p:attrName>
                                        </p:attrNameLst>
                                      </p:cBhvr>
                                      <p:to>
                                        <p:strVal val="visible"/>
                                      </p:to>
                                    </p:set>
                                    <p:animEffect transition="in" filter="fade">
                                      <p:cBhvr>
                                        <p:cTn id="75" dur="1000"/>
                                        <p:tgtEl>
                                          <p:spTgt spid="56"/>
                                        </p:tgtEl>
                                      </p:cBhvr>
                                    </p:animEffect>
                                    <p:anim calcmode="lin" valueType="num">
                                      <p:cBhvr>
                                        <p:cTn id="76" dur="1000" fill="hold"/>
                                        <p:tgtEl>
                                          <p:spTgt spid="56"/>
                                        </p:tgtEl>
                                        <p:attrNameLst>
                                          <p:attrName>ppt_x</p:attrName>
                                        </p:attrNameLst>
                                      </p:cBhvr>
                                      <p:tavLst>
                                        <p:tav tm="0">
                                          <p:val>
                                            <p:strVal val="#ppt_x"/>
                                          </p:val>
                                        </p:tav>
                                        <p:tav tm="100000">
                                          <p:val>
                                            <p:strVal val="#ppt_x"/>
                                          </p:val>
                                        </p:tav>
                                      </p:tavLst>
                                    </p:anim>
                                    <p:anim calcmode="lin" valueType="num">
                                      <p:cBhvr>
                                        <p:cTn id="77"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fade">
                                      <p:cBhvr>
                                        <p:cTn id="82" dur="1000"/>
                                        <p:tgtEl>
                                          <p:spTgt spid="54"/>
                                        </p:tgtEl>
                                      </p:cBhvr>
                                    </p:animEffect>
                                    <p:anim calcmode="lin" valueType="num">
                                      <p:cBhvr>
                                        <p:cTn id="83" dur="1000" fill="hold"/>
                                        <p:tgtEl>
                                          <p:spTgt spid="54"/>
                                        </p:tgtEl>
                                        <p:attrNameLst>
                                          <p:attrName>ppt_x</p:attrName>
                                        </p:attrNameLst>
                                      </p:cBhvr>
                                      <p:tavLst>
                                        <p:tav tm="0">
                                          <p:val>
                                            <p:strVal val="#ppt_x"/>
                                          </p:val>
                                        </p:tav>
                                        <p:tav tm="100000">
                                          <p:val>
                                            <p:strVal val="#ppt_x"/>
                                          </p:val>
                                        </p:tav>
                                      </p:tavLst>
                                    </p:anim>
                                    <p:anim calcmode="lin" valueType="num">
                                      <p:cBhvr>
                                        <p:cTn id="8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66"/>
                                        </p:tgtEl>
                                        <p:attrNameLst>
                                          <p:attrName>style.visibility</p:attrName>
                                        </p:attrNameLst>
                                      </p:cBhvr>
                                      <p:to>
                                        <p:strVal val="visible"/>
                                      </p:to>
                                    </p:set>
                                    <p:animEffect transition="in" filter="fade">
                                      <p:cBhvr>
                                        <p:cTn id="89" dur="1000"/>
                                        <p:tgtEl>
                                          <p:spTgt spid="66"/>
                                        </p:tgtEl>
                                      </p:cBhvr>
                                    </p:animEffect>
                                    <p:anim calcmode="lin" valueType="num">
                                      <p:cBhvr>
                                        <p:cTn id="90" dur="1000" fill="hold"/>
                                        <p:tgtEl>
                                          <p:spTgt spid="66"/>
                                        </p:tgtEl>
                                        <p:attrNameLst>
                                          <p:attrName>ppt_x</p:attrName>
                                        </p:attrNameLst>
                                      </p:cBhvr>
                                      <p:tavLst>
                                        <p:tav tm="0">
                                          <p:val>
                                            <p:strVal val="#ppt_x"/>
                                          </p:val>
                                        </p:tav>
                                        <p:tav tm="100000">
                                          <p:val>
                                            <p:strVal val="#ppt_x"/>
                                          </p:val>
                                        </p:tav>
                                      </p:tavLst>
                                    </p:anim>
                                    <p:anim calcmode="lin" valueType="num">
                                      <p:cBhvr>
                                        <p:cTn id="91"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32"/>
                    </p:tgtEl>
                  </p:cond>
                </p:stCondLst>
                <p:endSync evt="end" delay="0">
                  <p:rtn val="all"/>
                </p:endSync>
                <p:childTnLst>
                  <p:par>
                    <p:cTn id="93" fill="hold">
                      <p:stCondLst>
                        <p:cond delay="0"/>
                      </p:stCondLst>
                      <p:childTnLst>
                        <p:par>
                          <p:cTn id="94" fill="hold">
                            <p:stCondLst>
                              <p:cond delay="0"/>
                            </p:stCondLst>
                            <p:childTnLst>
                              <p:par>
                                <p:cTn id="95" presetID="26" presetClass="emph" presetSubtype="0" fill="hold" nodeType="clickEffect">
                                  <p:stCondLst>
                                    <p:cond delay="0"/>
                                  </p:stCondLst>
                                  <p:childTnLst>
                                    <p:animEffect transition="out" filter="fade">
                                      <p:cBhvr>
                                        <p:cTn id="96" dur="500" tmFilter="0, 0; .2, .5; .8, .5; 1, 0"/>
                                        <p:tgtEl>
                                          <p:spTgt spid="32"/>
                                        </p:tgtEl>
                                      </p:cBhvr>
                                    </p:animEffect>
                                    <p:animScale>
                                      <p:cBhvr>
                                        <p:cTn id="97" dur="250" autoRev="1" fill="hold"/>
                                        <p:tgtEl>
                                          <p:spTgt spid="32"/>
                                        </p:tgtEl>
                                      </p:cBhvr>
                                      <p:by x="105000" y="105000"/>
                                    </p:animScale>
                                  </p:childTnLst>
                                  <p:subTnLst>
                                    <p:audio>
                                      <p:cMediaNode>
                                        <p:cTn display="0" masterRel="sameClick">
                                          <p:stCondLst>
                                            <p:cond evt="begin" delay="0">
                                              <p:tn val="95"/>
                                            </p:cond>
                                          </p:stCondLst>
                                          <p:endCondLst>
                                            <p:cond evt="onStopAudio" delay="0">
                                              <p:tgtEl>
                                                <p:sldTgt/>
                                              </p:tgtEl>
                                            </p:cond>
                                          </p:endCondLst>
                                        </p:cTn>
                                        <p:tgtEl>
                                          <p:sndTgt r:embed="rId2" name="Long-hair-1629163821.wav"/>
                                        </p:tgtEl>
                                      </p:cMediaNode>
                                    </p:audio>
                                  </p:sub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fade">
                                      <p:cBhvr>
                                        <p:cTn id="102" dur="1000"/>
                                        <p:tgtEl>
                                          <p:spTgt spid="47"/>
                                        </p:tgtEl>
                                      </p:cBhvr>
                                    </p:animEffect>
                                    <p:anim calcmode="lin" valueType="num">
                                      <p:cBhvr>
                                        <p:cTn id="103" dur="1000" fill="hold"/>
                                        <p:tgtEl>
                                          <p:spTgt spid="47"/>
                                        </p:tgtEl>
                                        <p:attrNameLst>
                                          <p:attrName>ppt_x</p:attrName>
                                        </p:attrNameLst>
                                      </p:cBhvr>
                                      <p:tavLst>
                                        <p:tav tm="0">
                                          <p:val>
                                            <p:strVal val="#ppt_x"/>
                                          </p:val>
                                        </p:tav>
                                        <p:tav tm="100000">
                                          <p:val>
                                            <p:strVal val="#ppt_x"/>
                                          </p:val>
                                        </p:tav>
                                      </p:tavLst>
                                    </p:anim>
                                    <p:anim calcmode="lin" valueType="num">
                                      <p:cBhvr>
                                        <p:cTn id="10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2"/>
                  </p:tgtEl>
                </p:cond>
              </p:nextCondLst>
            </p:seq>
            <p:seq concurrent="1" nextAc="seek">
              <p:cTn id="105" restart="whenNotActive" fill="hold" evtFilter="cancelBubble" nodeType="interactiveSeq">
                <p:stCondLst>
                  <p:cond evt="onClick" delay="0">
                    <p:tgtEl>
                      <p:spTgt spid="7"/>
                    </p:tgtEl>
                  </p:cond>
                </p:stCondLst>
                <p:endSync evt="end" delay="0">
                  <p:rtn val="all"/>
                </p:endSync>
                <p:childTnLst>
                  <p:par>
                    <p:cTn id="106" fill="hold">
                      <p:stCondLst>
                        <p:cond delay="0"/>
                      </p:stCondLst>
                      <p:childTnLst>
                        <p:par>
                          <p:cTn id="107" fill="hold">
                            <p:stCondLst>
                              <p:cond delay="0"/>
                            </p:stCondLst>
                            <p:childTnLst>
                              <p:par>
                                <p:cTn id="108" presetID="26" presetClass="emph" presetSubtype="0" fill="hold" nodeType="clickEffect">
                                  <p:stCondLst>
                                    <p:cond delay="0"/>
                                  </p:stCondLst>
                                  <p:childTnLst>
                                    <p:animEffect transition="out" filter="fade">
                                      <p:cBhvr>
                                        <p:cTn id="109" dur="500" tmFilter="0, 0; .2, .5; .8, .5; 1, 0"/>
                                        <p:tgtEl>
                                          <p:spTgt spid="7"/>
                                        </p:tgtEl>
                                      </p:cBhvr>
                                    </p:animEffect>
                                    <p:animScale>
                                      <p:cBhvr>
                                        <p:cTn id="110" dur="250" autoRev="1" fill="hold"/>
                                        <p:tgtEl>
                                          <p:spTgt spid="7"/>
                                        </p:tgtEl>
                                      </p:cBhvr>
                                      <p:by x="105000" y="105000"/>
                                    </p:animScale>
                                  </p:childTnLst>
                                  <p:subTnLst>
                                    <p:audio>
                                      <p:cMediaNode>
                                        <p:cTn display="0" masterRel="sameClick">
                                          <p:stCondLst>
                                            <p:cond evt="begin" delay="0">
                                              <p:tn val="108"/>
                                            </p:cond>
                                          </p:stCondLst>
                                          <p:endCondLst>
                                            <p:cond evt="onStopAudio" delay="0">
                                              <p:tgtEl>
                                                <p:sldTgt/>
                                              </p:tgtEl>
                                            </p:cond>
                                          </p:endCondLst>
                                        </p:cTn>
                                        <p:tgtEl>
                                          <p:sndTgt r:embed="rId3" name="Short-hair-1629164593.wav"/>
                                        </p:tgtEl>
                                      </p:cMediaNode>
                                    </p:audio>
                                  </p:sub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grpId="0" nodeType="clickEffect">
                                  <p:stCondLst>
                                    <p:cond delay="0"/>
                                  </p:stCondLst>
                                  <p:childTnLst>
                                    <p:set>
                                      <p:cBhvr>
                                        <p:cTn id="114" dur="1" fill="hold">
                                          <p:stCondLst>
                                            <p:cond delay="0"/>
                                          </p:stCondLst>
                                        </p:cTn>
                                        <p:tgtEl>
                                          <p:spTgt spid="48"/>
                                        </p:tgtEl>
                                        <p:attrNameLst>
                                          <p:attrName>style.visibility</p:attrName>
                                        </p:attrNameLst>
                                      </p:cBhvr>
                                      <p:to>
                                        <p:strVal val="visible"/>
                                      </p:to>
                                    </p:set>
                                    <p:animEffect transition="in" filter="fade">
                                      <p:cBhvr>
                                        <p:cTn id="115" dur="1000"/>
                                        <p:tgtEl>
                                          <p:spTgt spid="48"/>
                                        </p:tgtEl>
                                      </p:cBhvr>
                                    </p:animEffect>
                                    <p:anim calcmode="lin" valueType="num">
                                      <p:cBhvr>
                                        <p:cTn id="116" dur="1000" fill="hold"/>
                                        <p:tgtEl>
                                          <p:spTgt spid="48"/>
                                        </p:tgtEl>
                                        <p:attrNameLst>
                                          <p:attrName>ppt_x</p:attrName>
                                        </p:attrNameLst>
                                      </p:cBhvr>
                                      <p:tavLst>
                                        <p:tav tm="0">
                                          <p:val>
                                            <p:strVal val="#ppt_x"/>
                                          </p:val>
                                        </p:tav>
                                        <p:tav tm="100000">
                                          <p:val>
                                            <p:strVal val="#ppt_x"/>
                                          </p:val>
                                        </p:tav>
                                      </p:tavLst>
                                    </p:anim>
                                    <p:anim calcmode="lin" valueType="num">
                                      <p:cBhvr>
                                        <p:cTn id="11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118" restart="whenNotActive" fill="hold" evtFilter="cancelBubble" nodeType="interactiveSeq">
                <p:stCondLst>
                  <p:cond evt="onClick" delay="0">
                    <p:tgtEl>
                      <p:spTgt spid="8"/>
                    </p:tgtEl>
                  </p:cond>
                </p:stCondLst>
                <p:endSync evt="end" delay="0">
                  <p:rtn val="all"/>
                </p:endSync>
                <p:childTnLst>
                  <p:par>
                    <p:cTn id="119" fill="hold">
                      <p:stCondLst>
                        <p:cond delay="0"/>
                      </p:stCondLst>
                      <p:childTnLst>
                        <p:par>
                          <p:cTn id="120" fill="hold">
                            <p:stCondLst>
                              <p:cond delay="0"/>
                            </p:stCondLst>
                            <p:childTnLst>
                              <p:par>
                                <p:cTn id="121" presetID="26" presetClass="emph" presetSubtype="0" fill="hold" nodeType="clickEffect">
                                  <p:stCondLst>
                                    <p:cond delay="0"/>
                                  </p:stCondLst>
                                  <p:childTnLst>
                                    <p:animEffect transition="out" filter="fade">
                                      <p:cBhvr>
                                        <p:cTn id="122" dur="500" tmFilter="0, 0; .2, .5; .8, .5; 1, 0"/>
                                        <p:tgtEl>
                                          <p:spTgt spid="8"/>
                                        </p:tgtEl>
                                      </p:cBhvr>
                                    </p:animEffect>
                                    <p:animScale>
                                      <p:cBhvr>
                                        <p:cTn id="123" dur="250" autoRev="1" fill="hold"/>
                                        <p:tgtEl>
                                          <p:spTgt spid="8"/>
                                        </p:tgtEl>
                                      </p:cBhvr>
                                      <p:by x="105000" y="105000"/>
                                    </p:animScale>
                                  </p:childTnLst>
                                  <p:subTnLst>
                                    <p:audio>
                                      <p:cMediaNode>
                                        <p:cTn display="0" masterRel="sameClick">
                                          <p:stCondLst>
                                            <p:cond evt="begin" delay="0">
                                              <p:tn val="121"/>
                                            </p:cond>
                                          </p:stCondLst>
                                          <p:endCondLst>
                                            <p:cond evt="onStopAudio" delay="0">
                                              <p:tgtEl>
                                                <p:sldTgt/>
                                              </p:tgtEl>
                                            </p:cond>
                                          </p:endCondLst>
                                        </p:cTn>
                                        <p:tgtEl>
                                          <p:sndTgt r:embed="rId4" name="Slim-1629165223.wav"/>
                                        </p:tgtEl>
                                      </p:cMediaNode>
                                    </p:audio>
                                  </p:sub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49"/>
                                        </p:tgtEl>
                                        <p:attrNameLst>
                                          <p:attrName>style.visibility</p:attrName>
                                        </p:attrNameLst>
                                      </p:cBhvr>
                                      <p:to>
                                        <p:strVal val="visible"/>
                                      </p:to>
                                    </p:set>
                                    <p:animEffect transition="in" filter="fade">
                                      <p:cBhvr>
                                        <p:cTn id="128" dur="1000"/>
                                        <p:tgtEl>
                                          <p:spTgt spid="49"/>
                                        </p:tgtEl>
                                      </p:cBhvr>
                                    </p:animEffect>
                                    <p:anim calcmode="lin" valueType="num">
                                      <p:cBhvr>
                                        <p:cTn id="129" dur="1000" fill="hold"/>
                                        <p:tgtEl>
                                          <p:spTgt spid="49"/>
                                        </p:tgtEl>
                                        <p:attrNameLst>
                                          <p:attrName>ppt_x</p:attrName>
                                        </p:attrNameLst>
                                      </p:cBhvr>
                                      <p:tavLst>
                                        <p:tav tm="0">
                                          <p:val>
                                            <p:strVal val="#ppt_x"/>
                                          </p:val>
                                        </p:tav>
                                        <p:tav tm="100000">
                                          <p:val>
                                            <p:strVal val="#ppt_x"/>
                                          </p:val>
                                        </p:tav>
                                      </p:tavLst>
                                    </p:anim>
                                    <p:anim calcmode="lin" valueType="num">
                                      <p:cBhvr>
                                        <p:cTn id="130"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seq concurrent="1" nextAc="seek">
              <p:cTn id="131" restart="whenNotActive" fill="hold" evtFilter="cancelBubble" nodeType="interactiveSeq">
                <p:stCondLst>
                  <p:cond evt="onClick" delay="0">
                    <p:tgtEl>
                      <p:spTgt spid="55"/>
                    </p:tgtEl>
                  </p:cond>
                </p:stCondLst>
                <p:endSync evt="end" delay="0">
                  <p:rtn val="all"/>
                </p:endSync>
                <p:childTnLst>
                  <p:par>
                    <p:cTn id="132" fill="hold">
                      <p:stCondLst>
                        <p:cond delay="0"/>
                      </p:stCondLst>
                      <p:childTnLst>
                        <p:par>
                          <p:cTn id="133" fill="hold">
                            <p:stCondLst>
                              <p:cond delay="0"/>
                            </p:stCondLst>
                            <p:childTnLst>
                              <p:par>
                                <p:cTn id="134" presetID="26" presetClass="emph" presetSubtype="0" fill="hold" nodeType="clickEffect">
                                  <p:stCondLst>
                                    <p:cond delay="0"/>
                                  </p:stCondLst>
                                  <p:childTnLst>
                                    <p:animEffect transition="out" filter="fade">
                                      <p:cBhvr>
                                        <p:cTn id="135" dur="500" tmFilter="0, 0; .2, .5; .8, .5; 1, 0"/>
                                        <p:tgtEl>
                                          <p:spTgt spid="55"/>
                                        </p:tgtEl>
                                      </p:cBhvr>
                                    </p:animEffect>
                                    <p:animScale>
                                      <p:cBhvr>
                                        <p:cTn id="136" dur="250" autoRev="1" fill="hold"/>
                                        <p:tgtEl>
                                          <p:spTgt spid="55"/>
                                        </p:tgtEl>
                                      </p:cBhvr>
                                      <p:by x="105000" y="105000"/>
                                    </p:animScale>
                                  </p:childTnLst>
                                  <p:subTnLst>
                                    <p:audio>
                                      <p:cMediaNode>
                                        <p:cTn display="0" masterRel="sameClick">
                                          <p:stCondLst>
                                            <p:cond evt="begin" delay="0">
                                              <p:tn val="134"/>
                                            </p:cond>
                                          </p:stCondLst>
                                          <p:endCondLst>
                                            <p:cond evt="onStopAudio" delay="0">
                                              <p:tgtEl>
                                                <p:sldTgt/>
                                              </p:tgtEl>
                                            </p:cond>
                                          </p:endCondLst>
                                        </p:cTn>
                                        <p:tgtEl>
                                          <p:sndTgt r:embed="rId5" name="Striped-T-shirt-1629169333.wav"/>
                                        </p:tgtEl>
                                      </p:cMediaNode>
                                    </p:audio>
                                  </p:subTnLst>
                                </p:cTn>
                              </p:par>
                            </p:childTnLst>
                          </p:cTn>
                        </p:par>
                      </p:childTnLst>
                    </p:cTn>
                  </p:par>
                  <p:par>
                    <p:cTn id="137" fill="hold">
                      <p:stCondLst>
                        <p:cond delay="indefinite"/>
                      </p:stCondLst>
                      <p:childTnLst>
                        <p:par>
                          <p:cTn id="138" fill="hold">
                            <p:stCondLst>
                              <p:cond delay="0"/>
                            </p:stCondLst>
                            <p:childTnLst>
                              <p:par>
                                <p:cTn id="139" presetID="42" presetClass="entr" presetSubtype="0" fill="hold" grpId="0" nodeType="clickEffect">
                                  <p:stCondLst>
                                    <p:cond delay="0"/>
                                  </p:stCondLst>
                                  <p:childTnLst>
                                    <p:set>
                                      <p:cBhvr>
                                        <p:cTn id="140" dur="1" fill="hold">
                                          <p:stCondLst>
                                            <p:cond delay="0"/>
                                          </p:stCondLst>
                                        </p:cTn>
                                        <p:tgtEl>
                                          <p:spTgt spid="63"/>
                                        </p:tgtEl>
                                        <p:attrNameLst>
                                          <p:attrName>style.visibility</p:attrName>
                                        </p:attrNameLst>
                                      </p:cBhvr>
                                      <p:to>
                                        <p:strVal val="visible"/>
                                      </p:to>
                                    </p:set>
                                    <p:animEffect transition="in" filter="fade">
                                      <p:cBhvr>
                                        <p:cTn id="141" dur="1000"/>
                                        <p:tgtEl>
                                          <p:spTgt spid="63"/>
                                        </p:tgtEl>
                                      </p:cBhvr>
                                    </p:animEffect>
                                    <p:anim calcmode="lin" valueType="num">
                                      <p:cBhvr>
                                        <p:cTn id="142" dur="1000" fill="hold"/>
                                        <p:tgtEl>
                                          <p:spTgt spid="63"/>
                                        </p:tgtEl>
                                        <p:attrNameLst>
                                          <p:attrName>ppt_x</p:attrName>
                                        </p:attrNameLst>
                                      </p:cBhvr>
                                      <p:tavLst>
                                        <p:tav tm="0">
                                          <p:val>
                                            <p:strVal val="#ppt_x"/>
                                          </p:val>
                                        </p:tav>
                                        <p:tav tm="100000">
                                          <p:val>
                                            <p:strVal val="#ppt_x"/>
                                          </p:val>
                                        </p:tav>
                                      </p:tavLst>
                                    </p:anim>
                                    <p:anim calcmode="lin" valueType="num">
                                      <p:cBhvr>
                                        <p:cTn id="143"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5"/>
                  </p:tgtEl>
                </p:cond>
              </p:nextCondLst>
            </p:seq>
            <p:seq concurrent="1" nextAc="seek">
              <p:cTn id="144" restart="whenNotActive" fill="hold" evtFilter="cancelBubble" nodeType="interactiveSeq">
                <p:stCondLst>
                  <p:cond evt="onClick" delay="0">
                    <p:tgtEl>
                      <p:spTgt spid="38"/>
                    </p:tgtEl>
                  </p:cond>
                </p:stCondLst>
                <p:endSync evt="end" delay="0">
                  <p:rtn val="all"/>
                </p:endSync>
                <p:childTnLst>
                  <p:par>
                    <p:cTn id="145" fill="hold">
                      <p:stCondLst>
                        <p:cond delay="0"/>
                      </p:stCondLst>
                      <p:childTnLst>
                        <p:par>
                          <p:cTn id="146" fill="hold">
                            <p:stCondLst>
                              <p:cond delay="0"/>
                            </p:stCondLst>
                            <p:childTnLst>
                              <p:par>
                                <p:cTn id="147" presetID="26" presetClass="emph" presetSubtype="0" fill="hold" nodeType="clickEffect">
                                  <p:stCondLst>
                                    <p:cond delay="0"/>
                                  </p:stCondLst>
                                  <p:childTnLst>
                                    <p:animEffect transition="out" filter="fade">
                                      <p:cBhvr>
                                        <p:cTn id="148" dur="500" tmFilter="0, 0; .2, .5; .8, .5; 1, 0"/>
                                        <p:tgtEl>
                                          <p:spTgt spid="38"/>
                                        </p:tgtEl>
                                      </p:cBhvr>
                                    </p:animEffect>
                                    <p:animScale>
                                      <p:cBhvr>
                                        <p:cTn id="149" dur="250" autoRev="1" fill="hold"/>
                                        <p:tgtEl>
                                          <p:spTgt spid="38"/>
                                        </p:tgtEl>
                                      </p:cBhvr>
                                      <p:by x="105000" y="105000"/>
                                    </p:animScale>
                                  </p:childTnLst>
                                  <p:subTnLst>
                                    <p:audio>
                                      <p:cMediaNode>
                                        <p:cTn display="0" masterRel="sameClick">
                                          <p:stCondLst>
                                            <p:cond evt="begin" delay="0">
                                              <p:tn val="147"/>
                                            </p:cond>
                                          </p:stCondLst>
                                          <p:endCondLst>
                                            <p:cond evt="onStopAudio" delay="0">
                                              <p:tgtEl>
                                                <p:sldTgt/>
                                              </p:tgtEl>
                                            </p:cond>
                                          </p:endCondLst>
                                        </p:cTn>
                                        <p:tgtEl>
                                          <p:sndTgt r:embed="rId6" name="Glasses-1629165905.wav"/>
                                        </p:tgtEl>
                                      </p:cMediaNode>
                                    </p:audio>
                                  </p:subTnLst>
                                </p:cTn>
                              </p:par>
                            </p:childTnLst>
                          </p:cTn>
                        </p:par>
                      </p:childTnLst>
                    </p:cTn>
                  </p:par>
                  <p:par>
                    <p:cTn id="150" fill="hold">
                      <p:stCondLst>
                        <p:cond delay="indefinite"/>
                      </p:stCondLst>
                      <p:childTnLst>
                        <p:par>
                          <p:cTn id="151" fill="hold">
                            <p:stCondLst>
                              <p:cond delay="0"/>
                            </p:stCondLst>
                            <p:childTnLst>
                              <p:par>
                                <p:cTn id="152" presetID="42" presetClass="entr" presetSubtype="0" fill="hold" grpId="0" nodeType="clickEffect">
                                  <p:stCondLst>
                                    <p:cond delay="0"/>
                                  </p:stCondLst>
                                  <p:childTnLst>
                                    <p:set>
                                      <p:cBhvr>
                                        <p:cTn id="153" dur="1" fill="hold">
                                          <p:stCondLst>
                                            <p:cond delay="0"/>
                                          </p:stCondLst>
                                        </p:cTn>
                                        <p:tgtEl>
                                          <p:spTgt spid="51"/>
                                        </p:tgtEl>
                                        <p:attrNameLst>
                                          <p:attrName>style.visibility</p:attrName>
                                        </p:attrNameLst>
                                      </p:cBhvr>
                                      <p:to>
                                        <p:strVal val="visible"/>
                                      </p:to>
                                    </p:set>
                                    <p:animEffect transition="in" filter="fade">
                                      <p:cBhvr>
                                        <p:cTn id="154" dur="1000"/>
                                        <p:tgtEl>
                                          <p:spTgt spid="51"/>
                                        </p:tgtEl>
                                      </p:cBhvr>
                                    </p:animEffect>
                                    <p:anim calcmode="lin" valueType="num">
                                      <p:cBhvr>
                                        <p:cTn id="155" dur="1000" fill="hold"/>
                                        <p:tgtEl>
                                          <p:spTgt spid="51"/>
                                        </p:tgtEl>
                                        <p:attrNameLst>
                                          <p:attrName>ppt_x</p:attrName>
                                        </p:attrNameLst>
                                      </p:cBhvr>
                                      <p:tavLst>
                                        <p:tav tm="0">
                                          <p:val>
                                            <p:strVal val="#ppt_x"/>
                                          </p:val>
                                        </p:tav>
                                        <p:tav tm="100000">
                                          <p:val>
                                            <p:strVal val="#ppt_x"/>
                                          </p:val>
                                        </p:tav>
                                      </p:tavLst>
                                    </p:anim>
                                    <p:anim calcmode="lin" valueType="num">
                                      <p:cBhvr>
                                        <p:cTn id="15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8"/>
                  </p:tgtEl>
                </p:cond>
              </p:nextCondLst>
            </p:seq>
            <p:seq concurrent="1" nextAc="seek">
              <p:cTn id="157" restart="whenNotActive" fill="hold" evtFilter="cancelBubble" nodeType="interactiveSeq">
                <p:stCondLst>
                  <p:cond evt="onClick" delay="0">
                    <p:tgtEl>
                      <p:spTgt spid="9"/>
                    </p:tgtEl>
                  </p:cond>
                </p:stCondLst>
                <p:endSync evt="end" delay="0">
                  <p:rtn val="all"/>
                </p:endSync>
                <p:childTnLst>
                  <p:par>
                    <p:cTn id="158" fill="hold">
                      <p:stCondLst>
                        <p:cond delay="0"/>
                      </p:stCondLst>
                      <p:childTnLst>
                        <p:par>
                          <p:cTn id="159" fill="hold">
                            <p:stCondLst>
                              <p:cond delay="0"/>
                            </p:stCondLst>
                            <p:childTnLst>
                              <p:par>
                                <p:cTn id="160" presetID="26" presetClass="emph" presetSubtype="0" fill="hold" nodeType="clickEffect">
                                  <p:stCondLst>
                                    <p:cond delay="0"/>
                                  </p:stCondLst>
                                  <p:childTnLst>
                                    <p:animEffect transition="out" filter="fade">
                                      <p:cBhvr>
                                        <p:cTn id="161" dur="500" tmFilter="0, 0; .2, .5; .8, .5; 1, 0"/>
                                        <p:tgtEl>
                                          <p:spTgt spid="9"/>
                                        </p:tgtEl>
                                      </p:cBhvr>
                                    </p:animEffect>
                                    <p:animScale>
                                      <p:cBhvr>
                                        <p:cTn id="162" dur="250" autoRev="1" fill="hold"/>
                                        <p:tgtEl>
                                          <p:spTgt spid="9"/>
                                        </p:tgtEl>
                                      </p:cBhvr>
                                      <p:by x="105000" y="105000"/>
                                    </p:animScale>
                                  </p:childTnLst>
                                  <p:subTnLst>
                                    <p:audio>
                                      <p:cMediaNode>
                                        <p:cTn display="0" masterRel="sameClick">
                                          <p:stCondLst>
                                            <p:cond evt="begin" delay="0">
                                              <p:tn val="160"/>
                                            </p:cond>
                                          </p:stCondLst>
                                          <p:endCondLst>
                                            <p:cond evt="onStopAudio" delay="0">
                                              <p:tgtEl>
                                                <p:sldTgt/>
                                              </p:tgtEl>
                                            </p:cond>
                                          </p:endCondLst>
                                        </p:cTn>
                                        <p:tgtEl>
                                          <p:sndTgt r:embed="rId7" name="Tall-1629165390.wav"/>
                                        </p:tgtEl>
                                      </p:cMediaNode>
                                    </p:audio>
                                  </p:subTnLst>
                                </p:cTn>
                              </p:par>
                            </p:childTnLst>
                          </p:cTn>
                        </p:par>
                      </p:childTnLst>
                    </p:cTn>
                  </p:par>
                  <p:par>
                    <p:cTn id="163" fill="hold">
                      <p:stCondLst>
                        <p:cond delay="indefinite"/>
                      </p:stCondLst>
                      <p:childTnLst>
                        <p:par>
                          <p:cTn id="164" fill="hold">
                            <p:stCondLst>
                              <p:cond delay="0"/>
                            </p:stCondLst>
                            <p:childTnLst>
                              <p:par>
                                <p:cTn id="165" presetID="42" presetClass="entr" presetSubtype="0" fill="hold" grpId="0" nodeType="clickEffect">
                                  <p:stCondLst>
                                    <p:cond delay="0"/>
                                  </p:stCondLst>
                                  <p:childTnLst>
                                    <p:set>
                                      <p:cBhvr>
                                        <p:cTn id="166" dur="1" fill="hold">
                                          <p:stCondLst>
                                            <p:cond delay="0"/>
                                          </p:stCondLst>
                                        </p:cTn>
                                        <p:tgtEl>
                                          <p:spTgt spid="52"/>
                                        </p:tgtEl>
                                        <p:attrNameLst>
                                          <p:attrName>style.visibility</p:attrName>
                                        </p:attrNameLst>
                                      </p:cBhvr>
                                      <p:to>
                                        <p:strVal val="visible"/>
                                      </p:to>
                                    </p:set>
                                    <p:animEffect transition="in" filter="fade">
                                      <p:cBhvr>
                                        <p:cTn id="167" dur="1000"/>
                                        <p:tgtEl>
                                          <p:spTgt spid="52"/>
                                        </p:tgtEl>
                                      </p:cBhvr>
                                    </p:animEffect>
                                    <p:anim calcmode="lin" valueType="num">
                                      <p:cBhvr>
                                        <p:cTn id="168" dur="1000" fill="hold"/>
                                        <p:tgtEl>
                                          <p:spTgt spid="52"/>
                                        </p:tgtEl>
                                        <p:attrNameLst>
                                          <p:attrName>ppt_x</p:attrName>
                                        </p:attrNameLst>
                                      </p:cBhvr>
                                      <p:tavLst>
                                        <p:tav tm="0">
                                          <p:val>
                                            <p:strVal val="#ppt_x"/>
                                          </p:val>
                                        </p:tav>
                                        <p:tav tm="100000">
                                          <p:val>
                                            <p:strVal val="#ppt_x"/>
                                          </p:val>
                                        </p:tav>
                                      </p:tavLst>
                                    </p:anim>
                                    <p:anim calcmode="lin" valueType="num">
                                      <p:cBhvr>
                                        <p:cTn id="169"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170" restart="whenNotActive" fill="hold" evtFilter="cancelBubble" nodeType="interactiveSeq">
                <p:stCondLst>
                  <p:cond evt="onClick" delay="0">
                    <p:tgtEl>
                      <p:spTgt spid="11"/>
                    </p:tgtEl>
                  </p:cond>
                </p:stCondLst>
                <p:endSync evt="end" delay="0">
                  <p:rtn val="all"/>
                </p:endSync>
                <p:childTnLst>
                  <p:par>
                    <p:cTn id="171" fill="hold">
                      <p:stCondLst>
                        <p:cond delay="0"/>
                      </p:stCondLst>
                      <p:childTnLst>
                        <p:par>
                          <p:cTn id="172" fill="hold">
                            <p:stCondLst>
                              <p:cond delay="0"/>
                            </p:stCondLst>
                            <p:childTnLst>
                              <p:par>
                                <p:cTn id="173" presetID="26" presetClass="emph" presetSubtype="0" fill="hold" nodeType="clickEffect">
                                  <p:stCondLst>
                                    <p:cond delay="0"/>
                                  </p:stCondLst>
                                  <p:childTnLst>
                                    <p:animEffect transition="out" filter="fade">
                                      <p:cBhvr>
                                        <p:cTn id="174" dur="500" tmFilter="0, 0; .2, .5; .8, .5; 1, 0"/>
                                        <p:tgtEl>
                                          <p:spTgt spid="11"/>
                                        </p:tgtEl>
                                      </p:cBhvr>
                                    </p:animEffect>
                                    <p:animScale>
                                      <p:cBhvr>
                                        <p:cTn id="175" dur="250" autoRev="1" fill="hold"/>
                                        <p:tgtEl>
                                          <p:spTgt spid="11"/>
                                        </p:tgtEl>
                                      </p:cBhvr>
                                      <p:by x="105000" y="105000"/>
                                    </p:animScale>
                                  </p:childTnLst>
                                  <p:subTnLst>
                                    <p:audio>
                                      <p:cMediaNode>
                                        <p:cTn display="0" masterRel="sameClick">
                                          <p:stCondLst>
                                            <p:cond evt="begin" delay="0">
                                              <p:tn val="173"/>
                                            </p:cond>
                                          </p:stCondLst>
                                          <p:endCondLst>
                                            <p:cond evt="onStopAudio" delay="0">
                                              <p:tgtEl>
                                                <p:sldTgt/>
                                              </p:tgtEl>
                                            </p:cond>
                                          </p:endCondLst>
                                        </p:cTn>
                                        <p:tgtEl>
                                          <p:sndTgt r:embed="rId8" name="Pink-sweater1629166019.wav"/>
                                        </p:tgtEl>
                                      </p:cMediaNode>
                                    </p:audio>
                                  </p:subTnLst>
                                </p:cTn>
                              </p:par>
                            </p:childTnLst>
                          </p:cTn>
                        </p:par>
                      </p:childTnLst>
                    </p:cTn>
                  </p:par>
                  <p:par>
                    <p:cTn id="176" fill="hold">
                      <p:stCondLst>
                        <p:cond delay="indefinite"/>
                      </p:stCondLst>
                      <p:childTnLst>
                        <p:par>
                          <p:cTn id="177" fill="hold">
                            <p:stCondLst>
                              <p:cond delay="0"/>
                            </p:stCondLst>
                            <p:childTnLst>
                              <p:par>
                                <p:cTn id="178" presetID="42" presetClass="entr" presetSubtype="0" fill="hold" grpId="0" nodeType="clickEffect">
                                  <p:stCondLst>
                                    <p:cond delay="0"/>
                                  </p:stCondLst>
                                  <p:childTnLst>
                                    <p:set>
                                      <p:cBhvr>
                                        <p:cTn id="179" dur="1" fill="hold">
                                          <p:stCondLst>
                                            <p:cond delay="0"/>
                                          </p:stCondLst>
                                        </p:cTn>
                                        <p:tgtEl>
                                          <p:spTgt spid="53"/>
                                        </p:tgtEl>
                                        <p:attrNameLst>
                                          <p:attrName>style.visibility</p:attrName>
                                        </p:attrNameLst>
                                      </p:cBhvr>
                                      <p:to>
                                        <p:strVal val="visible"/>
                                      </p:to>
                                    </p:set>
                                    <p:animEffect transition="in" filter="fade">
                                      <p:cBhvr>
                                        <p:cTn id="180" dur="1000"/>
                                        <p:tgtEl>
                                          <p:spTgt spid="53"/>
                                        </p:tgtEl>
                                      </p:cBhvr>
                                    </p:animEffect>
                                    <p:anim calcmode="lin" valueType="num">
                                      <p:cBhvr>
                                        <p:cTn id="181" dur="1000" fill="hold"/>
                                        <p:tgtEl>
                                          <p:spTgt spid="53"/>
                                        </p:tgtEl>
                                        <p:attrNameLst>
                                          <p:attrName>ppt_x</p:attrName>
                                        </p:attrNameLst>
                                      </p:cBhvr>
                                      <p:tavLst>
                                        <p:tav tm="0">
                                          <p:val>
                                            <p:strVal val="#ppt_x"/>
                                          </p:val>
                                        </p:tav>
                                        <p:tav tm="100000">
                                          <p:val>
                                            <p:strVal val="#ppt_x"/>
                                          </p:val>
                                        </p:tav>
                                      </p:tavLst>
                                    </p:anim>
                                    <p:anim calcmode="lin" valueType="num">
                                      <p:cBhvr>
                                        <p:cTn id="18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
                  </p:tgtEl>
                </p:cond>
              </p:nextCondLst>
            </p:seq>
            <p:seq concurrent="1" nextAc="seek">
              <p:cTn id="183" restart="whenNotActive" fill="hold" evtFilter="cancelBubble" nodeType="interactiveSeq">
                <p:stCondLst>
                  <p:cond evt="onClick" delay="0">
                    <p:tgtEl>
                      <p:spTgt spid="56"/>
                    </p:tgtEl>
                  </p:cond>
                </p:stCondLst>
                <p:endSync evt="end" delay="0">
                  <p:rtn val="all"/>
                </p:endSync>
                <p:childTnLst>
                  <p:par>
                    <p:cTn id="184" fill="hold">
                      <p:stCondLst>
                        <p:cond delay="0"/>
                      </p:stCondLst>
                      <p:childTnLst>
                        <p:par>
                          <p:cTn id="185" fill="hold">
                            <p:stCondLst>
                              <p:cond delay="0"/>
                            </p:stCondLst>
                            <p:childTnLst>
                              <p:par>
                                <p:cTn id="186" presetID="26" presetClass="emph" presetSubtype="0" fill="hold" nodeType="clickEffect">
                                  <p:stCondLst>
                                    <p:cond delay="0"/>
                                  </p:stCondLst>
                                  <p:childTnLst>
                                    <p:animEffect transition="out" filter="fade">
                                      <p:cBhvr>
                                        <p:cTn id="187" dur="500" tmFilter="0, 0; .2, .5; .8, .5; 1, 0"/>
                                        <p:tgtEl>
                                          <p:spTgt spid="56"/>
                                        </p:tgtEl>
                                      </p:cBhvr>
                                    </p:animEffect>
                                    <p:animScale>
                                      <p:cBhvr>
                                        <p:cTn id="188" dur="250" autoRev="1" fill="hold"/>
                                        <p:tgtEl>
                                          <p:spTgt spid="56"/>
                                        </p:tgtEl>
                                      </p:cBhvr>
                                      <p:by x="105000" y="105000"/>
                                    </p:animScale>
                                  </p:childTnLst>
                                  <p:subTnLst>
                                    <p:audio>
                                      <p:cMediaNode>
                                        <p:cTn display="0" masterRel="sameClick">
                                          <p:stCondLst>
                                            <p:cond evt="begin" delay="0">
                                              <p:tn val="186"/>
                                            </p:cond>
                                          </p:stCondLst>
                                          <p:endCondLst>
                                            <p:cond evt="onStopAudio" delay="0">
                                              <p:tgtEl>
                                                <p:sldTgt/>
                                              </p:tgtEl>
                                            </p:cond>
                                          </p:endCondLst>
                                        </p:cTn>
                                        <p:tgtEl>
                                          <p:sndTgt r:embed="rId9" name="Shorts-1629169604.wav"/>
                                        </p:tgtEl>
                                      </p:cMediaNode>
                                    </p:audio>
                                  </p:subTnLst>
                                </p:cTn>
                              </p:par>
                            </p:childTnLst>
                          </p:cTn>
                        </p:par>
                      </p:childTnLst>
                    </p:cTn>
                  </p:par>
                  <p:par>
                    <p:cTn id="189" fill="hold">
                      <p:stCondLst>
                        <p:cond delay="indefinite"/>
                      </p:stCondLst>
                      <p:childTnLst>
                        <p:par>
                          <p:cTn id="190" fill="hold">
                            <p:stCondLst>
                              <p:cond delay="0"/>
                            </p:stCondLst>
                            <p:childTnLst>
                              <p:par>
                                <p:cTn id="191" presetID="42" presetClass="entr" presetSubtype="0" fill="hold" grpId="0" nodeType="clickEffect">
                                  <p:stCondLst>
                                    <p:cond delay="0"/>
                                  </p:stCondLst>
                                  <p:childTnLst>
                                    <p:set>
                                      <p:cBhvr>
                                        <p:cTn id="192" dur="1" fill="hold">
                                          <p:stCondLst>
                                            <p:cond delay="0"/>
                                          </p:stCondLst>
                                        </p:cTn>
                                        <p:tgtEl>
                                          <p:spTgt spid="64"/>
                                        </p:tgtEl>
                                        <p:attrNameLst>
                                          <p:attrName>style.visibility</p:attrName>
                                        </p:attrNameLst>
                                      </p:cBhvr>
                                      <p:to>
                                        <p:strVal val="visible"/>
                                      </p:to>
                                    </p:set>
                                    <p:animEffect transition="in" filter="fade">
                                      <p:cBhvr>
                                        <p:cTn id="193" dur="1000"/>
                                        <p:tgtEl>
                                          <p:spTgt spid="64"/>
                                        </p:tgtEl>
                                      </p:cBhvr>
                                    </p:animEffect>
                                    <p:anim calcmode="lin" valueType="num">
                                      <p:cBhvr>
                                        <p:cTn id="194" dur="1000" fill="hold"/>
                                        <p:tgtEl>
                                          <p:spTgt spid="64"/>
                                        </p:tgtEl>
                                        <p:attrNameLst>
                                          <p:attrName>ppt_x</p:attrName>
                                        </p:attrNameLst>
                                      </p:cBhvr>
                                      <p:tavLst>
                                        <p:tav tm="0">
                                          <p:val>
                                            <p:strVal val="#ppt_x"/>
                                          </p:val>
                                        </p:tav>
                                        <p:tav tm="100000">
                                          <p:val>
                                            <p:strVal val="#ppt_x"/>
                                          </p:val>
                                        </p:tav>
                                      </p:tavLst>
                                    </p:anim>
                                    <p:anim calcmode="lin" valueType="num">
                                      <p:cBhvr>
                                        <p:cTn id="195"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seq concurrent="1" nextAc="seek">
              <p:cTn id="196" restart="whenNotActive" fill="hold" evtFilter="cancelBubble" nodeType="interactiveSeq">
                <p:stCondLst>
                  <p:cond evt="onClick" delay="0">
                    <p:tgtEl>
                      <p:spTgt spid="54"/>
                    </p:tgtEl>
                  </p:cond>
                </p:stCondLst>
                <p:endSync evt="end" delay="0">
                  <p:rtn val="all"/>
                </p:endSync>
                <p:childTnLst>
                  <p:par>
                    <p:cTn id="197" fill="hold">
                      <p:stCondLst>
                        <p:cond delay="0"/>
                      </p:stCondLst>
                      <p:childTnLst>
                        <p:par>
                          <p:cTn id="198" fill="hold">
                            <p:stCondLst>
                              <p:cond delay="0"/>
                            </p:stCondLst>
                            <p:childTnLst>
                              <p:par>
                                <p:cTn id="199" presetID="26" presetClass="emph" presetSubtype="0" fill="hold" nodeType="clickEffect">
                                  <p:stCondLst>
                                    <p:cond delay="0"/>
                                  </p:stCondLst>
                                  <p:childTnLst>
                                    <p:animEffect transition="out" filter="fade">
                                      <p:cBhvr>
                                        <p:cTn id="200" dur="500" tmFilter="0, 0; .2, .5; .8, .5; 1, 0"/>
                                        <p:tgtEl>
                                          <p:spTgt spid="54"/>
                                        </p:tgtEl>
                                      </p:cBhvr>
                                    </p:animEffect>
                                    <p:animScale>
                                      <p:cBhvr>
                                        <p:cTn id="201" dur="250" autoRev="1" fill="hold"/>
                                        <p:tgtEl>
                                          <p:spTgt spid="54"/>
                                        </p:tgtEl>
                                      </p:cBhvr>
                                      <p:by x="105000" y="105000"/>
                                    </p:animScale>
                                  </p:childTnLst>
                                  <p:subTnLst>
                                    <p:audio>
                                      <p:cMediaNode>
                                        <p:cTn display="0" masterRel="sameClick">
                                          <p:stCondLst>
                                            <p:cond evt="begin" delay="0">
                                              <p:tn val="199"/>
                                            </p:cond>
                                          </p:stCondLst>
                                          <p:endCondLst>
                                            <p:cond evt="onStopAudio" delay="0">
                                              <p:tgtEl>
                                                <p:sldTgt/>
                                              </p:tgtEl>
                                            </p:cond>
                                          </p:endCondLst>
                                        </p:cTn>
                                        <p:tgtEl>
                                          <p:sndTgt r:embed="rId10" name="Blue-Shirt1629165518.wav"/>
                                        </p:tgtEl>
                                      </p:cMediaNode>
                                    </p:audio>
                                  </p:subTnLst>
                                </p:cTn>
                              </p:par>
                            </p:childTnLst>
                          </p:cTn>
                        </p:par>
                      </p:childTnLst>
                    </p:cTn>
                  </p:par>
                  <p:par>
                    <p:cTn id="202" fill="hold">
                      <p:stCondLst>
                        <p:cond delay="indefinite"/>
                      </p:stCondLst>
                      <p:childTnLst>
                        <p:par>
                          <p:cTn id="203" fill="hold">
                            <p:stCondLst>
                              <p:cond delay="0"/>
                            </p:stCondLst>
                            <p:childTnLst>
                              <p:par>
                                <p:cTn id="204" presetID="42" presetClass="entr" presetSubtype="0" fill="hold" grpId="0" nodeType="clickEffect">
                                  <p:stCondLst>
                                    <p:cond delay="0"/>
                                  </p:stCondLst>
                                  <p:childTnLst>
                                    <p:set>
                                      <p:cBhvr>
                                        <p:cTn id="205" dur="1" fill="hold">
                                          <p:stCondLst>
                                            <p:cond delay="0"/>
                                          </p:stCondLst>
                                        </p:cTn>
                                        <p:tgtEl>
                                          <p:spTgt spid="65"/>
                                        </p:tgtEl>
                                        <p:attrNameLst>
                                          <p:attrName>style.visibility</p:attrName>
                                        </p:attrNameLst>
                                      </p:cBhvr>
                                      <p:to>
                                        <p:strVal val="visible"/>
                                      </p:to>
                                    </p:set>
                                    <p:animEffect transition="in" filter="fade">
                                      <p:cBhvr>
                                        <p:cTn id="206" dur="1000"/>
                                        <p:tgtEl>
                                          <p:spTgt spid="65"/>
                                        </p:tgtEl>
                                      </p:cBhvr>
                                    </p:animEffect>
                                    <p:anim calcmode="lin" valueType="num">
                                      <p:cBhvr>
                                        <p:cTn id="207" dur="1000" fill="hold"/>
                                        <p:tgtEl>
                                          <p:spTgt spid="65"/>
                                        </p:tgtEl>
                                        <p:attrNameLst>
                                          <p:attrName>ppt_x</p:attrName>
                                        </p:attrNameLst>
                                      </p:cBhvr>
                                      <p:tavLst>
                                        <p:tav tm="0">
                                          <p:val>
                                            <p:strVal val="#ppt_x"/>
                                          </p:val>
                                        </p:tav>
                                        <p:tav tm="100000">
                                          <p:val>
                                            <p:strVal val="#ppt_x"/>
                                          </p:val>
                                        </p:tav>
                                      </p:tavLst>
                                    </p:anim>
                                    <p:anim calcmode="lin" valueType="num">
                                      <p:cBhvr>
                                        <p:cTn id="208"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4"/>
                  </p:tgtEl>
                </p:cond>
              </p:nextCondLst>
            </p:seq>
            <p:seq concurrent="1" nextAc="seek">
              <p:cTn id="209" restart="whenNotActive" fill="hold" evtFilter="cancelBubble" nodeType="interactiveSeq">
                <p:stCondLst>
                  <p:cond evt="onClick" delay="0">
                    <p:tgtEl>
                      <p:spTgt spid="12"/>
                    </p:tgtEl>
                  </p:cond>
                </p:stCondLst>
                <p:endSync evt="end" delay="0">
                  <p:rtn val="all"/>
                </p:endSync>
                <p:childTnLst>
                  <p:par>
                    <p:cTn id="210" fill="hold">
                      <p:stCondLst>
                        <p:cond delay="0"/>
                      </p:stCondLst>
                      <p:childTnLst>
                        <p:par>
                          <p:cTn id="211" fill="hold">
                            <p:stCondLst>
                              <p:cond delay="0"/>
                            </p:stCondLst>
                            <p:childTnLst>
                              <p:par>
                                <p:cTn id="212" presetID="26" presetClass="emph" presetSubtype="0" fill="hold" nodeType="clickEffect">
                                  <p:stCondLst>
                                    <p:cond delay="0"/>
                                  </p:stCondLst>
                                  <p:childTnLst>
                                    <p:animEffect transition="out" filter="fade">
                                      <p:cBhvr>
                                        <p:cTn id="213" dur="500" tmFilter="0, 0; .2, .5; .8, .5; 1, 0"/>
                                        <p:tgtEl>
                                          <p:spTgt spid="12"/>
                                        </p:tgtEl>
                                      </p:cBhvr>
                                    </p:animEffect>
                                    <p:animScale>
                                      <p:cBhvr>
                                        <p:cTn id="214" dur="250" autoRev="1" fill="hold"/>
                                        <p:tgtEl>
                                          <p:spTgt spid="12"/>
                                        </p:tgtEl>
                                      </p:cBhvr>
                                      <p:by x="105000" y="105000"/>
                                    </p:animScale>
                                  </p:childTnLst>
                                  <p:subTnLst>
                                    <p:audio>
                                      <p:cMediaNode>
                                        <p:cTn display="0" masterRel="sameClick">
                                          <p:stCondLst>
                                            <p:cond evt="begin" delay="0">
                                              <p:tn val="212"/>
                                            </p:cond>
                                          </p:stCondLst>
                                          <p:endCondLst>
                                            <p:cond evt="onStopAudio" delay="0">
                                              <p:tgtEl>
                                                <p:sldTgt/>
                                              </p:tgtEl>
                                            </p:cond>
                                          </p:endCondLst>
                                        </p:cTn>
                                        <p:tgtEl>
                                          <p:sndTgt r:embed="rId11" name="sneakers1629167642.wav"/>
                                        </p:tgtEl>
                                      </p:cMediaNode>
                                    </p:audio>
                                  </p:subTnLst>
                                </p:cTn>
                              </p:par>
                            </p:childTnLst>
                          </p:cTn>
                        </p:par>
                      </p:childTnLst>
                    </p:cTn>
                  </p:par>
                  <p:par>
                    <p:cTn id="215" fill="hold">
                      <p:stCondLst>
                        <p:cond delay="indefinite"/>
                      </p:stCondLst>
                      <p:childTnLst>
                        <p:par>
                          <p:cTn id="216" fill="hold">
                            <p:stCondLst>
                              <p:cond delay="0"/>
                            </p:stCondLst>
                            <p:childTnLst>
                              <p:par>
                                <p:cTn id="217" presetID="42" presetClass="entr" presetSubtype="0" fill="hold" grpId="0" nodeType="clickEffect">
                                  <p:stCondLst>
                                    <p:cond delay="0"/>
                                  </p:stCondLst>
                                  <p:childTnLst>
                                    <p:set>
                                      <p:cBhvr>
                                        <p:cTn id="218" dur="1" fill="hold">
                                          <p:stCondLst>
                                            <p:cond delay="0"/>
                                          </p:stCondLst>
                                        </p:cTn>
                                        <p:tgtEl>
                                          <p:spTgt spid="50"/>
                                        </p:tgtEl>
                                        <p:attrNameLst>
                                          <p:attrName>style.visibility</p:attrName>
                                        </p:attrNameLst>
                                      </p:cBhvr>
                                      <p:to>
                                        <p:strVal val="visible"/>
                                      </p:to>
                                    </p:set>
                                    <p:animEffect transition="in" filter="fade">
                                      <p:cBhvr>
                                        <p:cTn id="219" dur="1000"/>
                                        <p:tgtEl>
                                          <p:spTgt spid="50"/>
                                        </p:tgtEl>
                                      </p:cBhvr>
                                    </p:animEffect>
                                    <p:anim calcmode="lin" valueType="num">
                                      <p:cBhvr>
                                        <p:cTn id="220" dur="1000" fill="hold"/>
                                        <p:tgtEl>
                                          <p:spTgt spid="50"/>
                                        </p:tgtEl>
                                        <p:attrNameLst>
                                          <p:attrName>ppt_x</p:attrName>
                                        </p:attrNameLst>
                                      </p:cBhvr>
                                      <p:tavLst>
                                        <p:tav tm="0">
                                          <p:val>
                                            <p:strVal val="#ppt_x"/>
                                          </p:val>
                                        </p:tav>
                                        <p:tav tm="100000">
                                          <p:val>
                                            <p:strVal val="#ppt_x"/>
                                          </p:val>
                                        </p:tav>
                                      </p:tavLst>
                                    </p:anim>
                                    <p:anim calcmode="lin" valueType="num">
                                      <p:cBhvr>
                                        <p:cTn id="22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2"/>
                  </p:tgtEl>
                </p:cond>
              </p:nextCondLst>
            </p:seq>
            <p:seq concurrent="1" nextAc="seek">
              <p:cTn id="222" restart="whenNotActive" fill="hold" evtFilter="cancelBubble" nodeType="interactiveSeq">
                <p:stCondLst>
                  <p:cond evt="onClick" delay="0">
                    <p:tgtEl>
                      <p:spTgt spid="2"/>
                    </p:tgtEl>
                  </p:cond>
                </p:stCondLst>
                <p:endSync evt="end" delay="0">
                  <p:rtn val="all"/>
                </p:endSync>
                <p:childTnLst>
                  <p:par>
                    <p:cTn id="223" fill="hold">
                      <p:stCondLst>
                        <p:cond delay="0"/>
                      </p:stCondLst>
                      <p:childTnLst>
                        <p:par>
                          <p:cTn id="224" fill="hold">
                            <p:stCondLst>
                              <p:cond delay="0"/>
                            </p:stCondLst>
                            <p:childTnLst>
                              <p:par>
                                <p:cTn id="225" presetID="42" presetClass="entr" presetSubtype="0" fill="hold" grpId="0" nodeType="clickEffect">
                                  <p:stCondLst>
                                    <p:cond delay="0"/>
                                  </p:stCondLst>
                                  <p:childTnLst>
                                    <p:set>
                                      <p:cBhvr>
                                        <p:cTn id="226" dur="1" fill="hold">
                                          <p:stCondLst>
                                            <p:cond delay="0"/>
                                          </p:stCondLst>
                                        </p:cTn>
                                        <p:tgtEl>
                                          <p:spTgt spid="46"/>
                                        </p:tgtEl>
                                        <p:attrNameLst>
                                          <p:attrName>style.visibility</p:attrName>
                                        </p:attrNameLst>
                                      </p:cBhvr>
                                      <p:to>
                                        <p:strVal val="visible"/>
                                      </p:to>
                                    </p:set>
                                    <p:animEffect transition="in" filter="fade">
                                      <p:cBhvr>
                                        <p:cTn id="227" dur="1000"/>
                                        <p:tgtEl>
                                          <p:spTgt spid="46"/>
                                        </p:tgtEl>
                                      </p:cBhvr>
                                    </p:animEffect>
                                    <p:anim calcmode="lin" valueType="num">
                                      <p:cBhvr>
                                        <p:cTn id="228" dur="1000" fill="hold"/>
                                        <p:tgtEl>
                                          <p:spTgt spid="46"/>
                                        </p:tgtEl>
                                        <p:attrNameLst>
                                          <p:attrName>ppt_x</p:attrName>
                                        </p:attrNameLst>
                                      </p:cBhvr>
                                      <p:tavLst>
                                        <p:tav tm="0">
                                          <p:val>
                                            <p:strVal val="#ppt_x"/>
                                          </p:val>
                                        </p:tav>
                                        <p:tav tm="100000">
                                          <p:val>
                                            <p:strVal val="#ppt_x"/>
                                          </p:val>
                                        </p:tav>
                                      </p:tavLst>
                                    </p:anim>
                                    <p:anim calcmode="lin" valueType="num">
                                      <p:cBhvr>
                                        <p:cTn id="22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
                  </p:tgtEl>
                </p:cond>
              </p:nextCondLst>
            </p:seq>
            <p:seq concurrent="1" nextAc="seek">
              <p:cTn id="230" restart="whenNotActive" fill="hold" evtFilter="cancelBubble" nodeType="interactiveSeq">
                <p:stCondLst>
                  <p:cond evt="onClick" delay="0">
                    <p:tgtEl>
                      <p:spTgt spid="66"/>
                    </p:tgtEl>
                  </p:cond>
                </p:stCondLst>
                <p:endSync evt="end" delay="0">
                  <p:rtn val="all"/>
                </p:endSync>
                <p:childTnLst>
                  <p:par>
                    <p:cTn id="231" fill="hold">
                      <p:stCondLst>
                        <p:cond delay="0"/>
                      </p:stCondLst>
                      <p:childTnLst>
                        <p:par>
                          <p:cTn id="232" fill="hold">
                            <p:stCondLst>
                              <p:cond delay="0"/>
                            </p:stCondLst>
                            <p:childTnLst>
                              <p:par>
                                <p:cTn id="233" presetID="26" presetClass="emph" presetSubtype="0" fill="hold" nodeType="clickEffect">
                                  <p:stCondLst>
                                    <p:cond delay="0"/>
                                  </p:stCondLst>
                                  <p:childTnLst>
                                    <p:animEffect transition="out" filter="fade">
                                      <p:cBhvr>
                                        <p:cTn id="234" dur="500" tmFilter="0, 0; .2, .5; .8, .5; 1, 0"/>
                                        <p:tgtEl>
                                          <p:spTgt spid="66"/>
                                        </p:tgtEl>
                                      </p:cBhvr>
                                    </p:animEffect>
                                    <p:animScale>
                                      <p:cBhvr>
                                        <p:cTn id="235" dur="250" autoRev="1" fill="hold"/>
                                        <p:tgtEl>
                                          <p:spTgt spid="66"/>
                                        </p:tgtEl>
                                      </p:cBhvr>
                                      <p:by x="105000" y="105000"/>
                                    </p:animScale>
                                  </p:childTnLst>
                                  <p:subTnLst>
                                    <p:audio>
                                      <p:cMediaNode>
                                        <p:cTn display="0" masterRel="sameClick">
                                          <p:stCondLst>
                                            <p:cond evt="begin" delay="0">
                                              <p:tn val="233"/>
                                            </p:cond>
                                          </p:stCondLst>
                                          <p:endCondLst>
                                            <p:cond evt="onStopAudio" delay="0">
                                              <p:tgtEl>
                                                <p:sldTgt/>
                                              </p:tgtEl>
                                            </p:cond>
                                          </p:endCondLst>
                                        </p:cTn>
                                        <p:tgtEl>
                                          <p:sndTgt r:embed="rId12" name="Brown-pants-1629165737.wav"/>
                                        </p:tgtEl>
                                      </p:cMediaNode>
                                    </p:audio>
                                  </p:subTnLst>
                                </p:cTn>
                              </p:par>
                            </p:childTnLst>
                          </p:cTn>
                        </p:par>
                      </p:childTnLst>
                    </p:cTn>
                  </p:par>
                  <p:par>
                    <p:cTn id="236" fill="hold">
                      <p:stCondLst>
                        <p:cond delay="indefinite"/>
                      </p:stCondLst>
                      <p:childTnLst>
                        <p:par>
                          <p:cTn id="237" fill="hold">
                            <p:stCondLst>
                              <p:cond delay="0"/>
                            </p:stCondLst>
                            <p:childTnLst>
                              <p:par>
                                <p:cTn id="238" presetID="42" presetClass="entr" presetSubtype="0" fill="hold" grpId="0" nodeType="clickEffect">
                                  <p:stCondLst>
                                    <p:cond delay="0"/>
                                  </p:stCondLst>
                                  <p:childTnLst>
                                    <p:set>
                                      <p:cBhvr>
                                        <p:cTn id="239" dur="1" fill="hold">
                                          <p:stCondLst>
                                            <p:cond delay="0"/>
                                          </p:stCondLst>
                                        </p:cTn>
                                        <p:tgtEl>
                                          <p:spTgt spid="67"/>
                                        </p:tgtEl>
                                        <p:attrNameLst>
                                          <p:attrName>style.visibility</p:attrName>
                                        </p:attrNameLst>
                                      </p:cBhvr>
                                      <p:to>
                                        <p:strVal val="visible"/>
                                      </p:to>
                                    </p:set>
                                    <p:animEffect transition="in" filter="fade">
                                      <p:cBhvr>
                                        <p:cTn id="240" dur="1000"/>
                                        <p:tgtEl>
                                          <p:spTgt spid="67"/>
                                        </p:tgtEl>
                                      </p:cBhvr>
                                    </p:animEffect>
                                    <p:anim calcmode="lin" valueType="num">
                                      <p:cBhvr>
                                        <p:cTn id="241" dur="1000" fill="hold"/>
                                        <p:tgtEl>
                                          <p:spTgt spid="67"/>
                                        </p:tgtEl>
                                        <p:attrNameLst>
                                          <p:attrName>ppt_x</p:attrName>
                                        </p:attrNameLst>
                                      </p:cBhvr>
                                      <p:tavLst>
                                        <p:tav tm="0">
                                          <p:val>
                                            <p:strVal val="#ppt_x"/>
                                          </p:val>
                                        </p:tav>
                                        <p:tav tm="100000">
                                          <p:val>
                                            <p:strVal val="#ppt_x"/>
                                          </p:val>
                                        </p:tav>
                                      </p:tavLst>
                                    </p:anim>
                                    <p:anim calcmode="lin" valueType="num">
                                      <p:cBhvr>
                                        <p:cTn id="242"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6"/>
                  </p:tgtEl>
                </p:cond>
              </p:nextCondLst>
            </p:seq>
          </p:childTnLst>
        </p:cTn>
      </p:par>
    </p:tnLst>
    <p:bldLst>
      <p:bldP spid="46" grpId="0"/>
      <p:bldP spid="47" grpId="0"/>
      <p:bldP spid="48" grpId="0"/>
      <p:bldP spid="49" grpId="0"/>
      <p:bldP spid="50" grpId="0"/>
      <p:bldP spid="51" grpId="0"/>
      <p:bldP spid="52" grpId="0"/>
      <p:bldP spid="53" grpId="0"/>
      <p:bldP spid="63" grpId="0"/>
      <p:bldP spid="64" grpId="0"/>
      <p:bldP spid="65" grpId="0"/>
      <p:bldP spid="6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9AE6F5F-0C51-4085-8DC5-3A6900B90EC9}"/>
              </a:ext>
            </a:extLst>
          </p:cNvPr>
          <p:cNvSpPr/>
          <p:nvPr/>
        </p:nvSpPr>
        <p:spPr>
          <a:xfrm>
            <a:off x="4163705" y="579852"/>
            <a:ext cx="2778552" cy="552592"/>
          </a:xfrm>
          <a:prstGeom prst="roundRect">
            <a:avLst/>
          </a:prstGeom>
          <a:solidFill>
            <a:schemeClr val="accent5">
              <a:lumMod val="50000"/>
            </a:schemeClr>
          </a:solidFill>
          <a:ln>
            <a:no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dirty="0">
                <a:solidFill>
                  <a:srgbClr val="FF9966"/>
                </a:solidFill>
                <a:latin typeface="Algerian" panose="04020705040A02060702" pitchFamily="82" charset="0"/>
              </a:rPr>
              <a:t>practice</a:t>
            </a:r>
            <a:endParaRPr lang="en-US" sz="3600" dirty="0">
              <a:solidFill>
                <a:srgbClr val="FF9966"/>
              </a:solidFill>
              <a:latin typeface="Algerian" panose="04020705040A02060702" pitchFamily="82" charset="0"/>
            </a:endParaRPr>
          </a:p>
        </p:txBody>
      </p:sp>
      <p:sp>
        <p:nvSpPr>
          <p:cNvPr id="3" name="TextBox 2">
            <a:extLst>
              <a:ext uri="{FF2B5EF4-FFF2-40B4-BE49-F238E27FC236}">
                <a16:creationId xmlns:a16="http://schemas.microsoft.com/office/drawing/2014/main" id="{719E3EC5-42DE-4070-9232-CCE97EEF11CE}"/>
              </a:ext>
            </a:extLst>
          </p:cNvPr>
          <p:cNvSpPr txBox="1"/>
          <p:nvPr/>
        </p:nvSpPr>
        <p:spPr>
          <a:xfrm>
            <a:off x="1774672" y="1216936"/>
            <a:ext cx="8242908" cy="523220"/>
          </a:xfrm>
          <a:prstGeom prst="rect">
            <a:avLst/>
          </a:prstGeom>
          <a:noFill/>
        </p:spPr>
        <p:txBody>
          <a:bodyPr wrap="square" rtlCol="0">
            <a:spAutoFit/>
          </a:bodyPr>
          <a:lstStyle/>
          <a:p>
            <a:r>
              <a:rPr lang="en-SG" sz="2800" dirty="0">
                <a:latin typeface="Abadi" panose="020B0604020104020204" pitchFamily="34" charset="0"/>
              </a:rPr>
              <a:t>Write the words in the table. Listen and repeat.</a:t>
            </a:r>
            <a:endParaRPr lang="en-US" sz="2800" dirty="0">
              <a:latin typeface="Abadi" panose="020B0604020104020204" pitchFamily="34" charset="0"/>
            </a:endParaRPr>
          </a:p>
        </p:txBody>
      </p:sp>
      <p:sp>
        <p:nvSpPr>
          <p:cNvPr id="5" name="Rectangle: Rounded Corners 4">
            <a:extLst>
              <a:ext uri="{FF2B5EF4-FFF2-40B4-BE49-F238E27FC236}">
                <a16:creationId xmlns:a16="http://schemas.microsoft.com/office/drawing/2014/main" id="{4E4220DC-4804-4667-A0DC-504B0F290F09}"/>
              </a:ext>
            </a:extLst>
          </p:cNvPr>
          <p:cNvSpPr/>
          <p:nvPr/>
        </p:nvSpPr>
        <p:spPr>
          <a:xfrm>
            <a:off x="1589102" y="1796906"/>
            <a:ext cx="7927759" cy="1019373"/>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lnSpc>
                <a:spcPct val="200000"/>
              </a:lnSpc>
              <a:buAutoNum type="arabicPeriod"/>
            </a:pPr>
            <a:r>
              <a:rPr lang="en-SG" b="1" dirty="0">
                <a:solidFill>
                  <a:schemeClr val="tx1"/>
                </a:solidFill>
              </a:rPr>
              <a:t>tall         2. blue       3. glasses      4. slim        5. red</a:t>
            </a:r>
          </a:p>
          <a:p>
            <a:pPr algn="ctr">
              <a:lnSpc>
                <a:spcPct val="200000"/>
              </a:lnSpc>
            </a:pPr>
            <a:r>
              <a:rPr lang="en-SG" b="1" dirty="0">
                <a:solidFill>
                  <a:schemeClr val="tx1"/>
                </a:solidFill>
              </a:rPr>
              <a:t>6. blond        7. long         8. brown(x2)      9. short(x2)</a:t>
            </a:r>
            <a:endParaRPr lang="en-US" b="1" dirty="0">
              <a:solidFill>
                <a:schemeClr val="tx1"/>
              </a:solidFill>
            </a:endParaRPr>
          </a:p>
        </p:txBody>
      </p:sp>
      <p:sp>
        <p:nvSpPr>
          <p:cNvPr id="6" name="Rectangle 5">
            <a:extLst>
              <a:ext uri="{FF2B5EF4-FFF2-40B4-BE49-F238E27FC236}">
                <a16:creationId xmlns:a16="http://schemas.microsoft.com/office/drawing/2014/main" id="{657BB2D4-DDE3-4B2C-9DED-969CD3ED65EA}"/>
              </a:ext>
            </a:extLst>
          </p:cNvPr>
          <p:cNvSpPr/>
          <p:nvPr/>
        </p:nvSpPr>
        <p:spPr>
          <a:xfrm>
            <a:off x="1664168" y="3177066"/>
            <a:ext cx="2041070" cy="2351315"/>
          </a:xfrm>
          <a:prstGeom prst="rect">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8D7E1E2-4926-49B5-A436-719D367B423E}"/>
              </a:ext>
            </a:extLst>
          </p:cNvPr>
          <p:cNvSpPr/>
          <p:nvPr/>
        </p:nvSpPr>
        <p:spPr>
          <a:xfrm>
            <a:off x="4603311" y="3177067"/>
            <a:ext cx="2041070" cy="2351315"/>
          </a:xfrm>
          <a:prstGeom prst="rect">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CD67FC3-D47F-457A-B723-10C68524D3D3}"/>
              </a:ext>
            </a:extLst>
          </p:cNvPr>
          <p:cNvSpPr/>
          <p:nvPr/>
        </p:nvSpPr>
        <p:spPr>
          <a:xfrm>
            <a:off x="7542454" y="3177066"/>
            <a:ext cx="2041070" cy="2351315"/>
          </a:xfrm>
          <a:prstGeom prst="rect">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3EAB9B9-D71A-4334-8E14-A42BB74FC9F4}"/>
              </a:ext>
            </a:extLst>
          </p:cNvPr>
          <p:cNvSpPr/>
          <p:nvPr/>
        </p:nvSpPr>
        <p:spPr>
          <a:xfrm>
            <a:off x="1664168" y="3177067"/>
            <a:ext cx="2041070" cy="53524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b="1" dirty="0">
                <a:solidFill>
                  <a:schemeClr val="tx1"/>
                </a:solidFill>
              </a:rPr>
              <a:t>body</a:t>
            </a:r>
            <a:endParaRPr lang="en-US" sz="2400" b="1" dirty="0">
              <a:solidFill>
                <a:schemeClr val="tx1"/>
              </a:solidFill>
            </a:endParaRPr>
          </a:p>
        </p:txBody>
      </p:sp>
      <p:sp>
        <p:nvSpPr>
          <p:cNvPr id="10" name="Rectangle 9">
            <a:extLst>
              <a:ext uri="{FF2B5EF4-FFF2-40B4-BE49-F238E27FC236}">
                <a16:creationId xmlns:a16="http://schemas.microsoft.com/office/drawing/2014/main" id="{2531C45F-35DC-47DB-B2D4-6C8EDFC90753}"/>
              </a:ext>
            </a:extLst>
          </p:cNvPr>
          <p:cNvSpPr/>
          <p:nvPr/>
        </p:nvSpPr>
        <p:spPr>
          <a:xfrm>
            <a:off x="4603311" y="3177067"/>
            <a:ext cx="2041070" cy="53524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b="1" dirty="0">
                <a:solidFill>
                  <a:schemeClr val="tx1"/>
                </a:solidFill>
              </a:rPr>
              <a:t>hair</a:t>
            </a:r>
            <a:endParaRPr lang="en-US" sz="2400" b="1" dirty="0">
              <a:solidFill>
                <a:schemeClr val="tx1"/>
              </a:solidFill>
            </a:endParaRPr>
          </a:p>
        </p:txBody>
      </p:sp>
      <p:sp>
        <p:nvSpPr>
          <p:cNvPr id="11" name="Rectangle 10">
            <a:extLst>
              <a:ext uri="{FF2B5EF4-FFF2-40B4-BE49-F238E27FC236}">
                <a16:creationId xmlns:a16="http://schemas.microsoft.com/office/drawing/2014/main" id="{627B6370-0D41-4B85-800D-27813F0ECF3B}"/>
              </a:ext>
            </a:extLst>
          </p:cNvPr>
          <p:cNvSpPr/>
          <p:nvPr/>
        </p:nvSpPr>
        <p:spPr>
          <a:xfrm>
            <a:off x="7542454" y="3183601"/>
            <a:ext cx="2041070" cy="53524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b="1" dirty="0">
                <a:solidFill>
                  <a:schemeClr val="tx1"/>
                </a:solidFill>
              </a:rPr>
              <a:t>eyes</a:t>
            </a:r>
            <a:endParaRPr lang="en-US" sz="2400" b="1" dirty="0">
              <a:solidFill>
                <a:schemeClr val="tx1"/>
              </a:solidFill>
            </a:endParaRPr>
          </a:p>
        </p:txBody>
      </p:sp>
      <p:cxnSp>
        <p:nvCxnSpPr>
          <p:cNvPr id="13" name="Straight Connector 12">
            <a:extLst>
              <a:ext uri="{FF2B5EF4-FFF2-40B4-BE49-F238E27FC236}">
                <a16:creationId xmlns:a16="http://schemas.microsoft.com/office/drawing/2014/main" id="{F34FF373-BA90-4907-9BF4-E4130C1547B7}"/>
              </a:ext>
            </a:extLst>
          </p:cNvPr>
          <p:cNvCxnSpPr>
            <a:cxnSpLocks/>
          </p:cNvCxnSpPr>
          <p:nvPr/>
        </p:nvCxnSpPr>
        <p:spPr>
          <a:xfrm>
            <a:off x="1664168" y="4064000"/>
            <a:ext cx="204107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5EA39AA-BDFF-4A6C-8AFE-B115C454DBBF}"/>
              </a:ext>
            </a:extLst>
          </p:cNvPr>
          <p:cNvCxnSpPr>
            <a:cxnSpLocks/>
          </p:cNvCxnSpPr>
          <p:nvPr/>
        </p:nvCxnSpPr>
        <p:spPr>
          <a:xfrm>
            <a:off x="1664168" y="4486032"/>
            <a:ext cx="204107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ECF2ADB-7D4D-4F13-BF8C-9D2E78252BE5}"/>
              </a:ext>
            </a:extLst>
          </p:cNvPr>
          <p:cNvCxnSpPr>
            <a:cxnSpLocks/>
          </p:cNvCxnSpPr>
          <p:nvPr/>
        </p:nvCxnSpPr>
        <p:spPr>
          <a:xfrm>
            <a:off x="1664168" y="4853355"/>
            <a:ext cx="204107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57E8176-260D-469D-97C5-4F4E5621422E}"/>
              </a:ext>
            </a:extLst>
          </p:cNvPr>
          <p:cNvCxnSpPr>
            <a:cxnSpLocks/>
          </p:cNvCxnSpPr>
          <p:nvPr/>
        </p:nvCxnSpPr>
        <p:spPr>
          <a:xfrm>
            <a:off x="1664168" y="5267571"/>
            <a:ext cx="204107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7751D28-71DC-43D7-A9C8-0513843F909E}"/>
              </a:ext>
            </a:extLst>
          </p:cNvPr>
          <p:cNvCxnSpPr>
            <a:cxnSpLocks/>
          </p:cNvCxnSpPr>
          <p:nvPr/>
        </p:nvCxnSpPr>
        <p:spPr>
          <a:xfrm>
            <a:off x="4603311" y="4064000"/>
            <a:ext cx="204107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DB8B082-D977-4455-8892-939F581B998A}"/>
              </a:ext>
            </a:extLst>
          </p:cNvPr>
          <p:cNvCxnSpPr>
            <a:cxnSpLocks/>
          </p:cNvCxnSpPr>
          <p:nvPr/>
        </p:nvCxnSpPr>
        <p:spPr>
          <a:xfrm>
            <a:off x="4603311" y="4415694"/>
            <a:ext cx="204107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6D5178C-C3CB-4E9C-869A-116D7CC36629}"/>
              </a:ext>
            </a:extLst>
          </p:cNvPr>
          <p:cNvCxnSpPr>
            <a:cxnSpLocks/>
          </p:cNvCxnSpPr>
          <p:nvPr/>
        </p:nvCxnSpPr>
        <p:spPr>
          <a:xfrm>
            <a:off x="4603311" y="4853355"/>
            <a:ext cx="204107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33DCC73-E90F-4D12-B920-6AEB2C045DFB}"/>
              </a:ext>
            </a:extLst>
          </p:cNvPr>
          <p:cNvCxnSpPr>
            <a:cxnSpLocks/>
          </p:cNvCxnSpPr>
          <p:nvPr/>
        </p:nvCxnSpPr>
        <p:spPr>
          <a:xfrm>
            <a:off x="4603311" y="5228495"/>
            <a:ext cx="204107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2EB51C4-76F3-4BC0-B254-0B8856B36A74}"/>
              </a:ext>
            </a:extLst>
          </p:cNvPr>
          <p:cNvCxnSpPr>
            <a:cxnSpLocks/>
          </p:cNvCxnSpPr>
          <p:nvPr/>
        </p:nvCxnSpPr>
        <p:spPr>
          <a:xfrm>
            <a:off x="7542454" y="4064000"/>
            <a:ext cx="204107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2933619-5B4D-445E-B680-ECC1612252D0}"/>
              </a:ext>
            </a:extLst>
          </p:cNvPr>
          <p:cNvCxnSpPr>
            <a:cxnSpLocks/>
          </p:cNvCxnSpPr>
          <p:nvPr/>
        </p:nvCxnSpPr>
        <p:spPr>
          <a:xfrm>
            <a:off x="7542454" y="4454770"/>
            <a:ext cx="204107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0A7B14A-2863-4F49-BB78-E23E753EFA01}"/>
              </a:ext>
            </a:extLst>
          </p:cNvPr>
          <p:cNvCxnSpPr>
            <a:cxnSpLocks/>
          </p:cNvCxnSpPr>
          <p:nvPr/>
        </p:nvCxnSpPr>
        <p:spPr>
          <a:xfrm>
            <a:off x="7542454" y="4853355"/>
            <a:ext cx="204107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0A97673-418E-47EB-AA3A-810FD1534404}"/>
              </a:ext>
            </a:extLst>
          </p:cNvPr>
          <p:cNvCxnSpPr>
            <a:cxnSpLocks/>
          </p:cNvCxnSpPr>
          <p:nvPr/>
        </p:nvCxnSpPr>
        <p:spPr>
          <a:xfrm>
            <a:off x="7542454" y="5212868"/>
            <a:ext cx="204107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0142FF9-68BE-45A5-AFAD-80EE599F1C94}"/>
              </a:ext>
            </a:extLst>
          </p:cNvPr>
          <p:cNvSpPr txBox="1"/>
          <p:nvPr/>
        </p:nvSpPr>
        <p:spPr>
          <a:xfrm>
            <a:off x="2341922" y="3779824"/>
            <a:ext cx="951575" cy="369332"/>
          </a:xfrm>
          <a:prstGeom prst="rect">
            <a:avLst/>
          </a:prstGeom>
          <a:noFill/>
        </p:spPr>
        <p:txBody>
          <a:bodyPr wrap="square" rtlCol="0">
            <a:spAutoFit/>
          </a:bodyPr>
          <a:lstStyle/>
          <a:p>
            <a:r>
              <a:rPr lang="en-SG" dirty="0"/>
              <a:t>tall</a:t>
            </a:r>
            <a:endParaRPr lang="en-US" dirty="0"/>
          </a:p>
        </p:txBody>
      </p:sp>
      <p:sp>
        <p:nvSpPr>
          <p:cNvPr id="28" name="TextBox 27">
            <a:extLst>
              <a:ext uri="{FF2B5EF4-FFF2-40B4-BE49-F238E27FC236}">
                <a16:creationId xmlns:a16="http://schemas.microsoft.com/office/drawing/2014/main" id="{593D8DFD-FF5B-42B7-B22F-DEB1115291DD}"/>
              </a:ext>
            </a:extLst>
          </p:cNvPr>
          <p:cNvSpPr txBox="1"/>
          <p:nvPr/>
        </p:nvSpPr>
        <p:spPr>
          <a:xfrm>
            <a:off x="2341922" y="4244122"/>
            <a:ext cx="951575" cy="369332"/>
          </a:xfrm>
          <a:prstGeom prst="rect">
            <a:avLst/>
          </a:prstGeom>
          <a:noFill/>
        </p:spPr>
        <p:txBody>
          <a:bodyPr wrap="square" rtlCol="0">
            <a:spAutoFit/>
          </a:bodyPr>
          <a:lstStyle/>
          <a:p>
            <a:r>
              <a:rPr lang="en-SG" dirty="0"/>
              <a:t>slim</a:t>
            </a:r>
            <a:endParaRPr lang="en-US" dirty="0"/>
          </a:p>
        </p:txBody>
      </p:sp>
      <p:sp>
        <p:nvSpPr>
          <p:cNvPr id="29" name="TextBox 28">
            <a:extLst>
              <a:ext uri="{FF2B5EF4-FFF2-40B4-BE49-F238E27FC236}">
                <a16:creationId xmlns:a16="http://schemas.microsoft.com/office/drawing/2014/main" id="{99501B8B-7F03-4C85-A66C-EEF9483F1F4B}"/>
              </a:ext>
            </a:extLst>
          </p:cNvPr>
          <p:cNvSpPr txBox="1"/>
          <p:nvPr/>
        </p:nvSpPr>
        <p:spPr>
          <a:xfrm>
            <a:off x="5148058" y="3793368"/>
            <a:ext cx="951575" cy="369332"/>
          </a:xfrm>
          <a:prstGeom prst="rect">
            <a:avLst/>
          </a:prstGeom>
          <a:noFill/>
        </p:spPr>
        <p:txBody>
          <a:bodyPr wrap="square" rtlCol="0">
            <a:spAutoFit/>
          </a:bodyPr>
          <a:lstStyle/>
          <a:p>
            <a:r>
              <a:rPr lang="en-SG" dirty="0"/>
              <a:t>short</a:t>
            </a:r>
            <a:endParaRPr lang="en-US" dirty="0"/>
          </a:p>
        </p:txBody>
      </p:sp>
      <p:sp>
        <p:nvSpPr>
          <p:cNvPr id="30" name="TextBox 29">
            <a:extLst>
              <a:ext uri="{FF2B5EF4-FFF2-40B4-BE49-F238E27FC236}">
                <a16:creationId xmlns:a16="http://schemas.microsoft.com/office/drawing/2014/main" id="{D020F2BC-DFEB-4E6D-9E21-8940CA6B5CE6}"/>
              </a:ext>
            </a:extLst>
          </p:cNvPr>
          <p:cNvSpPr txBox="1"/>
          <p:nvPr/>
        </p:nvSpPr>
        <p:spPr>
          <a:xfrm>
            <a:off x="5144425" y="4149156"/>
            <a:ext cx="951575" cy="369332"/>
          </a:xfrm>
          <a:prstGeom prst="rect">
            <a:avLst/>
          </a:prstGeom>
          <a:noFill/>
        </p:spPr>
        <p:txBody>
          <a:bodyPr wrap="square" rtlCol="0">
            <a:spAutoFit/>
          </a:bodyPr>
          <a:lstStyle/>
          <a:p>
            <a:r>
              <a:rPr lang="en-SG" dirty="0"/>
              <a:t>blond</a:t>
            </a:r>
            <a:endParaRPr lang="en-US" dirty="0"/>
          </a:p>
        </p:txBody>
      </p:sp>
      <p:sp>
        <p:nvSpPr>
          <p:cNvPr id="31" name="TextBox 30">
            <a:extLst>
              <a:ext uri="{FF2B5EF4-FFF2-40B4-BE49-F238E27FC236}">
                <a16:creationId xmlns:a16="http://schemas.microsoft.com/office/drawing/2014/main" id="{330318D9-581D-4289-9CAA-C7BF908B5905}"/>
              </a:ext>
            </a:extLst>
          </p:cNvPr>
          <p:cNvSpPr txBox="1"/>
          <p:nvPr/>
        </p:nvSpPr>
        <p:spPr>
          <a:xfrm>
            <a:off x="5199653" y="4564743"/>
            <a:ext cx="951575" cy="369332"/>
          </a:xfrm>
          <a:prstGeom prst="rect">
            <a:avLst/>
          </a:prstGeom>
          <a:noFill/>
        </p:spPr>
        <p:txBody>
          <a:bodyPr wrap="square" rtlCol="0">
            <a:spAutoFit/>
          </a:bodyPr>
          <a:lstStyle/>
          <a:p>
            <a:r>
              <a:rPr lang="en-SG" dirty="0"/>
              <a:t>long</a:t>
            </a:r>
            <a:endParaRPr lang="en-US" dirty="0"/>
          </a:p>
        </p:txBody>
      </p:sp>
      <p:sp>
        <p:nvSpPr>
          <p:cNvPr id="32" name="TextBox 31">
            <a:extLst>
              <a:ext uri="{FF2B5EF4-FFF2-40B4-BE49-F238E27FC236}">
                <a16:creationId xmlns:a16="http://schemas.microsoft.com/office/drawing/2014/main" id="{22E4F6CD-7BDE-46D9-8E89-C7165A653854}"/>
              </a:ext>
            </a:extLst>
          </p:cNvPr>
          <p:cNvSpPr txBox="1"/>
          <p:nvPr/>
        </p:nvSpPr>
        <p:spPr>
          <a:xfrm>
            <a:off x="5193572" y="4957302"/>
            <a:ext cx="951575" cy="369332"/>
          </a:xfrm>
          <a:prstGeom prst="rect">
            <a:avLst/>
          </a:prstGeom>
          <a:noFill/>
        </p:spPr>
        <p:txBody>
          <a:bodyPr wrap="square" rtlCol="0">
            <a:spAutoFit/>
          </a:bodyPr>
          <a:lstStyle/>
          <a:p>
            <a:r>
              <a:rPr lang="en-SG" dirty="0"/>
              <a:t>brown</a:t>
            </a:r>
            <a:endParaRPr lang="en-US" dirty="0"/>
          </a:p>
        </p:txBody>
      </p:sp>
      <p:sp>
        <p:nvSpPr>
          <p:cNvPr id="33" name="TextBox 32">
            <a:extLst>
              <a:ext uri="{FF2B5EF4-FFF2-40B4-BE49-F238E27FC236}">
                <a16:creationId xmlns:a16="http://schemas.microsoft.com/office/drawing/2014/main" id="{EDB3BDCF-988C-4DAB-BAEA-5BB11EB626C9}"/>
              </a:ext>
            </a:extLst>
          </p:cNvPr>
          <p:cNvSpPr txBox="1"/>
          <p:nvPr/>
        </p:nvSpPr>
        <p:spPr>
          <a:xfrm>
            <a:off x="5217246" y="5259924"/>
            <a:ext cx="951575" cy="369332"/>
          </a:xfrm>
          <a:prstGeom prst="rect">
            <a:avLst/>
          </a:prstGeom>
          <a:noFill/>
        </p:spPr>
        <p:txBody>
          <a:bodyPr wrap="square" rtlCol="0">
            <a:spAutoFit/>
          </a:bodyPr>
          <a:lstStyle/>
          <a:p>
            <a:r>
              <a:rPr lang="en-SG" dirty="0"/>
              <a:t>red</a:t>
            </a:r>
            <a:endParaRPr lang="en-US" dirty="0"/>
          </a:p>
        </p:txBody>
      </p:sp>
      <p:sp>
        <p:nvSpPr>
          <p:cNvPr id="34" name="TextBox 33">
            <a:extLst>
              <a:ext uri="{FF2B5EF4-FFF2-40B4-BE49-F238E27FC236}">
                <a16:creationId xmlns:a16="http://schemas.microsoft.com/office/drawing/2014/main" id="{C46FEDE9-540C-4336-8008-B0AEA7BF99DA}"/>
              </a:ext>
            </a:extLst>
          </p:cNvPr>
          <p:cNvSpPr txBox="1"/>
          <p:nvPr/>
        </p:nvSpPr>
        <p:spPr>
          <a:xfrm>
            <a:off x="8087201" y="3806977"/>
            <a:ext cx="951575" cy="369332"/>
          </a:xfrm>
          <a:prstGeom prst="rect">
            <a:avLst/>
          </a:prstGeom>
          <a:noFill/>
        </p:spPr>
        <p:txBody>
          <a:bodyPr wrap="square" rtlCol="0">
            <a:spAutoFit/>
          </a:bodyPr>
          <a:lstStyle/>
          <a:p>
            <a:r>
              <a:rPr lang="en-SG" dirty="0"/>
              <a:t>brown</a:t>
            </a:r>
            <a:endParaRPr lang="en-US" dirty="0"/>
          </a:p>
        </p:txBody>
      </p:sp>
      <p:sp>
        <p:nvSpPr>
          <p:cNvPr id="35" name="TextBox 34">
            <a:extLst>
              <a:ext uri="{FF2B5EF4-FFF2-40B4-BE49-F238E27FC236}">
                <a16:creationId xmlns:a16="http://schemas.microsoft.com/office/drawing/2014/main" id="{5BFAF1AB-CB60-4FF5-94B7-047F3389733A}"/>
              </a:ext>
            </a:extLst>
          </p:cNvPr>
          <p:cNvSpPr txBox="1"/>
          <p:nvPr/>
        </p:nvSpPr>
        <p:spPr>
          <a:xfrm>
            <a:off x="8158223" y="4195411"/>
            <a:ext cx="951575" cy="369332"/>
          </a:xfrm>
          <a:prstGeom prst="rect">
            <a:avLst/>
          </a:prstGeom>
          <a:noFill/>
        </p:spPr>
        <p:txBody>
          <a:bodyPr wrap="square" rtlCol="0">
            <a:spAutoFit/>
          </a:bodyPr>
          <a:lstStyle/>
          <a:p>
            <a:r>
              <a:rPr lang="en-SG" dirty="0"/>
              <a:t>blue</a:t>
            </a:r>
            <a:endParaRPr lang="en-US" dirty="0"/>
          </a:p>
        </p:txBody>
      </p:sp>
      <p:sp>
        <p:nvSpPr>
          <p:cNvPr id="36" name="TextBox 35">
            <a:extLst>
              <a:ext uri="{FF2B5EF4-FFF2-40B4-BE49-F238E27FC236}">
                <a16:creationId xmlns:a16="http://schemas.microsoft.com/office/drawing/2014/main" id="{166EE8C5-61B4-4529-BB98-1D645C744F07}"/>
              </a:ext>
            </a:extLst>
          </p:cNvPr>
          <p:cNvSpPr txBox="1"/>
          <p:nvPr/>
        </p:nvSpPr>
        <p:spPr>
          <a:xfrm>
            <a:off x="8141775" y="4604395"/>
            <a:ext cx="951575" cy="369332"/>
          </a:xfrm>
          <a:prstGeom prst="rect">
            <a:avLst/>
          </a:prstGeom>
          <a:noFill/>
        </p:spPr>
        <p:txBody>
          <a:bodyPr wrap="square" rtlCol="0">
            <a:spAutoFit/>
          </a:bodyPr>
          <a:lstStyle/>
          <a:p>
            <a:r>
              <a:rPr lang="en-SG" dirty="0"/>
              <a:t>glasses</a:t>
            </a:r>
            <a:endParaRPr lang="en-US" dirty="0"/>
          </a:p>
        </p:txBody>
      </p:sp>
      <p:pic>
        <p:nvPicPr>
          <p:cNvPr id="4" name="CD1-TRACK 29">
            <a:hlinkClick r:id="" action="ppaction://media"/>
            <a:extLst>
              <a:ext uri="{FF2B5EF4-FFF2-40B4-BE49-F238E27FC236}">
                <a16:creationId xmlns:a16="http://schemas.microsoft.com/office/drawing/2014/main" id="{19F8D365-DC0A-4EE4-800A-766A425A2B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05987" y="299424"/>
            <a:ext cx="487363" cy="487363"/>
          </a:xfrm>
          <a:prstGeom prst="rect">
            <a:avLst/>
          </a:prstGeom>
        </p:spPr>
      </p:pic>
      <p:pic>
        <p:nvPicPr>
          <p:cNvPr id="37" name="Picture 36" descr="Logo, company name&#10;&#10;Description automatically generated">
            <a:extLst>
              <a:ext uri="{FF2B5EF4-FFF2-40B4-BE49-F238E27FC236}">
                <a16:creationId xmlns:a16="http://schemas.microsoft.com/office/drawing/2014/main" id="{0D1ED267-370B-4817-8A6C-112F5751208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521" t="19006" r="24769" b="31590"/>
          <a:stretch/>
        </p:blipFill>
        <p:spPr>
          <a:xfrm>
            <a:off x="10789326" y="532661"/>
            <a:ext cx="902105" cy="878888"/>
          </a:xfrm>
          <a:prstGeom prst="rect">
            <a:avLst/>
          </a:prstGeom>
        </p:spPr>
      </p:pic>
      <p:sp>
        <p:nvSpPr>
          <p:cNvPr id="38" name="TextBox 37">
            <a:extLst>
              <a:ext uri="{FF2B5EF4-FFF2-40B4-BE49-F238E27FC236}">
                <a16:creationId xmlns:a16="http://schemas.microsoft.com/office/drawing/2014/main" id="{E8921697-C20E-471B-AB59-9952D0C25B3F}"/>
              </a:ext>
            </a:extLst>
          </p:cNvPr>
          <p:cNvSpPr txBox="1"/>
          <p:nvPr/>
        </p:nvSpPr>
        <p:spPr>
          <a:xfrm>
            <a:off x="2226150" y="4571187"/>
            <a:ext cx="951575" cy="369332"/>
          </a:xfrm>
          <a:prstGeom prst="rect">
            <a:avLst/>
          </a:prstGeom>
          <a:noFill/>
        </p:spPr>
        <p:txBody>
          <a:bodyPr wrap="square" rtlCol="0">
            <a:spAutoFit/>
          </a:bodyPr>
          <a:lstStyle/>
          <a:p>
            <a:r>
              <a:rPr lang="en-SG" dirty="0"/>
              <a:t>short</a:t>
            </a:r>
            <a:endParaRPr lang="en-US" dirty="0"/>
          </a:p>
        </p:txBody>
      </p:sp>
      <p:sp>
        <p:nvSpPr>
          <p:cNvPr id="12" name="TextBox 11">
            <a:extLst>
              <a:ext uri="{FF2B5EF4-FFF2-40B4-BE49-F238E27FC236}">
                <a16:creationId xmlns:a16="http://schemas.microsoft.com/office/drawing/2014/main" id="{D84BF49E-1C2E-4AE2-A3C5-89D65806BD42}"/>
              </a:ext>
            </a:extLst>
          </p:cNvPr>
          <p:cNvSpPr txBox="1"/>
          <p:nvPr/>
        </p:nvSpPr>
        <p:spPr>
          <a:xfrm>
            <a:off x="1167562" y="5641064"/>
            <a:ext cx="2757486" cy="830997"/>
          </a:xfrm>
          <a:prstGeom prst="rect">
            <a:avLst/>
          </a:prstGeom>
          <a:noFill/>
        </p:spPr>
        <p:txBody>
          <a:bodyPr wrap="none" rtlCol="0">
            <a:spAutoFit/>
          </a:bodyPr>
          <a:lstStyle/>
          <a:p>
            <a:r>
              <a:rPr lang="en-US" sz="2400" b="1" dirty="0">
                <a:solidFill>
                  <a:srgbClr val="0070C0"/>
                </a:solidFill>
              </a:rPr>
              <a:t>I am_____________</a:t>
            </a:r>
          </a:p>
          <a:p>
            <a:r>
              <a:rPr lang="en-US" sz="2400" b="1" dirty="0">
                <a:solidFill>
                  <a:srgbClr val="0070C0"/>
                </a:solidFill>
              </a:rPr>
              <a:t>I am not__________</a:t>
            </a:r>
          </a:p>
        </p:txBody>
      </p:sp>
      <p:sp>
        <p:nvSpPr>
          <p:cNvPr id="39" name="TextBox 38">
            <a:extLst>
              <a:ext uri="{FF2B5EF4-FFF2-40B4-BE49-F238E27FC236}">
                <a16:creationId xmlns:a16="http://schemas.microsoft.com/office/drawing/2014/main" id="{D1A3596C-BF90-44A3-B38F-2C4166C4C352}"/>
              </a:ext>
            </a:extLst>
          </p:cNvPr>
          <p:cNvSpPr txBox="1"/>
          <p:nvPr/>
        </p:nvSpPr>
        <p:spPr>
          <a:xfrm>
            <a:off x="4314290" y="5709734"/>
            <a:ext cx="5134510" cy="830997"/>
          </a:xfrm>
          <a:prstGeom prst="rect">
            <a:avLst/>
          </a:prstGeom>
          <a:noFill/>
        </p:spPr>
        <p:txBody>
          <a:bodyPr wrap="square" rtlCol="0">
            <a:spAutoFit/>
          </a:bodyPr>
          <a:lstStyle/>
          <a:p>
            <a:r>
              <a:rPr lang="en-US" sz="2400" b="1" dirty="0">
                <a:solidFill>
                  <a:srgbClr val="0070C0"/>
                </a:solidFill>
              </a:rPr>
              <a:t>I have  _______ hair/ eyes</a:t>
            </a:r>
          </a:p>
          <a:p>
            <a:r>
              <a:rPr lang="en-US" sz="2400" b="1" dirty="0">
                <a:solidFill>
                  <a:srgbClr val="0070C0"/>
                </a:solidFill>
              </a:rPr>
              <a:t>I don’t have__________ hair/ eyes</a:t>
            </a:r>
          </a:p>
        </p:txBody>
      </p:sp>
    </p:spTree>
    <p:extLst>
      <p:ext uri="{BB962C8B-B14F-4D97-AF65-F5344CB8AC3E}">
        <p14:creationId xmlns:p14="http://schemas.microsoft.com/office/powerpoint/2010/main" val="261555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1000"/>
                                        <p:tgtEl>
                                          <p:spTgt spid="38"/>
                                        </p:tgtEl>
                                      </p:cBhvr>
                                    </p:animEffect>
                                    <p:anim calcmode="lin" valueType="num">
                                      <p:cBhvr>
                                        <p:cTn id="22" dur="1000" fill="hold"/>
                                        <p:tgtEl>
                                          <p:spTgt spid="38"/>
                                        </p:tgtEl>
                                        <p:attrNameLst>
                                          <p:attrName>ppt_x</p:attrName>
                                        </p:attrNameLst>
                                      </p:cBhvr>
                                      <p:tavLst>
                                        <p:tav tm="0">
                                          <p:val>
                                            <p:strVal val="#ppt_x"/>
                                          </p:val>
                                        </p:tav>
                                        <p:tav tm="100000">
                                          <p:val>
                                            <p:strVal val="#ppt_x"/>
                                          </p:val>
                                        </p:tav>
                                      </p:tavLst>
                                    </p:anim>
                                    <p:anim calcmode="lin" valueType="num">
                                      <p:cBhvr>
                                        <p:cTn id="2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1000"/>
                                        <p:tgtEl>
                                          <p:spTgt spid="32"/>
                                        </p:tgtEl>
                                      </p:cBhvr>
                                    </p:animEffect>
                                    <p:anim calcmode="lin" valueType="num">
                                      <p:cBhvr>
                                        <p:cTn id="50" dur="1000" fill="hold"/>
                                        <p:tgtEl>
                                          <p:spTgt spid="32"/>
                                        </p:tgtEl>
                                        <p:attrNameLst>
                                          <p:attrName>ppt_x</p:attrName>
                                        </p:attrNameLst>
                                      </p:cBhvr>
                                      <p:tavLst>
                                        <p:tav tm="0">
                                          <p:val>
                                            <p:strVal val="#ppt_x"/>
                                          </p:val>
                                        </p:tav>
                                        <p:tav tm="100000">
                                          <p:val>
                                            <p:strVal val="#ppt_x"/>
                                          </p:val>
                                        </p:tav>
                                      </p:tavLst>
                                    </p:anim>
                                    <p:anim calcmode="lin" valueType="num">
                                      <p:cBhvr>
                                        <p:cTn id="5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1000"/>
                                        <p:tgtEl>
                                          <p:spTgt spid="33"/>
                                        </p:tgtEl>
                                      </p:cBhvr>
                                    </p:animEffect>
                                    <p:anim calcmode="lin" valueType="num">
                                      <p:cBhvr>
                                        <p:cTn id="57" dur="1000" fill="hold"/>
                                        <p:tgtEl>
                                          <p:spTgt spid="33"/>
                                        </p:tgtEl>
                                        <p:attrNameLst>
                                          <p:attrName>ppt_x</p:attrName>
                                        </p:attrNameLst>
                                      </p:cBhvr>
                                      <p:tavLst>
                                        <p:tav tm="0">
                                          <p:val>
                                            <p:strVal val="#ppt_x"/>
                                          </p:val>
                                        </p:tav>
                                        <p:tav tm="100000">
                                          <p:val>
                                            <p:strVal val="#ppt_x"/>
                                          </p:val>
                                        </p:tav>
                                      </p:tavLst>
                                    </p:anim>
                                    <p:anim calcmode="lin" valueType="num">
                                      <p:cBhvr>
                                        <p:cTn id="5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1000"/>
                                        <p:tgtEl>
                                          <p:spTgt spid="34"/>
                                        </p:tgtEl>
                                      </p:cBhvr>
                                    </p:animEffect>
                                    <p:anim calcmode="lin" valueType="num">
                                      <p:cBhvr>
                                        <p:cTn id="64" dur="1000" fill="hold"/>
                                        <p:tgtEl>
                                          <p:spTgt spid="34"/>
                                        </p:tgtEl>
                                        <p:attrNameLst>
                                          <p:attrName>ppt_x</p:attrName>
                                        </p:attrNameLst>
                                      </p:cBhvr>
                                      <p:tavLst>
                                        <p:tav tm="0">
                                          <p:val>
                                            <p:strVal val="#ppt_x"/>
                                          </p:val>
                                        </p:tav>
                                        <p:tav tm="100000">
                                          <p:val>
                                            <p:strVal val="#ppt_x"/>
                                          </p:val>
                                        </p:tav>
                                      </p:tavLst>
                                    </p:anim>
                                    <p:anim calcmode="lin" valueType="num">
                                      <p:cBhvr>
                                        <p:cTn id="6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1000"/>
                                        <p:tgtEl>
                                          <p:spTgt spid="35"/>
                                        </p:tgtEl>
                                      </p:cBhvr>
                                    </p:animEffect>
                                    <p:anim calcmode="lin" valueType="num">
                                      <p:cBhvr>
                                        <p:cTn id="71" dur="1000" fill="hold"/>
                                        <p:tgtEl>
                                          <p:spTgt spid="35"/>
                                        </p:tgtEl>
                                        <p:attrNameLst>
                                          <p:attrName>ppt_x</p:attrName>
                                        </p:attrNameLst>
                                      </p:cBhvr>
                                      <p:tavLst>
                                        <p:tav tm="0">
                                          <p:val>
                                            <p:strVal val="#ppt_x"/>
                                          </p:val>
                                        </p:tav>
                                        <p:tav tm="100000">
                                          <p:val>
                                            <p:strVal val="#ppt_x"/>
                                          </p:val>
                                        </p:tav>
                                      </p:tavLst>
                                    </p:anim>
                                    <p:anim calcmode="lin" valueType="num">
                                      <p:cBhvr>
                                        <p:cTn id="72"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1000"/>
                                        <p:tgtEl>
                                          <p:spTgt spid="36"/>
                                        </p:tgtEl>
                                      </p:cBhvr>
                                    </p:animEffect>
                                    <p:anim calcmode="lin" valueType="num">
                                      <p:cBhvr>
                                        <p:cTn id="78" dur="1000" fill="hold"/>
                                        <p:tgtEl>
                                          <p:spTgt spid="36"/>
                                        </p:tgtEl>
                                        <p:attrNameLst>
                                          <p:attrName>ppt_x</p:attrName>
                                        </p:attrNameLst>
                                      </p:cBhvr>
                                      <p:tavLst>
                                        <p:tav tm="0">
                                          <p:val>
                                            <p:strVal val="#ppt_x"/>
                                          </p:val>
                                        </p:tav>
                                        <p:tav tm="100000">
                                          <p:val>
                                            <p:strVal val="#ppt_x"/>
                                          </p:val>
                                        </p:tav>
                                      </p:tavLst>
                                    </p:anim>
                                    <p:anim calcmode="lin" valueType="num">
                                      <p:cBhvr>
                                        <p:cTn id="7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 presetClass="mediacall" presetSubtype="0" fill="hold" nodeType="clickEffect">
                                  <p:stCondLst>
                                    <p:cond delay="0"/>
                                  </p:stCondLst>
                                  <p:childTnLst>
                                    <p:cmd type="call" cmd="playFrom(0.0)">
                                      <p:cBhvr>
                                        <p:cTn id="83" dur="56241" fill="hold"/>
                                        <p:tgtEl>
                                          <p:spTgt spid="4"/>
                                        </p:tgtEl>
                                      </p:cBhvr>
                                    </p:cmd>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12"/>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2" fill="hold" display="0">
                  <p:stCondLst>
                    <p:cond delay="indefinite"/>
                  </p:stCondLst>
                  <p:endCondLst>
                    <p:cond evt="onStopAudio" delay="0">
                      <p:tgtEl>
                        <p:sldTgt/>
                      </p:tgtEl>
                    </p:cond>
                  </p:endCondLst>
                </p:cTn>
                <p:tgtEl>
                  <p:spTgt spid="4"/>
                </p:tgtEl>
              </p:cMediaNode>
            </p:audio>
          </p:childTnLst>
        </p:cTn>
      </p:par>
    </p:tnLst>
    <p:bldLst>
      <p:bldP spid="27" grpId="0"/>
      <p:bldP spid="28" grpId="0"/>
      <p:bldP spid="29" grpId="0"/>
      <p:bldP spid="30" grpId="0"/>
      <p:bldP spid="31" grpId="0"/>
      <p:bldP spid="32" grpId="0"/>
      <p:bldP spid="33" grpId="0"/>
      <p:bldP spid="34" grpId="0"/>
      <p:bldP spid="35" grpId="0"/>
      <p:bldP spid="36" grpId="0"/>
      <p:bldP spid="38" grpId="0"/>
      <p:bldP spid="12" grpId="0"/>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 short story about true friendship">
            <a:hlinkClick r:id="" action="ppaction://media"/>
            <a:extLst>
              <a:ext uri="{FF2B5EF4-FFF2-40B4-BE49-F238E27FC236}">
                <a16:creationId xmlns:a16="http://schemas.microsoft.com/office/drawing/2014/main" id="{DE15ABDE-99F0-437A-ABF8-273946D8069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17495" y="1718803"/>
            <a:ext cx="7569406" cy="4257791"/>
          </a:xfrm>
          <a:prstGeom prst="rect">
            <a:avLst/>
          </a:prstGeom>
        </p:spPr>
      </p:pic>
      <p:sp>
        <p:nvSpPr>
          <p:cNvPr id="6" name="TextBox 5">
            <a:extLst>
              <a:ext uri="{FF2B5EF4-FFF2-40B4-BE49-F238E27FC236}">
                <a16:creationId xmlns:a16="http://schemas.microsoft.com/office/drawing/2014/main" id="{4E360C90-BE67-45CF-92ED-73F42837DD54}"/>
              </a:ext>
            </a:extLst>
          </p:cNvPr>
          <p:cNvSpPr txBox="1"/>
          <p:nvPr/>
        </p:nvSpPr>
        <p:spPr>
          <a:xfrm>
            <a:off x="2969443" y="414779"/>
            <a:ext cx="6815580" cy="1200329"/>
          </a:xfrm>
          <a:prstGeom prst="rect">
            <a:avLst/>
          </a:prstGeom>
          <a:noFill/>
        </p:spPr>
        <p:txBody>
          <a:bodyPr wrap="square" rtlCol="0">
            <a:spAutoFit/>
          </a:bodyPr>
          <a:lstStyle/>
          <a:p>
            <a:pPr algn="just"/>
            <a:r>
              <a:rPr lang="en-SG" sz="2400" dirty="0">
                <a:latin typeface="Adobe Garamond Pro Bold" panose="02020702060506020403" pitchFamily="18" charset="0"/>
              </a:rPr>
              <a:t>Watch the video and say something about it. </a:t>
            </a:r>
          </a:p>
          <a:p>
            <a:pPr algn="just"/>
            <a:r>
              <a:rPr lang="en-SG" sz="2400" dirty="0">
                <a:latin typeface="Adobe Garamond Pro Bold" panose="02020702060506020403" pitchFamily="18" charset="0"/>
              </a:rPr>
              <a:t>Do you think it is a meaningful video?</a:t>
            </a:r>
          </a:p>
          <a:p>
            <a:pPr algn="just"/>
            <a:r>
              <a:rPr lang="en-SG" sz="2400" dirty="0">
                <a:latin typeface="Adobe Garamond Pro Bold" panose="02020702060506020403" pitchFamily="18" charset="0"/>
              </a:rPr>
              <a:t>What lessons can you learn from it?</a:t>
            </a:r>
            <a:endParaRPr lang="en-US" sz="2400" dirty="0">
              <a:latin typeface="Adobe Garamond Pro Bold" panose="02020702060506020403" pitchFamily="18" charset="0"/>
            </a:endParaRPr>
          </a:p>
        </p:txBody>
      </p:sp>
    </p:spTree>
    <p:extLst>
      <p:ext uri="{BB962C8B-B14F-4D97-AF65-F5344CB8AC3E}">
        <p14:creationId xmlns:p14="http://schemas.microsoft.com/office/powerpoint/2010/main" val="351366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DE9E21-5CFB-4F86-B81D-B9E3D45EADE7}"/>
              </a:ext>
            </a:extLst>
          </p:cNvPr>
          <p:cNvSpPr txBox="1"/>
          <p:nvPr/>
        </p:nvSpPr>
        <p:spPr>
          <a:xfrm>
            <a:off x="1574677" y="2807906"/>
            <a:ext cx="9708842" cy="3108543"/>
          </a:xfrm>
          <a:prstGeom prst="rect">
            <a:avLst/>
          </a:prstGeom>
          <a:noFill/>
        </p:spPr>
        <p:txBody>
          <a:bodyPr wrap="square" rtlCol="0">
            <a:spAutoFit/>
          </a:bodyPr>
          <a:lstStyle/>
          <a:p>
            <a:r>
              <a:rPr lang="en-SG" sz="2800" b="1" dirty="0">
                <a:solidFill>
                  <a:srgbClr val="C00000"/>
                </a:solidFill>
                <a:latin typeface="Abadi" panose="020B0604020104020204" pitchFamily="34" charset="0"/>
              </a:rPr>
              <a:t>           Introduce yourself using these words</a:t>
            </a:r>
            <a:r>
              <a:rPr lang="en-SG" sz="2800" dirty="0">
                <a:latin typeface="Abadi" panose="020B0604020104020204" pitchFamily="34" charset="0"/>
              </a:rPr>
              <a:t>. </a:t>
            </a:r>
          </a:p>
          <a:p>
            <a:r>
              <a:rPr lang="en-SG" sz="2800" b="1" u="sng" dirty="0">
                <a:solidFill>
                  <a:schemeClr val="accent6">
                    <a:lumMod val="50000"/>
                  </a:schemeClr>
                </a:solidFill>
                <a:latin typeface="Abadi" panose="020B0604020104020204" pitchFamily="34" charset="0"/>
              </a:rPr>
              <a:t>Example : </a:t>
            </a:r>
          </a:p>
          <a:p>
            <a:r>
              <a:rPr lang="en-SG" sz="2800" dirty="0">
                <a:latin typeface="Abadi" panose="020B0604020104020204" pitchFamily="34" charset="0"/>
              </a:rPr>
              <a:t>- Hello, everyone! </a:t>
            </a:r>
          </a:p>
          <a:p>
            <a:r>
              <a:rPr lang="en-SG" sz="2800" dirty="0">
                <a:latin typeface="Abadi" panose="020B0604020104020204" pitchFamily="34" charset="0"/>
              </a:rPr>
              <a:t>- Let’s me introduce about myself</a:t>
            </a:r>
          </a:p>
          <a:p>
            <a:r>
              <a:rPr lang="en-SG" sz="2800" dirty="0">
                <a:latin typeface="Abadi" panose="020B0604020104020204" pitchFamily="34" charset="0"/>
              </a:rPr>
              <a:t>- I am </a:t>
            </a:r>
            <a:r>
              <a:rPr lang="en-SG" sz="2800" dirty="0">
                <a:solidFill>
                  <a:srgbClr val="FF0000"/>
                </a:solidFill>
                <a:latin typeface="Abadi" panose="020B0604020104020204" pitchFamily="34" charset="0"/>
              </a:rPr>
              <a:t>tall/short.  </a:t>
            </a:r>
            <a:r>
              <a:rPr lang="en-SG" sz="2800" dirty="0">
                <a:latin typeface="Abadi" panose="020B0604020104020204" pitchFamily="34" charset="0"/>
              </a:rPr>
              <a:t>I have </a:t>
            </a:r>
            <a:r>
              <a:rPr lang="en-SG" sz="2800" dirty="0">
                <a:solidFill>
                  <a:srgbClr val="FF0000"/>
                </a:solidFill>
                <a:latin typeface="Abadi" panose="020B0604020104020204" pitchFamily="34" charset="0"/>
              </a:rPr>
              <a:t>long/short/brown/black </a:t>
            </a:r>
            <a:r>
              <a:rPr lang="en-SG" sz="2800" dirty="0">
                <a:solidFill>
                  <a:schemeClr val="accent5">
                    <a:lumMod val="50000"/>
                  </a:schemeClr>
                </a:solidFill>
                <a:latin typeface="Abadi" panose="020B0604020104020204" pitchFamily="34" charset="0"/>
              </a:rPr>
              <a:t>hair</a:t>
            </a:r>
            <a:r>
              <a:rPr lang="en-SG" sz="2800" dirty="0">
                <a:solidFill>
                  <a:srgbClr val="FF0000"/>
                </a:solidFill>
                <a:latin typeface="Abadi" panose="020B0604020104020204" pitchFamily="34" charset="0"/>
              </a:rPr>
              <a:t> </a:t>
            </a:r>
            <a:r>
              <a:rPr lang="en-SG" sz="2800" dirty="0">
                <a:latin typeface="Abadi" panose="020B0604020104020204" pitchFamily="34" charset="0"/>
              </a:rPr>
              <a:t>, </a:t>
            </a:r>
            <a:r>
              <a:rPr lang="en-SG" sz="2800" dirty="0">
                <a:solidFill>
                  <a:srgbClr val="FF0000"/>
                </a:solidFill>
                <a:latin typeface="Abadi" panose="020B0604020104020204" pitchFamily="34" charset="0"/>
              </a:rPr>
              <a:t>brown </a:t>
            </a:r>
            <a:r>
              <a:rPr lang="en-SG" sz="2800" dirty="0">
                <a:solidFill>
                  <a:schemeClr val="accent5">
                    <a:lumMod val="50000"/>
                  </a:schemeClr>
                </a:solidFill>
                <a:latin typeface="Abadi" panose="020B0604020104020204" pitchFamily="34" charset="0"/>
              </a:rPr>
              <a:t>eyes/ </a:t>
            </a:r>
          </a:p>
          <a:p>
            <a:endParaRPr lang="en-US" sz="2800" dirty="0">
              <a:latin typeface="Abadi" panose="020B0604020104020204" pitchFamily="34" charset="0"/>
            </a:endParaRPr>
          </a:p>
        </p:txBody>
      </p:sp>
      <p:sp>
        <p:nvSpPr>
          <p:cNvPr id="3" name="TextBox 2">
            <a:extLst>
              <a:ext uri="{FF2B5EF4-FFF2-40B4-BE49-F238E27FC236}">
                <a16:creationId xmlns:a16="http://schemas.microsoft.com/office/drawing/2014/main" id="{5087BD5B-AFFB-46F1-81DE-4FC91CD55663}"/>
              </a:ext>
            </a:extLst>
          </p:cNvPr>
          <p:cNvSpPr txBox="1"/>
          <p:nvPr/>
        </p:nvSpPr>
        <p:spPr>
          <a:xfrm>
            <a:off x="1346595" y="941551"/>
            <a:ext cx="7118542" cy="1200329"/>
          </a:xfrm>
          <a:prstGeom prst="rect">
            <a:avLst/>
          </a:prstGeom>
          <a:noFill/>
        </p:spPr>
        <p:txBody>
          <a:bodyPr wrap="square" rtlCol="0">
            <a:spAutoFit/>
          </a:bodyPr>
          <a:lstStyle/>
          <a:p>
            <a:r>
              <a:rPr lang="en-SG" sz="3600" b="1" dirty="0">
                <a:solidFill>
                  <a:srgbClr val="C00000"/>
                </a:solidFill>
                <a:latin typeface="Abadi" panose="020B0604020104020204" pitchFamily="34" charset="0"/>
              </a:rPr>
              <a:t>         WHEEL OF NAMES</a:t>
            </a:r>
          </a:p>
          <a:p>
            <a:r>
              <a:rPr lang="en-SG" sz="3600" dirty="0">
                <a:latin typeface="Abadi" panose="020B0604020104020204" pitchFamily="34" charset="0"/>
              </a:rPr>
              <a:t>https://wheelofnames.com/#</a:t>
            </a:r>
          </a:p>
        </p:txBody>
      </p:sp>
      <p:pic>
        <p:nvPicPr>
          <p:cNvPr id="7" name="Picture 6" descr="Icon&#10;&#10;Description automatically generated with medium confidence">
            <a:hlinkClick r:id="rId2"/>
            <a:extLst>
              <a:ext uri="{FF2B5EF4-FFF2-40B4-BE49-F238E27FC236}">
                <a16:creationId xmlns:a16="http://schemas.microsoft.com/office/drawing/2014/main" id="{83CE22E4-8443-40A0-9B6C-C24446874EBC}"/>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330667" y="1100807"/>
            <a:ext cx="1170319" cy="1041073"/>
          </a:xfrm>
          <a:prstGeom prst="rect">
            <a:avLst/>
          </a:prstGeom>
        </p:spPr>
      </p:pic>
      <p:pic>
        <p:nvPicPr>
          <p:cNvPr id="5" name="Picture 4" descr="Logo, company name&#10;&#10;Description automatically generated">
            <a:extLst>
              <a:ext uri="{FF2B5EF4-FFF2-40B4-BE49-F238E27FC236}">
                <a16:creationId xmlns:a16="http://schemas.microsoft.com/office/drawing/2014/main" id="{7888E2CC-6503-45AF-AAF2-6BC38280A6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521" t="19006" r="24769" b="31590"/>
          <a:stretch/>
        </p:blipFill>
        <p:spPr>
          <a:xfrm>
            <a:off x="10789326" y="532661"/>
            <a:ext cx="902105" cy="878888"/>
          </a:xfrm>
          <a:prstGeom prst="rect">
            <a:avLst/>
          </a:prstGeom>
        </p:spPr>
      </p:pic>
    </p:spTree>
    <p:extLst>
      <p:ext uri="{BB962C8B-B14F-4D97-AF65-F5344CB8AC3E}">
        <p14:creationId xmlns:p14="http://schemas.microsoft.com/office/powerpoint/2010/main" val="2181184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8CFDA501-F62B-40D2-A53C-CF6751866946}"/>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852369" y="570196"/>
            <a:ext cx="539684" cy="539684"/>
          </a:xfrm>
          <a:prstGeom prst="rect">
            <a:avLst/>
          </a:prstGeom>
        </p:spPr>
      </p:pic>
      <p:sp>
        <p:nvSpPr>
          <p:cNvPr id="4" name="TextBox 3">
            <a:extLst>
              <a:ext uri="{FF2B5EF4-FFF2-40B4-BE49-F238E27FC236}">
                <a16:creationId xmlns:a16="http://schemas.microsoft.com/office/drawing/2014/main" id="{8E462752-339A-4525-B8C5-29213C6F3FEC}"/>
              </a:ext>
            </a:extLst>
          </p:cNvPr>
          <p:cNvSpPr txBox="1"/>
          <p:nvPr/>
        </p:nvSpPr>
        <p:spPr>
          <a:xfrm>
            <a:off x="2392053" y="424540"/>
            <a:ext cx="7826604" cy="830997"/>
          </a:xfrm>
          <a:prstGeom prst="rect">
            <a:avLst/>
          </a:prstGeom>
          <a:noFill/>
        </p:spPr>
        <p:txBody>
          <a:bodyPr wrap="square" rtlCol="0">
            <a:spAutoFit/>
          </a:bodyPr>
          <a:lstStyle/>
          <a:p>
            <a:r>
              <a:rPr lang="en-SG" sz="2400" dirty="0">
                <a:latin typeface="Abadi" panose="020B0604020104020204" pitchFamily="34" charset="0"/>
              </a:rPr>
              <a:t>a. Listen to a girl trying to find her friend at summer camp. Tick the person she is looking for</a:t>
            </a:r>
            <a:endParaRPr lang="en-US" sz="2400" dirty="0">
              <a:latin typeface="Abadi" panose="020B0604020104020204" pitchFamily="34" charset="0"/>
            </a:endParaRPr>
          </a:p>
        </p:txBody>
      </p:sp>
      <p:pic>
        <p:nvPicPr>
          <p:cNvPr id="16" name="Picture 15" descr="Graphical user interface, website&#10;&#10;Description automatically generated">
            <a:extLst>
              <a:ext uri="{FF2B5EF4-FFF2-40B4-BE49-F238E27FC236}">
                <a16:creationId xmlns:a16="http://schemas.microsoft.com/office/drawing/2014/main" id="{71B40745-3F1B-409E-BA79-BC9E6D6BF374}"/>
              </a:ext>
            </a:extLst>
          </p:cNvPr>
          <p:cNvPicPr>
            <a:picLocks noChangeAspect="1"/>
          </p:cNvPicPr>
          <p:nvPr/>
        </p:nvPicPr>
        <p:blipFill rotWithShape="1">
          <a:blip r:embed="rId6"/>
          <a:srcRect l="15001" t="24314" r="14845" b="39258"/>
          <a:stretch/>
        </p:blipFill>
        <p:spPr>
          <a:xfrm>
            <a:off x="1602347" y="1248878"/>
            <a:ext cx="7938422" cy="2318551"/>
          </a:xfrm>
          <a:prstGeom prst="rect">
            <a:avLst/>
          </a:prstGeom>
        </p:spPr>
      </p:pic>
      <p:pic>
        <p:nvPicPr>
          <p:cNvPr id="5" name="Picture 4" descr="Shape&#10;&#10;Description automatically generated">
            <a:extLst>
              <a:ext uri="{FF2B5EF4-FFF2-40B4-BE49-F238E27FC236}">
                <a16:creationId xmlns:a16="http://schemas.microsoft.com/office/drawing/2014/main" id="{A85EB8EA-2DE1-4CC5-8862-BD37D4E20C13}"/>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382703" y="3044400"/>
            <a:ext cx="351482" cy="384600"/>
          </a:xfrm>
          <a:prstGeom prst="rect">
            <a:avLst/>
          </a:prstGeom>
        </p:spPr>
      </p:pic>
      <p:sp>
        <p:nvSpPr>
          <p:cNvPr id="7" name="TextBox 6">
            <a:extLst>
              <a:ext uri="{FF2B5EF4-FFF2-40B4-BE49-F238E27FC236}">
                <a16:creationId xmlns:a16="http://schemas.microsoft.com/office/drawing/2014/main" id="{193666E9-F590-49DE-A678-150946D04384}"/>
              </a:ext>
            </a:extLst>
          </p:cNvPr>
          <p:cNvSpPr txBox="1"/>
          <p:nvPr/>
        </p:nvSpPr>
        <p:spPr>
          <a:xfrm>
            <a:off x="820883" y="3706427"/>
            <a:ext cx="6023800" cy="461665"/>
          </a:xfrm>
          <a:prstGeom prst="rect">
            <a:avLst/>
          </a:prstGeom>
          <a:noFill/>
        </p:spPr>
        <p:txBody>
          <a:bodyPr wrap="square" rtlCol="0">
            <a:spAutoFit/>
          </a:bodyPr>
          <a:lstStyle/>
          <a:p>
            <a:r>
              <a:rPr lang="en-SG" sz="2400" dirty="0">
                <a:latin typeface="Abadi" panose="020B0604020104020204" pitchFamily="34" charset="0"/>
              </a:rPr>
              <a:t>a. Now, listen and circle “ True” or “ False”</a:t>
            </a:r>
            <a:endParaRPr lang="en-US" sz="2400" dirty="0">
              <a:latin typeface="Abadi" panose="020B0604020104020204" pitchFamily="34" charset="0"/>
            </a:endParaRPr>
          </a:p>
        </p:txBody>
      </p:sp>
      <p:sp>
        <p:nvSpPr>
          <p:cNvPr id="6" name="TextBox 5">
            <a:extLst>
              <a:ext uri="{FF2B5EF4-FFF2-40B4-BE49-F238E27FC236}">
                <a16:creationId xmlns:a16="http://schemas.microsoft.com/office/drawing/2014/main" id="{53452961-9AEF-4D9D-B99D-71C09B131A9F}"/>
              </a:ext>
            </a:extLst>
          </p:cNvPr>
          <p:cNvSpPr txBox="1"/>
          <p:nvPr/>
        </p:nvSpPr>
        <p:spPr>
          <a:xfrm>
            <a:off x="820883" y="4213927"/>
            <a:ext cx="5504156" cy="461665"/>
          </a:xfrm>
          <a:prstGeom prst="rect">
            <a:avLst/>
          </a:prstGeom>
          <a:noFill/>
        </p:spPr>
        <p:txBody>
          <a:bodyPr wrap="square" rtlCol="0">
            <a:spAutoFit/>
          </a:bodyPr>
          <a:lstStyle/>
          <a:p>
            <a:r>
              <a:rPr lang="en-SG" sz="2400" dirty="0">
                <a:latin typeface="Abadi" panose="020B0604020104020204" pitchFamily="34" charset="0"/>
              </a:rPr>
              <a:t>1. Mary is tall and has long blond hair</a:t>
            </a:r>
            <a:r>
              <a:rPr lang="en-SG" dirty="0"/>
              <a:t>. </a:t>
            </a:r>
            <a:endParaRPr lang="en-US" dirty="0"/>
          </a:p>
        </p:txBody>
      </p:sp>
      <p:sp>
        <p:nvSpPr>
          <p:cNvPr id="9" name="TextBox 8">
            <a:extLst>
              <a:ext uri="{FF2B5EF4-FFF2-40B4-BE49-F238E27FC236}">
                <a16:creationId xmlns:a16="http://schemas.microsoft.com/office/drawing/2014/main" id="{3C2EB2F2-859E-4760-B883-20F67FEF3071}"/>
              </a:ext>
            </a:extLst>
          </p:cNvPr>
          <p:cNvSpPr txBox="1"/>
          <p:nvPr/>
        </p:nvSpPr>
        <p:spPr>
          <a:xfrm>
            <a:off x="820883" y="4756198"/>
            <a:ext cx="7541882" cy="461665"/>
          </a:xfrm>
          <a:prstGeom prst="rect">
            <a:avLst/>
          </a:prstGeom>
          <a:noFill/>
        </p:spPr>
        <p:txBody>
          <a:bodyPr wrap="square" rtlCol="0">
            <a:spAutoFit/>
          </a:bodyPr>
          <a:lstStyle/>
          <a:p>
            <a:r>
              <a:rPr lang="en-SG" sz="2400" dirty="0">
                <a:latin typeface="Abadi" panose="020B0604020104020204" pitchFamily="34" charset="0"/>
              </a:rPr>
              <a:t>2. Mary is wearing a striped T-shirt and blue shorts.</a:t>
            </a:r>
            <a:endParaRPr lang="en-US" dirty="0"/>
          </a:p>
        </p:txBody>
      </p:sp>
      <p:sp>
        <p:nvSpPr>
          <p:cNvPr id="10" name="TextBox 9">
            <a:extLst>
              <a:ext uri="{FF2B5EF4-FFF2-40B4-BE49-F238E27FC236}">
                <a16:creationId xmlns:a16="http://schemas.microsoft.com/office/drawing/2014/main" id="{71D68605-64DC-4185-BFC1-3B01C288D71F}"/>
              </a:ext>
            </a:extLst>
          </p:cNvPr>
          <p:cNvSpPr txBox="1"/>
          <p:nvPr/>
        </p:nvSpPr>
        <p:spPr>
          <a:xfrm>
            <a:off x="820883" y="5344304"/>
            <a:ext cx="7541882" cy="461665"/>
          </a:xfrm>
          <a:prstGeom prst="rect">
            <a:avLst/>
          </a:prstGeom>
          <a:noFill/>
        </p:spPr>
        <p:txBody>
          <a:bodyPr wrap="square" rtlCol="0">
            <a:spAutoFit/>
          </a:bodyPr>
          <a:lstStyle/>
          <a:p>
            <a:r>
              <a:rPr lang="en-SG" sz="2400" dirty="0">
                <a:latin typeface="Abadi" panose="020B0604020104020204" pitchFamily="34" charset="0"/>
              </a:rPr>
              <a:t>3. Jane has brown hair.</a:t>
            </a:r>
            <a:endParaRPr lang="en-US" dirty="0"/>
          </a:p>
        </p:txBody>
      </p:sp>
      <p:sp>
        <p:nvSpPr>
          <p:cNvPr id="11" name="TextBox 10">
            <a:extLst>
              <a:ext uri="{FF2B5EF4-FFF2-40B4-BE49-F238E27FC236}">
                <a16:creationId xmlns:a16="http://schemas.microsoft.com/office/drawing/2014/main" id="{493EAD3F-588C-4650-8D6A-5D833D3E4283}"/>
              </a:ext>
            </a:extLst>
          </p:cNvPr>
          <p:cNvSpPr txBox="1"/>
          <p:nvPr/>
        </p:nvSpPr>
        <p:spPr>
          <a:xfrm>
            <a:off x="820883" y="5864361"/>
            <a:ext cx="7541882" cy="461665"/>
          </a:xfrm>
          <a:prstGeom prst="rect">
            <a:avLst/>
          </a:prstGeom>
          <a:noFill/>
        </p:spPr>
        <p:txBody>
          <a:bodyPr wrap="square" rtlCol="0">
            <a:spAutoFit/>
          </a:bodyPr>
          <a:lstStyle/>
          <a:p>
            <a:r>
              <a:rPr lang="en-SG" sz="2400" dirty="0">
                <a:latin typeface="Abadi" panose="020B0604020104020204" pitchFamily="34" charset="0"/>
              </a:rPr>
              <a:t>4. Jane isn’t wearing glasses.</a:t>
            </a:r>
            <a:endParaRPr lang="en-US" dirty="0"/>
          </a:p>
        </p:txBody>
      </p:sp>
      <p:sp>
        <p:nvSpPr>
          <p:cNvPr id="12" name="TextBox 11">
            <a:extLst>
              <a:ext uri="{FF2B5EF4-FFF2-40B4-BE49-F238E27FC236}">
                <a16:creationId xmlns:a16="http://schemas.microsoft.com/office/drawing/2014/main" id="{DB2AC0AF-D3C7-4A1C-A395-80F61E4780EE}"/>
              </a:ext>
            </a:extLst>
          </p:cNvPr>
          <p:cNvSpPr txBox="1"/>
          <p:nvPr/>
        </p:nvSpPr>
        <p:spPr>
          <a:xfrm>
            <a:off x="9423345" y="4269865"/>
            <a:ext cx="1842418" cy="461665"/>
          </a:xfrm>
          <a:prstGeom prst="rect">
            <a:avLst/>
          </a:prstGeom>
          <a:noFill/>
        </p:spPr>
        <p:txBody>
          <a:bodyPr wrap="square" rtlCol="0">
            <a:spAutoFit/>
          </a:bodyPr>
          <a:lstStyle/>
          <a:p>
            <a:r>
              <a:rPr lang="en-SG" sz="2400" dirty="0">
                <a:latin typeface="Abadi" panose="020B0604020104020204" pitchFamily="34" charset="0"/>
              </a:rPr>
              <a:t>True/False</a:t>
            </a:r>
            <a:endParaRPr lang="en-US" sz="2400" dirty="0">
              <a:latin typeface="Abadi" panose="020B0604020104020204" pitchFamily="34" charset="0"/>
            </a:endParaRPr>
          </a:p>
        </p:txBody>
      </p:sp>
      <p:sp>
        <p:nvSpPr>
          <p:cNvPr id="13" name="TextBox 12">
            <a:extLst>
              <a:ext uri="{FF2B5EF4-FFF2-40B4-BE49-F238E27FC236}">
                <a16:creationId xmlns:a16="http://schemas.microsoft.com/office/drawing/2014/main" id="{AEECFDC8-5676-42FD-905A-868415E7551F}"/>
              </a:ext>
            </a:extLst>
          </p:cNvPr>
          <p:cNvSpPr txBox="1"/>
          <p:nvPr/>
        </p:nvSpPr>
        <p:spPr>
          <a:xfrm>
            <a:off x="9423345" y="4792528"/>
            <a:ext cx="1842418" cy="461665"/>
          </a:xfrm>
          <a:prstGeom prst="rect">
            <a:avLst/>
          </a:prstGeom>
          <a:noFill/>
        </p:spPr>
        <p:txBody>
          <a:bodyPr wrap="square" rtlCol="0">
            <a:spAutoFit/>
          </a:bodyPr>
          <a:lstStyle/>
          <a:p>
            <a:r>
              <a:rPr lang="en-SG" sz="2400" dirty="0">
                <a:latin typeface="Abadi" panose="020B0604020104020204" pitchFamily="34" charset="0"/>
              </a:rPr>
              <a:t>True/False</a:t>
            </a:r>
            <a:endParaRPr lang="en-US" sz="2400" dirty="0">
              <a:latin typeface="Abadi" panose="020B0604020104020204" pitchFamily="34" charset="0"/>
            </a:endParaRPr>
          </a:p>
        </p:txBody>
      </p:sp>
      <p:sp>
        <p:nvSpPr>
          <p:cNvPr id="14" name="TextBox 13">
            <a:extLst>
              <a:ext uri="{FF2B5EF4-FFF2-40B4-BE49-F238E27FC236}">
                <a16:creationId xmlns:a16="http://schemas.microsoft.com/office/drawing/2014/main" id="{4E5972DA-CD8F-4FB7-B2B5-BC608D9CC505}"/>
              </a:ext>
            </a:extLst>
          </p:cNvPr>
          <p:cNvSpPr txBox="1"/>
          <p:nvPr/>
        </p:nvSpPr>
        <p:spPr>
          <a:xfrm>
            <a:off x="9423345" y="5294389"/>
            <a:ext cx="1842418" cy="461665"/>
          </a:xfrm>
          <a:prstGeom prst="rect">
            <a:avLst/>
          </a:prstGeom>
          <a:noFill/>
        </p:spPr>
        <p:txBody>
          <a:bodyPr wrap="square" rtlCol="0">
            <a:spAutoFit/>
          </a:bodyPr>
          <a:lstStyle/>
          <a:p>
            <a:r>
              <a:rPr lang="en-SG" sz="2400" dirty="0">
                <a:latin typeface="Abadi" panose="020B0604020104020204" pitchFamily="34" charset="0"/>
              </a:rPr>
              <a:t>True/False</a:t>
            </a:r>
            <a:endParaRPr lang="en-US" sz="2400" dirty="0">
              <a:latin typeface="Abadi" panose="020B0604020104020204" pitchFamily="34" charset="0"/>
            </a:endParaRPr>
          </a:p>
        </p:txBody>
      </p:sp>
      <p:sp>
        <p:nvSpPr>
          <p:cNvPr id="15" name="TextBox 14">
            <a:extLst>
              <a:ext uri="{FF2B5EF4-FFF2-40B4-BE49-F238E27FC236}">
                <a16:creationId xmlns:a16="http://schemas.microsoft.com/office/drawing/2014/main" id="{04B5EE6F-2393-4D2A-A4EF-4978EA317EE5}"/>
              </a:ext>
            </a:extLst>
          </p:cNvPr>
          <p:cNvSpPr txBox="1"/>
          <p:nvPr/>
        </p:nvSpPr>
        <p:spPr>
          <a:xfrm>
            <a:off x="9423345" y="5864360"/>
            <a:ext cx="1842418" cy="461665"/>
          </a:xfrm>
          <a:prstGeom prst="rect">
            <a:avLst/>
          </a:prstGeom>
          <a:noFill/>
        </p:spPr>
        <p:txBody>
          <a:bodyPr wrap="square" rtlCol="0">
            <a:spAutoFit/>
          </a:bodyPr>
          <a:lstStyle/>
          <a:p>
            <a:r>
              <a:rPr lang="en-SG" sz="2400" dirty="0">
                <a:latin typeface="Abadi" panose="020B0604020104020204" pitchFamily="34" charset="0"/>
              </a:rPr>
              <a:t>True/False</a:t>
            </a:r>
            <a:endParaRPr lang="en-US" sz="2400" dirty="0">
              <a:latin typeface="Abadi" panose="020B0604020104020204" pitchFamily="34" charset="0"/>
            </a:endParaRPr>
          </a:p>
        </p:txBody>
      </p:sp>
      <p:pic>
        <p:nvPicPr>
          <p:cNvPr id="2" name="CD1-TRACK 30">
            <a:hlinkClick r:id="" action="ppaction://media"/>
            <a:extLst>
              <a:ext uri="{FF2B5EF4-FFF2-40B4-BE49-F238E27FC236}">
                <a16:creationId xmlns:a16="http://schemas.microsoft.com/office/drawing/2014/main" id="{FFDB47CF-DAA9-4F9A-8FB5-02B2DE5DE86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540769" y="339526"/>
            <a:ext cx="487363" cy="487363"/>
          </a:xfrm>
          <a:prstGeom prst="rect">
            <a:avLst/>
          </a:prstGeom>
        </p:spPr>
      </p:pic>
      <p:sp>
        <p:nvSpPr>
          <p:cNvPr id="8" name="Oval 7">
            <a:extLst>
              <a:ext uri="{FF2B5EF4-FFF2-40B4-BE49-F238E27FC236}">
                <a16:creationId xmlns:a16="http://schemas.microsoft.com/office/drawing/2014/main" id="{4CD63DA9-5F0D-425D-9948-F373B54A6D25}"/>
              </a:ext>
            </a:extLst>
          </p:cNvPr>
          <p:cNvSpPr/>
          <p:nvPr/>
        </p:nvSpPr>
        <p:spPr>
          <a:xfrm>
            <a:off x="9423345" y="4295757"/>
            <a:ext cx="763480" cy="379835"/>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7" name="Oval 16">
            <a:extLst>
              <a:ext uri="{FF2B5EF4-FFF2-40B4-BE49-F238E27FC236}">
                <a16:creationId xmlns:a16="http://schemas.microsoft.com/office/drawing/2014/main" id="{675D76DB-0E73-4680-9121-D3F97FA87FB6}"/>
              </a:ext>
            </a:extLst>
          </p:cNvPr>
          <p:cNvSpPr/>
          <p:nvPr/>
        </p:nvSpPr>
        <p:spPr>
          <a:xfrm>
            <a:off x="10124680" y="4839836"/>
            <a:ext cx="794853" cy="378027"/>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8" name="Oval 17">
            <a:extLst>
              <a:ext uri="{FF2B5EF4-FFF2-40B4-BE49-F238E27FC236}">
                <a16:creationId xmlns:a16="http://schemas.microsoft.com/office/drawing/2014/main" id="{6069FFFD-B22A-4B8C-A5F2-18D6029D8856}"/>
              </a:ext>
            </a:extLst>
          </p:cNvPr>
          <p:cNvSpPr/>
          <p:nvPr/>
        </p:nvSpPr>
        <p:spPr>
          <a:xfrm>
            <a:off x="10124680" y="5301501"/>
            <a:ext cx="794853" cy="378027"/>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9" name="Oval 18">
            <a:extLst>
              <a:ext uri="{FF2B5EF4-FFF2-40B4-BE49-F238E27FC236}">
                <a16:creationId xmlns:a16="http://schemas.microsoft.com/office/drawing/2014/main" id="{BE1DA6F0-1243-4FDE-B939-ECA26A6E8A51}"/>
              </a:ext>
            </a:extLst>
          </p:cNvPr>
          <p:cNvSpPr/>
          <p:nvPr/>
        </p:nvSpPr>
        <p:spPr>
          <a:xfrm>
            <a:off x="9407658" y="5906178"/>
            <a:ext cx="794853" cy="378027"/>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20" name="Picture 19" descr="Logo, company name&#10;&#10;Description automatically generated">
            <a:extLst>
              <a:ext uri="{FF2B5EF4-FFF2-40B4-BE49-F238E27FC236}">
                <a16:creationId xmlns:a16="http://schemas.microsoft.com/office/drawing/2014/main" id="{4341B84E-BBB7-49C9-B6EE-70B7B6969D0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4521" t="19006" r="24769" b="31590"/>
          <a:stretch/>
        </p:blipFill>
        <p:spPr>
          <a:xfrm>
            <a:off x="10789326" y="532661"/>
            <a:ext cx="902105" cy="878888"/>
          </a:xfrm>
          <a:prstGeom prst="rect">
            <a:avLst/>
          </a:prstGeom>
        </p:spPr>
      </p:pic>
    </p:spTree>
    <p:extLst>
      <p:ext uri="{BB962C8B-B14F-4D97-AF65-F5344CB8AC3E}">
        <p14:creationId xmlns:p14="http://schemas.microsoft.com/office/powerpoint/2010/main" val="260118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bldLst>
      <p:bldP spid="8" grpId="0" animBg="1"/>
      <p:bldP spid="17" grpId="0"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3B3E78-22B0-4B22-893A-B44CC444E4F8}"/>
              </a:ext>
            </a:extLst>
          </p:cNvPr>
          <p:cNvSpPr txBox="1"/>
          <p:nvPr/>
        </p:nvSpPr>
        <p:spPr>
          <a:xfrm>
            <a:off x="357414" y="1473455"/>
            <a:ext cx="5297749" cy="4154984"/>
          </a:xfrm>
          <a:prstGeom prst="rect">
            <a:avLst/>
          </a:prstGeom>
          <a:noFill/>
        </p:spPr>
        <p:txBody>
          <a:bodyPr wrap="square">
            <a:spAutoFit/>
          </a:bodyPr>
          <a:lstStyle/>
          <a:p>
            <a:r>
              <a:rPr lang="en-US" sz="2400" b="0" dirty="0">
                <a:solidFill>
                  <a:srgbClr val="242021"/>
                </a:solidFill>
                <a:effectLst/>
                <a:highlight>
                  <a:srgbClr val="FFFF00"/>
                </a:highlight>
                <a:latin typeface="Abadi" panose="020B0604020104020204" pitchFamily="34" charset="0"/>
              </a:rPr>
              <a:t>Emma</a:t>
            </a:r>
            <a:r>
              <a:rPr lang="en-US" sz="2400" b="0" dirty="0">
                <a:solidFill>
                  <a:srgbClr val="242021"/>
                </a:solidFill>
                <a:effectLst/>
                <a:latin typeface="Abadi" panose="020B0604020104020204" pitchFamily="34" charset="0"/>
              </a:rPr>
              <a:t>: Hey, Jake, have you seen my friend, </a:t>
            </a:r>
            <a:r>
              <a:rPr lang="en-US" sz="2400" b="0" dirty="0">
                <a:solidFill>
                  <a:srgbClr val="FF0000"/>
                </a:solidFill>
                <a:effectLst/>
                <a:latin typeface="Abadi" panose="020B0604020104020204" pitchFamily="34" charset="0"/>
              </a:rPr>
              <a:t>Mary</a:t>
            </a:r>
            <a:r>
              <a:rPr lang="en-US" sz="2400" b="0" dirty="0">
                <a:solidFill>
                  <a:srgbClr val="242021"/>
                </a:solidFill>
                <a:effectLst/>
                <a:latin typeface="Abadi" panose="020B0604020104020204" pitchFamily="34" charset="0"/>
              </a:rPr>
              <a:t>?</a:t>
            </a:r>
            <a:br>
              <a:rPr lang="en-US" sz="2400" b="0" dirty="0">
                <a:solidFill>
                  <a:srgbClr val="242021"/>
                </a:solidFill>
                <a:effectLst/>
                <a:latin typeface="Abadi" panose="020B0604020104020204" pitchFamily="34" charset="0"/>
              </a:rPr>
            </a:br>
            <a:r>
              <a:rPr lang="en-US" sz="2400" b="0" dirty="0">
                <a:solidFill>
                  <a:srgbClr val="242021"/>
                </a:solidFill>
                <a:effectLst/>
                <a:highlight>
                  <a:srgbClr val="00FF00"/>
                </a:highlight>
                <a:latin typeface="Abadi" panose="020B0604020104020204" pitchFamily="34" charset="0"/>
              </a:rPr>
              <a:t>Jake:</a:t>
            </a:r>
            <a:r>
              <a:rPr lang="en-US" sz="2400" b="0" dirty="0">
                <a:solidFill>
                  <a:srgbClr val="242021"/>
                </a:solidFill>
                <a:effectLst/>
                <a:latin typeface="Abadi" panose="020B0604020104020204" pitchFamily="34" charset="0"/>
              </a:rPr>
              <a:t> </a:t>
            </a:r>
            <a:r>
              <a:rPr lang="en-US" sz="2400" b="0" dirty="0">
                <a:solidFill>
                  <a:srgbClr val="FF0000"/>
                </a:solidFill>
                <a:effectLst/>
                <a:latin typeface="Abadi" panose="020B0604020104020204" pitchFamily="34" charset="0"/>
              </a:rPr>
              <a:t>Mary</a:t>
            </a:r>
            <a:r>
              <a:rPr lang="en-US" sz="2400" b="0" dirty="0">
                <a:solidFill>
                  <a:srgbClr val="242021"/>
                </a:solidFill>
                <a:effectLst/>
                <a:latin typeface="Abadi" panose="020B0604020104020204" pitchFamily="34" charset="0"/>
              </a:rPr>
              <a:t>?</a:t>
            </a:r>
            <a:br>
              <a:rPr lang="en-US" sz="2400" b="0" dirty="0">
                <a:solidFill>
                  <a:srgbClr val="242021"/>
                </a:solidFill>
                <a:effectLst/>
                <a:latin typeface="Abadi" panose="020B0604020104020204" pitchFamily="34" charset="0"/>
              </a:rPr>
            </a:br>
            <a:r>
              <a:rPr lang="en-US" sz="2400" b="0" dirty="0">
                <a:solidFill>
                  <a:srgbClr val="242021"/>
                </a:solidFill>
                <a:effectLst/>
                <a:highlight>
                  <a:srgbClr val="FFFF00"/>
                </a:highlight>
                <a:latin typeface="Abadi" panose="020B0604020104020204" pitchFamily="34" charset="0"/>
              </a:rPr>
              <a:t>Emma:</a:t>
            </a:r>
            <a:r>
              <a:rPr lang="en-US" sz="2400" b="0" dirty="0">
                <a:solidFill>
                  <a:srgbClr val="242021"/>
                </a:solidFill>
                <a:effectLst/>
                <a:latin typeface="Abadi" panose="020B0604020104020204" pitchFamily="34" charset="0"/>
              </a:rPr>
              <a:t> Yeah, she's in my group.</a:t>
            </a:r>
            <a:br>
              <a:rPr lang="en-US" sz="2400" b="0" dirty="0">
                <a:solidFill>
                  <a:srgbClr val="242021"/>
                </a:solidFill>
                <a:effectLst/>
                <a:latin typeface="Abadi" panose="020B0604020104020204" pitchFamily="34" charset="0"/>
              </a:rPr>
            </a:br>
            <a:r>
              <a:rPr lang="en-US" sz="2400" b="0" dirty="0">
                <a:solidFill>
                  <a:srgbClr val="242021"/>
                </a:solidFill>
                <a:effectLst/>
                <a:highlight>
                  <a:srgbClr val="00FF00"/>
                </a:highlight>
                <a:latin typeface="Abadi" panose="020B0604020104020204" pitchFamily="34" charset="0"/>
              </a:rPr>
              <a:t>Jake: </a:t>
            </a:r>
            <a:r>
              <a:rPr lang="en-US" sz="2400" b="0" dirty="0">
                <a:solidFill>
                  <a:srgbClr val="242021"/>
                </a:solidFill>
                <a:effectLst/>
                <a:latin typeface="Abadi" panose="020B0604020104020204" pitchFamily="34" charset="0"/>
              </a:rPr>
              <a:t>What does she look like?</a:t>
            </a:r>
            <a:br>
              <a:rPr lang="en-US" sz="2400" b="0" dirty="0">
                <a:solidFill>
                  <a:srgbClr val="242021"/>
                </a:solidFill>
                <a:effectLst/>
                <a:latin typeface="Abadi" panose="020B0604020104020204" pitchFamily="34" charset="0"/>
              </a:rPr>
            </a:br>
            <a:r>
              <a:rPr lang="en-US" sz="2400" b="0" dirty="0">
                <a:solidFill>
                  <a:srgbClr val="242021"/>
                </a:solidFill>
                <a:effectLst/>
                <a:highlight>
                  <a:srgbClr val="FFFF00"/>
                </a:highlight>
                <a:latin typeface="Abadi" panose="020B0604020104020204" pitchFamily="34" charset="0"/>
              </a:rPr>
              <a:t>Emma:</a:t>
            </a:r>
            <a:r>
              <a:rPr lang="en-US" sz="2400" b="0" dirty="0">
                <a:solidFill>
                  <a:srgbClr val="242021"/>
                </a:solidFill>
                <a:effectLst/>
                <a:latin typeface="Abadi" panose="020B0604020104020204" pitchFamily="34" charset="0"/>
              </a:rPr>
              <a:t> She's </a:t>
            </a:r>
            <a:r>
              <a:rPr lang="en-US" sz="2400" b="0" u="sng" dirty="0">
                <a:solidFill>
                  <a:srgbClr val="FF0000"/>
                </a:solidFill>
                <a:effectLst/>
                <a:latin typeface="Abadi" panose="020B0604020104020204" pitchFamily="34" charset="0"/>
              </a:rPr>
              <a:t>tall and has long blond </a:t>
            </a:r>
            <a:r>
              <a:rPr lang="en-US" sz="2400" b="0" u="sng" dirty="0">
                <a:solidFill>
                  <a:srgbClr val="242021"/>
                </a:solidFill>
                <a:effectLst/>
                <a:latin typeface="Abadi" panose="020B0604020104020204" pitchFamily="34" charset="0"/>
              </a:rPr>
              <a:t>hair</a:t>
            </a:r>
            <a:r>
              <a:rPr lang="en-US" sz="2400" b="0" dirty="0">
                <a:solidFill>
                  <a:srgbClr val="242021"/>
                </a:solidFill>
                <a:effectLst/>
                <a:latin typeface="Abadi" panose="020B0604020104020204" pitchFamily="34" charset="0"/>
              </a:rPr>
              <a:t>.</a:t>
            </a:r>
            <a:br>
              <a:rPr lang="en-US" sz="2400" b="0" dirty="0">
                <a:solidFill>
                  <a:srgbClr val="242021"/>
                </a:solidFill>
                <a:effectLst/>
                <a:latin typeface="Abadi" panose="020B0604020104020204" pitchFamily="34" charset="0"/>
              </a:rPr>
            </a:br>
            <a:r>
              <a:rPr lang="en-US" sz="2400" b="0" dirty="0">
                <a:solidFill>
                  <a:srgbClr val="242021"/>
                </a:solidFill>
                <a:effectLst/>
                <a:highlight>
                  <a:srgbClr val="00FF00"/>
                </a:highlight>
                <a:latin typeface="Abadi" panose="020B0604020104020204" pitchFamily="34" charset="0"/>
              </a:rPr>
              <a:t>Jake:</a:t>
            </a:r>
            <a:r>
              <a:rPr lang="en-US" sz="2400" b="0" dirty="0">
                <a:solidFill>
                  <a:srgbClr val="242021"/>
                </a:solidFill>
                <a:effectLst/>
                <a:latin typeface="Abadi" panose="020B0604020104020204" pitchFamily="34" charset="0"/>
              </a:rPr>
              <a:t> Is she wearing </a:t>
            </a:r>
            <a:r>
              <a:rPr lang="en-US" sz="2400" b="0" u="sng" dirty="0">
                <a:solidFill>
                  <a:srgbClr val="FF0000"/>
                </a:solidFill>
                <a:effectLst/>
                <a:latin typeface="Abadi" panose="020B0604020104020204" pitchFamily="34" charset="0"/>
              </a:rPr>
              <a:t>a striped T-shi</a:t>
            </a:r>
            <a:r>
              <a:rPr lang="en-US" sz="2400" b="0" dirty="0">
                <a:solidFill>
                  <a:srgbClr val="FF0000"/>
                </a:solidFill>
                <a:effectLst/>
                <a:latin typeface="Abadi" panose="020B0604020104020204" pitchFamily="34" charset="0"/>
              </a:rPr>
              <a:t>rt </a:t>
            </a:r>
            <a:r>
              <a:rPr lang="en-US" sz="2400" b="0" u="sng" dirty="0">
                <a:solidFill>
                  <a:srgbClr val="FF0000"/>
                </a:solidFill>
                <a:effectLst/>
                <a:latin typeface="Abadi" panose="020B0604020104020204" pitchFamily="34" charset="0"/>
              </a:rPr>
              <a:t>and red shorts?</a:t>
            </a:r>
            <a:br>
              <a:rPr lang="en-US" sz="2400" b="0" u="sng" dirty="0">
                <a:solidFill>
                  <a:srgbClr val="FF0000"/>
                </a:solidFill>
                <a:effectLst/>
                <a:latin typeface="Abadi" panose="020B0604020104020204" pitchFamily="34" charset="0"/>
              </a:rPr>
            </a:br>
            <a:r>
              <a:rPr lang="en-US" sz="2400" b="0" dirty="0">
                <a:solidFill>
                  <a:srgbClr val="242021"/>
                </a:solidFill>
                <a:effectLst/>
                <a:highlight>
                  <a:srgbClr val="FFFF00"/>
                </a:highlight>
                <a:latin typeface="Abadi" panose="020B0604020104020204" pitchFamily="34" charset="0"/>
              </a:rPr>
              <a:t>Emma</a:t>
            </a:r>
            <a:r>
              <a:rPr lang="en-US" sz="2400" b="0" dirty="0">
                <a:solidFill>
                  <a:srgbClr val="242021"/>
                </a:solidFill>
                <a:effectLst/>
                <a:latin typeface="Abadi" panose="020B0604020104020204" pitchFamily="34" charset="0"/>
              </a:rPr>
              <a:t>: Yes, she is.</a:t>
            </a:r>
            <a:br>
              <a:rPr lang="en-US" sz="2400" b="0" dirty="0">
                <a:solidFill>
                  <a:srgbClr val="242021"/>
                </a:solidFill>
                <a:effectLst/>
                <a:latin typeface="Abadi" panose="020B0604020104020204" pitchFamily="34" charset="0"/>
              </a:rPr>
            </a:br>
            <a:endParaRPr lang="en-US" sz="2400" dirty="0">
              <a:latin typeface="Abadi" panose="020B0604020104020204" pitchFamily="34" charset="0"/>
            </a:endParaRPr>
          </a:p>
        </p:txBody>
      </p:sp>
      <p:sp>
        <p:nvSpPr>
          <p:cNvPr id="4" name="TextBox 3">
            <a:extLst>
              <a:ext uri="{FF2B5EF4-FFF2-40B4-BE49-F238E27FC236}">
                <a16:creationId xmlns:a16="http://schemas.microsoft.com/office/drawing/2014/main" id="{704CF400-6932-42F3-925F-70B2019409DE}"/>
              </a:ext>
            </a:extLst>
          </p:cNvPr>
          <p:cNvSpPr txBox="1"/>
          <p:nvPr/>
        </p:nvSpPr>
        <p:spPr>
          <a:xfrm>
            <a:off x="5542743" y="1479350"/>
            <a:ext cx="6094520" cy="4524315"/>
          </a:xfrm>
          <a:prstGeom prst="rect">
            <a:avLst/>
          </a:prstGeom>
          <a:noFill/>
        </p:spPr>
        <p:txBody>
          <a:bodyPr wrap="square">
            <a:spAutoFit/>
          </a:bodyPr>
          <a:lstStyle/>
          <a:p>
            <a:r>
              <a:rPr lang="en-US" sz="2400" b="0" dirty="0">
                <a:solidFill>
                  <a:srgbClr val="242021"/>
                </a:solidFill>
                <a:effectLst/>
                <a:latin typeface="Abadi" panose="020B0604020104020204" pitchFamily="34" charset="0"/>
              </a:rPr>
              <a:t>Jake: She went back to camp with Jane.</a:t>
            </a:r>
            <a:br>
              <a:rPr lang="en-US" sz="2400" b="0" dirty="0">
                <a:solidFill>
                  <a:srgbClr val="242021"/>
                </a:solidFill>
                <a:effectLst/>
                <a:latin typeface="Abadi" panose="020B0604020104020204" pitchFamily="34" charset="0"/>
              </a:rPr>
            </a:br>
            <a:r>
              <a:rPr lang="en-US" sz="2400" b="0" dirty="0">
                <a:solidFill>
                  <a:srgbClr val="242021"/>
                </a:solidFill>
                <a:effectLst/>
                <a:highlight>
                  <a:srgbClr val="FFFF00"/>
                </a:highlight>
                <a:latin typeface="Abadi" panose="020B0604020104020204" pitchFamily="34" charset="0"/>
              </a:rPr>
              <a:t>Emma</a:t>
            </a:r>
            <a:r>
              <a:rPr lang="en-US" sz="2400" b="0" dirty="0">
                <a:solidFill>
                  <a:srgbClr val="242021"/>
                </a:solidFill>
                <a:effectLst/>
                <a:latin typeface="Abadi" panose="020B0604020104020204" pitchFamily="34" charset="0"/>
              </a:rPr>
              <a:t>: Who?</a:t>
            </a:r>
            <a:br>
              <a:rPr lang="en-US" sz="2400" b="0" dirty="0">
                <a:solidFill>
                  <a:srgbClr val="242021"/>
                </a:solidFill>
                <a:effectLst/>
                <a:latin typeface="Abadi" panose="020B0604020104020204" pitchFamily="34" charset="0"/>
              </a:rPr>
            </a:br>
            <a:r>
              <a:rPr lang="en-US" sz="2400" b="0" dirty="0">
                <a:solidFill>
                  <a:srgbClr val="242021"/>
                </a:solidFill>
                <a:effectLst/>
                <a:highlight>
                  <a:srgbClr val="00FF00"/>
                </a:highlight>
                <a:latin typeface="Abadi" panose="020B0604020104020204" pitchFamily="34" charset="0"/>
              </a:rPr>
              <a:t>Jake: </a:t>
            </a:r>
            <a:r>
              <a:rPr lang="en-US" sz="2400" b="0" dirty="0">
                <a:solidFill>
                  <a:srgbClr val="FF0000"/>
                </a:solidFill>
                <a:effectLst/>
                <a:latin typeface="Abadi" panose="020B0604020104020204" pitchFamily="34" charset="0"/>
              </a:rPr>
              <a:t>Jane Stephens</a:t>
            </a:r>
            <a:r>
              <a:rPr lang="en-US" sz="2400" b="0" dirty="0">
                <a:solidFill>
                  <a:srgbClr val="242021"/>
                </a:solidFill>
                <a:effectLst/>
                <a:latin typeface="Abadi" panose="020B0604020104020204" pitchFamily="34" charset="0"/>
              </a:rPr>
              <a:t>.</a:t>
            </a:r>
            <a:br>
              <a:rPr lang="en-US" sz="2400" b="0" dirty="0">
                <a:solidFill>
                  <a:srgbClr val="242021"/>
                </a:solidFill>
                <a:effectLst/>
                <a:latin typeface="Abadi" panose="020B0604020104020204" pitchFamily="34" charset="0"/>
              </a:rPr>
            </a:br>
            <a:r>
              <a:rPr lang="en-US" sz="2400" b="0" dirty="0">
                <a:solidFill>
                  <a:srgbClr val="242021"/>
                </a:solidFill>
                <a:effectLst/>
                <a:highlight>
                  <a:srgbClr val="FFFF00"/>
                </a:highlight>
                <a:latin typeface="Abadi" panose="020B0604020104020204" pitchFamily="34" charset="0"/>
              </a:rPr>
              <a:t>Emma</a:t>
            </a:r>
            <a:r>
              <a:rPr lang="en-US" sz="2400" b="0" dirty="0">
                <a:solidFill>
                  <a:srgbClr val="242021"/>
                </a:solidFill>
                <a:effectLst/>
                <a:latin typeface="Abadi" panose="020B0604020104020204" pitchFamily="34" charset="0"/>
              </a:rPr>
              <a:t>: What does she look like?</a:t>
            </a:r>
            <a:br>
              <a:rPr lang="en-US" sz="2400" b="0" dirty="0">
                <a:solidFill>
                  <a:srgbClr val="242021"/>
                </a:solidFill>
                <a:effectLst/>
                <a:latin typeface="Abadi" panose="020B0604020104020204" pitchFamily="34" charset="0"/>
              </a:rPr>
            </a:br>
            <a:r>
              <a:rPr lang="en-US" sz="2400" b="0" dirty="0">
                <a:solidFill>
                  <a:srgbClr val="242021"/>
                </a:solidFill>
                <a:effectLst/>
                <a:highlight>
                  <a:srgbClr val="00FF00"/>
                </a:highlight>
                <a:latin typeface="Abadi" panose="020B0604020104020204" pitchFamily="34" charset="0"/>
              </a:rPr>
              <a:t>Jake</a:t>
            </a:r>
            <a:r>
              <a:rPr lang="en-US" sz="2400" b="0" dirty="0">
                <a:solidFill>
                  <a:srgbClr val="242021"/>
                </a:solidFill>
                <a:effectLst/>
                <a:latin typeface="Abadi" panose="020B0604020104020204" pitchFamily="34" charset="0"/>
              </a:rPr>
              <a:t>: She's </a:t>
            </a:r>
            <a:r>
              <a:rPr lang="en-US" sz="2400" b="0" u="sng" dirty="0">
                <a:solidFill>
                  <a:srgbClr val="FF0000"/>
                </a:solidFill>
                <a:effectLst/>
                <a:latin typeface="Abadi" panose="020B0604020104020204" pitchFamily="34" charset="0"/>
              </a:rPr>
              <a:t>short and has short black hair</a:t>
            </a:r>
            <a:r>
              <a:rPr lang="en-US" sz="2400" b="0" u="sng" dirty="0">
                <a:solidFill>
                  <a:srgbClr val="242021"/>
                </a:solidFill>
                <a:effectLst/>
                <a:latin typeface="Abadi" panose="020B0604020104020204" pitchFamily="34" charset="0"/>
              </a:rPr>
              <a:t>.</a:t>
            </a:r>
            <a:br>
              <a:rPr lang="en-US" sz="2400" b="0" u="sng" dirty="0">
                <a:solidFill>
                  <a:srgbClr val="242021"/>
                </a:solidFill>
                <a:effectLst/>
                <a:latin typeface="Abadi" panose="020B0604020104020204" pitchFamily="34" charset="0"/>
              </a:rPr>
            </a:br>
            <a:r>
              <a:rPr lang="en-US" sz="2400" b="0" dirty="0">
                <a:solidFill>
                  <a:srgbClr val="242021"/>
                </a:solidFill>
                <a:effectLst/>
                <a:highlight>
                  <a:srgbClr val="FFFF00"/>
                </a:highlight>
                <a:latin typeface="Abadi" panose="020B0604020104020204" pitchFamily="34" charset="0"/>
              </a:rPr>
              <a:t>Emma:</a:t>
            </a:r>
            <a:r>
              <a:rPr lang="en-US" sz="2400" b="0" dirty="0">
                <a:solidFill>
                  <a:srgbClr val="242021"/>
                </a:solidFill>
                <a:effectLst/>
                <a:latin typeface="Abadi" panose="020B0604020104020204" pitchFamily="34" charset="0"/>
              </a:rPr>
              <a:t> Is she wearing </a:t>
            </a:r>
            <a:r>
              <a:rPr lang="en-US" sz="2400" b="0" u="sng" dirty="0">
                <a:solidFill>
                  <a:srgbClr val="FF0000"/>
                </a:solidFill>
                <a:effectLst/>
                <a:latin typeface="Abadi" panose="020B0604020104020204" pitchFamily="34" charset="0"/>
              </a:rPr>
              <a:t>glasses?</a:t>
            </a:r>
            <a:br>
              <a:rPr lang="en-US" sz="2400" b="0" dirty="0">
                <a:solidFill>
                  <a:srgbClr val="242021"/>
                </a:solidFill>
                <a:effectLst/>
                <a:latin typeface="Abadi" panose="020B0604020104020204" pitchFamily="34" charset="0"/>
              </a:rPr>
            </a:br>
            <a:r>
              <a:rPr lang="en-US" sz="2400" b="0" dirty="0">
                <a:solidFill>
                  <a:srgbClr val="242021"/>
                </a:solidFill>
                <a:effectLst/>
                <a:highlight>
                  <a:srgbClr val="00FF00"/>
                </a:highlight>
                <a:latin typeface="Abadi" panose="020B0604020104020204" pitchFamily="34" charset="0"/>
              </a:rPr>
              <a:t>Jake:</a:t>
            </a:r>
            <a:r>
              <a:rPr lang="en-US" sz="2400" b="0" dirty="0">
                <a:solidFill>
                  <a:srgbClr val="242021"/>
                </a:solidFill>
                <a:effectLst/>
                <a:latin typeface="Abadi" panose="020B0604020104020204" pitchFamily="34" charset="0"/>
              </a:rPr>
              <a:t> No, she isn't.</a:t>
            </a:r>
            <a:br>
              <a:rPr lang="en-US" sz="2400" b="0" dirty="0">
                <a:solidFill>
                  <a:srgbClr val="242021"/>
                </a:solidFill>
                <a:effectLst/>
                <a:latin typeface="Abadi" panose="020B0604020104020204" pitchFamily="34" charset="0"/>
              </a:rPr>
            </a:br>
            <a:r>
              <a:rPr lang="en-US" sz="2400" b="0" dirty="0">
                <a:solidFill>
                  <a:srgbClr val="242021"/>
                </a:solidFill>
                <a:effectLst/>
                <a:highlight>
                  <a:srgbClr val="FFFF00"/>
                </a:highlight>
                <a:latin typeface="Abadi" panose="020B0604020104020204" pitchFamily="34" charset="0"/>
              </a:rPr>
              <a:t>Emma:</a:t>
            </a:r>
            <a:r>
              <a:rPr lang="en-US" sz="2400" b="0" dirty="0">
                <a:solidFill>
                  <a:srgbClr val="242021"/>
                </a:solidFill>
                <a:effectLst/>
                <a:latin typeface="Abadi" panose="020B0604020104020204" pitchFamily="34" charset="0"/>
              </a:rPr>
              <a:t> I think I know who she is. Let's go back to camp.</a:t>
            </a:r>
            <a:br>
              <a:rPr lang="en-US" sz="2400" b="0" dirty="0">
                <a:solidFill>
                  <a:srgbClr val="242021"/>
                </a:solidFill>
                <a:effectLst/>
                <a:latin typeface="Abadi" panose="020B0604020104020204" pitchFamily="34" charset="0"/>
              </a:rPr>
            </a:br>
            <a:r>
              <a:rPr lang="en-US" sz="2400" b="0" dirty="0">
                <a:solidFill>
                  <a:srgbClr val="242021"/>
                </a:solidFill>
                <a:effectLst/>
                <a:highlight>
                  <a:srgbClr val="00FF00"/>
                </a:highlight>
                <a:latin typeface="Abadi" panose="020B0604020104020204" pitchFamily="34" charset="0"/>
              </a:rPr>
              <a:t>Jake:</a:t>
            </a:r>
            <a:r>
              <a:rPr lang="en-US" sz="2400" b="0" dirty="0">
                <a:solidFill>
                  <a:srgbClr val="242021"/>
                </a:solidFill>
                <a:effectLst/>
                <a:latin typeface="Abadi" panose="020B0604020104020204" pitchFamily="34" charset="0"/>
              </a:rPr>
              <a:t> OK.</a:t>
            </a:r>
            <a:br>
              <a:rPr lang="en-US" sz="2400" b="0" dirty="0">
                <a:solidFill>
                  <a:srgbClr val="242021"/>
                </a:solidFill>
                <a:effectLst/>
                <a:latin typeface="Abadi" panose="020B0604020104020204" pitchFamily="34" charset="0"/>
              </a:rPr>
            </a:br>
            <a:br>
              <a:rPr lang="en-US" sz="2400" dirty="0">
                <a:latin typeface="Abadi" panose="020B0604020104020204" pitchFamily="34" charset="0"/>
              </a:rPr>
            </a:br>
            <a:endParaRPr lang="en-US" sz="2400" dirty="0">
              <a:latin typeface="Abadi" panose="020B0604020104020204" pitchFamily="34" charset="0"/>
            </a:endParaRPr>
          </a:p>
        </p:txBody>
      </p:sp>
      <p:sp>
        <p:nvSpPr>
          <p:cNvPr id="6" name="TextBox 5">
            <a:extLst>
              <a:ext uri="{FF2B5EF4-FFF2-40B4-BE49-F238E27FC236}">
                <a16:creationId xmlns:a16="http://schemas.microsoft.com/office/drawing/2014/main" id="{5B584148-1ADB-4C13-ACA1-E4A296486949}"/>
              </a:ext>
            </a:extLst>
          </p:cNvPr>
          <p:cNvSpPr txBox="1"/>
          <p:nvPr/>
        </p:nvSpPr>
        <p:spPr>
          <a:xfrm>
            <a:off x="2032986" y="568169"/>
            <a:ext cx="7572652" cy="707886"/>
          </a:xfrm>
          <a:prstGeom prst="rect">
            <a:avLst/>
          </a:prstGeom>
          <a:solidFill>
            <a:schemeClr val="accent4">
              <a:lumMod val="20000"/>
              <a:lumOff val="80000"/>
            </a:schemeClr>
          </a:solidFill>
        </p:spPr>
        <p:txBody>
          <a:bodyPr wrap="square" rtlCol="0">
            <a:spAutoFit/>
          </a:bodyPr>
          <a:lstStyle/>
          <a:p>
            <a:r>
              <a:rPr lang="en-SG" sz="2000" dirty="0">
                <a:latin typeface="Abadi" panose="020B0604020104020204" pitchFamily="34" charset="0"/>
              </a:rPr>
              <a:t>Role play with your partner. Imagine you are finding your friend. You can change the underlined words.</a:t>
            </a:r>
            <a:endParaRPr lang="en-US" sz="2000" dirty="0">
              <a:latin typeface="Abadi" panose="020B0604020104020204" pitchFamily="34" charset="0"/>
            </a:endParaRPr>
          </a:p>
        </p:txBody>
      </p:sp>
      <p:pic>
        <p:nvPicPr>
          <p:cNvPr id="5" name="Picture 4" descr="Logo, company name&#10;&#10;Description automatically generated">
            <a:extLst>
              <a:ext uri="{FF2B5EF4-FFF2-40B4-BE49-F238E27FC236}">
                <a16:creationId xmlns:a16="http://schemas.microsoft.com/office/drawing/2014/main" id="{91F1413B-37FA-46F3-850E-3E96688886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521" t="19006" r="24769" b="31590"/>
          <a:stretch/>
        </p:blipFill>
        <p:spPr>
          <a:xfrm>
            <a:off x="10789326" y="532661"/>
            <a:ext cx="902105" cy="878888"/>
          </a:xfrm>
          <a:prstGeom prst="rect">
            <a:avLst/>
          </a:prstGeom>
        </p:spPr>
      </p:pic>
      <p:pic>
        <p:nvPicPr>
          <p:cNvPr id="7" name="CD1-TRACK 30">
            <a:hlinkClick r:id="" action="ppaction://media"/>
            <a:extLst>
              <a:ext uri="{FF2B5EF4-FFF2-40B4-BE49-F238E27FC236}">
                <a16:creationId xmlns:a16="http://schemas.microsoft.com/office/drawing/2014/main" id="{6B1FC05F-E4A1-464E-A5EA-500C5855D7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59014" y="288979"/>
            <a:ext cx="517631" cy="487363"/>
          </a:xfrm>
          <a:prstGeom prst="rect">
            <a:avLst/>
          </a:prstGeom>
        </p:spPr>
      </p:pic>
    </p:spTree>
    <p:extLst>
      <p:ext uri="{BB962C8B-B14F-4D97-AF65-F5344CB8AC3E}">
        <p14:creationId xmlns:p14="http://schemas.microsoft.com/office/powerpoint/2010/main" val="217691725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1D632EA0-104C-41BD-B8E6-B973439E93A1}"/>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352582" y="856693"/>
            <a:ext cx="949912" cy="949912"/>
          </a:xfrm>
          <a:prstGeom prst="rect">
            <a:avLst/>
          </a:prstGeom>
        </p:spPr>
      </p:pic>
      <p:sp>
        <p:nvSpPr>
          <p:cNvPr id="7" name="TextBox 6">
            <a:extLst>
              <a:ext uri="{FF2B5EF4-FFF2-40B4-BE49-F238E27FC236}">
                <a16:creationId xmlns:a16="http://schemas.microsoft.com/office/drawing/2014/main" id="{707BD5AD-FDEF-492E-8AD4-4A1D3E7BB311}"/>
              </a:ext>
            </a:extLst>
          </p:cNvPr>
          <p:cNvSpPr txBox="1"/>
          <p:nvPr/>
        </p:nvSpPr>
        <p:spPr>
          <a:xfrm>
            <a:off x="3302494" y="977706"/>
            <a:ext cx="5584054" cy="707886"/>
          </a:xfrm>
          <a:prstGeom prst="rect">
            <a:avLst/>
          </a:prstGeom>
          <a:noFill/>
        </p:spPr>
        <p:txBody>
          <a:bodyPr wrap="square" rtlCol="0">
            <a:spAutoFit/>
          </a:bodyPr>
          <a:lstStyle/>
          <a:p>
            <a:r>
              <a:rPr lang="en-SG" sz="4000" dirty="0">
                <a:latin typeface="Abadi" panose="020B0604020104020204" pitchFamily="34" charset="0"/>
              </a:rPr>
              <a:t>CONVERSTION SKILL </a:t>
            </a:r>
            <a:endParaRPr lang="en-US" sz="4000" dirty="0">
              <a:latin typeface="Abadi" panose="020B0604020104020204" pitchFamily="34" charset="0"/>
            </a:endParaRPr>
          </a:p>
        </p:txBody>
      </p:sp>
      <p:sp>
        <p:nvSpPr>
          <p:cNvPr id="8" name="TextBox 7">
            <a:extLst>
              <a:ext uri="{FF2B5EF4-FFF2-40B4-BE49-F238E27FC236}">
                <a16:creationId xmlns:a16="http://schemas.microsoft.com/office/drawing/2014/main" id="{3277DB9D-6C10-495C-B5AC-5C6ECB7E513A}"/>
              </a:ext>
            </a:extLst>
          </p:cNvPr>
          <p:cNvSpPr txBox="1"/>
          <p:nvPr/>
        </p:nvSpPr>
        <p:spPr>
          <a:xfrm>
            <a:off x="954869" y="2101760"/>
            <a:ext cx="10377995" cy="3603872"/>
          </a:xfrm>
          <a:prstGeom prst="rect">
            <a:avLst/>
          </a:prstGeom>
          <a:solidFill>
            <a:schemeClr val="accent6">
              <a:lumMod val="20000"/>
              <a:lumOff val="80000"/>
            </a:schemeClr>
          </a:solidFill>
        </p:spPr>
        <p:txBody>
          <a:bodyPr wrap="square" rtlCol="0">
            <a:spAutoFit/>
          </a:bodyPr>
          <a:lstStyle/>
          <a:p>
            <a:r>
              <a:rPr lang="en-SG" sz="2400" dirty="0">
                <a:latin typeface="Abadi" panose="020B0604020104020204" pitchFamily="34" charset="0"/>
              </a:rPr>
              <a:t>When you want to end a conversation in a friendly way , you often say </a:t>
            </a:r>
          </a:p>
          <a:p>
            <a:endParaRPr lang="en-SG" sz="2400" dirty="0">
              <a:latin typeface="Abadi" panose="020B0604020104020204" pitchFamily="34" charset="0"/>
            </a:endParaRPr>
          </a:p>
          <a:p>
            <a:r>
              <a:rPr lang="en-SG" sz="2400" dirty="0">
                <a:latin typeface="Abadi" panose="020B0604020104020204" pitchFamily="34" charset="0"/>
              </a:rPr>
              <a:t>                 	</a:t>
            </a:r>
            <a:r>
              <a:rPr lang="en-SG" sz="2400" b="1" dirty="0">
                <a:solidFill>
                  <a:schemeClr val="accent5">
                    <a:lumMod val="50000"/>
                  </a:schemeClr>
                </a:solidFill>
                <a:latin typeface="Times New Roman" panose="02020603050405020304" pitchFamily="18" charset="0"/>
                <a:cs typeface="Times New Roman" panose="02020603050405020304" pitchFamily="18" charset="0"/>
              </a:rPr>
              <a:t>See you soon.</a:t>
            </a:r>
          </a:p>
          <a:p>
            <a:r>
              <a:rPr lang="en-SG" sz="2400" b="1" dirty="0">
                <a:solidFill>
                  <a:schemeClr val="accent5">
                    <a:lumMod val="50000"/>
                  </a:schemeClr>
                </a:solidFill>
                <a:latin typeface="Times New Roman" panose="02020603050405020304" pitchFamily="18" charset="0"/>
                <a:cs typeface="Times New Roman" panose="02020603050405020304" pitchFamily="18" charset="0"/>
              </a:rPr>
              <a:t>                	Talk to you later.</a:t>
            </a:r>
          </a:p>
          <a:p>
            <a:pPr marL="0" marR="0" indent="439420">
              <a:lnSpc>
                <a:spcPct val="115000"/>
              </a:lnSpc>
              <a:spcBef>
                <a:spcPts val="0"/>
              </a:spcBef>
              <a:spcAft>
                <a:spcPts val="0"/>
              </a:spcAft>
            </a:pPr>
            <a:r>
              <a:rPr lang="en-US" sz="2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See you later</a:t>
            </a:r>
            <a:endParaRPr lang="en-US" sz="2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439420">
              <a:lnSpc>
                <a:spcPct val="115000"/>
              </a:lnSpc>
              <a:spcBef>
                <a:spcPts val="0"/>
              </a:spcBef>
              <a:spcAft>
                <a:spcPts val="0"/>
              </a:spcAft>
            </a:pPr>
            <a:r>
              <a:rPr lang="vi-VN" sz="2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Take care</a:t>
            </a:r>
            <a:endParaRPr lang="en-US" sz="2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439420">
              <a:lnSpc>
                <a:spcPct val="115000"/>
              </a:lnSpc>
              <a:spcBef>
                <a:spcPts val="0"/>
              </a:spcBef>
              <a:spcAft>
                <a:spcPts val="0"/>
              </a:spcAft>
            </a:pPr>
            <a:r>
              <a:rPr lang="vi-VN" sz="2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Catch you later</a:t>
            </a:r>
            <a:endParaRPr lang="en-US" sz="2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vi-VN" sz="2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Peace out</a:t>
            </a:r>
            <a:endParaRPr lang="en-US" sz="2400" b="1" dirty="0">
              <a:solidFill>
                <a:schemeClr val="accent5">
                  <a:lumMod val="50000"/>
                </a:schemeClr>
              </a:solidFill>
              <a:latin typeface="Times New Roman" panose="02020603050405020304" pitchFamily="18" charset="0"/>
              <a:cs typeface="Times New Roman" panose="02020603050405020304" pitchFamily="18" charset="0"/>
            </a:endParaRPr>
          </a:p>
          <a:p>
            <a:pPr marL="0" marR="0" indent="439420">
              <a:lnSpc>
                <a:spcPct val="115000"/>
              </a:lnSpc>
              <a:spcBef>
                <a:spcPts val="0"/>
              </a:spcBef>
              <a:spcAft>
                <a:spcPts val="0"/>
              </a:spcAft>
            </a:pPr>
            <a:endParaRPr lang="en-US" sz="2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B9B1F3E5-4BE4-46FC-9381-1A760EA3E16C}"/>
              </a:ext>
            </a:extLst>
          </p:cNvPr>
          <p:cNvSpPr txBox="1"/>
          <p:nvPr/>
        </p:nvSpPr>
        <p:spPr>
          <a:xfrm>
            <a:off x="1450019" y="5705632"/>
            <a:ext cx="9339307" cy="523220"/>
          </a:xfrm>
          <a:prstGeom prst="rect">
            <a:avLst/>
          </a:prstGeom>
          <a:noFill/>
        </p:spPr>
        <p:txBody>
          <a:bodyPr wrap="square" rtlCol="0">
            <a:spAutoFit/>
          </a:bodyPr>
          <a:lstStyle/>
          <a:p>
            <a:r>
              <a:rPr lang="en-SG" sz="2800" dirty="0">
                <a:latin typeface="Abadi" panose="020B0604020104020204" pitchFamily="34" charset="0"/>
              </a:rPr>
              <a:t>Let’s practice to say goodbye to your friends and teacher.</a:t>
            </a:r>
            <a:endParaRPr lang="en-US" sz="2800" dirty="0">
              <a:latin typeface="Abadi" panose="020B0604020104020204" pitchFamily="34" charset="0"/>
            </a:endParaRPr>
          </a:p>
        </p:txBody>
      </p:sp>
      <p:pic>
        <p:nvPicPr>
          <p:cNvPr id="10" name="Picture 9" descr="Logo, company name&#10;&#10;Description automatically generated">
            <a:extLst>
              <a:ext uri="{FF2B5EF4-FFF2-40B4-BE49-F238E27FC236}">
                <a16:creationId xmlns:a16="http://schemas.microsoft.com/office/drawing/2014/main" id="{5FCA267F-E4F2-4717-A22C-EA85BE7B567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521" t="19006" r="24769" b="31590"/>
          <a:stretch/>
        </p:blipFill>
        <p:spPr>
          <a:xfrm>
            <a:off x="10789326" y="532661"/>
            <a:ext cx="902105" cy="878888"/>
          </a:xfrm>
          <a:prstGeom prst="rect">
            <a:avLst/>
          </a:prstGeom>
        </p:spPr>
      </p:pic>
      <p:pic>
        <p:nvPicPr>
          <p:cNvPr id="2" name="CD1-TRACK 31">
            <a:hlinkClick r:id="" action="ppaction://media"/>
            <a:extLst>
              <a:ext uri="{FF2B5EF4-FFF2-40B4-BE49-F238E27FC236}">
                <a16:creationId xmlns:a16="http://schemas.microsoft.com/office/drawing/2014/main" id="{6F20E02B-63B2-4A3B-88D9-942D805B58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04068" y="4626598"/>
            <a:ext cx="487363" cy="487363"/>
          </a:xfrm>
          <a:prstGeom prst="rect">
            <a:avLst/>
          </a:prstGeom>
        </p:spPr>
      </p:pic>
    </p:spTree>
    <p:extLst>
      <p:ext uri="{BB962C8B-B14F-4D97-AF65-F5344CB8AC3E}">
        <p14:creationId xmlns:p14="http://schemas.microsoft.com/office/powerpoint/2010/main" val="116215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ADF4B98-C10B-4E51-814A-AC90E5819D68}"/>
              </a:ext>
            </a:extLst>
          </p:cNvPr>
          <p:cNvSpPr/>
          <p:nvPr/>
        </p:nvSpPr>
        <p:spPr>
          <a:xfrm>
            <a:off x="2129672" y="2354456"/>
            <a:ext cx="7932655" cy="1314216"/>
          </a:xfrm>
          <a:prstGeom prst="roundRect">
            <a:avLst/>
          </a:prstGeom>
          <a:solidFill>
            <a:schemeClr val="accent5">
              <a:lumMod val="50000"/>
            </a:schemeClr>
          </a:solidFill>
          <a:ln>
            <a:no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8000" dirty="0">
                <a:solidFill>
                  <a:srgbClr val="FF9966"/>
                </a:solidFill>
                <a:latin typeface="Algerian" panose="04020705040A02060702" pitchFamily="82" charset="0"/>
              </a:rPr>
              <a:t>WRAP-UP</a:t>
            </a:r>
            <a:endParaRPr lang="en-US" sz="8000" dirty="0">
              <a:solidFill>
                <a:srgbClr val="FF9966"/>
              </a:solidFill>
              <a:latin typeface="Algerian" panose="04020705040A02060702" pitchFamily="82" charset="0"/>
            </a:endParaRPr>
          </a:p>
        </p:txBody>
      </p:sp>
      <p:pic>
        <p:nvPicPr>
          <p:cNvPr id="3" name="Picture 2" descr="Logo, company name&#10;&#10;Description automatically generated">
            <a:extLst>
              <a:ext uri="{FF2B5EF4-FFF2-40B4-BE49-F238E27FC236}">
                <a16:creationId xmlns:a16="http://schemas.microsoft.com/office/drawing/2014/main" id="{0ADA57F6-908C-4E1C-BF90-B34DEA41CA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521" t="19006" r="24769" b="31590"/>
          <a:stretch/>
        </p:blipFill>
        <p:spPr>
          <a:xfrm>
            <a:off x="10789326" y="532661"/>
            <a:ext cx="902105" cy="878888"/>
          </a:xfrm>
          <a:prstGeom prst="rect">
            <a:avLst/>
          </a:prstGeom>
        </p:spPr>
      </p:pic>
    </p:spTree>
    <p:extLst>
      <p:ext uri="{BB962C8B-B14F-4D97-AF65-F5344CB8AC3E}">
        <p14:creationId xmlns:p14="http://schemas.microsoft.com/office/powerpoint/2010/main" val="24162814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PowerPoint&#10;&#10;Description automatically generated">
            <a:extLst>
              <a:ext uri="{FF2B5EF4-FFF2-40B4-BE49-F238E27FC236}">
                <a16:creationId xmlns:a16="http://schemas.microsoft.com/office/drawing/2014/main" id="{9C847DB3-DF55-4DC5-BD4E-68093F9B7143}"/>
              </a:ext>
            </a:extLst>
          </p:cNvPr>
          <p:cNvPicPr>
            <a:picLocks noChangeAspect="1"/>
          </p:cNvPicPr>
          <p:nvPr/>
        </p:nvPicPr>
        <p:blipFill rotWithShape="1">
          <a:blip r:embed="rId2"/>
          <a:srcRect l="11141" t="24336" r="25072" b="24790"/>
          <a:stretch/>
        </p:blipFill>
        <p:spPr>
          <a:xfrm>
            <a:off x="1168893" y="1720048"/>
            <a:ext cx="9996256" cy="4484621"/>
          </a:xfrm>
          <a:prstGeom prst="rect">
            <a:avLst/>
          </a:prstGeom>
        </p:spPr>
      </p:pic>
      <p:sp>
        <p:nvSpPr>
          <p:cNvPr id="4" name="TextBox 3">
            <a:extLst>
              <a:ext uri="{FF2B5EF4-FFF2-40B4-BE49-F238E27FC236}">
                <a16:creationId xmlns:a16="http://schemas.microsoft.com/office/drawing/2014/main" id="{0AFF273A-695A-4D27-AE11-463A18B0DFF0}"/>
              </a:ext>
            </a:extLst>
          </p:cNvPr>
          <p:cNvSpPr txBox="1"/>
          <p:nvPr/>
        </p:nvSpPr>
        <p:spPr>
          <a:xfrm>
            <a:off x="1324253" y="1185991"/>
            <a:ext cx="6276512" cy="369332"/>
          </a:xfrm>
          <a:prstGeom prst="rect">
            <a:avLst/>
          </a:prstGeom>
          <a:solidFill>
            <a:srgbClr val="FFE07D"/>
          </a:solidFill>
        </p:spPr>
        <p:txBody>
          <a:bodyPr wrap="square" rtlCol="0">
            <a:spAutoFit/>
          </a:bodyPr>
          <a:lstStyle/>
          <a:p>
            <a:r>
              <a:rPr lang="en-US" dirty="0"/>
              <a:t>         https://wordwall.net/resource/20595766</a:t>
            </a:r>
          </a:p>
        </p:txBody>
      </p:sp>
      <p:pic>
        <p:nvPicPr>
          <p:cNvPr id="5" name="Picture 4" descr="A picture containing icon&#10;&#10;Description automatically generated">
            <a:hlinkClick r:id="rId3"/>
            <a:extLst>
              <a:ext uri="{FF2B5EF4-FFF2-40B4-BE49-F238E27FC236}">
                <a16:creationId xmlns:a16="http://schemas.microsoft.com/office/drawing/2014/main" id="{0158DA3F-5FE0-4587-A85C-86C0242AF01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600765" y="788547"/>
            <a:ext cx="1238897" cy="931501"/>
          </a:xfrm>
          <a:prstGeom prst="rect">
            <a:avLst/>
          </a:prstGeom>
        </p:spPr>
      </p:pic>
      <p:sp>
        <p:nvSpPr>
          <p:cNvPr id="2" name="TextBox 1">
            <a:extLst>
              <a:ext uri="{FF2B5EF4-FFF2-40B4-BE49-F238E27FC236}">
                <a16:creationId xmlns:a16="http://schemas.microsoft.com/office/drawing/2014/main" id="{5E114B29-8C13-43F7-BD02-EA58549D674A}"/>
              </a:ext>
            </a:extLst>
          </p:cNvPr>
          <p:cNvSpPr txBox="1"/>
          <p:nvPr/>
        </p:nvSpPr>
        <p:spPr>
          <a:xfrm>
            <a:off x="1802167" y="482348"/>
            <a:ext cx="4989250" cy="584775"/>
          </a:xfrm>
          <a:prstGeom prst="rect">
            <a:avLst/>
          </a:prstGeom>
          <a:noFill/>
        </p:spPr>
        <p:txBody>
          <a:bodyPr wrap="square" rtlCol="0">
            <a:spAutoFit/>
          </a:bodyPr>
          <a:lstStyle/>
          <a:p>
            <a:r>
              <a:rPr lang="en-SG" sz="3200" dirty="0">
                <a:latin typeface="Abadi" panose="020B0604020104020204" pitchFamily="34" charset="0"/>
              </a:rPr>
              <a:t>ONLINE PRACTICE</a:t>
            </a:r>
            <a:endParaRPr lang="en-US" sz="3200" dirty="0">
              <a:latin typeface="Abadi" panose="020B0604020104020204" pitchFamily="34" charset="0"/>
            </a:endParaRPr>
          </a:p>
        </p:txBody>
      </p:sp>
      <p:pic>
        <p:nvPicPr>
          <p:cNvPr id="6" name="Picture 5" descr="Logo, company name&#10;&#10;Description automatically generated">
            <a:extLst>
              <a:ext uri="{FF2B5EF4-FFF2-40B4-BE49-F238E27FC236}">
                <a16:creationId xmlns:a16="http://schemas.microsoft.com/office/drawing/2014/main" id="{1F2143DC-B9CE-4ABC-863A-CA71ADF0591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521" t="19006" r="24769" b="31590"/>
          <a:stretch/>
        </p:blipFill>
        <p:spPr>
          <a:xfrm>
            <a:off x="10789326" y="532661"/>
            <a:ext cx="902105" cy="878888"/>
          </a:xfrm>
          <a:prstGeom prst="rect">
            <a:avLst/>
          </a:prstGeom>
        </p:spPr>
      </p:pic>
    </p:spTree>
    <p:extLst>
      <p:ext uri="{BB962C8B-B14F-4D97-AF65-F5344CB8AC3E}">
        <p14:creationId xmlns:p14="http://schemas.microsoft.com/office/powerpoint/2010/main" val="2622679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EE9501F-0A75-495F-9652-48CE60470C6B}"/>
              </a:ext>
            </a:extLst>
          </p:cNvPr>
          <p:cNvSpPr/>
          <p:nvPr/>
        </p:nvSpPr>
        <p:spPr>
          <a:xfrm>
            <a:off x="1976764" y="901913"/>
            <a:ext cx="7932655" cy="1314216"/>
          </a:xfrm>
          <a:prstGeom prst="roundRect">
            <a:avLst/>
          </a:prstGeom>
          <a:solidFill>
            <a:schemeClr val="accent5">
              <a:lumMod val="50000"/>
            </a:schemeClr>
          </a:solidFill>
          <a:ln>
            <a:no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8000" dirty="0">
                <a:solidFill>
                  <a:srgbClr val="FF9966"/>
                </a:solidFill>
                <a:latin typeface="Algerian" panose="04020705040A02060702" pitchFamily="82" charset="0"/>
              </a:rPr>
              <a:t>HOMEWORK</a:t>
            </a:r>
            <a:endParaRPr lang="en-US" sz="8000" dirty="0">
              <a:solidFill>
                <a:srgbClr val="FF9966"/>
              </a:solidFill>
              <a:latin typeface="Algerian" panose="04020705040A02060702" pitchFamily="82" charset="0"/>
            </a:endParaRPr>
          </a:p>
        </p:txBody>
      </p:sp>
      <p:pic>
        <p:nvPicPr>
          <p:cNvPr id="3" name="Picture 2" descr="Logo, company name&#10;&#10;Description automatically generated">
            <a:extLst>
              <a:ext uri="{FF2B5EF4-FFF2-40B4-BE49-F238E27FC236}">
                <a16:creationId xmlns:a16="http://schemas.microsoft.com/office/drawing/2014/main" id="{34E74A08-93BF-4C72-B93B-3672A30E6A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521" t="19006" r="24769" b="31590"/>
          <a:stretch/>
        </p:blipFill>
        <p:spPr>
          <a:xfrm>
            <a:off x="10789326" y="532661"/>
            <a:ext cx="902105" cy="878888"/>
          </a:xfrm>
          <a:prstGeom prst="rect">
            <a:avLst/>
          </a:prstGeom>
        </p:spPr>
      </p:pic>
      <p:sp>
        <p:nvSpPr>
          <p:cNvPr id="5" name="TextBox 4">
            <a:extLst>
              <a:ext uri="{FF2B5EF4-FFF2-40B4-BE49-F238E27FC236}">
                <a16:creationId xmlns:a16="http://schemas.microsoft.com/office/drawing/2014/main" id="{AC853D20-D685-4075-83C1-94BA17B6E8D5}"/>
              </a:ext>
            </a:extLst>
          </p:cNvPr>
          <p:cNvSpPr txBox="1"/>
          <p:nvPr/>
        </p:nvSpPr>
        <p:spPr>
          <a:xfrm>
            <a:off x="1255059" y="2883431"/>
            <a:ext cx="10210799" cy="1764394"/>
          </a:xfrm>
          <a:prstGeom prst="rect">
            <a:avLst/>
          </a:prstGeom>
          <a:noFill/>
        </p:spPr>
        <p:txBody>
          <a:bodyPr wrap="square">
            <a:spAutoFit/>
          </a:bodyPr>
          <a:lstStyle/>
          <a:p>
            <a:pPr marL="0" marR="0">
              <a:lnSpc>
                <a:spcPct val="115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  Learn by heart the new words.</a:t>
            </a:r>
            <a:endParaRPr lang="en-US" sz="2400" b="1" dirty="0">
              <a:effectLst/>
              <a:latin typeface="Calibri" panose="020F0502020204030204" pitchFamily="34" charset="0"/>
              <a:ea typeface="Times New Roman" panose="02020603050405020304" pitchFamily="18" charset="0"/>
            </a:endParaRPr>
          </a:p>
          <a:p>
            <a:pPr marL="0" marR="0">
              <a:lnSpc>
                <a:spcPct val="115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  Practice describing someone’s personal appearance.</a:t>
            </a:r>
            <a:endParaRPr lang="en-US" sz="2400" b="1" dirty="0">
              <a:effectLst/>
              <a:latin typeface="Calibri" panose="020F0502020204030204" pitchFamily="34" charset="0"/>
              <a:ea typeface="Times New Roman" panose="02020603050405020304" pitchFamily="18" charset="0"/>
            </a:endParaRPr>
          </a:p>
          <a:p>
            <a:pPr marL="0" marR="0">
              <a:lnSpc>
                <a:spcPct val="115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 Do exercises in Workbook: Lesson 1 - New words and Listening (page 14).</a:t>
            </a:r>
            <a:endParaRPr lang="en-US" sz="2400" b="1" dirty="0">
              <a:effectLst/>
              <a:latin typeface="Calibri" panose="020F0502020204030204" pitchFamily="34" charset="0"/>
              <a:ea typeface="Times New Roman" panose="02020603050405020304" pitchFamily="18" charset="0"/>
            </a:endParaRPr>
          </a:p>
          <a:p>
            <a:pPr marL="0" marR="0">
              <a:lnSpc>
                <a:spcPct val="115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 Prepare: Lesson 1 - Grammar (page 23 - SB).</a:t>
            </a:r>
            <a:endParaRPr lang="en-US" sz="2400" b="1" dirty="0">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1630055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65134-1B4C-43AD-9011-46238C5E7FAA}"/>
              </a:ext>
            </a:extLst>
          </p:cNvPr>
          <p:cNvSpPr>
            <a:spLocks noGrp="1"/>
          </p:cNvSpPr>
          <p:nvPr>
            <p:ph type="title"/>
          </p:nvPr>
        </p:nvSpPr>
        <p:spPr>
          <a:xfrm>
            <a:off x="1030941" y="521574"/>
            <a:ext cx="9298085" cy="968194"/>
          </a:xfrm>
        </p:spPr>
        <p:txBody>
          <a:bodyPr>
            <a:normAutofit fontScale="90000"/>
          </a:bodyPr>
          <a:lstStyle/>
          <a:p>
            <a:pPr algn="ctr"/>
            <a:r>
              <a:rPr lang="en-SG" dirty="0"/>
              <a:t>         </a:t>
            </a:r>
            <a:r>
              <a:rPr lang="en-SG" sz="3200" dirty="0">
                <a:latin typeface="Abadi" panose="020B0604020104020204" pitchFamily="34" charset="0"/>
              </a:rPr>
              <a:t>Find in your class who has / is   </a:t>
            </a:r>
            <a:br>
              <a:rPr lang="en-SG" sz="3200" dirty="0">
                <a:latin typeface="Abadi" panose="020B0604020104020204" pitchFamily="34" charset="0"/>
              </a:rPr>
            </a:br>
            <a:r>
              <a:rPr lang="en-SG" sz="3200" dirty="0">
                <a:latin typeface="Abadi" panose="020B0604020104020204" pitchFamily="34" charset="0"/>
              </a:rPr>
              <a:t>            </a:t>
            </a:r>
            <a:r>
              <a:rPr lang="en-SG" sz="3200" dirty="0">
                <a:solidFill>
                  <a:srgbClr val="C00000"/>
                </a:solidFill>
                <a:latin typeface="Abadi" panose="020B0604020104020204" pitchFamily="34" charset="0"/>
              </a:rPr>
              <a:t>long hair/short hair/glasses/tall/slim</a:t>
            </a:r>
            <a:endParaRPr lang="en-US" dirty="0">
              <a:solidFill>
                <a:srgbClr val="C00000"/>
              </a:solidFill>
              <a:latin typeface="Abadi" panose="020B0604020104020204" pitchFamily="34" charset="0"/>
            </a:endParaRPr>
          </a:p>
        </p:txBody>
      </p:sp>
      <p:sp>
        <p:nvSpPr>
          <p:cNvPr id="4" name="AutoShape 2" descr="Pink Flower Shape Clipart 3 By Patricia - Pink Flower Clip Art Transparent  PNG - 600x534 - Free Download on NicePNG">
            <a:extLst>
              <a:ext uri="{FF2B5EF4-FFF2-40B4-BE49-F238E27FC236}">
                <a16:creationId xmlns:a16="http://schemas.microsoft.com/office/drawing/2014/main" id="{4A08B115-E2DE-48F4-BB1A-84FB9107860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Pink Flower Shape Clipart 3 By Patricia - Pink Flower Clip Art Transparent  PNG - 600x534 - Free Download on NicePNG">
            <a:extLst>
              <a:ext uri="{FF2B5EF4-FFF2-40B4-BE49-F238E27FC236}">
                <a16:creationId xmlns:a16="http://schemas.microsoft.com/office/drawing/2014/main" id="{D6DBA41B-C1E5-4214-936A-53AD3648A8FE}"/>
              </a:ext>
            </a:extLst>
          </p:cNvPr>
          <p:cNvPicPr>
            <a:picLocks noChangeAspect="1" noChangeArrowheads="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71134" y="1684788"/>
            <a:ext cx="3322045" cy="24874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ink Flower Shape Clipart 3 By Patricia - Pink Flower Clip Art Transparent  PNG - 600x534 - Free Download on NicePNG">
            <a:extLst>
              <a:ext uri="{FF2B5EF4-FFF2-40B4-BE49-F238E27FC236}">
                <a16:creationId xmlns:a16="http://schemas.microsoft.com/office/drawing/2014/main" id="{4459CB84-042B-43B8-82DD-7C293B464752}"/>
              </a:ext>
            </a:extLst>
          </p:cNvPr>
          <p:cNvPicPr>
            <a:picLocks noChangeAspect="1" noChangeArrowheads="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198086" y="1776407"/>
            <a:ext cx="3322045" cy="24874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Pink Flower Shape Clipart 3 By Patricia - Pink Flower Clip Art Transparent  PNG - 600x534 - Free Download on NicePNG">
            <a:extLst>
              <a:ext uri="{FF2B5EF4-FFF2-40B4-BE49-F238E27FC236}">
                <a16:creationId xmlns:a16="http://schemas.microsoft.com/office/drawing/2014/main" id="{B7EE38F8-9361-4932-B7C0-5DA4738F7DE4}"/>
              </a:ext>
            </a:extLst>
          </p:cNvPr>
          <p:cNvPicPr>
            <a:picLocks noChangeAspect="1" noChangeArrowheads="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913909" y="1756273"/>
            <a:ext cx="3322045" cy="24874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Pink Flower Shape Clipart 3 By Patricia - Pink Flower Clip Art Transparent  PNG - 600x534 - Free Download on NicePNG">
            <a:extLst>
              <a:ext uri="{FF2B5EF4-FFF2-40B4-BE49-F238E27FC236}">
                <a16:creationId xmlns:a16="http://schemas.microsoft.com/office/drawing/2014/main" id="{45A15861-A1F8-4825-93F5-01B70330FC20}"/>
              </a:ext>
            </a:extLst>
          </p:cNvPr>
          <p:cNvPicPr>
            <a:picLocks noChangeAspect="1" noChangeArrowheads="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498792" y="3848944"/>
            <a:ext cx="3322045" cy="2487482"/>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67ADACAB-2800-4867-BDD1-A18A7859C42E}"/>
              </a:ext>
            </a:extLst>
          </p:cNvPr>
          <p:cNvSpPr/>
          <p:nvPr/>
        </p:nvSpPr>
        <p:spPr>
          <a:xfrm>
            <a:off x="1405799" y="2418785"/>
            <a:ext cx="1022203" cy="102220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SG" dirty="0"/>
              <a:t>Long hair</a:t>
            </a:r>
            <a:endParaRPr lang="en-US" dirty="0"/>
          </a:p>
        </p:txBody>
      </p:sp>
      <p:sp>
        <p:nvSpPr>
          <p:cNvPr id="11" name="Oval 10">
            <a:extLst>
              <a:ext uri="{FF2B5EF4-FFF2-40B4-BE49-F238E27FC236}">
                <a16:creationId xmlns:a16="http://schemas.microsoft.com/office/drawing/2014/main" id="{E07200AC-DA5F-4A26-9B9A-4F8E488710B5}"/>
              </a:ext>
            </a:extLst>
          </p:cNvPr>
          <p:cNvSpPr/>
          <p:nvPr/>
        </p:nvSpPr>
        <p:spPr>
          <a:xfrm>
            <a:off x="4300511" y="2488913"/>
            <a:ext cx="1022203" cy="102220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SG" dirty="0"/>
              <a:t>Short hair</a:t>
            </a:r>
            <a:endParaRPr lang="en-US" dirty="0"/>
          </a:p>
        </p:txBody>
      </p:sp>
      <p:sp>
        <p:nvSpPr>
          <p:cNvPr id="12" name="Oval 11">
            <a:extLst>
              <a:ext uri="{FF2B5EF4-FFF2-40B4-BE49-F238E27FC236}">
                <a16:creationId xmlns:a16="http://schemas.microsoft.com/office/drawing/2014/main" id="{B46BC041-E5AF-4F80-8BF7-7FB1EDE618BE}"/>
              </a:ext>
            </a:extLst>
          </p:cNvPr>
          <p:cNvSpPr/>
          <p:nvPr/>
        </p:nvSpPr>
        <p:spPr>
          <a:xfrm>
            <a:off x="7001178" y="2418785"/>
            <a:ext cx="1206153" cy="102220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SG" dirty="0"/>
              <a:t>glasses</a:t>
            </a:r>
            <a:endParaRPr lang="en-US" dirty="0"/>
          </a:p>
        </p:txBody>
      </p:sp>
      <p:sp>
        <p:nvSpPr>
          <p:cNvPr id="13" name="Oval 12">
            <a:extLst>
              <a:ext uri="{FF2B5EF4-FFF2-40B4-BE49-F238E27FC236}">
                <a16:creationId xmlns:a16="http://schemas.microsoft.com/office/drawing/2014/main" id="{9F69E769-93AE-4342-826E-30CC97ABE910}"/>
              </a:ext>
            </a:extLst>
          </p:cNvPr>
          <p:cNvSpPr/>
          <p:nvPr/>
        </p:nvSpPr>
        <p:spPr>
          <a:xfrm>
            <a:off x="2623714" y="4585932"/>
            <a:ext cx="1022203" cy="102220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91FCF974-0F35-47A0-8D18-6F7D88BB150F}"/>
              </a:ext>
            </a:extLst>
          </p:cNvPr>
          <p:cNvSpPr txBox="1"/>
          <p:nvPr/>
        </p:nvSpPr>
        <p:spPr>
          <a:xfrm>
            <a:off x="2669237" y="4839206"/>
            <a:ext cx="931155" cy="369332"/>
          </a:xfrm>
          <a:prstGeom prst="rect">
            <a:avLst/>
          </a:prstGeom>
          <a:noFill/>
        </p:spPr>
        <p:txBody>
          <a:bodyPr wrap="square" rtlCol="0">
            <a:spAutoFit/>
          </a:bodyPr>
          <a:lstStyle/>
          <a:p>
            <a:pPr algn="ctr"/>
            <a:r>
              <a:rPr lang="en-SG" dirty="0">
                <a:solidFill>
                  <a:schemeClr val="bg1"/>
                </a:solidFill>
              </a:rPr>
              <a:t>tall</a:t>
            </a:r>
            <a:endParaRPr lang="en-US" dirty="0">
              <a:solidFill>
                <a:schemeClr val="bg1"/>
              </a:solidFill>
            </a:endParaRPr>
          </a:p>
        </p:txBody>
      </p:sp>
      <p:pic>
        <p:nvPicPr>
          <p:cNvPr id="15" name="Picture 14" descr="Logo, company name&#10;&#10;Description automatically generated">
            <a:extLst>
              <a:ext uri="{FF2B5EF4-FFF2-40B4-BE49-F238E27FC236}">
                <a16:creationId xmlns:a16="http://schemas.microsoft.com/office/drawing/2014/main" id="{8EB4FC11-2D11-45EC-92E5-DF90A3F764C8}"/>
              </a:ext>
            </a:extLst>
          </p:cNvPr>
          <p:cNvPicPr>
            <a:picLocks noChangeAspect="1"/>
          </p:cNvPicPr>
          <p:nvPr/>
        </p:nvPicPr>
        <p:blipFill rotWithShape="1">
          <a:blip r:embed="rId3">
            <a:extLst>
              <a:ext uri="{28A0092B-C50C-407E-A947-70E740481C1C}">
                <a14:useLocalDpi xmlns:a14="http://schemas.microsoft.com/office/drawing/2010/main" val="0"/>
              </a:ext>
            </a:extLst>
          </a:blip>
          <a:srcRect l="24521" t="19006" r="24769" b="31590"/>
          <a:stretch/>
        </p:blipFill>
        <p:spPr>
          <a:xfrm>
            <a:off x="10783538" y="566227"/>
            <a:ext cx="902105" cy="878888"/>
          </a:xfrm>
          <a:prstGeom prst="rect">
            <a:avLst/>
          </a:prstGeom>
        </p:spPr>
      </p:pic>
      <p:pic>
        <p:nvPicPr>
          <p:cNvPr id="16" name="Picture 4" descr="Pink Flower Shape Clipart 3 By Patricia - Pink Flower Clip Art Transparent  PNG - 600x534 - Free Download on NicePNG">
            <a:extLst>
              <a:ext uri="{FF2B5EF4-FFF2-40B4-BE49-F238E27FC236}">
                <a16:creationId xmlns:a16="http://schemas.microsoft.com/office/drawing/2014/main" id="{A48C61D3-A8F5-4E30-B3BE-AEEE380213EC}"/>
              </a:ext>
            </a:extLst>
          </p:cNvPr>
          <p:cNvPicPr>
            <a:picLocks noChangeAspect="1" noChangeArrowheads="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587377" y="3824390"/>
            <a:ext cx="3322045" cy="2487482"/>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a:extLst>
              <a:ext uri="{FF2B5EF4-FFF2-40B4-BE49-F238E27FC236}">
                <a16:creationId xmlns:a16="http://schemas.microsoft.com/office/drawing/2014/main" id="{937361DE-4618-4365-ABEA-B1E2845F77A3}"/>
              </a:ext>
            </a:extLst>
          </p:cNvPr>
          <p:cNvSpPr/>
          <p:nvPr/>
        </p:nvSpPr>
        <p:spPr>
          <a:xfrm>
            <a:off x="5737297" y="4557029"/>
            <a:ext cx="1022203" cy="102220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BC7E0887-8A09-485F-AC9C-A9C5CF8BCB7C}"/>
              </a:ext>
            </a:extLst>
          </p:cNvPr>
          <p:cNvSpPr txBox="1"/>
          <p:nvPr/>
        </p:nvSpPr>
        <p:spPr>
          <a:xfrm>
            <a:off x="5782820" y="4883464"/>
            <a:ext cx="931155" cy="369332"/>
          </a:xfrm>
          <a:prstGeom prst="rect">
            <a:avLst/>
          </a:prstGeom>
          <a:noFill/>
        </p:spPr>
        <p:txBody>
          <a:bodyPr wrap="square" rtlCol="0">
            <a:spAutoFit/>
          </a:bodyPr>
          <a:lstStyle/>
          <a:p>
            <a:pPr algn="ctr"/>
            <a:r>
              <a:rPr lang="en-SG" dirty="0">
                <a:solidFill>
                  <a:schemeClr val="bg1"/>
                </a:solidFill>
              </a:rPr>
              <a:t>slim</a:t>
            </a:r>
            <a:endParaRPr lang="en-US" dirty="0">
              <a:solidFill>
                <a:schemeClr val="bg1"/>
              </a:solidFill>
            </a:endParaRPr>
          </a:p>
        </p:txBody>
      </p:sp>
    </p:spTree>
    <p:extLst>
      <p:ext uri="{BB962C8B-B14F-4D97-AF65-F5344CB8AC3E}">
        <p14:creationId xmlns:p14="http://schemas.microsoft.com/office/powerpoint/2010/main" val="3220710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A75B7E82-A0F5-40FC-A05B-FCC05F6A96D9}"/>
              </a:ext>
            </a:extLst>
          </p:cNvPr>
          <p:cNvSpPr/>
          <p:nvPr/>
        </p:nvSpPr>
        <p:spPr>
          <a:xfrm>
            <a:off x="689139" y="2241522"/>
            <a:ext cx="3928622" cy="552592"/>
          </a:xfrm>
          <a:prstGeom prst="roundRect">
            <a:avLst/>
          </a:prstGeom>
          <a:solidFill>
            <a:schemeClr val="accent5">
              <a:lumMod val="50000"/>
            </a:schemeClr>
          </a:solidFill>
          <a:ln>
            <a:no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400" dirty="0">
                <a:solidFill>
                  <a:srgbClr val="FF9966"/>
                </a:solidFill>
                <a:latin typeface="Algerian" panose="04020705040A02060702" pitchFamily="82" charset="0"/>
              </a:rPr>
              <a:t>GAME: bingo</a:t>
            </a:r>
            <a:endParaRPr lang="en-US" sz="4400" dirty="0">
              <a:solidFill>
                <a:srgbClr val="FF9966"/>
              </a:solidFill>
              <a:latin typeface="Algerian" panose="04020705040A02060702" pitchFamily="82" charset="0"/>
            </a:endParaRPr>
          </a:p>
        </p:txBody>
      </p:sp>
      <p:sp>
        <p:nvSpPr>
          <p:cNvPr id="13" name="TextBox 12">
            <a:extLst>
              <a:ext uri="{FF2B5EF4-FFF2-40B4-BE49-F238E27FC236}">
                <a16:creationId xmlns:a16="http://schemas.microsoft.com/office/drawing/2014/main" id="{31D58958-0EC8-40EB-A8AE-C6C6EF234AD8}"/>
              </a:ext>
            </a:extLst>
          </p:cNvPr>
          <p:cNvSpPr txBox="1"/>
          <p:nvPr/>
        </p:nvSpPr>
        <p:spPr>
          <a:xfrm>
            <a:off x="579746" y="5002960"/>
            <a:ext cx="7550871" cy="1477328"/>
          </a:xfrm>
          <a:prstGeom prst="rect">
            <a:avLst/>
          </a:prstGeom>
          <a:noFill/>
        </p:spPr>
        <p:txBody>
          <a:bodyPr wrap="square" rtlCol="0">
            <a:spAutoFit/>
          </a:bodyPr>
          <a:lstStyle/>
          <a:p>
            <a:pPr algn="just"/>
            <a:r>
              <a:rPr lang="en-SG" dirty="0"/>
              <a:t>Instruction: The teacher asks each students to draw a table with nine squares. In each square student will write a new words they have learnt randomly.  The teacher calls out a word. If they have the word, they will cross on the table. Who make the first line  will call out BINGO. Teachers will continue to find out some BINGOES if have enough time.</a:t>
            </a:r>
            <a:endParaRPr lang="en-US" dirty="0"/>
          </a:p>
        </p:txBody>
      </p:sp>
      <p:grpSp>
        <p:nvGrpSpPr>
          <p:cNvPr id="74" name="Group 73">
            <a:extLst>
              <a:ext uri="{FF2B5EF4-FFF2-40B4-BE49-F238E27FC236}">
                <a16:creationId xmlns:a16="http://schemas.microsoft.com/office/drawing/2014/main" id="{E129D7D7-2811-4CE8-B0CF-E7777B43DADE}"/>
              </a:ext>
            </a:extLst>
          </p:cNvPr>
          <p:cNvGrpSpPr/>
          <p:nvPr/>
        </p:nvGrpSpPr>
        <p:grpSpPr>
          <a:xfrm>
            <a:off x="5625377" y="570323"/>
            <a:ext cx="4095671" cy="4285761"/>
            <a:chOff x="2568802" y="1588418"/>
            <a:chExt cx="2752627" cy="2766764"/>
          </a:xfrm>
        </p:grpSpPr>
        <p:grpSp>
          <p:nvGrpSpPr>
            <p:cNvPr id="30" name="Group 29">
              <a:extLst>
                <a:ext uri="{FF2B5EF4-FFF2-40B4-BE49-F238E27FC236}">
                  <a16:creationId xmlns:a16="http://schemas.microsoft.com/office/drawing/2014/main" id="{2A43A9C1-3C99-4C9F-9254-4A1B6520F7B9}"/>
                </a:ext>
              </a:extLst>
            </p:cNvPr>
            <p:cNvGrpSpPr/>
            <p:nvPr/>
          </p:nvGrpSpPr>
          <p:grpSpPr>
            <a:xfrm>
              <a:off x="2578229" y="1588418"/>
              <a:ext cx="2743200" cy="914400"/>
              <a:chOff x="2271859" y="3841424"/>
              <a:chExt cx="2743200" cy="914400"/>
            </a:xfrm>
          </p:grpSpPr>
          <p:sp>
            <p:nvSpPr>
              <p:cNvPr id="9" name="Rectangle 8">
                <a:extLst>
                  <a:ext uri="{FF2B5EF4-FFF2-40B4-BE49-F238E27FC236}">
                    <a16:creationId xmlns:a16="http://schemas.microsoft.com/office/drawing/2014/main" id="{B0382989-B4D7-49C3-BFCD-C0E5CB7B84AB}"/>
                  </a:ext>
                </a:extLst>
              </p:cNvPr>
              <p:cNvSpPr/>
              <p:nvPr/>
            </p:nvSpPr>
            <p:spPr>
              <a:xfrm>
                <a:off x="2271859" y="3841424"/>
                <a:ext cx="914400" cy="914400"/>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chemeClr val="dk1"/>
                  </a:solidFill>
                </a:endParaRPr>
              </a:p>
            </p:txBody>
          </p:sp>
          <p:sp>
            <p:nvSpPr>
              <p:cNvPr id="10" name="Rectangle 9">
                <a:extLst>
                  <a:ext uri="{FF2B5EF4-FFF2-40B4-BE49-F238E27FC236}">
                    <a16:creationId xmlns:a16="http://schemas.microsoft.com/office/drawing/2014/main" id="{214ED93A-FE6C-4E00-B0A8-4B8964E0FD37}"/>
                  </a:ext>
                </a:extLst>
              </p:cNvPr>
              <p:cNvSpPr/>
              <p:nvPr/>
            </p:nvSpPr>
            <p:spPr>
              <a:xfrm>
                <a:off x="3186259" y="3841424"/>
                <a:ext cx="914400" cy="914400"/>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chemeClr val="dk1"/>
                  </a:solidFill>
                </a:endParaRPr>
              </a:p>
            </p:txBody>
          </p:sp>
          <p:sp>
            <p:nvSpPr>
              <p:cNvPr id="11" name="Rectangle 10">
                <a:extLst>
                  <a:ext uri="{FF2B5EF4-FFF2-40B4-BE49-F238E27FC236}">
                    <a16:creationId xmlns:a16="http://schemas.microsoft.com/office/drawing/2014/main" id="{FF8B32A5-C2D6-4F23-860D-968494277792}"/>
                  </a:ext>
                </a:extLst>
              </p:cNvPr>
              <p:cNvSpPr/>
              <p:nvPr/>
            </p:nvSpPr>
            <p:spPr>
              <a:xfrm>
                <a:off x="4100659" y="3841424"/>
                <a:ext cx="914400" cy="914400"/>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chemeClr val="dk1"/>
                  </a:solidFill>
                </a:endParaRPr>
              </a:p>
            </p:txBody>
          </p:sp>
        </p:grpSp>
        <p:grpSp>
          <p:nvGrpSpPr>
            <p:cNvPr id="62" name="Group 61">
              <a:extLst>
                <a:ext uri="{FF2B5EF4-FFF2-40B4-BE49-F238E27FC236}">
                  <a16:creationId xmlns:a16="http://schemas.microsoft.com/office/drawing/2014/main" id="{438846B7-090B-4C22-ABED-354A0CC9A697}"/>
                </a:ext>
              </a:extLst>
            </p:cNvPr>
            <p:cNvGrpSpPr/>
            <p:nvPr/>
          </p:nvGrpSpPr>
          <p:grpSpPr>
            <a:xfrm>
              <a:off x="2568802" y="2514600"/>
              <a:ext cx="2743200" cy="914400"/>
              <a:chOff x="2271859" y="3841424"/>
              <a:chExt cx="2743200" cy="914400"/>
            </a:xfrm>
          </p:grpSpPr>
          <p:sp>
            <p:nvSpPr>
              <p:cNvPr id="63" name="Rectangle 62">
                <a:extLst>
                  <a:ext uri="{FF2B5EF4-FFF2-40B4-BE49-F238E27FC236}">
                    <a16:creationId xmlns:a16="http://schemas.microsoft.com/office/drawing/2014/main" id="{7E081CB8-18F0-475E-AE32-CFC13AE1E053}"/>
                  </a:ext>
                </a:extLst>
              </p:cNvPr>
              <p:cNvSpPr/>
              <p:nvPr/>
            </p:nvSpPr>
            <p:spPr>
              <a:xfrm>
                <a:off x="2271859" y="3841424"/>
                <a:ext cx="914400" cy="914400"/>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chemeClr val="dk1"/>
                  </a:solidFill>
                </a:endParaRPr>
              </a:p>
            </p:txBody>
          </p:sp>
          <p:sp>
            <p:nvSpPr>
              <p:cNvPr id="64" name="Rectangle 63">
                <a:extLst>
                  <a:ext uri="{FF2B5EF4-FFF2-40B4-BE49-F238E27FC236}">
                    <a16:creationId xmlns:a16="http://schemas.microsoft.com/office/drawing/2014/main" id="{F8C929C4-96D1-4E70-B96A-61A41FCA4B52}"/>
                  </a:ext>
                </a:extLst>
              </p:cNvPr>
              <p:cNvSpPr/>
              <p:nvPr/>
            </p:nvSpPr>
            <p:spPr>
              <a:xfrm>
                <a:off x="3186259" y="3841424"/>
                <a:ext cx="914400" cy="914400"/>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chemeClr val="dk1"/>
                  </a:solidFill>
                </a:endParaRPr>
              </a:p>
            </p:txBody>
          </p:sp>
          <p:sp>
            <p:nvSpPr>
              <p:cNvPr id="65" name="Rectangle 64">
                <a:extLst>
                  <a:ext uri="{FF2B5EF4-FFF2-40B4-BE49-F238E27FC236}">
                    <a16:creationId xmlns:a16="http://schemas.microsoft.com/office/drawing/2014/main" id="{40757264-F8DC-463B-A994-0B724C02F6A3}"/>
                  </a:ext>
                </a:extLst>
              </p:cNvPr>
              <p:cNvSpPr/>
              <p:nvPr/>
            </p:nvSpPr>
            <p:spPr>
              <a:xfrm>
                <a:off x="4100659" y="3841424"/>
                <a:ext cx="914400" cy="914400"/>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chemeClr val="dk1"/>
                  </a:solidFill>
                </a:endParaRPr>
              </a:p>
            </p:txBody>
          </p:sp>
        </p:grpSp>
        <p:grpSp>
          <p:nvGrpSpPr>
            <p:cNvPr id="66" name="Group 65">
              <a:extLst>
                <a:ext uri="{FF2B5EF4-FFF2-40B4-BE49-F238E27FC236}">
                  <a16:creationId xmlns:a16="http://schemas.microsoft.com/office/drawing/2014/main" id="{21DA7AA7-A222-4565-AA4E-5BCA6D8BA970}"/>
                </a:ext>
              </a:extLst>
            </p:cNvPr>
            <p:cNvGrpSpPr/>
            <p:nvPr/>
          </p:nvGrpSpPr>
          <p:grpSpPr>
            <a:xfrm>
              <a:off x="2568802" y="3440782"/>
              <a:ext cx="2743200" cy="914400"/>
              <a:chOff x="2271859" y="3841424"/>
              <a:chExt cx="2743200" cy="914400"/>
            </a:xfrm>
          </p:grpSpPr>
          <p:sp>
            <p:nvSpPr>
              <p:cNvPr id="67" name="Rectangle 66">
                <a:extLst>
                  <a:ext uri="{FF2B5EF4-FFF2-40B4-BE49-F238E27FC236}">
                    <a16:creationId xmlns:a16="http://schemas.microsoft.com/office/drawing/2014/main" id="{EE2455F1-24EC-4FFA-A8FD-7FB2291ED0D1}"/>
                  </a:ext>
                </a:extLst>
              </p:cNvPr>
              <p:cNvSpPr/>
              <p:nvPr/>
            </p:nvSpPr>
            <p:spPr>
              <a:xfrm>
                <a:off x="2271859" y="3841424"/>
                <a:ext cx="914400" cy="914400"/>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chemeClr val="dk1"/>
                  </a:solidFill>
                </a:endParaRPr>
              </a:p>
            </p:txBody>
          </p:sp>
          <p:sp>
            <p:nvSpPr>
              <p:cNvPr id="68" name="Rectangle 67">
                <a:extLst>
                  <a:ext uri="{FF2B5EF4-FFF2-40B4-BE49-F238E27FC236}">
                    <a16:creationId xmlns:a16="http://schemas.microsoft.com/office/drawing/2014/main" id="{51AE0F56-E190-4AA1-A433-1407E7F1D3F9}"/>
                  </a:ext>
                </a:extLst>
              </p:cNvPr>
              <p:cNvSpPr/>
              <p:nvPr/>
            </p:nvSpPr>
            <p:spPr>
              <a:xfrm>
                <a:off x="3186259" y="3841424"/>
                <a:ext cx="914400" cy="914400"/>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chemeClr val="dk1"/>
                  </a:solidFill>
                </a:endParaRPr>
              </a:p>
            </p:txBody>
          </p:sp>
          <p:sp>
            <p:nvSpPr>
              <p:cNvPr id="69" name="Rectangle 68">
                <a:extLst>
                  <a:ext uri="{FF2B5EF4-FFF2-40B4-BE49-F238E27FC236}">
                    <a16:creationId xmlns:a16="http://schemas.microsoft.com/office/drawing/2014/main" id="{8B8F751A-C7E3-4C72-BA54-EBF2FD89EFE4}"/>
                  </a:ext>
                </a:extLst>
              </p:cNvPr>
              <p:cNvSpPr/>
              <p:nvPr/>
            </p:nvSpPr>
            <p:spPr>
              <a:xfrm>
                <a:off x="4100659" y="3841424"/>
                <a:ext cx="914400" cy="914400"/>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chemeClr val="dk1"/>
                  </a:solidFill>
                </a:endParaRPr>
              </a:p>
            </p:txBody>
          </p:sp>
        </p:grpSp>
      </p:grpSp>
      <p:pic>
        <p:nvPicPr>
          <p:cNvPr id="17" name="Picture 16" descr="Logo, company name&#10;&#10;Description automatically generated">
            <a:extLst>
              <a:ext uri="{FF2B5EF4-FFF2-40B4-BE49-F238E27FC236}">
                <a16:creationId xmlns:a16="http://schemas.microsoft.com/office/drawing/2014/main" id="{F4101878-EBC0-436A-9C77-D0BC9ED57E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521" t="19006" r="24769" b="31590"/>
          <a:stretch/>
        </p:blipFill>
        <p:spPr>
          <a:xfrm>
            <a:off x="10789326" y="532661"/>
            <a:ext cx="902105" cy="878888"/>
          </a:xfrm>
          <a:prstGeom prst="rect">
            <a:avLst/>
          </a:prstGeom>
        </p:spPr>
      </p:pic>
    </p:spTree>
    <p:extLst>
      <p:ext uri="{BB962C8B-B14F-4D97-AF65-F5344CB8AC3E}">
        <p14:creationId xmlns:p14="http://schemas.microsoft.com/office/powerpoint/2010/main" val="54925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7DBF19D-149E-4451-959E-FEC5EAE25E19}"/>
              </a:ext>
            </a:extLst>
          </p:cNvPr>
          <p:cNvSpPr/>
          <p:nvPr/>
        </p:nvSpPr>
        <p:spPr>
          <a:xfrm>
            <a:off x="3456496" y="2281345"/>
            <a:ext cx="8125904" cy="1462690"/>
          </a:xfrm>
          <a:prstGeom prst="roundRect">
            <a:avLst/>
          </a:prstGeom>
          <a:solidFill>
            <a:schemeClr val="accent5">
              <a:lumMod val="50000"/>
            </a:schemeClr>
          </a:solidFill>
          <a:ln>
            <a:no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8000" dirty="0">
                <a:solidFill>
                  <a:srgbClr val="FF9966"/>
                </a:solidFill>
                <a:latin typeface="Algerian" panose="04020705040A02060702" pitchFamily="82" charset="0"/>
              </a:rPr>
              <a:t>UNIT 3: FRIENDS</a:t>
            </a:r>
            <a:endParaRPr lang="en-US" sz="8000" dirty="0">
              <a:solidFill>
                <a:srgbClr val="FF9966"/>
              </a:solidFill>
              <a:latin typeface="Algerian" panose="04020705040A02060702" pitchFamily="82" charset="0"/>
            </a:endParaRPr>
          </a:p>
        </p:txBody>
      </p:sp>
      <p:pic>
        <p:nvPicPr>
          <p:cNvPr id="7" name="Picture 6" descr="Logo&#10;&#10;Description automatically generated">
            <a:extLst>
              <a:ext uri="{FF2B5EF4-FFF2-40B4-BE49-F238E27FC236}">
                <a16:creationId xmlns:a16="http://schemas.microsoft.com/office/drawing/2014/main" id="{35773B2F-115F-437B-B1DC-9E9BC4F12D59}"/>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02665" y="2037843"/>
            <a:ext cx="3003002" cy="1949695"/>
          </a:xfrm>
          <a:prstGeom prst="rect">
            <a:avLst/>
          </a:prstGeom>
        </p:spPr>
      </p:pic>
    </p:spTree>
    <p:extLst>
      <p:ext uri="{BB962C8B-B14F-4D97-AF65-F5344CB8AC3E}">
        <p14:creationId xmlns:p14="http://schemas.microsoft.com/office/powerpoint/2010/main" val="3982743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EE9501F-0A75-495F-9652-48CE60470C6B}"/>
              </a:ext>
            </a:extLst>
          </p:cNvPr>
          <p:cNvSpPr/>
          <p:nvPr/>
        </p:nvSpPr>
        <p:spPr>
          <a:xfrm>
            <a:off x="2215154" y="2469866"/>
            <a:ext cx="7761692" cy="1314216"/>
          </a:xfrm>
          <a:prstGeom prst="roundRect">
            <a:avLst/>
          </a:prstGeom>
          <a:solidFill>
            <a:schemeClr val="accent5">
              <a:lumMod val="50000"/>
            </a:schemeClr>
          </a:solidFill>
          <a:ln>
            <a:no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7200" dirty="0">
                <a:solidFill>
                  <a:srgbClr val="FF9966"/>
                </a:solidFill>
                <a:latin typeface="Algerian" panose="04020705040A02060702" pitchFamily="82" charset="0"/>
              </a:rPr>
              <a:t>VOCABULARY</a:t>
            </a:r>
            <a:endParaRPr lang="en-US" sz="7200" dirty="0">
              <a:solidFill>
                <a:srgbClr val="FF9966"/>
              </a:solidFill>
              <a:latin typeface="Algerian" panose="04020705040A02060702" pitchFamily="82" charset="0"/>
            </a:endParaRPr>
          </a:p>
        </p:txBody>
      </p:sp>
      <p:pic>
        <p:nvPicPr>
          <p:cNvPr id="3" name="Picture 2" descr="Logo, company name&#10;&#10;Description automatically generated">
            <a:extLst>
              <a:ext uri="{FF2B5EF4-FFF2-40B4-BE49-F238E27FC236}">
                <a16:creationId xmlns:a16="http://schemas.microsoft.com/office/drawing/2014/main" id="{CD8B2448-0406-4FF7-92E7-E7E72B25A69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521" t="19006" r="24769" b="31590"/>
          <a:stretch/>
        </p:blipFill>
        <p:spPr>
          <a:xfrm>
            <a:off x="10789326" y="532661"/>
            <a:ext cx="902105" cy="878888"/>
          </a:xfrm>
          <a:prstGeom prst="rect">
            <a:avLst/>
          </a:prstGeom>
        </p:spPr>
      </p:pic>
    </p:spTree>
    <p:extLst>
      <p:ext uri="{BB962C8B-B14F-4D97-AF65-F5344CB8AC3E}">
        <p14:creationId xmlns:p14="http://schemas.microsoft.com/office/powerpoint/2010/main" val="2497962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E19A368-EFF5-4CAB-89C2-F7ED954AD1B3}"/>
              </a:ext>
            </a:extLst>
          </p:cNvPr>
          <p:cNvSpPr/>
          <p:nvPr/>
        </p:nvSpPr>
        <p:spPr>
          <a:xfrm>
            <a:off x="646414" y="1095701"/>
            <a:ext cx="5449586" cy="481519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6394" y="1095701"/>
            <a:ext cx="4363992" cy="2885691"/>
          </a:xfrm>
          <a:prstGeom prst="rect">
            <a:avLst/>
          </a:prstGeom>
        </p:spPr>
      </p:pic>
      <p:sp>
        <p:nvSpPr>
          <p:cNvPr id="3" name="TextBox 2"/>
          <p:cNvSpPr txBox="1"/>
          <p:nvPr/>
        </p:nvSpPr>
        <p:spPr>
          <a:xfrm>
            <a:off x="7421078" y="1549668"/>
            <a:ext cx="3821229" cy="2308324"/>
          </a:xfrm>
          <a:prstGeom prst="rect">
            <a:avLst/>
          </a:prstGeom>
          <a:noFill/>
        </p:spPr>
        <p:txBody>
          <a:bodyPr wrap="square" rtlCol="0">
            <a:spAutoFit/>
          </a:bodyPr>
          <a:lstStyle/>
          <a:p>
            <a:r>
              <a:rPr lang="en-US" sz="4800" dirty="0">
                <a:solidFill>
                  <a:schemeClr val="accent5">
                    <a:lumMod val="50000"/>
                  </a:schemeClr>
                </a:solidFill>
                <a:latin typeface="Times New Roman" panose="02020603050405020304" pitchFamily="18" charset="0"/>
                <a:cs typeface="Times New Roman" panose="02020603050405020304" pitchFamily="18" charset="0"/>
              </a:rPr>
              <a:t>Blond hair </a:t>
            </a:r>
            <a:r>
              <a:rPr lang="en-US" sz="3100" dirty="0">
                <a:solidFill>
                  <a:schemeClr val="accent5">
                    <a:lumMod val="50000"/>
                  </a:schemeClr>
                </a:solidFill>
                <a:latin typeface="Times New Roman" panose="02020603050405020304" pitchFamily="18" charset="0"/>
                <a:cs typeface="Times New Roman" panose="02020603050405020304" pitchFamily="18" charset="0"/>
              </a:rPr>
              <a:t>(n)</a:t>
            </a:r>
          </a:p>
          <a:p>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blɒnd</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heə</a:t>
            </a:r>
            <a:r>
              <a:rPr lang="en-US" sz="4400" dirty="0">
                <a:latin typeface="Times New Roman" panose="02020603050405020304" pitchFamily="18" charset="0"/>
                <a:cs typeface="Times New Roman" panose="02020603050405020304" pitchFamily="18" charset="0"/>
              </a:rPr>
              <a:t>/</a:t>
            </a:r>
          </a:p>
          <a:p>
            <a:r>
              <a:rPr lang="en-US" sz="4800" dirty="0">
                <a:solidFill>
                  <a:schemeClr val="accent5">
                    <a:lumMod val="50000"/>
                  </a:schemeClr>
                </a:solidFill>
                <a:latin typeface="Times New Roman" panose="02020603050405020304" pitchFamily="18" charset="0"/>
                <a:cs typeface="Times New Roman" panose="02020603050405020304" pitchFamily="18" charset="0"/>
              </a:rPr>
              <a:t> </a:t>
            </a:r>
          </a:p>
        </p:txBody>
      </p:sp>
      <p:sp>
        <p:nvSpPr>
          <p:cNvPr id="4" name="TextBox 3"/>
          <p:cNvSpPr txBox="1"/>
          <p:nvPr/>
        </p:nvSpPr>
        <p:spPr>
          <a:xfrm>
            <a:off x="8004077" y="2237597"/>
            <a:ext cx="2502568" cy="646331"/>
          </a:xfrm>
          <a:prstGeom prst="rect">
            <a:avLst/>
          </a:prstGeom>
          <a:noFill/>
        </p:spPr>
        <p:txBody>
          <a:bodyPr wrap="square" rtlCol="0">
            <a:spAutoFit/>
          </a:bodyPr>
          <a:lstStyle/>
          <a:p>
            <a:endParaRPr lang="en-US" sz="36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557893" y="4184592"/>
            <a:ext cx="4061418" cy="892552"/>
          </a:xfrm>
          <a:prstGeom prst="rect">
            <a:avLst/>
          </a:prstGeom>
          <a:noFill/>
        </p:spPr>
        <p:txBody>
          <a:bodyPr wrap="square" rtlCol="0">
            <a:spAutoFit/>
          </a:bodyPr>
          <a:lstStyle/>
          <a:p>
            <a:r>
              <a:rPr lang="en-US" sz="2800" b="1" dirty="0">
                <a:solidFill>
                  <a:schemeClr val="accent5">
                    <a:lumMod val="50000"/>
                  </a:schemeClr>
                </a:solidFill>
                <a:latin typeface="Times New Roman" panose="02020603050405020304" pitchFamily="18" charset="0"/>
                <a:cs typeface="Times New Roman" panose="02020603050405020304" pitchFamily="18" charset="0"/>
              </a:rPr>
              <a:t>She has blond hair.</a:t>
            </a:r>
          </a:p>
          <a:p>
            <a:r>
              <a:rPr lang="en-US" sz="2400" i="1" dirty="0" err="1">
                <a:solidFill>
                  <a:schemeClr val="accent6">
                    <a:lumMod val="50000"/>
                  </a:schemeClr>
                </a:solidFill>
                <a:latin typeface="Times New Roman" panose="02020603050405020304" pitchFamily="18" charset="0"/>
                <a:cs typeface="Times New Roman" panose="02020603050405020304" pitchFamily="18" charset="0"/>
              </a:rPr>
              <a:t>Cô</a:t>
            </a:r>
            <a:r>
              <a:rPr lang="en-US" sz="2400"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ấy</a:t>
            </a:r>
            <a:r>
              <a:rPr lang="en-US" sz="2400"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có</a:t>
            </a:r>
            <a:r>
              <a:rPr lang="en-US" sz="2400"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mái</a:t>
            </a:r>
            <a:r>
              <a:rPr lang="en-US" sz="2400"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tóc</a:t>
            </a:r>
            <a:r>
              <a:rPr lang="en-US" sz="2400"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vàng</a:t>
            </a:r>
            <a:r>
              <a:rPr lang="en-US" sz="2400" i="1" dirty="0">
                <a:solidFill>
                  <a:schemeClr val="accent6">
                    <a:lumMod val="50000"/>
                  </a:schemeClr>
                </a:solidFill>
                <a:latin typeface="Times New Roman" panose="02020603050405020304" pitchFamily="18" charset="0"/>
                <a:cs typeface="Times New Roman" panose="02020603050405020304" pitchFamily="18" charset="0"/>
              </a:rPr>
              <a:t> hoe.</a:t>
            </a:r>
          </a:p>
        </p:txBody>
      </p:sp>
      <p:sp>
        <p:nvSpPr>
          <p:cNvPr id="8" name="TextBox 7">
            <a:extLst>
              <a:ext uri="{FF2B5EF4-FFF2-40B4-BE49-F238E27FC236}">
                <a16:creationId xmlns:a16="http://schemas.microsoft.com/office/drawing/2014/main" id="{2653277F-EAD3-44DA-9EE0-366AD224F112}"/>
              </a:ext>
            </a:extLst>
          </p:cNvPr>
          <p:cNvSpPr txBox="1"/>
          <p:nvPr/>
        </p:nvSpPr>
        <p:spPr>
          <a:xfrm>
            <a:off x="7608845" y="3256793"/>
            <a:ext cx="2502567" cy="584775"/>
          </a:xfrm>
          <a:prstGeom prst="rect">
            <a:avLst/>
          </a:prstGeom>
          <a:noFill/>
        </p:spPr>
        <p:txBody>
          <a:bodyPr wrap="square" rtlCol="0">
            <a:spAutoFit/>
          </a:bodyPr>
          <a:lstStyle/>
          <a:p>
            <a:r>
              <a:rPr lang="en-SG" sz="3200" dirty="0" err="1">
                <a:solidFill>
                  <a:schemeClr val="accent5">
                    <a:lumMod val="50000"/>
                  </a:schemeClr>
                </a:solidFill>
                <a:latin typeface="Times New Roman" panose="02020603050405020304" pitchFamily="18" charset="0"/>
                <a:cs typeface="Times New Roman" panose="02020603050405020304" pitchFamily="18" charset="0"/>
              </a:rPr>
              <a:t>Tóc</a:t>
            </a:r>
            <a:r>
              <a:rPr lang="en-SG" sz="3200" dirty="0">
                <a:solidFill>
                  <a:schemeClr val="accent5">
                    <a:lumMod val="50000"/>
                  </a:schemeClr>
                </a:solidFill>
                <a:latin typeface="Times New Roman" panose="02020603050405020304" pitchFamily="18" charset="0"/>
                <a:cs typeface="Times New Roman" panose="02020603050405020304" pitchFamily="18" charset="0"/>
              </a:rPr>
              <a:t> </a:t>
            </a:r>
            <a:r>
              <a:rPr lang="en-SG" sz="3200" dirty="0" err="1">
                <a:solidFill>
                  <a:schemeClr val="accent5">
                    <a:lumMod val="50000"/>
                  </a:schemeClr>
                </a:solidFill>
                <a:latin typeface="Times New Roman" panose="02020603050405020304" pitchFamily="18" charset="0"/>
                <a:cs typeface="Times New Roman" panose="02020603050405020304" pitchFamily="18" charset="0"/>
              </a:rPr>
              <a:t>vàng</a:t>
            </a:r>
            <a:r>
              <a:rPr lang="en-SG" sz="3200" dirty="0">
                <a:solidFill>
                  <a:schemeClr val="accent5">
                    <a:lumMod val="50000"/>
                  </a:schemeClr>
                </a:solidFill>
                <a:latin typeface="Times New Roman" panose="02020603050405020304" pitchFamily="18" charset="0"/>
                <a:cs typeface="Times New Roman" panose="02020603050405020304" pitchFamily="18" charset="0"/>
              </a:rPr>
              <a:t> hoe.</a:t>
            </a:r>
            <a:endParaRPr lang="en-US" sz="3200"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9" name="Picture 8" descr="Logo, company name&#10;&#10;Description automatically generated">
            <a:extLst>
              <a:ext uri="{FF2B5EF4-FFF2-40B4-BE49-F238E27FC236}">
                <a16:creationId xmlns:a16="http://schemas.microsoft.com/office/drawing/2014/main" id="{0D1F80F2-E7CD-4F0F-BD89-7E895F2BB77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521" t="19006" r="24769" b="31590"/>
          <a:stretch/>
        </p:blipFill>
        <p:spPr>
          <a:xfrm>
            <a:off x="10789326" y="532661"/>
            <a:ext cx="902105" cy="878888"/>
          </a:xfrm>
          <a:prstGeom prst="rect">
            <a:avLst/>
          </a:prstGeom>
        </p:spPr>
      </p:pic>
    </p:spTree>
    <p:extLst>
      <p:ext uri="{BB962C8B-B14F-4D97-AF65-F5344CB8AC3E}">
        <p14:creationId xmlns:p14="http://schemas.microsoft.com/office/powerpoint/2010/main" val="228876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nodePh="1">
                                  <p:stCondLst>
                                    <p:cond delay="0"/>
                                  </p:stCondLst>
                                  <p:endCondLst>
                                    <p:cond evt="begin" delay="0">
                                      <p:tn val="12"/>
                                    </p:cond>
                                  </p:end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1"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2" presetClass="entr" presetSubtype="4" fill="hold" grpId="2"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grpId="0" nodeType="withEffect">
                                  <p:stCondLst>
                                    <p:cond delay="0"/>
                                  </p:stCondLst>
                                  <p:childTnLst>
                                    <p:animEffect transition="out" filter="fade">
                                      <p:cBhvr>
                                        <p:cTn id="38" dur="500" tmFilter="0, 0; .2, .5; .8, .5; 1, 0"/>
                                        <p:tgtEl>
                                          <p:spTgt spid="3"/>
                                        </p:tgtEl>
                                      </p:cBhvr>
                                    </p:animEffect>
                                    <p:animScale>
                                      <p:cBhvr>
                                        <p:cTn id="39" dur="250" autoRev="1" fill="hold"/>
                                        <p:tgtEl>
                                          <p:spTgt spid="3"/>
                                        </p:tgtEl>
                                      </p:cBhvr>
                                      <p:by x="105000" y="105000"/>
                                    </p:animScale>
                                  </p:childTnLst>
                                  <p:subTnLst>
                                    <p:audio>
                                      <p:cMediaNode>
                                        <p:cTn display="0" masterRel="sameClick">
                                          <p:stCondLst>
                                            <p:cond evt="begin" delay="0">
                                              <p:tn val="37"/>
                                            </p:cond>
                                          </p:stCondLst>
                                          <p:endCondLst>
                                            <p:cond evt="onStopAudio" delay="0">
                                              <p:tgtEl>
                                                <p:sldTgt/>
                                              </p:tgtEl>
                                            </p:cond>
                                          </p:endCondLst>
                                        </p:cTn>
                                        <p:tgtEl>
                                          <p:sndTgt r:embed="rId2" name="Blond-hair-1629163458.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2"/>
                    </p:tgtEl>
                  </p:cond>
                </p:stCondLst>
                <p:endSync evt="end" delay="0">
                  <p:rtn val="all"/>
                </p:endSync>
                <p:childTnLst>
                  <p:par>
                    <p:cTn id="41" fill="hold">
                      <p:stCondLst>
                        <p:cond delay="0"/>
                      </p:stCondLst>
                      <p:childTnLst>
                        <p:par>
                          <p:cTn id="42" fill="hold">
                            <p:stCondLst>
                              <p:cond delay="0"/>
                            </p:stCondLst>
                            <p:childTnLst>
                              <p:par>
                                <p:cTn id="43" presetID="26" presetClass="emph" presetSubtype="0" fill="hold" grpId="0" nodeType="afterEffect">
                                  <p:stCondLst>
                                    <p:cond delay="0"/>
                                  </p:stCondLst>
                                  <p:childTnLst>
                                    <p:animEffect transition="out" filter="fade">
                                      <p:cBhvr>
                                        <p:cTn id="44" dur="500" tmFilter="0, 0; .2, .5; .8, .5; 1, 0"/>
                                        <p:tgtEl>
                                          <p:spTgt spid="2"/>
                                        </p:tgtEl>
                                      </p:cBhvr>
                                    </p:animEffect>
                                    <p:animScale>
                                      <p:cBhvr>
                                        <p:cTn id="45" dur="250" autoRev="1" fill="hold"/>
                                        <p:tgtEl>
                                          <p:spTgt spid="2"/>
                                        </p:tgtEl>
                                      </p:cBhvr>
                                      <p:by x="105000" y="105000"/>
                                    </p:animScale>
                                  </p:childTnLst>
                                  <p:subTnLst>
                                    <p:audio>
                                      <p:cMediaNode>
                                        <p:cTn display="0" masterRel="sameClick">
                                          <p:stCondLst>
                                            <p:cond evt="begin" delay="0">
                                              <p:tn val="43"/>
                                            </p:cond>
                                          </p:stCondLst>
                                          <p:endCondLst>
                                            <p:cond evt="onStopAudio" delay="0">
                                              <p:tgtEl>
                                                <p:sldTgt/>
                                              </p:tgtEl>
                                            </p:cond>
                                          </p:endCondLst>
                                        </p:cTn>
                                        <p:tgtEl>
                                          <p:sndTgt r:embed="rId3" name="She-has-blond-hair-1629163493.wav"/>
                                        </p:tgtEl>
                                      </p:cMediaNode>
                                    </p:audio>
                                  </p:subTnLst>
                                </p:cTn>
                              </p:par>
                            </p:childTnLst>
                          </p:cTn>
                        </p:par>
                      </p:childTnLst>
                    </p:cTn>
                  </p:par>
                </p:childTnLst>
              </p:cTn>
              <p:nextCondLst>
                <p:cond evt="onClick" delay="0">
                  <p:tgtEl>
                    <p:spTgt spid="2"/>
                  </p:tgtEl>
                </p:cond>
              </p:nextCondLst>
            </p:seq>
          </p:childTnLst>
        </p:cTn>
      </p:par>
    </p:tnLst>
    <p:bldLst>
      <p:bldP spid="3" grpId="0"/>
      <p:bldP spid="3" grpId="1"/>
      <p:bldP spid="4" grpId="0"/>
      <p:bldP spid="2" grpId="0"/>
      <p:bldP spid="2" grpId="2"/>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33882" y="1549668"/>
            <a:ext cx="5199530" cy="2308324"/>
          </a:xfrm>
          <a:prstGeom prst="rect">
            <a:avLst/>
          </a:prstGeom>
          <a:noFill/>
        </p:spPr>
        <p:txBody>
          <a:bodyPr wrap="square" rtlCol="0">
            <a:spAutoFit/>
          </a:bodyPr>
          <a:lstStyle/>
          <a:p>
            <a:r>
              <a:rPr lang="en-US" sz="4800" dirty="0">
                <a:solidFill>
                  <a:schemeClr val="accent5">
                    <a:lumMod val="50000"/>
                  </a:schemeClr>
                </a:solidFill>
                <a:latin typeface="Times New Roman" panose="02020603050405020304" pitchFamily="18" charset="0"/>
                <a:cs typeface="Times New Roman" panose="02020603050405020304" pitchFamily="18" charset="0"/>
              </a:rPr>
              <a:t>Long hair(n)</a:t>
            </a:r>
          </a:p>
          <a:p>
            <a:pPr algn="ctr"/>
            <a:endParaRPr lang="en-US" sz="4800" dirty="0">
              <a:solidFill>
                <a:schemeClr val="accent5">
                  <a:lumMod val="50000"/>
                </a:schemeClr>
              </a:solidFill>
              <a:latin typeface="Times New Roman" panose="02020603050405020304" pitchFamily="18" charset="0"/>
              <a:cs typeface="Times New Roman" panose="02020603050405020304" pitchFamily="18" charset="0"/>
            </a:endParaRPr>
          </a:p>
          <a:p>
            <a:pPr algn="ctr"/>
            <a:endParaRPr lang="en-US" sz="48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7826747" y="2380664"/>
            <a:ext cx="2502568"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lɒŋ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heə</a:t>
            </a:r>
            <a:r>
              <a:rPr lang="en-US" sz="3600" dirty="0">
                <a:latin typeface="Times New Roman" panose="02020603050405020304" pitchFamily="18" charset="0"/>
                <a:cs typeface="Times New Roman" panose="02020603050405020304" pitchFamily="18" charset="0"/>
              </a:rPr>
              <a:t> /</a:t>
            </a:r>
          </a:p>
        </p:txBody>
      </p:sp>
      <p:sp>
        <p:nvSpPr>
          <p:cNvPr id="14" name="TextBox 13"/>
          <p:cNvSpPr txBox="1"/>
          <p:nvPr/>
        </p:nvSpPr>
        <p:spPr>
          <a:xfrm>
            <a:off x="7879685" y="3026995"/>
            <a:ext cx="2396691" cy="646331"/>
          </a:xfrm>
          <a:prstGeom prst="rect">
            <a:avLst/>
          </a:prstGeom>
          <a:noFill/>
        </p:spPr>
        <p:txBody>
          <a:bodyPr wrap="square" rtlCol="0">
            <a:spAutoFit/>
          </a:bodyPr>
          <a:lstStyle/>
          <a:p>
            <a:r>
              <a:rPr lang="en-US" sz="3600" dirty="0" err="1">
                <a:solidFill>
                  <a:srgbClr val="0070C0"/>
                </a:solidFill>
                <a:latin typeface="Times New Roman" panose="02020603050405020304" pitchFamily="18" charset="0"/>
                <a:cs typeface="Times New Roman" panose="02020603050405020304" pitchFamily="18" charset="0"/>
              </a:rPr>
              <a:t>Tóc</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dài</a:t>
            </a:r>
            <a:endParaRPr lang="en-US" sz="3600" dirty="0">
              <a:solidFill>
                <a:srgbClr val="0070C0"/>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50FFE2B7-75B9-4169-9656-800DD4CB487F}"/>
              </a:ext>
            </a:extLst>
          </p:cNvPr>
          <p:cNvGrpSpPr/>
          <p:nvPr/>
        </p:nvGrpSpPr>
        <p:grpSpPr>
          <a:xfrm>
            <a:off x="764529" y="957844"/>
            <a:ext cx="5612075" cy="5086134"/>
            <a:chOff x="764529" y="957844"/>
            <a:chExt cx="5612075" cy="5086134"/>
          </a:xfrm>
        </p:grpSpPr>
        <p:sp>
          <p:nvSpPr>
            <p:cNvPr id="15" name="Rectangle: Rounded Corners 14">
              <a:extLst>
                <a:ext uri="{FF2B5EF4-FFF2-40B4-BE49-F238E27FC236}">
                  <a16:creationId xmlns:a16="http://schemas.microsoft.com/office/drawing/2014/main" id="{BC4925E0-0789-4147-9929-96DA34F48CF3}"/>
                </a:ext>
              </a:extLst>
            </p:cNvPr>
            <p:cNvSpPr/>
            <p:nvPr/>
          </p:nvSpPr>
          <p:spPr>
            <a:xfrm>
              <a:off x="764529" y="957844"/>
              <a:ext cx="5612075" cy="508613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14672" y="1080920"/>
              <a:ext cx="2244859" cy="3710509"/>
            </a:xfrm>
            <a:prstGeom prst="rect">
              <a:avLst/>
            </a:prstGeom>
          </p:spPr>
        </p:pic>
      </p:grpSp>
      <p:sp>
        <p:nvSpPr>
          <p:cNvPr id="13" name="TextBox 12"/>
          <p:cNvSpPr txBox="1"/>
          <p:nvPr/>
        </p:nvSpPr>
        <p:spPr>
          <a:xfrm>
            <a:off x="1732660" y="4791429"/>
            <a:ext cx="3994809" cy="861774"/>
          </a:xfrm>
          <a:prstGeom prst="rect">
            <a:avLst/>
          </a:prstGeom>
          <a:noFill/>
        </p:spPr>
        <p:txBody>
          <a:bodyPr wrap="square" rtlCol="0">
            <a:spAutoFit/>
          </a:bodyPr>
          <a:lstStyle/>
          <a:p>
            <a:r>
              <a:rPr lang="en-US" sz="2600" b="1" dirty="0">
                <a:solidFill>
                  <a:schemeClr val="accent5">
                    <a:lumMod val="50000"/>
                  </a:schemeClr>
                </a:solidFill>
                <a:latin typeface="Times New Roman" panose="02020603050405020304" pitchFamily="18" charset="0"/>
                <a:cs typeface="Times New Roman" panose="02020603050405020304" pitchFamily="18" charset="0"/>
              </a:rPr>
              <a:t>She has got long hair.</a:t>
            </a:r>
          </a:p>
          <a:p>
            <a:r>
              <a:rPr lang="en-US" sz="2400" i="1" dirty="0" err="1">
                <a:solidFill>
                  <a:schemeClr val="accent6">
                    <a:lumMod val="50000"/>
                  </a:schemeClr>
                </a:solidFill>
                <a:latin typeface="Times New Roman" panose="02020603050405020304" pitchFamily="18" charset="0"/>
                <a:cs typeface="Times New Roman" panose="02020603050405020304" pitchFamily="18" charset="0"/>
              </a:rPr>
              <a:t>Cô</a:t>
            </a:r>
            <a:r>
              <a:rPr lang="en-US" sz="2400"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ấy</a:t>
            </a:r>
            <a:r>
              <a:rPr lang="en-US" sz="2400"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có</a:t>
            </a:r>
            <a:r>
              <a:rPr lang="en-US" sz="2400"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mái</a:t>
            </a:r>
            <a:r>
              <a:rPr lang="en-US" sz="2400"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tóc</a:t>
            </a:r>
            <a:r>
              <a:rPr lang="en-US" sz="2400"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cs typeface="Times New Roman" panose="02020603050405020304" pitchFamily="18" charset="0"/>
              </a:rPr>
              <a:t>dài</a:t>
            </a:r>
            <a:r>
              <a:rPr lang="en-US" sz="2400" i="1" dirty="0">
                <a:solidFill>
                  <a:schemeClr val="accent6">
                    <a:lumMod val="50000"/>
                  </a:schemeClr>
                </a:solidFill>
                <a:latin typeface="Times New Roman" panose="02020603050405020304" pitchFamily="18" charset="0"/>
                <a:cs typeface="Times New Roman" panose="02020603050405020304" pitchFamily="18" charset="0"/>
              </a:rPr>
              <a:t>.</a:t>
            </a:r>
          </a:p>
        </p:txBody>
      </p:sp>
      <p:pic>
        <p:nvPicPr>
          <p:cNvPr id="9" name="Picture 8" descr="Logo, company name&#10;&#10;Description automatically generated">
            <a:extLst>
              <a:ext uri="{FF2B5EF4-FFF2-40B4-BE49-F238E27FC236}">
                <a16:creationId xmlns:a16="http://schemas.microsoft.com/office/drawing/2014/main" id="{28093E58-12BD-4FDD-97A3-DA667FAF267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521" t="19006" r="24769" b="31590"/>
          <a:stretch/>
        </p:blipFill>
        <p:spPr>
          <a:xfrm>
            <a:off x="10789326" y="532661"/>
            <a:ext cx="902105" cy="878888"/>
          </a:xfrm>
          <a:prstGeom prst="rect">
            <a:avLst/>
          </a:prstGeom>
        </p:spPr>
      </p:pic>
    </p:spTree>
    <p:extLst>
      <p:ext uri="{BB962C8B-B14F-4D97-AF65-F5344CB8AC3E}">
        <p14:creationId xmlns:p14="http://schemas.microsoft.com/office/powerpoint/2010/main" val="303172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1"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3"/>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3">
                                            <p:txEl>
                                              <p:pRg st="0" end="0"/>
                                            </p:txEl>
                                          </p:spTgt>
                                        </p:tgtEl>
                                      </p:cBhvr>
                                    </p:animEffect>
                                    <p:animScale>
                                      <p:cBhvr>
                                        <p:cTn id="43" dur="250" autoRev="1" fill="hold"/>
                                        <p:tgtEl>
                                          <p:spTgt spid="3">
                                            <p:txEl>
                                              <p:pRg st="0" end="0"/>
                                            </p:txEl>
                                          </p:spTgt>
                                        </p:tgtEl>
                                      </p:cBhvr>
                                      <p:by x="105000" y="105000"/>
                                    </p:animScale>
                                  </p:childTnLst>
                                  <p:subTnLst>
                                    <p:audio>
                                      <p:cMediaNode>
                                        <p:cTn display="0" masterRel="sameClick">
                                          <p:stCondLst>
                                            <p:cond evt="begin" delay="0">
                                              <p:tn val="41"/>
                                            </p:cond>
                                          </p:stCondLst>
                                          <p:endCondLst>
                                            <p:cond evt="onStopAudio" delay="0">
                                              <p:tgtEl>
                                                <p:sldTgt/>
                                              </p:tgtEl>
                                            </p:cond>
                                          </p:endCondLst>
                                        </p:cTn>
                                        <p:tgtEl>
                                          <p:sndTgt r:embed="rId2" name="Long-hair-1629163821.wav"/>
                                        </p:tgtEl>
                                      </p:cMediaNode>
                                    </p:audio>
                                  </p:subTnLst>
                                </p:cTn>
                              </p:par>
                            </p:childTnLst>
                          </p:cTn>
                        </p:par>
                      </p:childTnLst>
                    </p:cTn>
                  </p:par>
                </p:childTnLst>
              </p:cTn>
              <p:nextCondLst>
                <p:cond evt="onClick" delay="0">
                  <p:tgtEl>
                    <p:spTgt spid="3"/>
                  </p:tgtEl>
                </p:cond>
              </p:nextCondLst>
            </p:seq>
            <p:seq concurrent="1" nextAc="seek">
              <p:cTn id="44" restart="whenNotActive" fill="hold" evtFilter="cancelBubble" nodeType="interactiveSeq">
                <p:stCondLst>
                  <p:cond evt="onClick" delay="0">
                    <p:tgtEl>
                      <p:spTgt spid="13"/>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grpId="0" nodeType="clickEffect">
                                  <p:stCondLst>
                                    <p:cond delay="0"/>
                                  </p:stCondLst>
                                  <p:childTnLst>
                                    <p:animEffect transition="out" filter="fade">
                                      <p:cBhvr>
                                        <p:cTn id="48" dur="500" tmFilter="0, 0; .2, .5; .8, .5; 1, 0"/>
                                        <p:tgtEl>
                                          <p:spTgt spid="13"/>
                                        </p:tgtEl>
                                      </p:cBhvr>
                                    </p:animEffect>
                                    <p:animScale>
                                      <p:cBhvr>
                                        <p:cTn id="49" dur="250" autoRev="1" fill="hold"/>
                                        <p:tgtEl>
                                          <p:spTgt spid="13"/>
                                        </p:tgtEl>
                                      </p:cBhvr>
                                      <p:by x="105000" y="105000"/>
                                    </p:animScale>
                                  </p:childTnLst>
                                  <p:subTnLst>
                                    <p:audio>
                                      <p:cMediaNode>
                                        <p:cTn display="0" masterRel="sameClick">
                                          <p:stCondLst>
                                            <p:cond evt="begin" delay="0">
                                              <p:tn val="47"/>
                                            </p:cond>
                                          </p:stCondLst>
                                          <p:endCondLst>
                                            <p:cond evt="onStopAudio" delay="0">
                                              <p:tgtEl>
                                                <p:sldTgt/>
                                              </p:tgtEl>
                                            </p:cond>
                                          </p:endCondLst>
                                        </p:cTn>
                                        <p:tgtEl>
                                          <p:sndTgt r:embed="rId3" name="She-has-got-long-hair-1629796245.wav"/>
                                        </p:tgtEl>
                                      </p:cMediaNode>
                                    </p:audio>
                                  </p:subTnLst>
                                </p:cTn>
                              </p:par>
                            </p:childTnLst>
                          </p:cTn>
                        </p:par>
                      </p:childTnLst>
                    </p:cTn>
                  </p:par>
                </p:childTnLst>
              </p:cTn>
              <p:nextCondLst>
                <p:cond evt="onClick" delay="0">
                  <p:tgtEl>
                    <p:spTgt spid="13"/>
                  </p:tgtEl>
                </p:cond>
              </p:nextCondLst>
            </p:seq>
          </p:childTnLst>
        </p:cTn>
      </p:par>
    </p:tnLst>
    <p:bldLst>
      <p:bldP spid="3" grpId="0" build="allAtOnce"/>
      <p:bldP spid="4" grpId="0"/>
      <p:bldP spid="14" grpId="0"/>
      <p:bldP spid="13" grpId="0"/>
      <p:bldP spid="1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66906" y="1593763"/>
            <a:ext cx="3605893" cy="830997"/>
          </a:xfrm>
          <a:prstGeom prst="rect">
            <a:avLst/>
          </a:prstGeom>
          <a:noFill/>
        </p:spPr>
        <p:txBody>
          <a:bodyPr wrap="square" rtlCol="0">
            <a:spAutoFit/>
          </a:bodyPr>
          <a:lstStyle/>
          <a:p>
            <a:r>
              <a:rPr lang="en-US" sz="4800" dirty="0">
                <a:solidFill>
                  <a:schemeClr val="accent5">
                    <a:lumMod val="50000"/>
                  </a:schemeClr>
                </a:solidFill>
                <a:latin typeface="Times New Roman" panose="02020603050405020304" pitchFamily="18" charset="0"/>
                <a:cs typeface="Times New Roman" panose="02020603050405020304" pitchFamily="18" charset="0"/>
              </a:rPr>
              <a:t>Short hair (n)</a:t>
            </a:r>
          </a:p>
        </p:txBody>
      </p:sp>
      <p:sp>
        <p:nvSpPr>
          <p:cNvPr id="4" name="TextBox 3"/>
          <p:cNvSpPr txBox="1"/>
          <p:nvPr/>
        </p:nvSpPr>
        <p:spPr>
          <a:xfrm>
            <a:off x="8161563" y="2382719"/>
            <a:ext cx="2502568"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ʃɔːt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heə</a:t>
            </a:r>
            <a:r>
              <a:rPr lang="en-US" sz="3600" dirty="0">
                <a:latin typeface="Times New Roman" panose="02020603050405020304" pitchFamily="18" charset="0"/>
                <a:cs typeface="Times New Roman" panose="02020603050405020304" pitchFamily="18" charset="0"/>
              </a:rPr>
              <a:t> /</a:t>
            </a:r>
          </a:p>
        </p:txBody>
      </p:sp>
      <p:sp>
        <p:nvSpPr>
          <p:cNvPr id="14" name="TextBox 13"/>
          <p:cNvSpPr txBox="1"/>
          <p:nvPr/>
        </p:nvSpPr>
        <p:spPr>
          <a:xfrm>
            <a:off x="7487932" y="3082067"/>
            <a:ext cx="3264897" cy="646331"/>
          </a:xfrm>
          <a:prstGeom prst="rect">
            <a:avLst/>
          </a:prstGeom>
          <a:noFill/>
        </p:spPr>
        <p:txBody>
          <a:bodyPr wrap="square" rtlCol="0">
            <a:spAutoFit/>
          </a:bodyPr>
          <a:lstStyle/>
          <a:p>
            <a:pPr algn="ctr"/>
            <a:r>
              <a:rPr lang="en-US" sz="3600" b="1" dirty="0" err="1">
                <a:solidFill>
                  <a:srgbClr val="0070C0"/>
                </a:solidFill>
                <a:latin typeface="Times New Roman" panose="02020603050405020304" pitchFamily="18" charset="0"/>
                <a:cs typeface="Times New Roman" panose="02020603050405020304" pitchFamily="18" charset="0"/>
              </a:rPr>
              <a:t>Tóc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ngắn</a:t>
            </a:r>
            <a:endParaRPr lang="en-US" sz="3600" b="1" dirty="0">
              <a:solidFill>
                <a:srgbClr val="0070C0"/>
              </a:solidFill>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8873E246-B0C6-4C65-A3ED-79838CD0E935}"/>
              </a:ext>
            </a:extLst>
          </p:cNvPr>
          <p:cNvSpPr/>
          <p:nvPr/>
        </p:nvSpPr>
        <p:spPr>
          <a:xfrm>
            <a:off x="723342" y="977794"/>
            <a:ext cx="5960063" cy="3456183"/>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124090" y="5027530"/>
            <a:ext cx="5960063" cy="892552"/>
          </a:xfrm>
          <a:prstGeom prst="rect">
            <a:avLst/>
          </a:prstGeom>
          <a:noFill/>
        </p:spPr>
        <p:txBody>
          <a:bodyPr wrap="square" rtlCol="0">
            <a:spAutoFit/>
          </a:bodyPr>
          <a:lstStyle/>
          <a:p>
            <a:r>
              <a:rPr lang="en-US" sz="2800" b="1" dirty="0">
                <a:solidFill>
                  <a:schemeClr val="accent5">
                    <a:lumMod val="50000"/>
                  </a:schemeClr>
                </a:solidFill>
                <a:latin typeface="Times New Roman" panose="02020603050405020304" pitchFamily="18" charset="0"/>
                <a:cs typeface="Times New Roman" panose="02020603050405020304" pitchFamily="18" charset="0"/>
              </a:rPr>
              <a:t>My closed friend has got short hair.</a:t>
            </a:r>
          </a:p>
          <a:p>
            <a:r>
              <a:rPr lang="en-US" sz="2400" i="1" dirty="0" err="1">
                <a:solidFill>
                  <a:schemeClr val="accent5">
                    <a:lumMod val="50000"/>
                  </a:schemeClr>
                </a:solidFill>
                <a:latin typeface="Times New Roman" panose="02020603050405020304" pitchFamily="18" charset="0"/>
                <a:cs typeface="Times New Roman" panose="02020603050405020304" pitchFamily="18" charset="0"/>
              </a:rPr>
              <a:t>Bạn</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thân</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của</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mình</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có</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mái</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tóc</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ngắn</a:t>
            </a:r>
            <a:r>
              <a:rPr lang="en-US" sz="2400" i="1" dirty="0">
                <a:solidFill>
                  <a:schemeClr val="accent5">
                    <a:lumMod val="50000"/>
                  </a:schemeClr>
                </a:solidFill>
                <a:latin typeface="Times New Roman" panose="02020603050405020304" pitchFamily="18" charset="0"/>
                <a:cs typeface="Times New Roman" panose="02020603050405020304" pitchFamily="18" charset="0"/>
              </a:rPr>
              <a:t>.</a:t>
            </a:r>
          </a:p>
        </p:txBody>
      </p:sp>
      <p:sp>
        <p:nvSpPr>
          <p:cNvPr id="9" name="Freeform: Shape 8">
            <a:extLst>
              <a:ext uri="{FF2B5EF4-FFF2-40B4-BE49-F238E27FC236}">
                <a16:creationId xmlns:a16="http://schemas.microsoft.com/office/drawing/2014/main" id="{6B137A32-B8F0-46AD-8E81-419EAD07AF62}"/>
              </a:ext>
            </a:extLst>
          </p:cNvPr>
          <p:cNvSpPr/>
          <p:nvPr/>
        </p:nvSpPr>
        <p:spPr>
          <a:xfrm>
            <a:off x="1527869" y="1171397"/>
            <a:ext cx="3993918" cy="2758559"/>
          </a:xfrm>
          <a:custGeom>
            <a:avLst/>
            <a:gdLst>
              <a:gd name="connsiteX0" fmla="*/ 3588609 w 3993918"/>
              <a:gd name="connsiteY0" fmla="*/ 1512510 h 2758559"/>
              <a:gd name="connsiteX1" fmla="*/ 3993919 w 3993918"/>
              <a:gd name="connsiteY1" fmla="*/ 2423565 h 2758559"/>
              <a:gd name="connsiteX2" fmla="*/ 3519563 w 3993918"/>
              <a:gd name="connsiteY2" fmla="*/ 2564967 h 2758559"/>
              <a:gd name="connsiteX3" fmla="*/ 3167158 w 3993918"/>
              <a:gd name="connsiteY3" fmla="*/ 2651777 h 2758559"/>
              <a:gd name="connsiteX4" fmla="*/ 2956433 w 3993918"/>
              <a:gd name="connsiteY4" fmla="*/ 2756486 h 2758559"/>
              <a:gd name="connsiteX5" fmla="*/ 2718806 w 3993918"/>
              <a:gd name="connsiteY5" fmla="*/ 2670571 h 2758559"/>
              <a:gd name="connsiteX6" fmla="*/ 1345056 w 3993918"/>
              <a:gd name="connsiteY6" fmla="*/ 2601660 h 2758559"/>
              <a:gd name="connsiteX7" fmla="*/ 827658 w 3993918"/>
              <a:gd name="connsiteY7" fmla="*/ 2460258 h 2758559"/>
              <a:gd name="connsiteX8" fmla="*/ 548783 w 3993918"/>
              <a:gd name="connsiteY8" fmla="*/ 2268740 h 2758559"/>
              <a:gd name="connsiteX9" fmla="*/ 269908 w 3993918"/>
              <a:gd name="connsiteY9" fmla="*/ 2017260 h 2758559"/>
              <a:gd name="connsiteX10" fmla="*/ 0 w 3993918"/>
              <a:gd name="connsiteY10" fmla="*/ 1784574 h 2758559"/>
              <a:gd name="connsiteX11" fmla="*/ 695842 w 3993918"/>
              <a:gd name="connsiteY11" fmla="*/ 1003285 h 2758559"/>
              <a:gd name="connsiteX12" fmla="*/ 1862454 w 3993918"/>
              <a:gd name="connsiteY12" fmla="*/ 9895 h 2758559"/>
              <a:gd name="connsiteX13" fmla="*/ 2691008 w 3993918"/>
              <a:gd name="connsiteY13" fmla="*/ 339235 h 2758559"/>
              <a:gd name="connsiteX14" fmla="*/ 3588609 w 3993918"/>
              <a:gd name="connsiteY14" fmla="*/ 1512510 h 275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3918" h="2758559">
                <a:moveTo>
                  <a:pt x="3588609" y="1512510"/>
                </a:moveTo>
                <a:cubicBezTo>
                  <a:pt x="3602059" y="2132708"/>
                  <a:pt x="3993919" y="2423565"/>
                  <a:pt x="3993919" y="2423565"/>
                </a:cubicBezTo>
                <a:cubicBezTo>
                  <a:pt x="3836099" y="2701894"/>
                  <a:pt x="3519563" y="2564967"/>
                  <a:pt x="3519563" y="2564967"/>
                </a:cubicBezTo>
                <a:cubicBezTo>
                  <a:pt x="3359053" y="2729637"/>
                  <a:pt x="3167158" y="2651777"/>
                  <a:pt x="3167158" y="2651777"/>
                </a:cubicBezTo>
                <a:cubicBezTo>
                  <a:pt x="3167158" y="2651777"/>
                  <a:pt x="3158191" y="2738587"/>
                  <a:pt x="2956433" y="2756486"/>
                </a:cubicBezTo>
                <a:cubicBezTo>
                  <a:pt x="2754674" y="2774384"/>
                  <a:pt x="2718806" y="2670571"/>
                  <a:pt x="2718806" y="2670571"/>
                </a:cubicBezTo>
                <a:lnTo>
                  <a:pt x="1345056" y="2601660"/>
                </a:lnTo>
                <a:cubicBezTo>
                  <a:pt x="969337" y="2701894"/>
                  <a:pt x="827658" y="2460258"/>
                  <a:pt x="827658" y="2460258"/>
                </a:cubicBezTo>
                <a:cubicBezTo>
                  <a:pt x="582858" y="2484422"/>
                  <a:pt x="548783" y="2268740"/>
                  <a:pt x="548783" y="2268740"/>
                </a:cubicBezTo>
                <a:cubicBezTo>
                  <a:pt x="264528" y="2286639"/>
                  <a:pt x="269908" y="2017260"/>
                  <a:pt x="269908" y="2017260"/>
                </a:cubicBezTo>
                <a:cubicBezTo>
                  <a:pt x="68149" y="2017260"/>
                  <a:pt x="0" y="1784574"/>
                  <a:pt x="0" y="1784574"/>
                </a:cubicBezTo>
                <a:cubicBezTo>
                  <a:pt x="0" y="1784574"/>
                  <a:pt x="499464" y="1542043"/>
                  <a:pt x="695842" y="1003285"/>
                </a:cubicBezTo>
                <a:cubicBezTo>
                  <a:pt x="892220" y="464528"/>
                  <a:pt x="1303807" y="87755"/>
                  <a:pt x="1862454" y="9895"/>
                </a:cubicBezTo>
                <a:cubicBezTo>
                  <a:pt x="2421100" y="-67965"/>
                  <a:pt x="2691008" y="339235"/>
                  <a:pt x="2691008" y="339235"/>
                </a:cubicBezTo>
                <a:cubicBezTo>
                  <a:pt x="3222754" y="261375"/>
                  <a:pt x="3575158" y="892312"/>
                  <a:pt x="3588609" y="1512510"/>
                </a:cubicBezTo>
                <a:close/>
              </a:path>
            </a:pathLst>
          </a:custGeom>
          <a:solidFill>
            <a:srgbClr val="1E1313"/>
          </a:solidFill>
          <a:ln w="8947"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6419F80-7999-42F3-952D-824E4A8B6E50}"/>
              </a:ext>
            </a:extLst>
          </p:cNvPr>
          <p:cNvSpPr/>
          <p:nvPr/>
        </p:nvSpPr>
        <p:spPr>
          <a:xfrm>
            <a:off x="2124177" y="2710755"/>
            <a:ext cx="2819236" cy="694478"/>
          </a:xfrm>
          <a:custGeom>
            <a:avLst/>
            <a:gdLst>
              <a:gd name="connsiteX0" fmla="*/ 2819237 w 2819236"/>
              <a:gd name="connsiteY0" fmla="*/ 347239 h 694478"/>
              <a:gd name="connsiteX1" fmla="*/ 2471316 w 2819236"/>
              <a:gd name="connsiteY1" fmla="*/ 694478 h 694478"/>
              <a:gd name="connsiteX2" fmla="*/ 2123395 w 2819236"/>
              <a:gd name="connsiteY2" fmla="*/ 347239 h 694478"/>
              <a:gd name="connsiteX3" fmla="*/ 2471316 w 2819236"/>
              <a:gd name="connsiteY3" fmla="*/ 0 h 694478"/>
              <a:gd name="connsiteX4" fmla="*/ 2819237 w 2819236"/>
              <a:gd name="connsiteY4" fmla="*/ 347239 h 694478"/>
              <a:gd name="connsiteX5" fmla="*/ 347921 w 2819236"/>
              <a:gd name="connsiteY5" fmla="*/ 0 h 694478"/>
              <a:gd name="connsiteX6" fmla="*/ 0 w 2819236"/>
              <a:gd name="connsiteY6" fmla="*/ 347239 h 694478"/>
              <a:gd name="connsiteX7" fmla="*/ 347921 w 2819236"/>
              <a:gd name="connsiteY7" fmla="*/ 694478 h 694478"/>
              <a:gd name="connsiteX8" fmla="*/ 695842 w 2819236"/>
              <a:gd name="connsiteY8" fmla="*/ 347239 h 694478"/>
              <a:gd name="connsiteX9" fmla="*/ 347921 w 2819236"/>
              <a:gd name="connsiteY9" fmla="*/ 0 h 694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9236" h="694478">
                <a:moveTo>
                  <a:pt x="2819237" y="347239"/>
                </a:moveTo>
                <a:cubicBezTo>
                  <a:pt x="2819237" y="538758"/>
                  <a:pt x="2663211" y="694478"/>
                  <a:pt x="2471316" y="694478"/>
                </a:cubicBezTo>
                <a:cubicBezTo>
                  <a:pt x="2279421" y="694478"/>
                  <a:pt x="2123395" y="538758"/>
                  <a:pt x="2123395" y="347239"/>
                </a:cubicBezTo>
                <a:cubicBezTo>
                  <a:pt x="2123395" y="155721"/>
                  <a:pt x="2279421" y="0"/>
                  <a:pt x="2471316" y="0"/>
                </a:cubicBezTo>
                <a:cubicBezTo>
                  <a:pt x="2663211" y="0"/>
                  <a:pt x="2819237" y="154826"/>
                  <a:pt x="2819237" y="347239"/>
                </a:cubicBezTo>
                <a:close/>
                <a:moveTo>
                  <a:pt x="347921" y="0"/>
                </a:moveTo>
                <a:cubicBezTo>
                  <a:pt x="156026" y="0"/>
                  <a:pt x="0" y="155721"/>
                  <a:pt x="0" y="347239"/>
                </a:cubicBezTo>
                <a:cubicBezTo>
                  <a:pt x="0" y="538758"/>
                  <a:pt x="156026" y="694478"/>
                  <a:pt x="347921" y="694478"/>
                </a:cubicBezTo>
                <a:cubicBezTo>
                  <a:pt x="539816" y="694478"/>
                  <a:pt x="695842" y="538758"/>
                  <a:pt x="695842" y="347239"/>
                </a:cubicBezTo>
                <a:cubicBezTo>
                  <a:pt x="695842" y="155721"/>
                  <a:pt x="540712" y="0"/>
                  <a:pt x="347921" y="0"/>
                </a:cubicBezTo>
                <a:close/>
              </a:path>
            </a:pathLst>
          </a:custGeom>
          <a:solidFill>
            <a:srgbClr val="CE876E"/>
          </a:solidFill>
          <a:ln w="8947"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B8F95731-5B01-450B-845B-BA409945E554}"/>
              </a:ext>
            </a:extLst>
          </p:cNvPr>
          <p:cNvSpPr/>
          <p:nvPr/>
        </p:nvSpPr>
        <p:spPr>
          <a:xfrm>
            <a:off x="2106243" y="2692856"/>
            <a:ext cx="2854208" cy="730276"/>
          </a:xfrm>
          <a:custGeom>
            <a:avLst/>
            <a:gdLst>
              <a:gd name="connsiteX0" fmla="*/ 2488353 w 2854208"/>
              <a:gd name="connsiteY0" fmla="*/ 730276 h 730276"/>
              <a:gd name="connsiteX1" fmla="*/ 2122498 w 2854208"/>
              <a:gd name="connsiteY1" fmla="*/ 365138 h 730276"/>
              <a:gd name="connsiteX2" fmla="*/ 2488353 w 2854208"/>
              <a:gd name="connsiteY2" fmla="*/ 0 h 730276"/>
              <a:gd name="connsiteX3" fmla="*/ 2854208 w 2854208"/>
              <a:gd name="connsiteY3" fmla="*/ 365138 h 730276"/>
              <a:gd name="connsiteX4" fmla="*/ 2488353 w 2854208"/>
              <a:gd name="connsiteY4" fmla="*/ 730276 h 730276"/>
              <a:gd name="connsiteX5" fmla="*/ 2488353 w 2854208"/>
              <a:gd name="connsiteY5" fmla="*/ 35798 h 730276"/>
              <a:gd name="connsiteX6" fmla="*/ 2158366 w 2854208"/>
              <a:gd name="connsiteY6" fmla="*/ 365138 h 730276"/>
              <a:gd name="connsiteX7" fmla="*/ 2488353 w 2854208"/>
              <a:gd name="connsiteY7" fmla="*/ 694478 h 730276"/>
              <a:gd name="connsiteX8" fmla="*/ 2818340 w 2854208"/>
              <a:gd name="connsiteY8" fmla="*/ 365138 h 730276"/>
              <a:gd name="connsiteX9" fmla="*/ 2488353 w 2854208"/>
              <a:gd name="connsiteY9" fmla="*/ 35798 h 730276"/>
              <a:gd name="connsiteX10" fmla="*/ 365855 w 2854208"/>
              <a:gd name="connsiteY10" fmla="*/ 730276 h 730276"/>
              <a:gd name="connsiteX11" fmla="*/ 0 w 2854208"/>
              <a:gd name="connsiteY11" fmla="*/ 365138 h 730276"/>
              <a:gd name="connsiteX12" fmla="*/ 365855 w 2854208"/>
              <a:gd name="connsiteY12" fmla="*/ 0 h 730276"/>
              <a:gd name="connsiteX13" fmla="*/ 731710 w 2854208"/>
              <a:gd name="connsiteY13" fmla="*/ 365138 h 730276"/>
              <a:gd name="connsiteX14" fmla="*/ 365855 w 2854208"/>
              <a:gd name="connsiteY14" fmla="*/ 730276 h 730276"/>
              <a:gd name="connsiteX15" fmla="*/ 365855 w 2854208"/>
              <a:gd name="connsiteY15" fmla="*/ 35798 h 730276"/>
              <a:gd name="connsiteX16" fmla="*/ 35868 w 2854208"/>
              <a:gd name="connsiteY16" fmla="*/ 365138 h 730276"/>
              <a:gd name="connsiteX17" fmla="*/ 365855 w 2854208"/>
              <a:gd name="connsiteY17" fmla="*/ 694478 h 730276"/>
              <a:gd name="connsiteX18" fmla="*/ 695842 w 2854208"/>
              <a:gd name="connsiteY18" fmla="*/ 365138 h 730276"/>
              <a:gd name="connsiteX19" fmla="*/ 365855 w 2854208"/>
              <a:gd name="connsiteY19" fmla="*/ 35798 h 73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54208" h="730276">
                <a:moveTo>
                  <a:pt x="2488353" y="730276"/>
                </a:moveTo>
                <a:cubicBezTo>
                  <a:pt x="2286595" y="730276"/>
                  <a:pt x="2122498" y="566501"/>
                  <a:pt x="2122498" y="365138"/>
                </a:cubicBezTo>
                <a:cubicBezTo>
                  <a:pt x="2122498" y="163775"/>
                  <a:pt x="2286595" y="0"/>
                  <a:pt x="2488353" y="0"/>
                </a:cubicBezTo>
                <a:cubicBezTo>
                  <a:pt x="2690112" y="0"/>
                  <a:pt x="2854208" y="163775"/>
                  <a:pt x="2854208" y="365138"/>
                </a:cubicBezTo>
                <a:cubicBezTo>
                  <a:pt x="2854208" y="566501"/>
                  <a:pt x="2691008" y="730276"/>
                  <a:pt x="2488353" y="730276"/>
                </a:cubicBezTo>
                <a:close/>
                <a:moveTo>
                  <a:pt x="2488353" y="35798"/>
                </a:moveTo>
                <a:cubicBezTo>
                  <a:pt x="2306322" y="35798"/>
                  <a:pt x="2158366" y="183464"/>
                  <a:pt x="2158366" y="365138"/>
                </a:cubicBezTo>
                <a:cubicBezTo>
                  <a:pt x="2158366" y="546812"/>
                  <a:pt x="2306322" y="694478"/>
                  <a:pt x="2488353" y="694478"/>
                </a:cubicBezTo>
                <a:cubicBezTo>
                  <a:pt x="2670384" y="694478"/>
                  <a:pt x="2818340" y="546812"/>
                  <a:pt x="2818340" y="365138"/>
                </a:cubicBezTo>
                <a:cubicBezTo>
                  <a:pt x="2818340" y="183464"/>
                  <a:pt x="2670384" y="35798"/>
                  <a:pt x="2488353" y="35798"/>
                </a:cubicBezTo>
                <a:close/>
                <a:moveTo>
                  <a:pt x="365855" y="730276"/>
                </a:moveTo>
                <a:cubicBezTo>
                  <a:pt x="164097" y="730276"/>
                  <a:pt x="0" y="566501"/>
                  <a:pt x="0" y="365138"/>
                </a:cubicBezTo>
                <a:cubicBezTo>
                  <a:pt x="0" y="163775"/>
                  <a:pt x="164097" y="0"/>
                  <a:pt x="365855" y="0"/>
                </a:cubicBezTo>
                <a:cubicBezTo>
                  <a:pt x="567614" y="0"/>
                  <a:pt x="731710" y="163775"/>
                  <a:pt x="731710" y="365138"/>
                </a:cubicBezTo>
                <a:cubicBezTo>
                  <a:pt x="731710" y="566501"/>
                  <a:pt x="567614" y="730276"/>
                  <a:pt x="365855" y="730276"/>
                </a:cubicBezTo>
                <a:close/>
                <a:moveTo>
                  <a:pt x="365855" y="35798"/>
                </a:moveTo>
                <a:cubicBezTo>
                  <a:pt x="183824" y="35798"/>
                  <a:pt x="35868" y="183464"/>
                  <a:pt x="35868" y="365138"/>
                </a:cubicBezTo>
                <a:cubicBezTo>
                  <a:pt x="35868" y="546812"/>
                  <a:pt x="183824" y="694478"/>
                  <a:pt x="365855" y="694478"/>
                </a:cubicBezTo>
                <a:cubicBezTo>
                  <a:pt x="547886" y="694478"/>
                  <a:pt x="695842" y="546812"/>
                  <a:pt x="695842" y="365138"/>
                </a:cubicBezTo>
                <a:cubicBezTo>
                  <a:pt x="695842" y="183464"/>
                  <a:pt x="547886" y="35798"/>
                  <a:pt x="365855" y="35798"/>
                </a:cubicBezTo>
                <a:close/>
              </a:path>
            </a:pathLst>
          </a:custGeom>
          <a:solidFill>
            <a:srgbClr val="1E1313"/>
          </a:solidFill>
          <a:ln w="8947"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751787A5-FD1D-4ECA-BFCD-4855476A112A}"/>
              </a:ext>
            </a:extLst>
          </p:cNvPr>
          <p:cNvSpPr/>
          <p:nvPr/>
        </p:nvSpPr>
        <p:spPr>
          <a:xfrm>
            <a:off x="2415606" y="1758532"/>
            <a:ext cx="2280317" cy="2319700"/>
          </a:xfrm>
          <a:custGeom>
            <a:avLst/>
            <a:gdLst>
              <a:gd name="connsiteX0" fmla="*/ 2280318 w 2280317"/>
              <a:gd name="connsiteY0" fmla="*/ 1137477 h 2319700"/>
              <a:gd name="connsiteX1" fmla="*/ 1140607 w 2280317"/>
              <a:gd name="connsiteY1" fmla="*/ 2319701 h 2319700"/>
              <a:gd name="connsiteX2" fmla="*/ 0 w 2280317"/>
              <a:gd name="connsiteY2" fmla="*/ 1137477 h 2319700"/>
              <a:gd name="connsiteX3" fmla="*/ 1139711 w 2280317"/>
              <a:gd name="connsiteY3" fmla="*/ 0 h 2319700"/>
              <a:gd name="connsiteX4" fmla="*/ 2280318 w 2280317"/>
              <a:gd name="connsiteY4" fmla="*/ 1137477 h 231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0317" h="2319700">
                <a:moveTo>
                  <a:pt x="2280318" y="1137477"/>
                </a:moveTo>
                <a:cubicBezTo>
                  <a:pt x="2280318" y="1808687"/>
                  <a:pt x="1770093" y="2319701"/>
                  <a:pt x="1140607" y="2319701"/>
                </a:cubicBezTo>
                <a:cubicBezTo>
                  <a:pt x="511121" y="2319701"/>
                  <a:pt x="0" y="1936664"/>
                  <a:pt x="0" y="1137477"/>
                </a:cubicBezTo>
                <a:cubicBezTo>
                  <a:pt x="0" y="509225"/>
                  <a:pt x="510225" y="0"/>
                  <a:pt x="1139711" y="0"/>
                </a:cubicBezTo>
                <a:cubicBezTo>
                  <a:pt x="1769197" y="0"/>
                  <a:pt x="2280318" y="509225"/>
                  <a:pt x="2280318" y="1137477"/>
                </a:cubicBezTo>
                <a:close/>
              </a:path>
            </a:pathLst>
          </a:custGeom>
          <a:solidFill>
            <a:srgbClr val="CE876E"/>
          </a:solidFill>
          <a:ln w="8947"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5590447-DEA7-4469-A0DA-A0DF2FE16F46}"/>
              </a:ext>
            </a:extLst>
          </p:cNvPr>
          <p:cNvSpPr/>
          <p:nvPr/>
        </p:nvSpPr>
        <p:spPr>
          <a:xfrm>
            <a:off x="2417399" y="2974511"/>
            <a:ext cx="2274937" cy="870196"/>
          </a:xfrm>
          <a:custGeom>
            <a:avLst/>
            <a:gdLst>
              <a:gd name="connsiteX0" fmla="*/ 0 w 2274937"/>
              <a:gd name="connsiteY0" fmla="*/ 6518 h 870196"/>
              <a:gd name="connsiteX1" fmla="*/ 402620 w 2274937"/>
              <a:gd name="connsiteY1" fmla="*/ 241889 h 870196"/>
              <a:gd name="connsiteX2" fmla="*/ 224176 w 2274937"/>
              <a:gd name="connsiteY2" fmla="*/ 675938 h 870196"/>
              <a:gd name="connsiteX3" fmla="*/ 0 w 2274937"/>
              <a:gd name="connsiteY3" fmla="*/ 6518 h 870196"/>
              <a:gd name="connsiteX4" fmla="*/ 2274938 w 2274937"/>
              <a:gd name="connsiteY4" fmla="*/ 99593 h 870196"/>
              <a:gd name="connsiteX5" fmla="*/ 1840933 w 2274937"/>
              <a:gd name="connsiteY5" fmla="*/ 270527 h 870196"/>
              <a:gd name="connsiteX6" fmla="*/ 1951227 w 2274937"/>
              <a:gd name="connsiteY6" fmla="*/ 726950 h 870196"/>
              <a:gd name="connsiteX7" fmla="*/ 2274938 w 2274937"/>
              <a:gd name="connsiteY7" fmla="*/ 99593 h 870196"/>
              <a:gd name="connsiteX8" fmla="*/ 778339 w 2274937"/>
              <a:gd name="connsiteY8" fmla="*/ 480840 h 870196"/>
              <a:gd name="connsiteX9" fmla="*/ 1023139 w 2274937"/>
              <a:gd name="connsiteY9" fmla="*/ 870142 h 870196"/>
              <a:gd name="connsiteX10" fmla="*/ 1334295 w 2274937"/>
              <a:gd name="connsiteY10" fmla="*/ 482630 h 870196"/>
              <a:gd name="connsiteX11" fmla="*/ 778339 w 2274937"/>
              <a:gd name="connsiteY11" fmla="*/ 480840 h 870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74937" h="870196">
                <a:moveTo>
                  <a:pt x="0" y="6518"/>
                </a:moveTo>
                <a:cubicBezTo>
                  <a:pt x="0" y="6518"/>
                  <a:pt x="302189" y="-61498"/>
                  <a:pt x="402620" y="241889"/>
                </a:cubicBezTo>
                <a:cubicBezTo>
                  <a:pt x="503948" y="545276"/>
                  <a:pt x="224176" y="675938"/>
                  <a:pt x="224176" y="675938"/>
                </a:cubicBezTo>
                <a:cubicBezTo>
                  <a:pt x="224176" y="675938"/>
                  <a:pt x="16141" y="485315"/>
                  <a:pt x="0" y="6518"/>
                </a:cubicBezTo>
                <a:close/>
                <a:moveTo>
                  <a:pt x="2274938" y="99593"/>
                </a:moveTo>
                <a:cubicBezTo>
                  <a:pt x="2274938" y="99593"/>
                  <a:pt x="1987096" y="-13171"/>
                  <a:pt x="1840933" y="270527"/>
                </a:cubicBezTo>
                <a:cubicBezTo>
                  <a:pt x="1694770" y="554225"/>
                  <a:pt x="1951227" y="726950"/>
                  <a:pt x="1951227" y="726950"/>
                </a:cubicBezTo>
                <a:cubicBezTo>
                  <a:pt x="1951227" y="726950"/>
                  <a:pt x="2186164" y="570335"/>
                  <a:pt x="2274938" y="99593"/>
                </a:cubicBezTo>
                <a:close/>
                <a:moveTo>
                  <a:pt x="778339" y="480840"/>
                </a:moveTo>
                <a:cubicBezTo>
                  <a:pt x="778339" y="480840"/>
                  <a:pt x="619622" y="864772"/>
                  <a:pt x="1023139" y="870142"/>
                </a:cubicBezTo>
                <a:cubicBezTo>
                  <a:pt x="1426656" y="875511"/>
                  <a:pt x="1334295" y="482630"/>
                  <a:pt x="1334295" y="482630"/>
                </a:cubicBezTo>
                <a:cubicBezTo>
                  <a:pt x="1334295" y="482630"/>
                  <a:pt x="1050937" y="552436"/>
                  <a:pt x="778339" y="480840"/>
                </a:cubicBezTo>
                <a:close/>
              </a:path>
            </a:pathLst>
          </a:custGeom>
          <a:solidFill>
            <a:srgbClr val="BC3B3B"/>
          </a:solidFill>
          <a:ln w="8947"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EEA243A2-0388-41EE-9585-7B161CAEF919}"/>
              </a:ext>
            </a:extLst>
          </p:cNvPr>
          <p:cNvSpPr/>
          <p:nvPr/>
        </p:nvSpPr>
        <p:spPr>
          <a:xfrm>
            <a:off x="2396775" y="1739738"/>
            <a:ext cx="2315294" cy="2356393"/>
          </a:xfrm>
          <a:custGeom>
            <a:avLst/>
            <a:gdLst>
              <a:gd name="connsiteX0" fmla="*/ 1158541 w 2315294"/>
              <a:gd name="connsiteY0" fmla="*/ 2356394 h 2356393"/>
              <a:gd name="connsiteX1" fmla="*/ 339851 w 2315294"/>
              <a:gd name="connsiteY1" fmla="*/ 2059272 h 2356393"/>
              <a:gd name="connsiteX2" fmla="*/ 0 w 2315294"/>
              <a:gd name="connsiteY2" fmla="*/ 1155376 h 2356393"/>
              <a:gd name="connsiteX3" fmla="*/ 1157645 w 2315294"/>
              <a:gd name="connsiteY3" fmla="*/ 0 h 2356393"/>
              <a:gd name="connsiteX4" fmla="*/ 2315289 w 2315294"/>
              <a:gd name="connsiteY4" fmla="*/ 1155376 h 2356393"/>
              <a:gd name="connsiteX5" fmla="*/ 1158541 w 2315294"/>
              <a:gd name="connsiteY5" fmla="*/ 2356394 h 2356393"/>
              <a:gd name="connsiteX6" fmla="*/ 1158541 w 2315294"/>
              <a:gd name="connsiteY6" fmla="*/ 35798 h 2356393"/>
              <a:gd name="connsiteX7" fmla="*/ 36765 w 2315294"/>
              <a:gd name="connsiteY7" fmla="*/ 1155376 h 2356393"/>
              <a:gd name="connsiteX8" fmla="*/ 1158541 w 2315294"/>
              <a:gd name="connsiteY8" fmla="*/ 2319701 h 2356393"/>
              <a:gd name="connsiteX9" fmla="*/ 2280318 w 2315294"/>
              <a:gd name="connsiteY9" fmla="*/ 1155376 h 2356393"/>
              <a:gd name="connsiteX10" fmla="*/ 1158541 w 2315294"/>
              <a:gd name="connsiteY10" fmla="*/ 35798 h 235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5294" h="2356393">
                <a:moveTo>
                  <a:pt x="1158541" y="2356394"/>
                </a:moveTo>
                <a:cubicBezTo>
                  <a:pt x="827658" y="2356394"/>
                  <a:pt x="544299" y="2253475"/>
                  <a:pt x="339851" y="2059272"/>
                </a:cubicBezTo>
                <a:cubicBezTo>
                  <a:pt x="117468" y="1848064"/>
                  <a:pt x="0" y="1535728"/>
                  <a:pt x="0" y="1155376"/>
                </a:cubicBezTo>
                <a:cubicBezTo>
                  <a:pt x="0" y="518174"/>
                  <a:pt x="519191" y="0"/>
                  <a:pt x="1157645" y="0"/>
                </a:cubicBezTo>
                <a:cubicBezTo>
                  <a:pt x="1796098" y="0"/>
                  <a:pt x="2315289" y="518174"/>
                  <a:pt x="2315289" y="1155376"/>
                </a:cubicBezTo>
                <a:cubicBezTo>
                  <a:pt x="2317083" y="1829270"/>
                  <a:pt x="1808652" y="2356394"/>
                  <a:pt x="1158541" y="2356394"/>
                </a:cubicBezTo>
                <a:close/>
                <a:moveTo>
                  <a:pt x="1158541" y="35798"/>
                </a:moveTo>
                <a:cubicBezTo>
                  <a:pt x="539816" y="35798"/>
                  <a:pt x="36765" y="537863"/>
                  <a:pt x="36765" y="1155376"/>
                </a:cubicBezTo>
                <a:cubicBezTo>
                  <a:pt x="36765" y="2014524"/>
                  <a:pt x="616036" y="2319701"/>
                  <a:pt x="1158541" y="2319701"/>
                </a:cubicBezTo>
                <a:cubicBezTo>
                  <a:pt x="1788027" y="2319701"/>
                  <a:pt x="2280318" y="1807792"/>
                  <a:pt x="2280318" y="1155376"/>
                </a:cubicBezTo>
                <a:cubicBezTo>
                  <a:pt x="2281215" y="538758"/>
                  <a:pt x="1777267" y="35798"/>
                  <a:pt x="1158541" y="35798"/>
                </a:cubicBezTo>
                <a:close/>
              </a:path>
            </a:pathLst>
          </a:custGeom>
          <a:solidFill>
            <a:srgbClr val="1E1313"/>
          </a:solidFill>
          <a:ln w="8947"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CDFE836A-5C7D-4049-B51B-BC9F7BF973BB}"/>
              </a:ext>
            </a:extLst>
          </p:cNvPr>
          <p:cNvSpPr/>
          <p:nvPr/>
        </p:nvSpPr>
        <p:spPr>
          <a:xfrm>
            <a:off x="2392292" y="1658286"/>
            <a:ext cx="2378058" cy="782853"/>
          </a:xfrm>
          <a:custGeom>
            <a:avLst/>
            <a:gdLst>
              <a:gd name="connsiteX0" fmla="*/ 2378059 w 2378058"/>
              <a:gd name="connsiteY0" fmla="*/ 715074 h 782853"/>
              <a:gd name="connsiteX1" fmla="*/ 1608687 w 2378058"/>
              <a:gd name="connsiteY1" fmla="*/ 732973 h 782853"/>
              <a:gd name="connsiteX2" fmla="*/ 1585372 w 2378058"/>
              <a:gd name="connsiteY2" fmla="*/ 721339 h 782853"/>
              <a:gd name="connsiteX3" fmla="*/ 1395271 w 2378058"/>
              <a:gd name="connsiteY3" fmla="*/ 362466 h 782853"/>
              <a:gd name="connsiteX4" fmla="*/ 1407825 w 2378058"/>
              <a:gd name="connsiteY4" fmla="*/ 723129 h 782853"/>
              <a:gd name="connsiteX5" fmla="*/ 1380924 w 2378058"/>
              <a:gd name="connsiteY5" fmla="*/ 762507 h 782853"/>
              <a:gd name="connsiteX6" fmla="*/ 897601 w 2378058"/>
              <a:gd name="connsiteY6" fmla="*/ 765191 h 782853"/>
              <a:gd name="connsiteX7" fmla="*/ 856352 w 2378058"/>
              <a:gd name="connsiteY7" fmla="*/ 725814 h 782853"/>
              <a:gd name="connsiteX8" fmla="*/ 868906 w 2378058"/>
              <a:gd name="connsiteY8" fmla="*/ 374995 h 782853"/>
              <a:gd name="connsiteX9" fmla="*/ 715570 w 2378058"/>
              <a:gd name="connsiteY9" fmla="*/ 717759 h 782853"/>
              <a:gd name="connsiteX10" fmla="*/ 693152 w 2378058"/>
              <a:gd name="connsiteY10" fmla="*/ 741028 h 782853"/>
              <a:gd name="connsiteX11" fmla="*/ 0 w 2378058"/>
              <a:gd name="connsiteY11" fmla="*/ 652428 h 782853"/>
              <a:gd name="connsiteX12" fmla="*/ 1239245 w 2378058"/>
              <a:gd name="connsiteY12" fmla="*/ 12 h 782853"/>
              <a:gd name="connsiteX13" fmla="*/ 2378059 w 2378058"/>
              <a:gd name="connsiteY13" fmla="*/ 715074 h 782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78058" h="782853">
                <a:moveTo>
                  <a:pt x="2378059" y="715074"/>
                </a:moveTo>
                <a:cubicBezTo>
                  <a:pt x="2088423" y="844842"/>
                  <a:pt x="1684010" y="751767"/>
                  <a:pt x="1608687" y="732973"/>
                </a:cubicBezTo>
                <a:cubicBezTo>
                  <a:pt x="1600616" y="731184"/>
                  <a:pt x="1592546" y="726709"/>
                  <a:pt x="1585372" y="721339"/>
                </a:cubicBezTo>
                <a:cubicBezTo>
                  <a:pt x="1546814" y="690911"/>
                  <a:pt x="1414102" y="571883"/>
                  <a:pt x="1395271" y="362466"/>
                </a:cubicBezTo>
                <a:cubicBezTo>
                  <a:pt x="1395271" y="362466"/>
                  <a:pt x="1361196" y="559354"/>
                  <a:pt x="1407825" y="723129"/>
                </a:cubicBezTo>
                <a:cubicBezTo>
                  <a:pt x="1413205" y="741923"/>
                  <a:pt x="1399755" y="760717"/>
                  <a:pt x="1380924" y="762507"/>
                </a:cubicBezTo>
                <a:cubicBezTo>
                  <a:pt x="1185442" y="783090"/>
                  <a:pt x="1016862" y="776826"/>
                  <a:pt x="897601" y="765191"/>
                </a:cubicBezTo>
                <a:cubicBezTo>
                  <a:pt x="876080" y="763402"/>
                  <a:pt x="859042" y="747292"/>
                  <a:pt x="856352" y="725814"/>
                </a:cubicBezTo>
                <a:cubicBezTo>
                  <a:pt x="835728" y="603206"/>
                  <a:pt x="842902" y="508342"/>
                  <a:pt x="868906" y="374995"/>
                </a:cubicBezTo>
                <a:cubicBezTo>
                  <a:pt x="868906" y="374995"/>
                  <a:pt x="737091" y="495813"/>
                  <a:pt x="715570" y="717759"/>
                </a:cubicBezTo>
                <a:cubicBezTo>
                  <a:pt x="714673" y="729394"/>
                  <a:pt x="704809" y="739238"/>
                  <a:pt x="693152" y="741028"/>
                </a:cubicBezTo>
                <a:cubicBezTo>
                  <a:pt x="147956" y="809044"/>
                  <a:pt x="0" y="652428"/>
                  <a:pt x="0" y="652428"/>
                </a:cubicBezTo>
                <a:cubicBezTo>
                  <a:pt x="171270" y="435851"/>
                  <a:pt x="445662" y="-2673"/>
                  <a:pt x="1239245" y="12"/>
                </a:cubicBezTo>
                <a:cubicBezTo>
                  <a:pt x="2032828" y="2697"/>
                  <a:pt x="2378059" y="715074"/>
                  <a:pt x="2378059" y="715074"/>
                </a:cubicBezTo>
                <a:close/>
              </a:path>
            </a:pathLst>
          </a:custGeom>
          <a:solidFill>
            <a:srgbClr val="1E1313"/>
          </a:solidFill>
          <a:ln w="8947"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FA0C6DF-450F-43A0-BA7F-31C6E0D33E23}"/>
              </a:ext>
            </a:extLst>
          </p:cNvPr>
          <p:cNvSpPr/>
          <p:nvPr/>
        </p:nvSpPr>
        <p:spPr>
          <a:xfrm>
            <a:off x="2490256" y="1576222"/>
            <a:ext cx="2151026" cy="798041"/>
          </a:xfrm>
          <a:custGeom>
            <a:avLst/>
            <a:gdLst>
              <a:gd name="connsiteX0" fmla="*/ 2150969 w 2151026"/>
              <a:gd name="connsiteY0" fmla="*/ 789084 h 798041"/>
              <a:gd name="connsiteX1" fmla="*/ 2137519 w 2151026"/>
              <a:gd name="connsiteY1" fmla="*/ 794454 h 798041"/>
              <a:gd name="connsiteX2" fmla="*/ 1065958 w 2151026"/>
              <a:gd name="connsiteY2" fmla="*/ 181416 h 798041"/>
              <a:gd name="connsiteX3" fmla="*/ 14124 w 2151026"/>
              <a:gd name="connsiteY3" fmla="*/ 729123 h 798041"/>
              <a:gd name="connsiteX4" fmla="*/ 673 w 2151026"/>
              <a:gd name="connsiteY4" fmla="*/ 721963 h 798041"/>
              <a:gd name="connsiteX5" fmla="*/ 843575 w 2151026"/>
              <a:gd name="connsiteY5" fmla="*/ 16746 h 798041"/>
              <a:gd name="connsiteX6" fmla="*/ 2150969 w 2151026"/>
              <a:gd name="connsiteY6" fmla="*/ 789084 h 79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026" h="798041">
                <a:moveTo>
                  <a:pt x="2150969" y="789084"/>
                </a:moveTo>
                <a:cubicBezTo>
                  <a:pt x="2151866" y="797139"/>
                  <a:pt x="2142002" y="801614"/>
                  <a:pt x="2137519" y="794454"/>
                </a:cubicBezTo>
                <a:cubicBezTo>
                  <a:pt x="2054125" y="678111"/>
                  <a:pt x="1681993" y="210054"/>
                  <a:pt x="1065958" y="181416"/>
                </a:cubicBezTo>
                <a:cubicBezTo>
                  <a:pt x="455302" y="153672"/>
                  <a:pt x="146836" y="531340"/>
                  <a:pt x="14124" y="729123"/>
                </a:cubicBezTo>
                <a:cubicBezTo>
                  <a:pt x="8744" y="737177"/>
                  <a:pt x="-2914" y="730018"/>
                  <a:pt x="673" y="721963"/>
                </a:cubicBezTo>
                <a:cubicBezTo>
                  <a:pt x="89447" y="535814"/>
                  <a:pt x="349491" y="95501"/>
                  <a:pt x="843575" y="16746"/>
                </a:cubicBezTo>
                <a:cubicBezTo>
                  <a:pt x="1460507" y="-82594"/>
                  <a:pt x="2072059" y="270910"/>
                  <a:pt x="2150969" y="789084"/>
                </a:cubicBezTo>
                <a:close/>
              </a:path>
            </a:pathLst>
          </a:custGeom>
          <a:solidFill>
            <a:srgbClr val="FF8752"/>
          </a:solidFill>
          <a:ln w="8947"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1A34485F-3139-4830-A307-6CC100FB541A}"/>
              </a:ext>
            </a:extLst>
          </p:cNvPr>
          <p:cNvSpPr/>
          <p:nvPr/>
        </p:nvSpPr>
        <p:spPr>
          <a:xfrm>
            <a:off x="3730174" y="2581883"/>
            <a:ext cx="606171" cy="604983"/>
          </a:xfrm>
          <a:custGeom>
            <a:avLst/>
            <a:gdLst>
              <a:gd name="connsiteX0" fmla="*/ 606172 w 606171"/>
              <a:gd name="connsiteY0" fmla="*/ 302492 h 604983"/>
              <a:gd name="connsiteX1" fmla="*/ 303086 w 606171"/>
              <a:gd name="connsiteY1" fmla="*/ 604984 h 604983"/>
              <a:gd name="connsiteX2" fmla="*/ 0 w 606171"/>
              <a:gd name="connsiteY2" fmla="*/ 302492 h 604983"/>
              <a:gd name="connsiteX3" fmla="*/ 303086 w 606171"/>
              <a:gd name="connsiteY3" fmla="*/ 0 h 604983"/>
              <a:gd name="connsiteX4" fmla="*/ 606172 w 606171"/>
              <a:gd name="connsiteY4" fmla="*/ 302492 h 604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171" h="604983">
                <a:moveTo>
                  <a:pt x="606172" y="302492"/>
                </a:moveTo>
                <a:cubicBezTo>
                  <a:pt x="606172" y="469847"/>
                  <a:pt x="470770" y="604984"/>
                  <a:pt x="303086" y="604984"/>
                </a:cubicBezTo>
                <a:cubicBezTo>
                  <a:pt x="135402" y="604984"/>
                  <a:pt x="0" y="469847"/>
                  <a:pt x="0" y="302492"/>
                </a:cubicBezTo>
                <a:cubicBezTo>
                  <a:pt x="0" y="135137"/>
                  <a:pt x="135402" y="0"/>
                  <a:pt x="303086" y="0"/>
                </a:cubicBezTo>
                <a:cubicBezTo>
                  <a:pt x="470770" y="0"/>
                  <a:pt x="606172" y="136032"/>
                  <a:pt x="606172" y="302492"/>
                </a:cubicBezTo>
                <a:close/>
              </a:path>
            </a:pathLst>
          </a:custGeom>
          <a:solidFill>
            <a:srgbClr val="FFFFFF"/>
          </a:solidFill>
          <a:ln w="8947"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173CA7C-2B0E-4F29-8B6D-B8FA526EE336}"/>
              </a:ext>
            </a:extLst>
          </p:cNvPr>
          <p:cNvSpPr/>
          <p:nvPr/>
        </p:nvSpPr>
        <p:spPr>
          <a:xfrm>
            <a:off x="2682396" y="2301689"/>
            <a:ext cx="1688161" cy="1559967"/>
          </a:xfrm>
          <a:custGeom>
            <a:avLst/>
            <a:gdLst>
              <a:gd name="connsiteX0" fmla="*/ 949141 w 1688161"/>
              <a:gd name="connsiteY0" fmla="*/ 931715 h 1559967"/>
              <a:gd name="connsiteX1" fmla="*/ 933000 w 1688161"/>
              <a:gd name="connsiteY1" fmla="*/ 920975 h 1559967"/>
              <a:gd name="connsiteX2" fmla="*/ 779664 w 1688161"/>
              <a:gd name="connsiteY2" fmla="*/ 844010 h 1559967"/>
              <a:gd name="connsiteX3" fmla="*/ 652332 w 1688161"/>
              <a:gd name="connsiteY3" fmla="*/ 917396 h 1559967"/>
              <a:gd name="connsiteX4" fmla="*/ 630811 w 1688161"/>
              <a:gd name="connsiteY4" fmla="*/ 931715 h 1559967"/>
              <a:gd name="connsiteX5" fmla="*/ 616464 w 1688161"/>
              <a:gd name="connsiteY5" fmla="*/ 911131 h 1559967"/>
              <a:gd name="connsiteX6" fmla="*/ 777870 w 1688161"/>
              <a:gd name="connsiteY6" fmla="*/ 809107 h 1559967"/>
              <a:gd name="connsiteX7" fmla="*/ 965281 w 1688161"/>
              <a:gd name="connsiteY7" fmla="*/ 907551 h 1559967"/>
              <a:gd name="connsiteX8" fmla="*/ 956314 w 1688161"/>
              <a:gd name="connsiteY8" fmla="*/ 930820 h 1559967"/>
              <a:gd name="connsiteX9" fmla="*/ 949141 w 1688161"/>
              <a:gd name="connsiteY9" fmla="*/ 931715 h 1559967"/>
              <a:gd name="connsiteX10" fmla="*/ 1333827 w 1688161"/>
              <a:gd name="connsiteY10" fmla="*/ 1093700 h 1559967"/>
              <a:gd name="connsiteX11" fmla="*/ 1090820 w 1688161"/>
              <a:gd name="connsiteY11" fmla="*/ 1167981 h 1559967"/>
              <a:gd name="connsiteX12" fmla="*/ 1032534 w 1688161"/>
              <a:gd name="connsiteY12" fmla="*/ 1455258 h 1559967"/>
              <a:gd name="connsiteX13" fmla="*/ 767110 w 1688161"/>
              <a:gd name="connsiteY13" fmla="*/ 1559967 h 1559967"/>
              <a:gd name="connsiteX14" fmla="*/ 758143 w 1688161"/>
              <a:gd name="connsiteY14" fmla="*/ 1559967 h 1559967"/>
              <a:gd name="connsiteX15" fmla="*/ 502582 w 1688161"/>
              <a:gd name="connsiteY15" fmla="*/ 1451679 h 1559967"/>
              <a:gd name="connsiteX16" fmla="*/ 490028 w 1688161"/>
              <a:gd name="connsiteY16" fmla="*/ 1164401 h 1559967"/>
              <a:gd name="connsiteX17" fmla="*/ 290960 w 1688161"/>
              <a:gd name="connsiteY17" fmla="*/ 1092805 h 1559967"/>
              <a:gd name="connsiteX18" fmla="*/ 282890 w 1688161"/>
              <a:gd name="connsiteY18" fmla="*/ 1068642 h 1559967"/>
              <a:gd name="connsiteX19" fmla="*/ 307101 w 1688161"/>
              <a:gd name="connsiteY19" fmla="*/ 1060587 h 1559967"/>
              <a:gd name="connsiteX20" fmla="*/ 1319479 w 1688161"/>
              <a:gd name="connsiteY20" fmla="*/ 1060587 h 1559967"/>
              <a:gd name="connsiteX21" fmla="*/ 1343690 w 1688161"/>
              <a:gd name="connsiteY21" fmla="*/ 1069537 h 1559967"/>
              <a:gd name="connsiteX22" fmla="*/ 1333827 w 1688161"/>
              <a:gd name="connsiteY22" fmla="*/ 1093700 h 1559967"/>
              <a:gd name="connsiteX23" fmla="*/ 1055849 w 1688161"/>
              <a:gd name="connsiteY23" fmla="*/ 1176930 h 1559967"/>
              <a:gd name="connsiteX24" fmla="*/ 799391 w 1688161"/>
              <a:gd name="connsiteY24" fmla="*/ 1203778 h 1559967"/>
              <a:gd name="connsiteX25" fmla="*/ 766213 w 1688161"/>
              <a:gd name="connsiteY25" fmla="*/ 1298643 h 1559967"/>
              <a:gd name="connsiteX26" fmla="*/ 751866 w 1688161"/>
              <a:gd name="connsiteY26" fmla="*/ 1319227 h 1559967"/>
              <a:gd name="connsiteX27" fmla="*/ 748279 w 1688161"/>
              <a:gd name="connsiteY27" fmla="*/ 1319227 h 1559967"/>
              <a:gd name="connsiteX28" fmla="*/ 730345 w 1688161"/>
              <a:gd name="connsiteY28" fmla="*/ 1304013 h 1559967"/>
              <a:gd name="connsiteX29" fmla="*/ 752763 w 1688161"/>
              <a:gd name="connsiteY29" fmla="*/ 1202884 h 1559967"/>
              <a:gd name="connsiteX30" fmla="*/ 525000 w 1688161"/>
              <a:gd name="connsiteY30" fmla="*/ 1174245 h 1559967"/>
              <a:gd name="connsiteX31" fmla="*/ 533070 w 1688161"/>
              <a:gd name="connsiteY31" fmla="*/ 1432885 h 1559967"/>
              <a:gd name="connsiteX32" fmla="*/ 759039 w 1688161"/>
              <a:gd name="connsiteY32" fmla="*/ 1525064 h 1559967"/>
              <a:gd name="connsiteX33" fmla="*/ 1004736 w 1688161"/>
              <a:gd name="connsiteY33" fmla="*/ 1433780 h 1559967"/>
              <a:gd name="connsiteX34" fmla="*/ 1055849 w 1688161"/>
              <a:gd name="connsiteY34" fmla="*/ 1176930 h 1559967"/>
              <a:gd name="connsiteX35" fmla="*/ 1652157 w 1688161"/>
              <a:gd name="connsiteY35" fmla="*/ 555837 h 1559967"/>
              <a:gd name="connsiteX36" fmla="*/ 1668297 w 1688161"/>
              <a:gd name="connsiteY36" fmla="*/ 536149 h 1559967"/>
              <a:gd name="connsiteX37" fmla="*/ 1550829 w 1688161"/>
              <a:gd name="connsiteY37" fmla="*/ 323151 h 1559967"/>
              <a:gd name="connsiteX38" fmla="*/ 1507787 w 1688161"/>
              <a:gd name="connsiteY38" fmla="*/ 295408 h 1559967"/>
              <a:gd name="connsiteX39" fmla="*/ 1551726 w 1688161"/>
              <a:gd name="connsiteY39" fmla="*/ 195174 h 1559967"/>
              <a:gd name="connsiteX40" fmla="*/ 1542759 w 1688161"/>
              <a:gd name="connsiteY40" fmla="*/ 171905 h 1559967"/>
              <a:gd name="connsiteX41" fmla="*/ 1519444 w 1688161"/>
              <a:gd name="connsiteY41" fmla="*/ 180855 h 1559967"/>
              <a:gd name="connsiteX42" fmla="*/ 1475506 w 1688161"/>
              <a:gd name="connsiteY42" fmla="*/ 281089 h 1559967"/>
              <a:gd name="connsiteX43" fmla="*/ 1314099 w 1688161"/>
              <a:gd name="connsiteY43" fmla="*/ 264980 h 1559967"/>
              <a:gd name="connsiteX44" fmla="*/ 1298855 w 1688161"/>
              <a:gd name="connsiteY44" fmla="*/ 165641 h 1559967"/>
              <a:gd name="connsiteX45" fmla="*/ 1278231 w 1688161"/>
              <a:gd name="connsiteY45" fmla="*/ 150427 h 1559967"/>
              <a:gd name="connsiteX46" fmla="*/ 1262987 w 1688161"/>
              <a:gd name="connsiteY46" fmla="*/ 171010 h 1559967"/>
              <a:gd name="connsiteX47" fmla="*/ 1278231 w 1688161"/>
              <a:gd name="connsiteY47" fmla="*/ 270349 h 1559967"/>
              <a:gd name="connsiteX48" fmla="*/ 1141932 w 1688161"/>
              <a:gd name="connsiteY48" fmla="*/ 331206 h 1559967"/>
              <a:gd name="connsiteX49" fmla="*/ 1051365 w 1688161"/>
              <a:gd name="connsiteY49" fmla="*/ 259610 h 1559967"/>
              <a:gd name="connsiteX50" fmla="*/ 1026257 w 1688161"/>
              <a:gd name="connsiteY50" fmla="*/ 262295 h 1559967"/>
              <a:gd name="connsiteX51" fmla="*/ 1028947 w 1688161"/>
              <a:gd name="connsiteY51" fmla="*/ 287353 h 1559967"/>
              <a:gd name="connsiteX52" fmla="*/ 1115031 w 1688161"/>
              <a:gd name="connsiteY52" fmla="*/ 356264 h 1559967"/>
              <a:gd name="connsiteX53" fmla="*/ 1059435 w 1688161"/>
              <a:gd name="connsiteY53" fmla="*/ 442179 h 1559967"/>
              <a:gd name="connsiteX54" fmla="*/ 1048675 w 1688161"/>
              <a:gd name="connsiteY54" fmla="*/ 690079 h 1559967"/>
              <a:gd name="connsiteX55" fmla="*/ 1063022 w 1688161"/>
              <a:gd name="connsiteY55" fmla="*/ 697239 h 1559967"/>
              <a:gd name="connsiteX56" fmla="*/ 1073783 w 1688161"/>
              <a:gd name="connsiteY56" fmla="*/ 693659 h 1559967"/>
              <a:gd name="connsiteX57" fmla="*/ 1077369 w 1688161"/>
              <a:gd name="connsiteY57" fmla="*/ 668601 h 1559967"/>
              <a:gd name="connsiteX58" fmla="*/ 1098890 w 1688161"/>
              <a:gd name="connsiteY58" fmla="*/ 442179 h 1559967"/>
              <a:gd name="connsiteX59" fmla="*/ 1311409 w 1688161"/>
              <a:gd name="connsiteY59" fmla="*/ 302568 h 1559967"/>
              <a:gd name="connsiteX60" fmla="*/ 1476403 w 1688161"/>
              <a:gd name="connsiteY60" fmla="*/ 321361 h 1559967"/>
              <a:gd name="connsiteX61" fmla="*/ 1476403 w 1688161"/>
              <a:gd name="connsiteY61" fmla="*/ 321361 h 1559967"/>
              <a:gd name="connsiteX62" fmla="*/ 1476403 w 1688161"/>
              <a:gd name="connsiteY62" fmla="*/ 321361 h 1559967"/>
              <a:gd name="connsiteX63" fmla="*/ 1578627 w 1688161"/>
              <a:gd name="connsiteY63" fmla="*/ 406381 h 1559967"/>
              <a:gd name="connsiteX64" fmla="*/ 1631532 w 1688161"/>
              <a:gd name="connsiteY64" fmla="*/ 540623 h 1559967"/>
              <a:gd name="connsiteX65" fmla="*/ 1652157 w 1688161"/>
              <a:gd name="connsiteY65" fmla="*/ 555837 h 1559967"/>
              <a:gd name="connsiteX66" fmla="*/ 1686231 w 1688161"/>
              <a:gd name="connsiteY66" fmla="*/ 792103 h 1559967"/>
              <a:gd name="connsiteX67" fmla="*/ 1670091 w 1688161"/>
              <a:gd name="connsiteY67" fmla="*/ 801948 h 1559967"/>
              <a:gd name="connsiteX68" fmla="*/ 1662020 w 1688161"/>
              <a:gd name="connsiteY68" fmla="*/ 800158 h 1559967"/>
              <a:gd name="connsiteX69" fmla="*/ 1595664 w 1688161"/>
              <a:gd name="connsiteY69" fmla="*/ 766150 h 1559967"/>
              <a:gd name="connsiteX70" fmla="*/ 1587594 w 1688161"/>
              <a:gd name="connsiteY70" fmla="*/ 741986 h 1559967"/>
              <a:gd name="connsiteX71" fmla="*/ 1611805 w 1688161"/>
              <a:gd name="connsiteY71" fmla="*/ 733932 h 1559967"/>
              <a:gd name="connsiteX72" fmla="*/ 1678161 w 1688161"/>
              <a:gd name="connsiteY72" fmla="*/ 767940 h 1559967"/>
              <a:gd name="connsiteX73" fmla="*/ 1686231 w 1688161"/>
              <a:gd name="connsiteY73" fmla="*/ 792103 h 1559967"/>
              <a:gd name="connsiteX74" fmla="*/ 1563383 w 1688161"/>
              <a:gd name="connsiteY74" fmla="*/ 873543 h 1559967"/>
              <a:gd name="connsiteX75" fmla="*/ 1561589 w 1688161"/>
              <a:gd name="connsiteY75" fmla="*/ 898602 h 1559967"/>
              <a:gd name="connsiteX76" fmla="*/ 1549932 w 1688161"/>
              <a:gd name="connsiteY76" fmla="*/ 903077 h 1559967"/>
              <a:gd name="connsiteX77" fmla="*/ 1536482 w 1688161"/>
              <a:gd name="connsiteY77" fmla="*/ 896812 h 1559967"/>
              <a:gd name="connsiteX78" fmla="*/ 1496130 w 1688161"/>
              <a:gd name="connsiteY78" fmla="*/ 852065 h 1559967"/>
              <a:gd name="connsiteX79" fmla="*/ 1497923 w 1688161"/>
              <a:gd name="connsiteY79" fmla="*/ 827006 h 1559967"/>
              <a:gd name="connsiteX80" fmla="*/ 1523031 w 1688161"/>
              <a:gd name="connsiteY80" fmla="*/ 828796 h 1559967"/>
              <a:gd name="connsiteX81" fmla="*/ 1563383 w 1688161"/>
              <a:gd name="connsiteY81" fmla="*/ 873543 h 1559967"/>
              <a:gd name="connsiteX82" fmla="*/ 1401079 w 1688161"/>
              <a:gd name="connsiteY82" fmla="*/ 940664 h 1559967"/>
              <a:gd name="connsiteX83" fmla="*/ 1386732 w 1688161"/>
              <a:gd name="connsiteY83" fmla="*/ 961248 h 1559967"/>
              <a:gd name="connsiteX84" fmla="*/ 1384042 w 1688161"/>
              <a:gd name="connsiteY84" fmla="*/ 961248 h 1559967"/>
              <a:gd name="connsiteX85" fmla="*/ 1366108 w 1688161"/>
              <a:gd name="connsiteY85" fmla="*/ 946034 h 1559967"/>
              <a:gd name="connsiteX86" fmla="*/ 1356244 w 1688161"/>
              <a:gd name="connsiteY86" fmla="*/ 887862 h 1559967"/>
              <a:gd name="connsiteX87" fmla="*/ 1370592 w 1688161"/>
              <a:gd name="connsiteY87" fmla="*/ 867279 h 1559967"/>
              <a:gd name="connsiteX88" fmla="*/ 1391216 w 1688161"/>
              <a:gd name="connsiteY88" fmla="*/ 881598 h 1559967"/>
              <a:gd name="connsiteX89" fmla="*/ 1401079 w 1688161"/>
              <a:gd name="connsiteY89" fmla="*/ 940664 h 1559967"/>
              <a:gd name="connsiteX90" fmla="*/ 1344587 w 1688161"/>
              <a:gd name="connsiteY90" fmla="*/ 814477 h 1559967"/>
              <a:gd name="connsiteX91" fmla="*/ 1122205 w 1688161"/>
              <a:gd name="connsiteY91" fmla="*/ 592530 h 1559967"/>
              <a:gd name="connsiteX92" fmla="*/ 1344587 w 1688161"/>
              <a:gd name="connsiteY92" fmla="*/ 370583 h 1559967"/>
              <a:gd name="connsiteX93" fmla="*/ 1566970 w 1688161"/>
              <a:gd name="connsiteY93" fmla="*/ 592530 h 1559967"/>
              <a:gd name="connsiteX94" fmla="*/ 1344587 w 1688161"/>
              <a:gd name="connsiteY94" fmla="*/ 814477 h 1559967"/>
              <a:gd name="connsiteX95" fmla="*/ 548314 w 1688161"/>
              <a:gd name="connsiteY95" fmla="*/ 737511 h 1559967"/>
              <a:gd name="connsiteX96" fmla="*/ 527690 w 1688161"/>
              <a:gd name="connsiteY96" fmla="*/ 742881 h 1559967"/>
              <a:gd name="connsiteX97" fmla="*/ 492718 w 1688161"/>
              <a:gd name="connsiteY97" fmla="*/ 723192 h 1559967"/>
              <a:gd name="connsiteX98" fmla="*/ 53334 w 1688161"/>
              <a:gd name="connsiteY98" fmla="*/ 591635 h 1559967"/>
              <a:gd name="connsiteX99" fmla="*/ 2221 w 1688161"/>
              <a:gd name="connsiteY99" fmla="*/ 567472 h 1559967"/>
              <a:gd name="connsiteX100" fmla="*/ 26432 w 1688161"/>
              <a:gd name="connsiteY100" fmla="*/ 516460 h 1559967"/>
              <a:gd name="connsiteX101" fmla="*/ 113413 w 1688161"/>
              <a:gd name="connsiteY101" fmla="*/ 493191 h 1559967"/>
              <a:gd name="connsiteX102" fmla="*/ 99065 w 1688161"/>
              <a:gd name="connsiteY102" fmla="*/ 400117 h 1559967"/>
              <a:gd name="connsiteX103" fmla="*/ 114309 w 1688161"/>
              <a:gd name="connsiteY103" fmla="*/ 379533 h 1559967"/>
              <a:gd name="connsiteX104" fmla="*/ 134934 w 1688161"/>
              <a:gd name="connsiteY104" fmla="*/ 394747 h 1559967"/>
              <a:gd name="connsiteX105" fmla="*/ 149281 w 1688161"/>
              <a:gd name="connsiteY105" fmla="*/ 487821 h 1559967"/>
              <a:gd name="connsiteX106" fmla="*/ 273923 w 1688161"/>
              <a:gd name="connsiteY106" fmla="*/ 491401 h 1559967"/>
              <a:gd name="connsiteX107" fmla="*/ 298134 w 1688161"/>
              <a:gd name="connsiteY107" fmla="*/ 394747 h 1559967"/>
              <a:gd name="connsiteX108" fmla="*/ 319655 w 1688161"/>
              <a:gd name="connsiteY108" fmla="*/ 381323 h 1559967"/>
              <a:gd name="connsiteX109" fmla="*/ 333105 w 1688161"/>
              <a:gd name="connsiteY109" fmla="*/ 402802 h 1559967"/>
              <a:gd name="connsiteX110" fmla="*/ 308894 w 1688161"/>
              <a:gd name="connsiteY110" fmla="*/ 498561 h 1559967"/>
              <a:gd name="connsiteX111" fmla="*/ 438019 w 1688161"/>
              <a:gd name="connsiteY111" fmla="*/ 557627 h 1559967"/>
              <a:gd name="connsiteX112" fmla="*/ 503479 w 1688161"/>
              <a:gd name="connsiteY112" fmla="*/ 480662 h 1559967"/>
              <a:gd name="connsiteX113" fmla="*/ 528587 w 1688161"/>
              <a:gd name="connsiteY113" fmla="*/ 478872 h 1559967"/>
              <a:gd name="connsiteX114" fmla="*/ 530380 w 1688161"/>
              <a:gd name="connsiteY114" fmla="*/ 503931 h 1559967"/>
              <a:gd name="connsiteX115" fmla="*/ 466714 w 1688161"/>
              <a:gd name="connsiteY115" fmla="*/ 578211 h 1559967"/>
              <a:gd name="connsiteX116" fmla="*/ 561765 w 1688161"/>
              <a:gd name="connsiteY116" fmla="*/ 681130 h 1559967"/>
              <a:gd name="connsiteX117" fmla="*/ 548314 w 1688161"/>
              <a:gd name="connsiteY117" fmla="*/ 737511 h 1559967"/>
              <a:gd name="connsiteX118" fmla="*/ 570732 w 1688161"/>
              <a:gd name="connsiteY118" fmla="*/ 406381 h 1559967"/>
              <a:gd name="connsiteX119" fmla="*/ 553694 w 1688161"/>
              <a:gd name="connsiteY119" fmla="*/ 392957 h 1559967"/>
              <a:gd name="connsiteX120" fmla="*/ 271233 w 1688161"/>
              <a:gd name="connsiteY120" fmla="*/ 203228 h 1559967"/>
              <a:gd name="connsiteX121" fmla="*/ 255989 w 1688161"/>
              <a:gd name="connsiteY121" fmla="*/ 183540 h 1559967"/>
              <a:gd name="connsiteX122" fmla="*/ 275716 w 1688161"/>
              <a:gd name="connsiteY122" fmla="*/ 168326 h 1559967"/>
              <a:gd name="connsiteX123" fmla="*/ 588666 w 1688161"/>
              <a:gd name="connsiteY123" fmla="*/ 384008 h 1559967"/>
              <a:gd name="connsiteX124" fmla="*/ 576112 w 1688161"/>
              <a:gd name="connsiteY124" fmla="*/ 405486 h 1559967"/>
              <a:gd name="connsiteX125" fmla="*/ 570732 w 1688161"/>
              <a:gd name="connsiteY125" fmla="*/ 406381 h 1559967"/>
              <a:gd name="connsiteX126" fmla="*/ 1050468 w 1688161"/>
              <a:gd name="connsiteY126" fmla="*/ 185330 h 1559967"/>
              <a:gd name="connsiteX127" fmla="*/ 1041501 w 1688161"/>
              <a:gd name="connsiteY127" fmla="*/ 182645 h 1559967"/>
              <a:gd name="connsiteX128" fmla="*/ 1035224 w 1688161"/>
              <a:gd name="connsiteY128" fmla="*/ 158481 h 1559967"/>
              <a:gd name="connsiteX129" fmla="*/ 1362521 w 1688161"/>
              <a:gd name="connsiteY129" fmla="*/ 1866 h 1559967"/>
              <a:gd name="connsiteX130" fmla="*/ 1378662 w 1688161"/>
              <a:gd name="connsiteY130" fmla="*/ 21554 h 1559967"/>
              <a:gd name="connsiteX131" fmla="*/ 1358934 w 1688161"/>
              <a:gd name="connsiteY131" fmla="*/ 37663 h 1559967"/>
              <a:gd name="connsiteX132" fmla="*/ 1065712 w 1688161"/>
              <a:gd name="connsiteY132" fmla="*/ 177275 h 1559967"/>
              <a:gd name="connsiteX133" fmla="*/ 1050468 w 1688161"/>
              <a:gd name="connsiteY133" fmla="*/ 185330 h 155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688161" h="1559967">
                <a:moveTo>
                  <a:pt x="949141" y="931715"/>
                </a:moveTo>
                <a:cubicBezTo>
                  <a:pt x="941967" y="931715"/>
                  <a:pt x="935690" y="928135"/>
                  <a:pt x="933000" y="920975"/>
                </a:cubicBezTo>
                <a:cubicBezTo>
                  <a:pt x="931207" y="917396"/>
                  <a:pt x="893545" y="839535"/>
                  <a:pt x="779664" y="844010"/>
                </a:cubicBezTo>
                <a:cubicBezTo>
                  <a:pt x="668472" y="847590"/>
                  <a:pt x="653228" y="914711"/>
                  <a:pt x="652332" y="917396"/>
                </a:cubicBezTo>
                <a:cubicBezTo>
                  <a:pt x="650538" y="927240"/>
                  <a:pt x="640675" y="933505"/>
                  <a:pt x="630811" y="931715"/>
                </a:cubicBezTo>
                <a:cubicBezTo>
                  <a:pt x="620947" y="929925"/>
                  <a:pt x="614670" y="920081"/>
                  <a:pt x="616464" y="911131"/>
                </a:cubicBezTo>
                <a:cubicBezTo>
                  <a:pt x="617360" y="907551"/>
                  <a:pt x="637088" y="813582"/>
                  <a:pt x="777870" y="809107"/>
                </a:cubicBezTo>
                <a:cubicBezTo>
                  <a:pt x="916859" y="804632"/>
                  <a:pt x="963488" y="903077"/>
                  <a:pt x="965281" y="907551"/>
                </a:cubicBezTo>
                <a:cubicBezTo>
                  <a:pt x="969765" y="916501"/>
                  <a:pt x="965281" y="927240"/>
                  <a:pt x="956314" y="930820"/>
                </a:cubicBezTo>
                <a:cubicBezTo>
                  <a:pt x="954521" y="931715"/>
                  <a:pt x="951831" y="931715"/>
                  <a:pt x="949141" y="931715"/>
                </a:cubicBezTo>
                <a:close/>
                <a:moveTo>
                  <a:pt x="1333827" y="1093700"/>
                </a:moveTo>
                <a:cubicBezTo>
                  <a:pt x="1332033" y="1094595"/>
                  <a:pt x="1236983" y="1136658"/>
                  <a:pt x="1090820" y="1167981"/>
                </a:cubicBezTo>
                <a:cubicBezTo>
                  <a:pt x="1098890" y="1216308"/>
                  <a:pt x="1113238" y="1355919"/>
                  <a:pt x="1032534" y="1455258"/>
                </a:cubicBezTo>
                <a:cubicBezTo>
                  <a:pt x="976939" y="1525064"/>
                  <a:pt x="887268" y="1559967"/>
                  <a:pt x="767110" y="1559967"/>
                </a:cubicBezTo>
                <a:cubicBezTo>
                  <a:pt x="764420" y="1559967"/>
                  <a:pt x="760833" y="1559967"/>
                  <a:pt x="758143" y="1559967"/>
                </a:cubicBezTo>
                <a:cubicBezTo>
                  <a:pt x="634398" y="1558177"/>
                  <a:pt x="548314" y="1521484"/>
                  <a:pt x="502582" y="1451679"/>
                </a:cubicBezTo>
                <a:cubicBezTo>
                  <a:pt x="436226" y="1351445"/>
                  <a:pt x="472991" y="1214518"/>
                  <a:pt x="490028" y="1164401"/>
                </a:cubicBezTo>
                <a:cubicBezTo>
                  <a:pt x="423672" y="1147397"/>
                  <a:pt x="357316" y="1124128"/>
                  <a:pt x="290960" y="1092805"/>
                </a:cubicBezTo>
                <a:cubicBezTo>
                  <a:pt x="281993" y="1088330"/>
                  <a:pt x="278406" y="1077591"/>
                  <a:pt x="282890" y="1068642"/>
                </a:cubicBezTo>
                <a:cubicBezTo>
                  <a:pt x="287373" y="1059692"/>
                  <a:pt x="298134" y="1056112"/>
                  <a:pt x="307101" y="1060587"/>
                </a:cubicBezTo>
                <a:cubicBezTo>
                  <a:pt x="795804" y="1294168"/>
                  <a:pt x="1314099" y="1062377"/>
                  <a:pt x="1319479" y="1060587"/>
                </a:cubicBezTo>
                <a:cubicBezTo>
                  <a:pt x="1328446" y="1056112"/>
                  <a:pt x="1339207" y="1060587"/>
                  <a:pt x="1343690" y="1069537"/>
                </a:cubicBezTo>
                <a:cubicBezTo>
                  <a:pt x="1346380" y="1079381"/>
                  <a:pt x="1342794" y="1090120"/>
                  <a:pt x="1333827" y="1093700"/>
                </a:cubicBezTo>
                <a:close/>
                <a:moveTo>
                  <a:pt x="1055849" y="1176930"/>
                </a:moveTo>
                <a:cubicBezTo>
                  <a:pt x="1016393" y="1184985"/>
                  <a:pt x="919549" y="1202884"/>
                  <a:pt x="799391" y="1203778"/>
                </a:cubicBezTo>
                <a:cubicBezTo>
                  <a:pt x="787734" y="1215413"/>
                  <a:pt x="758143" y="1249421"/>
                  <a:pt x="766213" y="1298643"/>
                </a:cubicBezTo>
                <a:cubicBezTo>
                  <a:pt x="768007" y="1308487"/>
                  <a:pt x="761730" y="1317437"/>
                  <a:pt x="751866" y="1319227"/>
                </a:cubicBezTo>
                <a:cubicBezTo>
                  <a:pt x="750969" y="1319227"/>
                  <a:pt x="750072" y="1319227"/>
                  <a:pt x="748279" y="1319227"/>
                </a:cubicBezTo>
                <a:cubicBezTo>
                  <a:pt x="739312" y="1319227"/>
                  <a:pt x="732138" y="1312962"/>
                  <a:pt x="730345" y="1304013"/>
                </a:cubicBezTo>
                <a:cubicBezTo>
                  <a:pt x="722275" y="1260160"/>
                  <a:pt x="737519" y="1226152"/>
                  <a:pt x="752763" y="1202884"/>
                </a:cubicBezTo>
                <a:cubicBezTo>
                  <a:pt x="681026" y="1201094"/>
                  <a:pt x="603013" y="1193039"/>
                  <a:pt x="525000" y="1174245"/>
                </a:cubicBezTo>
                <a:cubicBezTo>
                  <a:pt x="510653" y="1217203"/>
                  <a:pt x="474784" y="1345180"/>
                  <a:pt x="533070" y="1432885"/>
                </a:cubicBezTo>
                <a:cubicBezTo>
                  <a:pt x="572525" y="1491951"/>
                  <a:pt x="648745" y="1523274"/>
                  <a:pt x="759039" y="1525064"/>
                </a:cubicBezTo>
                <a:cubicBezTo>
                  <a:pt x="872024" y="1526854"/>
                  <a:pt x="954521" y="1496426"/>
                  <a:pt x="1004736" y="1433780"/>
                </a:cubicBezTo>
                <a:cubicBezTo>
                  <a:pt x="1073783" y="1347865"/>
                  <a:pt x="1063022" y="1222572"/>
                  <a:pt x="1055849" y="1176930"/>
                </a:cubicBezTo>
                <a:close/>
                <a:moveTo>
                  <a:pt x="1652157" y="555837"/>
                </a:moveTo>
                <a:cubicBezTo>
                  <a:pt x="1662020" y="554942"/>
                  <a:pt x="1669194" y="545993"/>
                  <a:pt x="1668297" y="536149"/>
                </a:cubicBezTo>
                <a:cubicBezTo>
                  <a:pt x="1667400" y="530779"/>
                  <a:pt x="1651260" y="402802"/>
                  <a:pt x="1550829" y="323151"/>
                </a:cubicBezTo>
                <a:cubicBezTo>
                  <a:pt x="1537378" y="312412"/>
                  <a:pt x="1523031" y="303462"/>
                  <a:pt x="1507787" y="295408"/>
                </a:cubicBezTo>
                <a:lnTo>
                  <a:pt x="1551726" y="195174"/>
                </a:lnTo>
                <a:cubicBezTo>
                  <a:pt x="1555312" y="186225"/>
                  <a:pt x="1551726" y="175485"/>
                  <a:pt x="1542759" y="171905"/>
                </a:cubicBezTo>
                <a:cubicBezTo>
                  <a:pt x="1533792" y="168326"/>
                  <a:pt x="1523031" y="171905"/>
                  <a:pt x="1519444" y="180855"/>
                </a:cubicBezTo>
                <a:lnTo>
                  <a:pt x="1475506" y="281089"/>
                </a:lnTo>
                <a:cubicBezTo>
                  <a:pt x="1427981" y="264085"/>
                  <a:pt x="1374178" y="258715"/>
                  <a:pt x="1314099" y="264980"/>
                </a:cubicBezTo>
                <a:lnTo>
                  <a:pt x="1298855" y="165641"/>
                </a:lnTo>
                <a:cubicBezTo>
                  <a:pt x="1297062" y="155796"/>
                  <a:pt x="1288095" y="149532"/>
                  <a:pt x="1278231" y="150427"/>
                </a:cubicBezTo>
                <a:cubicBezTo>
                  <a:pt x="1268367" y="152217"/>
                  <a:pt x="1262090" y="161166"/>
                  <a:pt x="1262987" y="171010"/>
                </a:cubicBezTo>
                <a:lnTo>
                  <a:pt x="1278231" y="270349"/>
                </a:lnTo>
                <a:cubicBezTo>
                  <a:pt x="1219945" y="281984"/>
                  <a:pt x="1175110" y="304357"/>
                  <a:pt x="1141932" y="331206"/>
                </a:cubicBezTo>
                <a:lnTo>
                  <a:pt x="1051365" y="259610"/>
                </a:lnTo>
                <a:cubicBezTo>
                  <a:pt x="1043295" y="253346"/>
                  <a:pt x="1032534" y="255135"/>
                  <a:pt x="1026257" y="262295"/>
                </a:cubicBezTo>
                <a:cubicBezTo>
                  <a:pt x="1019980" y="270349"/>
                  <a:pt x="1021774" y="281089"/>
                  <a:pt x="1028947" y="287353"/>
                </a:cubicBezTo>
                <a:lnTo>
                  <a:pt x="1115031" y="356264"/>
                </a:lnTo>
                <a:cubicBezTo>
                  <a:pt x="1089027" y="384008"/>
                  <a:pt x="1071092" y="414436"/>
                  <a:pt x="1059435" y="442179"/>
                </a:cubicBezTo>
                <a:cubicBezTo>
                  <a:pt x="1016393" y="545993"/>
                  <a:pt x="1030741" y="666811"/>
                  <a:pt x="1048675" y="690079"/>
                </a:cubicBezTo>
                <a:cubicBezTo>
                  <a:pt x="1052262" y="694554"/>
                  <a:pt x="1057642" y="697239"/>
                  <a:pt x="1063022" y="697239"/>
                </a:cubicBezTo>
                <a:cubicBezTo>
                  <a:pt x="1066609" y="697239"/>
                  <a:pt x="1071092" y="696344"/>
                  <a:pt x="1073783" y="693659"/>
                </a:cubicBezTo>
                <a:cubicBezTo>
                  <a:pt x="1081853" y="687395"/>
                  <a:pt x="1082750" y="676655"/>
                  <a:pt x="1077369" y="668601"/>
                </a:cubicBezTo>
                <a:cubicBezTo>
                  <a:pt x="1067506" y="653387"/>
                  <a:pt x="1051365" y="538833"/>
                  <a:pt x="1098890" y="442179"/>
                </a:cubicBezTo>
                <a:cubicBezTo>
                  <a:pt x="1138345" y="361634"/>
                  <a:pt x="1210081" y="314202"/>
                  <a:pt x="1311409" y="302568"/>
                </a:cubicBezTo>
                <a:cubicBezTo>
                  <a:pt x="1375075" y="294513"/>
                  <a:pt x="1430671" y="301673"/>
                  <a:pt x="1476403" y="321361"/>
                </a:cubicBezTo>
                <a:cubicBezTo>
                  <a:pt x="1476403" y="321361"/>
                  <a:pt x="1476403" y="321361"/>
                  <a:pt x="1476403" y="321361"/>
                </a:cubicBezTo>
                <a:cubicBezTo>
                  <a:pt x="1476403" y="321361"/>
                  <a:pt x="1476403" y="321361"/>
                  <a:pt x="1476403" y="321361"/>
                </a:cubicBezTo>
                <a:cubicBezTo>
                  <a:pt x="1517651" y="339260"/>
                  <a:pt x="1551726" y="367899"/>
                  <a:pt x="1578627" y="406381"/>
                </a:cubicBezTo>
                <a:cubicBezTo>
                  <a:pt x="1622565" y="469923"/>
                  <a:pt x="1631532" y="538833"/>
                  <a:pt x="1631532" y="540623"/>
                </a:cubicBezTo>
                <a:cubicBezTo>
                  <a:pt x="1633326" y="549573"/>
                  <a:pt x="1642293" y="556732"/>
                  <a:pt x="1652157" y="555837"/>
                </a:cubicBezTo>
                <a:close/>
                <a:moveTo>
                  <a:pt x="1686231" y="792103"/>
                </a:moveTo>
                <a:cubicBezTo>
                  <a:pt x="1682644" y="798368"/>
                  <a:pt x="1676367" y="801948"/>
                  <a:pt x="1670091" y="801948"/>
                </a:cubicBezTo>
                <a:cubicBezTo>
                  <a:pt x="1667400" y="801948"/>
                  <a:pt x="1664710" y="801053"/>
                  <a:pt x="1662020" y="800158"/>
                </a:cubicBezTo>
                <a:lnTo>
                  <a:pt x="1595664" y="766150"/>
                </a:lnTo>
                <a:cubicBezTo>
                  <a:pt x="1586697" y="761675"/>
                  <a:pt x="1583110" y="750936"/>
                  <a:pt x="1587594" y="741986"/>
                </a:cubicBezTo>
                <a:cubicBezTo>
                  <a:pt x="1592077" y="733037"/>
                  <a:pt x="1602838" y="729457"/>
                  <a:pt x="1611805" y="733932"/>
                </a:cubicBezTo>
                <a:lnTo>
                  <a:pt x="1678161" y="767940"/>
                </a:lnTo>
                <a:cubicBezTo>
                  <a:pt x="1687128" y="772414"/>
                  <a:pt x="1690715" y="783154"/>
                  <a:pt x="1686231" y="792103"/>
                </a:cubicBezTo>
                <a:close/>
                <a:moveTo>
                  <a:pt x="1563383" y="873543"/>
                </a:moveTo>
                <a:cubicBezTo>
                  <a:pt x="1569660" y="880703"/>
                  <a:pt x="1569660" y="892337"/>
                  <a:pt x="1561589" y="898602"/>
                </a:cubicBezTo>
                <a:cubicBezTo>
                  <a:pt x="1558003" y="901287"/>
                  <a:pt x="1553519" y="903077"/>
                  <a:pt x="1549932" y="903077"/>
                </a:cubicBezTo>
                <a:cubicBezTo>
                  <a:pt x="1544552" y="903077"/>
                  <a:pt x="1540069" y="901287"/>
                  <a:pt x="1536482" y="896812"/>
                </a:cubicBezTo>
                <a:lnTo>
                  <a:pt x="1496130" y="852065"/>
                </a:lnTo>
                <a:cubicBezTo>
                  <a:pt x="1489853" y="844905"/>
                  <a:pt x="1489853" y="833271"/>
                  <a:pt x="1497923" y="827006"/>
                </a:cubicBezTo>
                <a:cubicBezTo>
                  <a:pt x="1505097" y="820742"/>
                  <a:pt x="1516754" y="820742"/>
                  <a:pt x="1523031" y="828796"/>
                </a:cubicBezTo>
                <a:lnTo>
                  <a:pt x="1563383" y="873543"/>
                </a:lnTo>
                <a:close/>
                <a:moveTo>
                  <a:pt x="1401079" y="940664"/>
                </a:moveTo>
                <a:cubicBezTo>
                  <a:pt x="1402873" y="950509"/>
                  <a:pt x="1395699" y="959458"/>
                  <a:pt x="1386732" y="961248"/>
                </a:cubicBezTo>
                <a:cubicBezTo>
                  <a:pt x="1385835" y="961248"/>
                  <a:pt x="1384939" y="961248"/>
                  <a:pt x="1384042" y="961248"/>
                </a:cubicBezTo>
                <a:cubicBezTo>
                  <a:pt x="1375075" y="961248"/>
                  <a:pt x="1367901" y="954983"/>
                  <a:pt x="1366108" y="946034"/>
                </a:cubicBezTo>
                <a:lnTo>
                  <a:pt x="1356244" y="887862"/>
                </a:lnTo>
                <a:cubicBezTo>
                  <a:pt x="1354451" y="878018"/>
                  <a:pt x="1361625" y="869069"/>
                  <a:pt x="1370592" y="867279"/>
                </a:cubicBezTo>
                <a:cubicBezTo>
                  <a:pt x="1380455" y="865489"/>
                  <a:pt x="1389422" y="872648"/>
                  <a:pt x="1391216" y="881598"/>
                </a:cubicBezTo>
                <a:lnTo>
                  <a:pt x="1401079" y="940664"/>
                </a:lnTo>
                <a:close/>
                <a:moveTo>
                  <a:pt x="1344587" y="814477"/>
                </a:moveTo>
                <a:cubicBezTo>
                  <a:pt x="1221739" y="814477"/>
                  <a:pt x="1122205" y="715138"/>
                  <a:pt x="1122205" y="592530"/>
                </a:cubicBezTo>
                <a:cubicBezTo>
                  <a:pt x="1122205" y="469923"/>
                  <a:pt x="1221739" y="370583"/>
                  <a:pt x="1344587" y="370583"/>
                </a:cubicBezTo>
                <a:cubicBezTo>
                  <a:pt x="1467436" y="370583"/>
                  <a:pt x="1566970" y="469923"/>
                  <a:pt x="1566970" y="592530"/>
                </a:cubicBezTo>
                <a:cubicBezTo>
                  <a:pt x="1566970" y="715138"/>
                  <a:pt x="1467436" y="814477"/>
                  <a:pt x="1344587" y="814477"/>
                </a:cubicBezTo>
                <a:close/>
                <a:moveTo>
                  <a:pt x="548314" y="737511"/>
                </a:moveTo>
                <a:cubicBezTo>
                  <a:pt x="542037" y="741091"/>
                  <a:pt x="534864" y="742881"/>
                  <a:pt x="527690" y="742881"/>
                </a:cubicBezTo>
                <a:cubicBezTo>
                  <a:pt x="514239" y="742881"/>
                  <a:pt x="500789" y="735722"/>
                  <a:pt x="492718" y="723192"/>
                </a:cubicBezTo>
                <a:cubicBezTo>
                  <a:pt x="486442" y="713348"/>
                  <a:pt x="346556" y="488716"/>
                  <a:pt x="53334" y="591635"/>
                </a:cubicBezTo>
                <a:cubicBezTo>
                  <a:pt x="32709" y="598795"/>
                  <a:pt x="9395" y="588055"/>
                  <a:pt x="2221" y="567472"/>
                </a:cubicBezTo>
                <a:cubicBezTo>
                  <a:pt x="-4952" y="546888"/>
                  <a:pt x="5808" y="523619"/>
                  <a:pt x="26432" y="516460"/>
                </a:cubicBezTo>
                <a:cubicBezTo>
                  <a:pt x="56920" y="505720"/>
                  <a:pt x="85615" y="497666"/>
                  <a:pt x="113413" y="493191"/>
                </a:cubicBezTo>
                <a:lnTo>
                  <a:pt x="99065" y="400117"/>
                </a:lnTo>
                <a:cubicBezTo>
                  <a:pt x="97272" y="390272"/>
                  <a:pt x="104446" y="381323"/>
                  <a:pt x="114309" y="379533"/>
                </a:cubicBezTo>
                <a:cubicBezTo>
                  <a:pt x="124173" y="377743"/>
                  <a:pt x="133140" y="384903"/>
                  <a:pt x="134934" y="394747"/>
                </a:cubicBezTo>
                <a:lnTo>
                  <a:pt x="149281" y="487821"/>
                </a:lnTo>
                <a:cubicBezTo>
                  <a:pt x="194116" y="482452"/>
                  <a:pt x="236261" y="484242"/>
                  <a:pt x="273923" y="491401"/>
                </a:cubicBezTo>
                <a:lnTo>
                  <a:pt x="298134" y="394747"/>
                </a:lnTo>
                <a:cubicBezTo>
                  <a:pt x="300824" y="384903"/>
                  <a:pt x="310688" y="379533"/>
                  <a:pt x="319655" y="381323"/>
                </a:cubicBezTo>
                <a:cubicBezTo>
                  <a:pt x="329518" y="384008"/>
                  <a:pt x="334899" y="393852"/>
                  <a:pt x="333105" y="402802"/>
                </a:cubicBezTo>
                <a:lnTo>
                  <a:pt x="308894" y="498561"/>
                </a:lnTo>
                <a:cubicBezTo>
                  <a:pt x="360006" y="511985"/>
                  <a:pt x="403048" y="534359"/>
                  <a:pt x="438019" y="557627"/>
                </a:cubicBezTo>
                <a:lnTo>
                  <a:pt x="503479" y="480662"/>
                </a:lnTo>
                <a:cubicBezTo>
                  <a:pt x="509756" y="473502"/>
                  <a:pt x="521413" y="472607"/>
                  <a:pt x="528587" y="478872"/>
                </a:cubicBezTo>
                <a:cubicBezTo>
                  <a:pt x="535760" y="485137"/>
                  <a:pt x="536657" y="496771"/>
                  <a:pt x="530380" y="503931"/>
                </a:cubicBezTo>
                <a:lnTo>
                  <a:pt x="466714" y="578211"/>
                </a:lnTo>
                <a:cubicBezTo>
                  <a:pt x="529483" y="628328"/>
                  <a:pt x="561765" y="680235"/>
                  <a:pt x="561765" y="681130"/>
                </a:cubicBezTo>
                <a:cubicBezTo>
                  <a:pt x="573422" y="701714"/>
                  <a:pt x="567145" y="725877"/>
                  <a:pt x="548314" y="737511"/>
                </a:cubicBezTo>
                <a:close/>
                <a:moveTo>
                  <a:pt x="570732" y="406381"/>
                </a:moveTo>
                <a:cubicBezTo>
                  <a:pt x="562661" y="406381"/>
                  <a:pt x="555488" y="401012"/>
                  <a:pt x="553694" y="392957"/>
                </a:cubicBezTo>
                <a:cubicBezTo>
                  <a:pt x="551901" y="386692"/>
                  <a:pt x="508859" y="233657"/>
                  <a:pt x="271233" y="203228"/>
                </a:cubicBezTo>
                <a:cubicBezTo>
                  <a:pt x="261369" y="202333"/>
                  <a:pt x="254195" y="193384"/>
                  <a:pt x="255989" y="183540"/>
                </a:cubicBezTo>
                <a:cubicBezTo>
                  <a:pt x="257782" y="173695"/>
                  <a:pt x="265852" y="166536"/>
                  <a:pt x="275716" y="168326"/>
                </a:cubicBezTo>
                <a:cubicBezTo>
                  <a:pt x="539347" y="201439"/>
                  <a:pt x="586872" y="376848"/>
                  <a:pt x="588666" y="384008"/>
                </a:cubicBezTo>
                <a:cubicBezTo>
                  <a:pt x="591356" y="393852"/>
                  <a:pt x="585079" y="403696"/>
                  <a:pt x="576112" y="405486"/>
                </a:cubicBezTo>
                <a:cubicBezTo>
                  <a:pt x="573422" y="406381"/>
                  <a:pt x="572525" y="406381"/>
                  <a:pt x="570732" y="406381"/>
                </a:cubicBezTo>
                <a:close/>
                <a:moveTo>
                  <a:pt x="1050468" y="185330"/>
                </a:moveTo>
                <a:cubicBezTo>
                  <a:pt x="1046881" y="185330"/>
                  <a:pt x="1044191" y="184435"/>
                  <a:pt x="1041501" y="182645"/>
                </a:cubicBezTo>
                <a:cubicBezTo>
                  <a:pt x="1033431" y="177275"/>
                  <a:pt x="1030741" y="166536"/>
                  <a:pt x="1035224" y="158481"/>
                </a:cubicBezTo>
                <a:cubicBezTo>
                  <a:pt x="1039708" y="151322"/>
                  <a:pt x="1147312" y="-19613"/>
                  <a:pt x="1362521" y="1866"/>
                </a:cubicBezTo>
                <a:cubicBezTo>
                  <a:pt x="1372385" y="2760"/>
                  <a:pt x="1379559" y="11710"/>
                  <a:pt x="1378662" y="21554"/>
                </a:cubicBezTo>
                <a:cubicBezTo>
                  <a:pt x="1377765" y="31399"/>
                  <a:pt x="1368798" y="38558"/>
                  <a:pt x="1358934" y="37663"/>
                </a:cubicBezTo>
                <a:cubicBezTo>
                  <a:pt x="1167040" y="17975"/>
                  <a:pt x="1070196" y="171010"/>
                  <a:pt x="1065712" y="177275"/>
                </a:cubicBezTo>
                <a:cubicBezTo>
                  <a:pt x="1062125" y="182645"/>
                  <a:pt x="1056745" y="185330"/>
                  <a:pt x="1050468" y="185330"/>
                </a:cubicBezTo>
                <a:close/>
              </a:path>
            </a:pathLst>
          </a:custGeom>
          <a:solidFill>
            <a:srgbClr val="1E1313"/>
          </a:solidFill>
          <a:ln w="8947" cap="flat">
            <a:noFill/>
            <a:prstDash val="solid"/>
            <a:miter/>
          </a:ln>
        </p:spPr>
        <p:txBody>
          <a:bodyPr rtlCol="0" anchor="ctr"/>
          <a:lstStyle/>
          <a:p>
            <a:endParaRPr lang="en-US"/>
          </a:p>
        </p:txBody>
      </p:sp>
      <p:pic>
        <p:nvPicPr>
          <p:cNvPr id="18" name="Picture 17" descr="Logo, company name&#10;&#10;Description automatically generated">
            <a:extLst>
              <a:ext uri="{FF2B5EF4-FFF2-40B4-BE49-F238E27FC236}">
                <a16:creationId xmlns:a16="http://schemas.microsoft.com/office/drawing/2014/main" id="{4EF33264-3CF3-402B-8B76-4BC0D18226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521" t="19006" r="24769" b="31590"/>
          <a:stretch/>
        </p:blipFill>
        <p:spPr>
          <a:xfrm>
            <a:off x="10789326" y="532661"/>
            <a:ext cx="902105" cy="878888"/>
          </a:xfrm>
          <a:prstGeom prst="rect">
            <a:avLst/>
          </a:prstGeom>
        </p:spPr>
      </p:pic>
    </p:spTree>
    <p:extLst>
      <p:ext uri="{BB962C8B-B14F-4D97-AF65-F5344CB8AC3E}">
        <p14:creationId xmlns:p14="http://schemas.microsoft.com/office/powerpoint/2010/main" val="6257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2"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1" nodeType="clickEffect">
                                  <p:stCondLst>
                                    <p:cond delay="0"/>
                                  </p:stCondLst>
                                  <p:childTnLst>
                                    <p:animEffect transition="out" filter="fade">
                                      <p:cBhvr>
                                        <p:cTn id="35" dur="500" tmFilter="0, 0; .2, .5; .8, .5; 1, 0"/>
                                        <p:tgtEl>
                                          <p:spTgt spid="3"/>
                                        </p:tgtEl>
                                      </p:cBhvr>
                                    </p:animEffect>
                                    <p:animScale>
                                      <p:cBhvr>
                                        <p:cTn id="36" dur="250" autoRev="1" fill="hold"/>
                                        <p:tgtEl>
                                          <p:spTgt spid="3"/>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2" name="Short-hair-1629164593.wav"/>
                                        </p:tgtEl>
                                      </p:cMediaNode>
                                    </p:audio>
                                  </p:sub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grpId="1" nodeType="clickEffect">
                                  <p:stCondLst>
                                    <p:cond delay="0"/>
                                  </p:stCondLst>
                                  <p:childTnLst>
                                    <p:animEffect transition="out" filter="fade">
                                      <p:cBhvr>
                                        <p:cTn id="41" dur="500" tmFilter="0, 0; .2, .5; .8, .5; 1, 0"/>
                                        <p:tgtEl>
                                          <p:spTgt spid="15"/>
                                        </p:tgtEl>
                                      </p:cBhvr>
                                    </p:animEffect>
                                    <p:animScale>
                                      <p:cBhvr>
                                        <p:cTn id="42" dur="250" autoRev="1" fill="hold"/>
                                        <p:tgtEl>
                                          <p:spTgt spid="15"/>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3" name="My-closed-friend-has-got-short1629164690.wav"/>
                                        </p:tgtEl>
                                      </p:cMediaNode>
                                    </p:audio>
                                  </p:subTnLst>
                                </p:cTn>
                              </p:par>
                            </p:childTnLst>
                          </p:cTn>
                        </p:par>
                      </p:childTnLst>
                    </p:cTn>
                  </p:par>
                </p:childTnLst>
              </p:cTn>
              <p:nextCondLst>
                <p:cond evt="onClick" delay="0">
                  <p:tgtEl>
                    <p:spTgt spid="15"/>
                  </p:tgtEl>
                </p:cond>
              </p:nextCondLst>
            </p:seq>
          </p:childTnLst>
        </p:cTn>
      </p:par>
    </p:tnLst>
    <p:bldLst>
      <p:bldP spid="3" grpId="0"/>
      <p:bldP spid="3" grpId="1"/>
      <p:bldP spid="4" grpId="0"/>
      <p:bldP spid="14" grpId="0"/>
      <p:bldP spid="15" grpId="1"/>
      <p:bldP spid="15"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57DC498D-7FCE-4BCF-B41E-CF33A5868E62}"/>
              </a:ext>
            </a:extLst>
          </p:cNvPr>
          <p:cNvSpPr/>
          <p:nvPr/>
        </p:nvSpPr>
        <p:spPr>
          <a:xfrm>
            <a:off x="1473573" y="587212"/>
            <a:ext cx="5449586" cy="41399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078996" y="1661913"/>
            <a:ext cx="3554492" cy="830997"/>
          </a:xfrm>
          <a:prstGeom prst="rect">
            <a:avLst/>
          </a:prstGeom>
          <a:noFill/>
        </p:spPr>
        <p:txBody>
          <a:bodyPr wrap="square" rtlCol="0">
            <a:spAutoFit/>
          </a:bodyPr>
          <a:lstStyle/>
          <a:p>
            <a:pPr algn="ctr"/>
            <a:r>
              <a:rPr lang="en-US" sz="4800" dirty="0">
                <a:solidFill>
                  <a:schemeClr val="accent5">
                    <a:lumMod val="50000"/>
                  </a:schemeClr>
                </a:solidFill>
                <a:latin typeface="Times New Roman" panose="02020603050405020304" pitchFamily="18" charset="0"/>
                <a:cs typeface="Times New Roman" panose="02020603050405020304" pitchFamily="18" charset="0"/>
              </a:rPr>
              <a:t>Slim </a:t>
            </a:r>
            <a:r>
              <a:rPr lang="en-US" sz="3200" dirty="0">
                <a:solidFill>
                  <a:schemeClr val="accent5">
                    <a:lumMod val="50000"/>
                  </a:schemeClr>
                </a:solidFill>
                <a:latin typeface="Times New Roman" panose="02020603050405020304" pitchFamily="18" charset="0"/>
                <a:cs typeface="Times New Roman" panose="02020603050405020304" pitchFamily="18" charset="0"/>
              </a:rPr>
              <a:t>(adj)</a:t>
            </a:r>
          </a:p>
        </p:txBody>
      </p:sp>
      <p:sp>
        <p:nvSpPr>
          <p:cNvPr id="4" name="TextBox 3"/>
          <p:cNvSpPr txBox="1"/>
          <p:nvPr/>
        </p:nvSpPr>
        <p:spPr>
          <a:xfrm>
            <a:off x="7751659" y="2492910"/>
            <a:ext cx="2502568"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slɪm</a:t>
            </a:r>
            <a:r>
              <a:rPr lang="en-US" sz="3600" dirty="0">
                <a:latin typeface="Times New Roman" panose="02020603050405020304" pitchFamily="18" charset="0"/>
                <a:cs typeface="Times New Roman" panose="02020603050405020304" pitchFamily="18" charset="0"/>
              </a:rPr>
              <a:t>/</a:t>
            </a:r>
          </a:p>
        </p:txBody>
      </p:sp>
      <p:sp>
        <p:nvSpPr>
          <p:cNvPr id="14" name="TextBox 13"/>
          <p:cNvSpPr txBox="1"/>
          <p:nvPr/>
        </p:nvSpPr>
        <p:spPr>
          <a:xfrm>
            <a:off x="7561088" y="3075057"/>
            <a:ext cx="3843245" cy="707886"/>
          </a:xfrm>
          <a:prstGeom prst="rect">
            <a:avLst/>
          </a:prstGeom>
          <a:noFill/>
        </p:spPr>
        <p:txBody>
          <a:bodyPr wrap="square" rtlCol="0">
            <a:spAutoFit/>
          </a:bodyPr>
          <a:lstStyle/>
          <a:p>
            <a:r>
              <a:rPr lang="en-US" sz="4000" b="1" dirty="0">
                <a:solidFill>
                  <a:srgbClr val="0070C0"/>
                </a:solidFill>
                <a:latin typeface="Times New Roman" panose="02020603050405020304" pitchFamily="18" charset="0"/>
                <a:cs typeface="Times New Roman" panose="02020603050405020304" pitchFamily="18" charset="0"/>
              </a:rPr>
              <a:t>Thon </a:t>
            </a:r>
            <a:r>
              <a:rPr lang="en-US" sz="4000" b="1" dirty="0" err="1">
                <a:solidFill>
                  <a:srgbClr val="0070C0"/>
                </a:solidFill>
                <a:latin typeface="Times New Roman" panose="02020603050405020304" pitchFamily="18" charset="0"/>
                <a:cs typeface="Times New Roman" panose="02020603050405020304" pitchFamily="18" charset="0"/>
              </a:rPr>
              <a:t>thả</a:t>
            </a:r>
            <a:endParaRPr lang="en-US" sz="4000" b="1" dirty="0">
              <a:solidFill>
                <a:srgbClr val="0070C0"/>
              </a:solidFill>
              <a:latin typeface="Times New Roman" panose="02020603050405020304" pitchFamily="18" charset="0"/>
              <a:cs typeface="Times New Roman" panose="02020603050405020304" pitchFamily="18" charset="0"/>
            </a:endParaRPr>
          </a:p>
        </p:txBody>
      </p:sp>
      <p:pic>
        <p:nvPicPr>
          <p:cNvPr id="13"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02073" y="810823"/>
            <a:ext cx="3242567" cy="3674298"/>
          </a:xfrm>
          <a:prstGeom prst="rect">
            <a:avLst/>
          </a:prstGeom>
        </p:spPr>
      </p:pic>
      <p:sp>
        <p:nvSpPr>
          <p:cNvPr id="15" name="TextBox 14"/>
          <p:cNvSpPr txBox="1"/>
          <p:nvPr/>
        </p:nvSpPr>
        <p:spPr>
          <a:xfrm>
            <a:off x="629603" y="4727189"/>
            <a:ext cx="7143448" cy="892552"/>
          </a:xfrm>
          <a:prstGeom prst="rect">
            <a:avLst/>
          </a:prstGeom>
          <a:noFill/>
        </p:spPr>
        <p:txBody>
          <a:bodyPr wrap="square" rtlCol="0">
            <a:spAutoFit/>
          </a:bodyPr>
          <a:lstStyle/>
          <a:p>
            <a:r>
              <a:rPr lang="en-US" sz="2800" b="1" dirty="0">
                <a:solidFill>
                  <a:schemeClr val="accent5">
                    <a:lumMod val="50000"/>
                  </a:schemeClr>
                </a:solidFill>
                <a:latin typeface="Times New Roman" panose="02020603050405020304" pitchFamily="18" charset="0"/>
                <a:cs typeface="Times New Roman" panose="02020603050405020304" pitchFamily="18" charset="0"/>
              </a:rPr>
              <a:t>Linh is slim. She is slimmer than her sister.</a:t>
            </a:r>
          </a:p>
          <a:p>
            <a:r>
              <a:rPr lang="en-US" sz="2400" i="1" dirty="0">
                <a:solidFill>
                  <a:schemeClr val="accent5">
                    <a:lumMod val="50000"/>
                  </a:schemeClr>
                </a:solidFill>
                <a:latin typeface="Times New Roman" panose="02020603050405020304" pitchFamily="18" charset="0"/>
                <a:cs typeface="Times New Roman" panose="02020603050405020304" pitchFamily="18" charset="0"/>
              </a:rPr>
              <a:t>Linh thon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thả</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Cô</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ấy</a:t>
            </a:r>
            <a:r>
              <a:rPr lang="en-US" sz="2400" i="1" dirty="0">
                <a:solidFill>
                  <a:schemeClr val="accent5">
                    <a:lumMod val="50000"/>
                  </a:schemeClr>
                </a:solidFill>
                <a:latin typeface="Times New Roman" panose="02020603050405020304" pitchFamily="18" charset="0"/>
                <a:cs typeface="Times New Roman" panose="02020603050405020304" pitchFamily="18" charset="0"/>
              </a:rPr>
              <a:t> thon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thả</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hơn</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là</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chị</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gái</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của</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cô</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ấy</a:t>
            </a:r>
            <a:r>
              <a:rPr lang="en-US" sz="2400" i="1" dirty="0">
                <a:solidFill>
                  <a:schemeClr val="accent5">
                    <a:lumMod val="50000"/>
                  </a:schemeClr>
                </a:solidFill>
                <a:latin typeface="Times New Roman" panose="02020603050405020304" pitchFamily="18" charset="0"/>
                <a:cs typeface="Times New Roman" panose="02020603050405020304" pitchFamily="18" charset="0"/>
              </a:rPr>
              <a:t>.</a:t>
            </a:r>
          </a:p>
        </p:txBody>
      </p:sp>
      <p:pic>
        <p:nvPicPr>
          <p:cNvPr id="8" name="Picture 7" descr="Logo, company name&#10;&#10;Description automatically generated">
            <a:extLst>
              <a:ext uri="{FF2B5EF4-FFF2-40B4-BE49-F238E27FC236}">
                <a16:creationId xmlns:a16="http://schemas.microsoft.com/office/drawing/2014/main" id="{6BE4F440-A211-48FF-B1AD-85674BB1B8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521" t="19006" r="24769" b="31590"/>
          <a:stretch/>
        </p:blipFill>
        <p:spPr>
          <a:xfrm>
            <a:off x="10789326" y="532661"/>
            <a:ext cx="902105" cy="878888"/>
          </a:xfrm>
          <a:prstGeom prst="rect">
            <a:avLst/>
          </a:prstGeom>
        </p:spPr>
      </p:pic>
    </p:spTree>
    <p:extLst>
      <p:ext uri="{BB962C8B-B14F-4D97-AF65-F5344CB8AC3E}">
        <p14:creationId xmlns:p14="http://schemas.microsoft.com/office/powerpoint/2010/main" val="101873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grpId="0" nodeType="clickEffect">
                                  <p:stCondLst>
                                    <p:cond delay="0"/>
                                  </p:stCondLst>
                                  <p:childTnLst>
                                    <p:animEffect transition="out" filter="fade">
                                      <p:cBhvr>
                                        <p:cTn id="33" dur="500" tmFilter="0, 0; .2, .5; .8, .5; 1, 0"/>
                                        <p:tgtEl>
                                          <p:spTgt spid="3"/>
                                        </p:tgtEl>
                                      </p:cBhvr>
                                    </p:animEffect>
                                    <p:animScale>
                                      <p:cBhvr>
                                        <p:cTn id="34" dur="250" autoRev="1" fill="hold"/>
                                        <p:tgtEl>
                                          <p:spTgt spid="3"/>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2" name="Slim-1629165223.wav"/>
                                        </p:tgtEl>
                                      </p:cMediaNode>
                                    </p:audio>
                                  </p:subTnLst>
                                </p:cTn>
                              </p:par>
                            </p:childTnLst>
                          </p:cTn>
                        </p:par>
                      </p:childTnLst>
                    </p:cTn>
                  </p:par>
                </p:childTnLst>
              </p:cTn>
              <p:nextCondLst>
                <p:cond evt="onClick" delay="0">
                  <p:tgtEl>
                    <p:spTgt spid="3"/>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grpId="1" nodeType="clickEffect">
                                  <p:stCondLst>
                                    <p:cond delay="0"/>
                                  </p:stCondLst>
                                  <p:childTnLst>
                                    <p:animEffect transition="out" filter="fade">
                                      <p:cBhvr>
                                        <p:cTn id="39" dur="500" tmFilter="0, 0; .2, .5; .8, .5; 1, 0"/>
                                        <p:tgtEl>
                                          <p:spTgt spid="15"/>
                                        </p:tgtEl>
                                      </p:cBhvr>
                                    </p:animEffect>
                                    <p:animScale>
                                      <p:cBhvr>
                                        <p:cTn id="40" dur="250" autoRev="1" fill="hold"/>
                                        <p:tgtEl>
                                          <p:spTgt spid="15"/>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3" name="Linh-is-slimShe-is-slimmer-tha1629165296.wav"/>
                                        </p:tgtEl>
                                      </p:cMediaNode>
                                    </p:audio>
                                  </p:subTnLst>
                                </p:cTn>
                              </p:par>
                            </p:childTnLst>
                          </p:cTn>
                        </p:par>
                      </p:childTnLst>
                    </p:cTn>
                  </p:par>
                </p:childTnLst>
              </p:cTn>
              <p:nextCondLst>
                <p:cond evt="onClick" delay="0">
                  <p:tgtEl>
                    <p:spTgt spid="15"/>
                  </p:tgtEl>
                </p:cond>
              </p:nextCondLst>
            </p:seq>
          </p:childTnLst>
        </p:cTn>
      </p:par>
    </p:tnLst>
    <p:bldLst>
      <p:bldP spid="3" grpId="0"/>
      <p:bldP spid="4" grpId="0"/>
      <p:bldP spid="14" grpId="0"/>
      <p:bldP spid="15" grpId="0"/>
      <p:bldP spid="1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4214BD47-F163-45A0-9ACC-618F30965658}"/>
              </a:ext>
            </a:extLst>
          </p:cNvPr>
          <p:cNvSpPr/>
          <p:nvPr/>
        </p:nvSpPr>
        <p:spPr>
          <a:xfrm>
            <a:off x="1489318" y="867615"/>
            <a:ext cx="5523150" cy="34786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512390" y="1546040"/>
            <a:ext cx="3276935" cy="830997"/>
          </a:xfrm>
          <a:prstGeom prst="rect">
            <a:avLst/>
          </a:prstGeom>
          <a:noFill/>
        </p:spPr>
        <p:txBody>
          <a:bodyPr wrap="square" rtlCol="0">
            <a:spAutoFit/>
          </a:bodyPr>
          <a:lstStyle/>
          <a:p>
            <a:pPr algn="ctr"/>
            <a:r>
              <a:rPr lang="en-US" sz="4800" dirty="0">
                <a:solidFill>
                  <a:schemeClr val="accent5">
                    <a:lumMod val="50000"/>
                  </a:schemeClr>
                </a:solidFill>
                <a:latin typeface="Times New Roman" panose="02020603050405020304" pitchFamily="18" charset="0"/>
                <a:cs typeface="Times New Roman" panose="02020603050405020304" pitchFamily="18" charset="0"/>
              </a:rPr>
              <a:t>Tall</a:t>
            </a:r>
            <a:r>
              <a:rPr lang="en-US" sz="3200" dirty="0">
                <a:solidFill>
                  <a:schemeClr val="accent5">
                    <a:lumMod val="50000"/>
                  </a:schemeClr>
                </a:solidFill>
                <a:latin typeface="Times New Roman" panose="02020603050405020304" pitchFamily="18" charset="0"/>
                <a:cs typeface="Times New Roman" panose="02020603050405020304" pitchFamily="18" charset="0"/>
              </a:rPr>
              <a:t>(adj)</a:t>
            </a:r>
          </a:p>
        </p:txBody>
      </p:sp>
      <p:sp>
        <p:nvSpPr>
          <p:cNvPr id="4" name="TextBox 3"/>
          <p:cNvSpPr txBox="1"/>
          <p:nvPr/>
        </p:nvSpPr>
        <p:spPr>
          <a:xfrm>
            <a:off x="8286757" y="2418180"/>
            <a:ext cx="2502568"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tɔːl</a:t>
            </a:r>
            <a:r>
              <a:rPr lang="en-US" sz="3200" dirty="0">
                <a:latin typeface="Times New Roman" panose="02020603050405020304" pitchFamily="18" charset="0"/>
                <a:cs typeface="Times New Roman" panose="02020603050405020304" pitchFamily="18" charset="0"/>
              </a:rPr>
              <a:t>/</a:t>
            </a:r>
          </a:p>
        </p:txBody>
      </p:sp>
      <p:sp>
        <p:nvSpPr>
          <p:cNvPr id="14" name="TextBox 13"/>
          <p:cNvSpPr txBox="1"/>
          <p:nvPr/>
        </p:nvSpPr>
        <p:spPr>
          <a:xfrm>
            <a:off x="8374035" y="3105834"/>
            <a:ext cx="2396691" cy="646331"/>
          </a:xfrm>
          <a:prstGeom prst="rect">
            <a:avLst/>
          </a:prstGeom>
          <a:noFill/>
        </p:spPr>
        <p:txBody>
          <a:bodyPr wrap="squar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Cao</a:t>
            </a:r>
          </a:p>
        </p:txBody>
      </p:sp>
      <p:sp>
        <p:nvSpPr>
          <p:cNvPr id="15" name="TextBox 14"/>
          <p:cNvSpPr txBox="1"/>
          <p:nvPr/>
        </p:nvSpPr>
        <p:spPr>
          <a:xfrm>
            <a:off x="462759" y="4679823"/>
            <a:ext cx="8008218" cy="892552"/>
          </a:xfrm>
          <a:prstGeom prst="rect">
            <a:avLst/>
          </a:prstGeom>
          <a:noFill/>
        </p:spPr>
        <p:txBody>
          <a:bodyPr wrap="square" rtlCol="0">
            <a:spAutoFit/>
          </a:bodyPr>
          <a:lstStyle/>
          <a:p>
            <a:r>
              <a:rPr lang="en-US" sz="2800" b="1" dirty="0">
                <a:solidFill>
                  <a:schemeClr val="accent5">
                    <a:lumMod val="50000"/>
                  </a:schemeClr>
                </a:solidFill>
                <a:latin typeface="Times New Roman" panose="02020603050405020304" pitchFamily="18" charset="0"/>
                <a:cs typeface="Times New Roman" panose="02020603050405020304" pitchFamily="18" charset="0"/>
              </a:rPr>
              <a:t>My father is very tall. He is taller than my mother.</a:t>
            </a:r>
          </a:p>
          <a:p>
            <a:r>
              <a:rPr lang="en-US" sz="2400" i="1" dirty="0" err="1">
                <a:solidFill>
                  <a:schemeClr val="accent5">
                    <a:lumMod val="50000"/>
                  </a:schemeClr>
                </a:solidFill>
                <a:latin typeface="Times New Roman" panose="02020603050405020304" pitchFamily="18" charset="0"/>
                <a:cs typeface="Times New Roman" panose="02020603050405020304" pitchFamily="18" charset="0"/>
              </a:rPr>
              <a:t>Bố</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của</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tớ</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rất</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cao</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Ông</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ấy</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cao</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hơn</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mẹ</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tớ</a:t>
            </a:r>
            <a:r>
              <a:rPr lang="en-US" sz="2400" i="1" dirty="0">
                <a:solidFill>
                  <a:schemeClr val="accent5">
                    <a:lumMod val="50000"/>
                  </a:schemeClr>
                </a:solidFill>
                <a:latin typeface="Times New Roman" panose="02020603050405020304" pitchFamily="18" charset="0"/>
                <a:cs typeface="Times New Roman" panose="02020603050405020304" pitchFamily="18" charset="0"/>
              </a:rPr>
              <a:t>.</a:t>
            </a:r>
          </a:p>
        </p:txBody>
      </p:sp>
      <p:pic>
        <p:nvPicPr>
          <p:cNvPr id="9" name="Picture 8">
            <a:extLst>
              <a:ext uri="{FF2B5EF4-FFF2-40B4-BE49-F238E27FC236}">
                <a16:creationId xmlns:a16="http://schemas.microsoft.com/office/drawing/2014/main" id="{2E3AE5E4-4968-42C3-8E68-35416871885F}"/>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368737" y="1056337"/>
            <a:ext cx="1562239" cy="3124477"/>
          </a:xfrm>
          <a:prstGeom prst="rect">
            <a:avLst/>
          </a:prstGeom>
        </p:spPr>
      </p:pic>
      <p:pic>
        <p:nvPicPr>
          <p:cNvPr id="8" name="Picture 7" descr="Logo, company name&#10;&#10;Description automatically generated">
            <a:extLst>
              <a:ext uri="{FF2B5EF4-FFF2-40B4-BE49-F238E27FC236}">
                <a16:creationId xmlns:a16="http://schemas.microsoft.com/office/drawing/2014/main" id="{4FE66A48-829F-4C88-ADC4-F3B766156F4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521" t="19006" r="24769" b="31590"/>
          <a:stretch/>
        </p:blipFill>
        <p:spPr>
          <a:xfrm>
            <a:off x="10789326" y="532661"/>
            <a:ext cx="902105" cy="878888"/>
          </a:xfrm>
          <a:prstGeom prst="rect">
            <a:avLst/>
          </a:prstGeom>
        </p:spPr>
      </p:pic>
    </p:spTree>
    <p:extLst>
      <p:ext uri="{BB962C8B-B14F-4D97-AF65-F5344CB8AC3E}">
        <p14:creationId xmlns:p14="http://schemas.microsoft.com/office/powerpoint/2010/main" val="375804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2"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par>
                                <p:cTn id="23" presetID="42" presetClass="entr" presetSubtype="0" fill="hold" grpId="2"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3"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2" name="Tall-1629165390.wav"/>
                                        </p:tgtEl>
                                      </p:cMediaNode>
                                    </p:audio>
                                  </p:subTnLst>
                                </p:cTn>
                              </p:par>
                              <p:par>
                                <p:cTn id="42" presetID="26" presetClass="emph" presetSubtype="0" fill="hold" grpId="1" nodeType="withEffect">
                                  <p:stCondLst>
                                    <p:cond delay="0"/>
                                  </p:stCondLst>
                                  <p:childTnLst>
                                    <p:animEffect transition="out" filter="fade">
                                      <p:cBhvr>
                                        <p:cTn id="43" dur="500" tmFilter="0, 0; .2, .5; .8, .5; 1, 0"/>
                                        <p:tgtEl>
                                          <p:spTgt spid="3"/>
                                        </p:tgtEl>
                                      </p:cBhvr>
                                    </p:animEffect>
                                    <p:animScale>
                                      <p:cBhvr>
                                        <p:cTn id="44" dur="250" autoRev="1" fill="hold"/>
                                        <p:tgtEl>
                                          <p:spTgt spid="3"/>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2" name="Tall-1629165390.wav"/>
                                        </p:tgtEl>
                                      </p:cMediaNode>
                                    </p:audio>
                                  </p:sub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15"/>
                    </p:tgtEl>
                  </p:cond>
                </p:stCondLst>
                <p:endSync evt="end" delay="0">
                  <p:rtn val="all"/>
                </p:endSync>
                <p:childTnLst>
                  <p:par>
                    <p:cTn id="46" fill="hold">
                      <p:stCondLst>
                        <p:cond delay="0"/>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anim calcmode="lin" valueType="num">
                                      <p:cBhvr>
                                        <p:cTn id="51" dur="1000" fill="hold"/>
                                        <p:tgtEl>
                                          <p:spTgt spid="15"/>
                                        </p:tgtEl>
                                        <p:attrNameLst>
                                          <p:attrName>ppt_x</p:attrName>
                                        </p:attrNameLst>
                                      </p:cBhvr>
                                      <p:tavLst>
                                        <p:tav tm="0">
                                          <p:val>
                                            <p:strVal val="#ppt_x"/>
                                          </p:val>
                                        </p:tav>
                                        <p:tav tm="100000">
                                          <p:val>
                                            <p:strVal val="#ppt_x"/>
                                          </p:val>
                                        </p:tav>
                                      </p:tavLst>
                                    </p:anim>
                                    <p:anim calcmode="lin" valueType="num">
                                      <p:cBhvr>
                                        <p:cTn id="52" dur="10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3" name="My-father-is-very-tallHe-is-ta1629165437.wav"/>
                                        </p:tgtEl>
                                      </p:cMediaNode>
                                    </p:audio>
                                  </p:subTnLst>
                                </p:cTn>
                              </p:par>
                            </p:childTnLst>
                          </p:cTn>
                        </p:par>
                      </p:childTnLst>
                    </p:cTn>
                  </p:par>
                  <p:par>
                    <p:cTn id="53" fill="hold">
                      <p:stCondLst>
                        <p:cond delay="indefinite"/>
                      </p:stCondLst>
                      <p:childTnLst>
                        <p:par>
                          <p:cTn id="54" fill="hold">
                            <p:stCondLst>
                              <p:cond delay="0"/>
                            </p:stCondLst>
                            <p:childTnLst>
                              <p:par>
                                <p:cTn id="55" presetID="26" presetClass="emph" presetSubtype="0" fill="hold" grpId="1" nodeType="clickEffect">
                                  <p:stCondLst>
                                    <p:cond delay="0"/>
                                  </p:stCondLst>
                                  <p:childTnLst>
                                    <p:animEffect transition="out" filter="fade">
                                      <p:cBhvr>
                                        <p:cTn id="56" dur="500" tmFilter="0, 0; .2, .5; .8, .5; 1, 0"/>
                                        <p:tgtEl>
                                          <p:spTgt spid="15"/>
                                        </p:tgtEl>
                                      </p:cBhvr>
                                    </p:animEffect>
                                    <p:animScale>
                                      <p:cBhvr>
                                        <p:cTn id="57" dur="250" autoRev="1" fill="hold"/>
                                        <p:tgtEl>
                                          <p:spTgt spid="15"/>
                                        </p:tgtEl>
                                      </p:cBhvr>
                                      <p:by x="105000" y="105000"/>
                                    </p:animScale>
                                  </p:childTnLst>
                                  <p:subTnLst>
                                    <p:audio>
                                      <p:cMediaNode>
                                        <p:cTn display="0" masterRel="sameClick">
                                          <p:stCondLst>
                                            <p:cond evt="begin" delay="0">
                                              <p:tn val="55"/>
                                            </p:cond>
                                          </p:stCondLst>
                                          <p:endCondLst>
                                            <p:cond evt="onStopAudio" delay="0">
                                              <p:tgtEl>
                                                <p:sldTgt/>
                                              </p:tgtEl>
                                            </p:cond>
                                          </p:endCondLst>
                                        </p:cTn>
                                        <p:tgtEl>
                                          <p:sndTgt r:embed="rId3" name="My-father-is-very-tallHe-is-ta1629165437.wav"/>
                                        </p:tgtEl>
                                      </p:cMediaNode>
                                    </p:audio>
                                  </p:subTnLst>
                                </p:cTn>
                              </p:par>
                            </p:childTnLst>
                          </p:cTn>
                        </p:par>
                      </p:childTnLst>
                    </p:cTn>
                  </p:par>
                </p:childTnLst>
              </p:cTn>
              <p:nextCondLst>
                <p:cond evt="onClick" delay="0">
                  <p:tgtEl>
                    <p:spTgt spid="15"/>
                  </p:tgtEl>
                </p:cond>
              </p:nextCondLst>
            </p:seq>
          </p:childTnLst>
        </p:cTn>
      </p:par>
    </p:tnLst>
    <p:bldLst>
      <p:bldP spid="3" grpId="0"/>
      <p:bldP spid="3" grpId="1"/>
      <p:bldP spid="3" grpId="2"/>
      <p:bldP spid="4" grpId="0"/>
      <p:bldP spid="14" grpId="0"/>
      <p:bldP spid="15" grpId="0"/>
      <p:bldP spid="15" grpId="1"/>
      <p:bldP spid="15" grpId="2"/>
      <p:bldP spid="15" grpId="3"/>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2C12F3D-3CC2-4C34-AD68-D1B577BDF591}">
  <we:reference id="wa104178772" version="1.0.0.0" store="en-US" storeType="OMEX"/>
  <we:alternateReferences>
    <we:reference id="WA104178772" version="1.0.0.0" store="WA104178772"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895</TotalTime>
  <Words>1040</Words>
  <Application>Microsoft Office PowerPoint</Application>
  <PresentationFormat>Widescreen</PresentationFormat>
  <Paragraphs>152</Paragraphs>
  <Slides>28</Slides>
  <Notes>0</Notes>
  <HiddenSlides>0</HiddenSlides>
  <MMClips>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Algerian</vt:lpstr>
      <vt:lpstr>Abadi</vt:lpstr>
      <vt:lpstr>Adobe Garamond Pro Bold</vt:lpstr>
      <vt:lpstr>Arial</vt:lpstr>
      <vt:lpstr>Times New Roman</vt:lpstr>
      <vt:lpstr>Arial Rounded MT Bold</vt:lpstr>
      <vt:lpstr>.VnVogue</vt:lpstr>
      <vt:lpstr>Calibri Light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Find in your class who has / is                long hair/short hair/glasses/tall/slim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user822</dc:creator>
  <cp:lastModifiedBy>Que Hoi</cp:lastModifiedBy>
  <cp:revision>52</cp:revision>
  <dcterms:created xsi:type="dcterms:W3CDTF">2021-08-17T00:54:43Z</dcterms:created>
  <dcterms:modified xsi:type="dcterms:W3CDTF">2023-10-26T03:26:09Z</dcterms:modified>
</cp:coreProperties>
</file>