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  <p:sldMasterId id="2147483672" r:id="rId2"/>
  </p:sldMasterIdLst>
  <p:handoutMasterIdLst>
    <p:handoutMasterId r:id="rId24"/>
  </p:handoutMasterIdLst>
  <p:sldIdLst>
    <p:sldId id="260" r:id="rId3"/>
    <p:sldId id="321" r:id="rId4"/>
    <p:sldId id="299" r:id="rId5"/>
    <p:sldId id="301" r:id="rId6"/>
    <p:sldId id="312" r:id="rId7"/>
    <p:sldId id="313" r:id="rId8"/>
    <p:sldId id="314" r:id="rId9"/>
    <p:sldId id="315" r:id="rId10"/>
    <p:sldId id="316" r:id="rId11"/>
    <p:sldId id="317" r:id="rId12"/>
    <p:sldId id="318" r:id="rId13"/>
    <p:sldId id="319" r:id="rId14"/>
    <p:sldId id="342" r:id="rId15"/>
    <p:sldId id="320" r:id="rId16"/>
    <p:sldId id="323" r:id="rId17"/>
    <p:sldId id="304" r:id="rId18"/>
    <p:sldId id="348" r:id="rId19"/>
    <p:sldId id="322" r:id="rId20"/>
    <p:sldId id="344" r:id="rId21"/>
    <p:sldId id="324" r:id="rId22"/>
    <p:sldId id="325" r:id="rId23"/>
  </p:sldIdLst>
  <p:sldSz cx="12192000" cy="6858000"/>
  <p:notesSz cx="6797675" cy="9928225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Adobe Gothic Std B" panose="020B0800000000000000" charset="-128"/>
      <p:bold r:id="rId29"/>
    </p:embeddedFont>
    <p:embeddedFont>
      <p:font typeface="Bauhaus 93" panose="04030905020B02020C02" pitchFamily="82" charset="0"/>
      <p:regular r:id="rId30"/>
    </p:embeddedFont>
    <p:embeddedFont>
      <p:font typeface="Adobe Garamond Pro Bold" panose="02020702060506020403" charset="0"/>
      <p:bold r:id="rId31"/>
      <p:boldItalic r:id="rId32"/>
    </p:embeddedFont>
  </p:embeddedFontLst>
  <p:custDataLst>
    <p:tags r:id="rId3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B882"/>
    <a:srgbClr val="F8A1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54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2.fntdata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1.fntdata"/><Relationship Id="rId33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32" Type="http://schemas.openxmlformats.org/officeDocument/2006/relationships/font" Target="fonts/font8.fntdata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4.fntdata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FB6C5B-9ECA-4F65-B38B-81DE7116B4A3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E37E93-64C3-4B76-9285-78B0EF931F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149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7935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261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6495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371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2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4645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8887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1346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8685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6960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019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1979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222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1256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5149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1204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339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58337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8716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6288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1546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26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8688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7390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3827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7422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57308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9681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440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1511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301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7650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679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109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870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803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14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096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95" r:id="rId8"/>
    <p:sldLayoutId id="2147483694" r:id="rId9"/>
    <p:sldLayoutId id="2147483693" r:id="rId10"/>
    <p:sldLayoutId id="2147483692" r:id="rId11"/>
    <p:sldLayoutId id="2147483691" r:id="rId12"/>
    <p:sldLayoutId id="2147483690" r:id="rId13"/>
    <p:sldLayoutId id="2147483689" r:id="rId14"/>
    <p:sldLayoutId id="2147483688" r:id="rId15"/>
    <p:sldLayoutId id="2147483687" r:id="rId16"/>
    <p:sldLayoutId id="2147483686" r:id="rId17"/>
    <p:sldLayoutId id="2147483685" r:id="rId18"/>
    <p:sldLayoutId id="2147483684" r:id="rId19"/>
    <p:sldLayoutId id="2147483668" r:id="rId20"/>
    <p:sldLayoutId id="2147483669" r:id="rId21"/>
    <p:sldLayoutId id="2147483670" r:id="rId22"/>
    <p:sldLayoutId id="2147483671" r:id="rId23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6/9/2024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630"/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60963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79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98" r:id="rId8"/>
    <p:sldLayoutId id="2147483697" r:id="rId9"/>
    <p:sldLayoutId id="2147483696" r:id="rId10"/>
    <p:sldLayoutId id="2147483680" r:id="rId11"/>
    <p:sldLayoutId id="2147483681" r:id="rId12"/>
    <p:sldLayoutId id="2147483682" r:id="rId13"/>
    <p:sldLayoutId id="2147483683" r:id="rId14"/>
  </p:sldLayoutIdLst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Floating_market" TargetMode="Externa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8.jpe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1.png"/><Relationship Id="rId5" Type="http://schemas.openxmlformats.org/officeDocument/2006/relationships/image" Target="../media/image24.png"/><Relationship Id="rId4" Type="http://schemas.openxmlformats.org/officeDocument/2006/relationships/audio" Target="../media/audio20.wav"/><Relationship Id="rId9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2.png"/><Relationship Id="rId3" Type="http://schemas.openxmlformats.org/officeDocument/2006/relationships/audio" Target="../media/audio22.wav"/><Relationship Id="rId7" Type="http://schemas.openxmlformats.org/officeDocument/2006/relationships/image" Target="../media/image47.svg"/><Relationship Id="rId12" Type="http://schemas.openxmlformats.org/officeDocument/2006/relationships/image" Target="../media/image24.png"/><Relationship Id="rId2" Type="http://schemas.openxmlformats.org/officeDocument/2006/relationships/audio" Target="../media/audio2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51.svg"/><Relationship Id="rId5" Type="http://schemas.openxmlformats.org/officeDocument/2006/relationships/image" Target="../media/image45.svg"/><Relationship Id="rId10" Type="http://schemas.openxmlformats.org/officeDocument/2006/relationships/image" Target="../media/image32.png"/><Relationship Id="rId4" Type="http://schemas.openxmlformats.org/officeDocument/2006/relationships/image" Target="../media/image29.png"/><Relationship Id="rId9" Type="http://schemas.openxmlformats.org/officeDocument/2006/relationships/image" Target="../media/image49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59.svg"/><Relationship Id="rId3" Type="http://schemas.microsoft.com/office/2007/relationships/media" Target="../media/media8.mp3"/><Relationship Id="rId7" Type="http://schemas.openxmlformats.org/officeDocument/2006/relationships/image" Target="../media/image53.svg"/><Relationship Id="rId12" Type="http://schemas.openxmlformats.org/officeDocument/2006/relationships/image" Target="../media/image36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33.png"/><Relationship Id="rId11" Type="http://schemas.openxmlformats.org/officeDocument/2006/relationships/image" Target="../media/image57.sv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.png"/><Relationship Id="rId10" Type="http://schemas.openxmlformats.org/officeDocument/2006/relationships/image" Target="../media/image35.png"/><Relationship Id="rId4" Type="http://schemas.openxmlformats.org/officeDocument/2006/relationships/audio" Target="../media/media8.mp3"/><Relationship Id="rId9" Type="http://schemas.openxmlformats.org/officeDocument/2006/relationships/image" Target="../media/image55.svg"/><Relationship Id="rId1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hyperlink" Target="https://pixabay.com/es/br%C3%BAjula-east-sur-norte-al-oeste-354861/" TargetMode="External"/><Relationship Id="rId7" Type="http://schemas.openxmlformats.org/officeDocument/2006/relationships/hyperlink" Target="https://www.pexels.com/photo/aerial-view-of-village-1487552/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hyperlink" Target="https://streets.mn/city-future-2/" TargetMode="External"/><Relationship Id="rId10" Type="http://schemas.openxmlformats.org/officeDocument/2006/relationships/image" Target="../media/image2.png"/><Relationship Id="rId4" Type="http://schemas.openxmlformats.org/officeDocument/2006/relationships/image" Target="../media/image38.jpeg"/><Relationship Id="rId9" Type="http://schemas.openxmlformats.org/officeDocument/2006/relationships/hyperlink" Target="https://en.wikipedia.org/wiki/Old_Town,_Toronto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audio" Target="../media/audio24.wav"/><Relationship Id="rId7" Type="http://schemas.openxmlformats.org/officeDocument/2006/relationships/hyperlink" Target="http://davaocitybybattad.blogspot.jp/2012/10/kultura-filipino.html" TargetMode="External"/><Relationship Id="rId12" Type="http://schemas.openxmlformats.org/officeDocument/2006/relationships/hyperlink" Target="https://www.pexels.com/photo/apartment-architecture-city-colorful-415687/" TargetMode="External"/><Relationship Id="rId2" Type="http://schemas.openxmlformats.org/officeDocument/2006/relationships/audio" Target="../media/audio2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11" Type="http://schemas.openxmlformats.org/officeDocument/2006/relationships/image" Target="../media/image44.jpeg"/><Relationship Id="rId5" Type="http://schemas.openxmlformats.org/officeDocument/2006/relationships/audio" Target="../media/audio26.wav"/><Relationship Id="rId10" Type="http://schemas.openxmlformats.org/officeDocument/2006/relationships/image" Target="../media/image43.jpeg"/><Relationship Id="rId4" Type="http://schemas.openxmlformats.org/officeDocument/2006/relationships/audio" Target="../media/audio25.wav"/><Relationship Id="rId9" Type="http://schemas.openxmlformats.org/officeDocument/2006/relationships/hyperlink" Target="https://pxhere.com/en/photo/1043643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ired.it/lifestyle/viaggi/2014/05/05/viaggio-dove-filtri-di-instagram-non-servono/" TargetMode="External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46.jpe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hyperlink" Target="https://commons.wikimedia.org/wiki/File:Circle-icons-speaker.svg" TargetMode="External"/><Relationship Id="rId5" Type="http://schemas.openxmlformats.org/officeDocument/2006/relationships/image" Target="../media/image45.png"/><Relationship Id="rId10" Type="http://schemas.openxmlformats.org/officeDocument/2006/relationships/image" Target="../media/image21.png"/><Relationship Id="rId4" Type="http://schemas.openxmlformats.org/officeDocument/2006/relationships/audio" Target="../media/audio27.wav"/><Relationship Id="rId9" Type="http://schemas.openxmlformats.org/officeDocument/2006/relationships/hyperlink" Target="https://creativecommons.org/licenses/by-nc-nd/3.0/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wired.it/lifestyle/viaggi/2014/05/05/viaggio-dove-filtri-di-instagram-non-servono/" TargetMode="External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46.jpe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hyperlink" Target="https://commons.wikimedia.org/wiki/File:Circle-icons-speaker.svg" TargetMode="External"/><Relationship Id="rId5" Type="http://schemas.openxmlformats.org/officeDocument/2006/relationships/image" Target="../media/image45.png"/><Relationship Id="rId10" Type="http://schemas.openxmlformats.org/officeDocument/2006/relationships/image" Target="../media/image21.png"/><Relationship Id="rId4" Type="http://schemas.openxmlformats.org/officeDocument/2006/relationships/audio" Target="../media/audio27.wav"/><Relationship Id="rId9" Type="http://schemas.openxmlformats.org/officeDocument/2006/relationships/hyperlink" Target="https://creativecommons.org/licenses/by-nc-nd/3.0/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21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hyperlink" Target="https://commons.wikimedia.org/wiki/File:Circle-icons-speaker.svg" TargetMode="External"/><Relationship Id="rId5" Type="http://schemas.openxmlformats.org/officeDocument/2006/relationships/image" Target="../media/image45.png"/><Relationship Id="rId4" Type="http://schemas.openxmlformats.org/officeDocument/2006/relationships/audio" Target="../media/audio27.wav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esource/20542568/unit-1-vocabulary-lesson-3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.png"/><Relationship Id="rId5" Type="http://schemas.openxmlformats.org/officeDocument/2006/relationships/hyperlink" Target="https://antoineta.wordpress.com/2013/07/21/wordwall-%D1%81%D0%BE%D1%84%D1%82%D1%83%D0%B5%D1%80-%D0%B7%D0%B0-%D1%81%D1%8A%D0%B7%D0%B4%D0%B0%D0%B2%D0%B0%D0%BD%D0%B5-%D0%BD%D0%B0-%D0%B8%D0%BD%D1%82%D0%B5%D1%80%D0%B0%D0%BA%D1%82%D0%B8%D0%B2%D0%BD/" TargetMode="External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audio" Target="../media/audio12.wav"/><Relationship Id="rId18" Type="http://schemas.openxmlformats.org/officeDocument/2006/relationships/image" Target="../media/image4.png"/><Relationship Id="rId26" Type="http://schemas.openxmlformats.org/officeDocument/2006/relationships/image" Target="../media/image8.png"/><Relationship Id="rId39" Type="http://schemas.openxmlformats.org/officeDocument/2006/relationships/image" Target="../media/image26.svg"/><Relationship Id="rId21" Type="http://schemas.openxmlformats.org/officeDocument/2006/relationships/image" Target="../media/image8.svg"/><Relationship Id="rId34" Type="http://schemas.openxmlformats.org/officeDocument/2006/relationships/image" Target="../media/image12.png"/><Relationship Id="rId42" Type="http://schemas.openxmlformats.org/officeDocument/2006/relationships/image" Target="../media/image16.jpeg"/><Relationship Id="rId7" Type="http://schemas.openxmlformats.org/officeDocument/2006/relationships/audio" Target="../media/audio6.wav"/><Relationship Id="rId2" Type="http://schemas.openxmlformats.org/officeDocument/2006/relationships/audio" Target="../media/audio1.wav"/><Relationship Id="rId16" Type="http://schemas.openxmlformats.org/officeDocument/2006/relationships/image" Target="../media/image3.png"/><Relationship Id="rId29" Type="http://schemas.openxmlformats.org/officeDocument/2006/relationships/image" Target="../media/image16.sv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openxmlformats.org/officeDocument/2006/relationships/audio" Target="../media/audio10.wav"/><Relationship Id="rId24" Type="http://schemas.openxmlformats.org/officeDocument/2006/relationships/image" Target="../media/image7.png"/><Relationship Id="rId32" Type="http://schemas.openxmlformats.org/officeDocument/2006/relationships/image" Target="../media/image11.png"/><Relationship Id="rId37" Type="http://schemas.openxmlformats.org/officeDocument/2006/relationships/image" Target="../media/image24.svg"/><Relationship Id="rId40" Type="http://schemas.openxmlformats.org/officeDocument/2006/relationships/image" Target="../media/image15.png"/><Relationship Id="rId45" Type="http://schemas.openxmlformats.org/officeDocument/2006/relationships/hyperlink" Target="http://www.publicdomainpictures.net/view-image.php?image=60634&amp;picture=red-dice-set" TargetMode="External"/><Relationship Id="rId5" Type="http://schemas.openxmlformats.org/officeDocument/2006/relationships/audio" Target="../media/audio4.wav"/><Relationship Id="rId15" Type="http://schemas.openxmlformats.org/officeDocument/2006/relationships/audio" Target="../media/audio14.wav"/><Relationship Id="rId23" Type="http://schemas.openxmlformats.org/officeDocument/2006/relationships/image" Target="../media/image10.svg"/><Relationship Id="rId28" Type="http://schemas.openxmlformats.org/officeDocument/2006/relationships/image" Target="../media/image9.png"/><Relationship Id="rId36" Type="http://schemas.openxmlformats.org/officeDocument/2006/relationships/image" Target="../media/image13.png"/><Relationship Id="rId10" Type="http://schemas.openxmlformats.org/officeDocument/2006/relationships/audio" Target="../media/audio9.wav"/><Relationship Id="rId19" Type="http://schemas.openxmlformats.org/officeDocument/2006/relationships/image" Target="../media/image6.svg"/><Relationship Id="rId31" Type="http://schemas.openxmlformats.org/officeDocument/2006/relationships/image" Target="../media/image18.svg"/><Relationship Id="rId44" Type="http://schemas.openxmlformats.org/officeDocument/2006/relationships/image" Target="../media/image17.jpeg"/><Relationship Id="rId4" Type="http://schemas.openxmlformats.org/officeDocument/2006/relationships/audio" Target="../media/audio3.wav"/><Relationship Id="rId9" Type="http://schemas.openxmlformats.org/officeDocument/2006/relationships/audio" Target="../media/audio8.wav"/><Relationship Id="rId14" Type="http://schemas.openxmlformats.org/officeDocument/2006/relationships/audio" Target="../media/audio13.wav"/><Relationship Id="rId22" Type="http://schemas.openxmlformats.org/officeDocument/2006/relationships/image" Target="../media/image6.png"/><Relationship Id="rId27" Type="http://schemas.openxmlformats.org/officeDocument/2006/relationships/image" Target="../media/image14.svg"/><Relationship Id="rId30" Type="http://schemas.openxmlformats.org/officeDocument/2006/relationships/image" Target="../media/image10.png"/><Relationship Id="rId35" Type="http://schemas.openxmlformats.org/officeDocument/2006/relationships/image" Target="../media/image22.svg"/><Relationship Id="rId43" Type="http://schemas.openxmlformats.org/officeDocument/2006/relationships/hyperlink" Target="https://freeonlinedice.com/" TargetMode="External"/><Relationship Id="rId8" Type="http://schemas.openxmlformats.org/officeDocument/2006/relationships/audio" Target="../media/audio7.wav"/><Relationship Id="rId3" Type="http://schemas.openxmlformats.org/officeDocument/2006/relationships/audio" Target="../media/audio2.wav"/><Relationship Id="rId12" Type="http://schemas.openxmlformats.org/officeDocument/2006/relationships/audio" Target="../media/audio11.wav"/><Relationship Id="rId17" Type="http://schemas.openxmlformats.org/officeDocument/2006/relationships/image" Target="../media/image4.svg"/><Relationship Id="rId25" Type="http://schemas.openxmlformats.org/officeDocument/2006/relationships/image" Target="../media/image12.svg"/><Relationship Id="rId33" Type="http://schemas.openxmlformats.org/officeDocument/2006/relationships/image" Target="../media/image20.svg"/><Relationship Id="rId38" Type="http://schemas.openxmlformats.org/officeDocument/2006/relationships/image" Target="../media/image14.png"/><Relationship Id="rId20" Type="http://schemas.openxmlformats.org/officeDocument/2006/relationships/image" Target="../media/image5.png"/><Relationship Id="rId41" Type="http://schemas.openxmlformats.org/officeDocument/2006/relationships/image" Target="../media/image2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world-earth-planet-globe-map-1301744/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3.svg"/><Relationship Id="rId11" Type="http://schemas.openxmlformats.org/officeDocument/2006/relationships/image" Target="../media/image2.png"/><Relationship Id="rId5" Type="http://schemas.openxmlformats.org/officeDocument/2006/relationships/image" Target="../media/image19.png"/><Relationship Id="rId10" Type="http://schemas.openxmlformats.org/officeDocument/2006/relationships/image" Target="../media/image22.png"/><Relationship Id="rId4" Type="http://schemas.openxmlformats.org/officeDocument/2006/relationships/audio" Target="../media/audio15.wav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hyperlink" Target="https://streets.mn/city-future-2/" TargetMode="Externa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3.jpeg"/><Relationship Id="rId5" Type="http://schemas.openxmlformats.org/officeDocument/2006/relationships/image" Target="../media/image21.png"/><Relationship Id="rId4" Type="http://schemas.openxmlformats.org/officeDocument/2006/relationships/audio" Target="../media/audio16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exels.com/photo/aerial-view-of-village-1487552/" TargetMode="Externa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.jpe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1.png"/><Relationship Id="rId5" Type="http://schemas.openxmlformats.org/officeDocument/2006/relationships/image" Target="../media/image24.png"/><Relationship Id="rId4" Type="http://schemas.openxmlformats.org/officeDocument/2006/relationships/audio" Target="../media/audio17.wav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Old_Town,_Toronto" TargetMode="Externa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jpe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1.png"/><Relationship Id="rId5" Type="http://schemas.openxmlformats.org/officeDocument/2006/relationships/image" Target="../media/image24.png"/><Relationship Id="rId10" Type="http://schemas.openxmlformats.org/officeDocument/2006/relationships/image" Target="../media/image2.png"/><Relationship Id="rId4" Type="http://schemas.openxmlformats.org/officeDocument/2006/relationships/audio" Target="../media/audio18.wav"/><Relationship Id="rId9" Type="http://schemas.openxmlformats.org/officeDocument/2006/relationships/hyperlink" Target="https://creativecommons.org/licenses/by-sa/3.0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21.png"/><Relationship Id="rId5" Type="http://schemas.openxmlformats.org/officeDocument/2006/relationships/image" Target="../media/image24.png"/><Relationship Id="rId4" Type="http://schemas.openxmlformats.org/officeDocument/2006/relationships/audio" Target="../media/audio19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DE1A9DE-D07D-4AA7-B101-5701107F60C8}"/>
              </a:ext>
            </a:extLst>
          </p:cNvPr>
          <p:cNvSpPr/>
          <p:nvPr/>
        </p:nvSpPr>
        <p:spPr>
          <a:xfrm>
            <a:off x="0" y="1"/>
            <a:ext cx="12191999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00"/>
              </a:solidFill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7CDCABB-0F39-43EA-9E48-A09E4A6F003C}"/>
              </a:ext>
            </a:extLst>
          </p:cNvPr>
          <p:cNvGrpSpPr>
            <a:grpSpLocks/>
          </p:cNvGrpSpPr>
          <p:nvPr/>
        </p:nvGrpSpPr>
        <p:grpSpPr bwMode="auto">
          <a:xfrm>
            <a:off x="1980522" y="1253069"/>
            <a:ext cx="2562225" cy="5019675"/>
            <a:chOff x="2082585" y="800099"/>
            <a:chExt cx="3190398" cy="5786026"/>
          </a:xfrm>
        </p:grpSpPr>
        <p:grpSp>
          <p:nvGrpSpPr>
            <p:cNvPr id="2073" name="Group 29">
              <a:extLst>
                <a:ext uri="{FF2B5EF4-FFF2-40B4-BE49-F238E27FC236}">
                  <a16:creationId xmlns:a16="http://schemas.microsoft.com/office/drawing/2014/main" id="{2A566DDD-52D4-410E-B897-94486601C80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95500" y="800099"/>
              <a:ext cx="3177483" cy="5552109"/>
              <a:chOff x="2095500" y="800099"/>
              <a:chExt cx="3177483" cy="5552109"/>
            </a:xfrm>
          </p:grpSpPr>
          <p:grpSp>
            <p:nvGrpSpPr>
              <p:cNvPr id="2075" name="Group 28">
                <a:extLst>
                  <a:ext uri="{FF2B5EF4-FFF2-40B4-BE49-F238E27FC236}">
                    <a16:creationId xmlns:a16="http://schemas.microsoft.com/office/drawing/2014/main" id="{12A296EC-8D84-40A6-A1F3-35143028086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95500" y="800099"/>
                <a:ext cx="3177483" cy="2918369"/>
                <a:chOff x="2095500" y="800099"/>
                <a:chExt cx="3177483" cy="2918369"/>
              </a:xfrm>
            </p:grpSpPr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905C4510-3E82-445C-AE85-14540C3CD7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096423" y="800099"/>
                  <a:ext cx="2933427" cy="2871054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Straight Connector 7">
                  <a:extLst>
                    <a:ext uri="{FF2B5EF4-FFF2-40B4-BE49-F238E27FC236}">
                      <a16:creationId xmlns:a16="http://schemas.microsoft.com/office/drawing/2014/main" id="{D228EFDE-0946-4AB5-A4C6-047E52CA75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638039" y="1105686"/>
                  <a:ext cx="2634944" cy="2613044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1253A43E-BFF4-4DB1-9B48-91C36596C84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624202" y="3671153"/>
                <a:ext cx="2172397" cy="2680749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A1A0B1C-2455-4214-BCD0-90A7810AF57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082585" y="3614428"/>
              <a:ext cx="2439251" cy="2971697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76B1B6B-1055-4672-94DD-DBCC98028670}"/>
              </a:ext>
            </a:extLst>
          </p:cNvPr>
          <p:cNvGrpSpPr>
            <a:grpSpLocks/>
          </p:cNvGrpSpPr>
          <p:nvPr/>
        </p:nvGrpSpPr>
        <p:grpSpPr bwMode="auto">
          <a:xfrm rot="10379860">
            <a:off x="7212755" y="1145615"/>
            <a:ext cx="2471738" cy="4918075"/>
            <a:chOff x="2085848" y="836789"/>
            <a:chExt cx="3170667" cy="5811660"/>
          </a:xfrm>
        </p:grpSpPr>
        <p:grpSp>
          <p:nvGrpSpPr>
            <p:cNvPr id="2067" name="Group 32">
              <a:extLst>
                <a:ext uri="{FF2B5EF4-FFF2-40B4-BE49-F238E27FC236}">
                  <a16:creationId xmlns:a16="http://schemas.microsoft.com/office/drawing/2014/main" id="{A624B446-E365-4FA6-9542-D7B489FBE8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85848" y="836789"/>
              <a:ext cx="3170667" cy="5587342"/>
              <a:chOff x="2085848" y="836789"/>
              <a:chExt cx="3170667" cy="5587342"/>
            </a:xfrm>
          </p:grpSpPr>
          <p:grpSp>
            <p:nvGrpSpPr>
              <p:cNvPr id="2069" name="Group 34">
                <a:extLst>
                  <a:ext uri="{FF2B5EF4-FFF2-40B4-BE49-F238E27FC236}">
                    <a16:creationId xmlns:a16="http://schemas.microsoft.com/office/drawing/2014/main" id="{66BD98A7-52BB-4087-8225-F9361E08782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85848" y="836789"/>
                <a:ext cx="3170667" cy="2912689"/>
                <a:chOff x="2085848" y="836789"/>
                <a:chExt cx="3170667" cy="2912689"/>
              </a:xfrm>
            </p:grpSpPr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C7689605-5115-4EEA-8E71-319FA7BC511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089667" y="841157"/>
                  <a:ext cx="2934444" cy="2870187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Connector 37">
                  <a:extLst>
                    <a:ext uri="{FF2B5EF4-FFF2-40B4-BE49-F238E27FC236}">
                      <a16:creationId xmlns:a16="http://schemas.microsoft.com/office/drawing/2014/main" id="{56C643E5-ABEA-4E05-8B9A-4BDF5FC73B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589790" y="1223466"/>
                  <a:ext cx="2667677" cy="2528766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2B2A5777-0265-4E0C-801E-F95F7D8A472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2634516" y="3734960"/>
                <a:ext cx="2260398" cy="2690097"/>
              </a:xfrm>
              <a:prstGeom prst="line">
                <a:avLst/>
              </a:prstGeom>
              <a:ln w="76200">
                <a:solidFill>
                  <a:schemeClr val="bg1"/>
                </a:solidFill>
              </a:ln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FBE2AE26-E8C3-4D72-8894-014A2D0363B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096780" y="3677636"/>
              <a:ext cx="2437564" cy="2971488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54" name="Rectangle 53">
            <a:extLst>
              <a:ext uri="{FF2B5EF4-FFF2-40B4-BE49-F238E27FC236}">
                <a16:creationId xmlns:a16="http://schemas.microsoft.com/office/drawing/2014/main" id="{0B60C378-7A68-4A45-9676-A9EB00801901}"/>
              </a:ext>
            </a:extLst>
          </p:cNvPr>
          <p:cNvSpPr/>
          <p:nvPr/>
        </p:nvSpPr>
        <p:spPr>
          <a:xfrm rot="2749711">
            <a:off x="3899433" y="1695508"/>
            <a:ext cx="3960812" cy="396081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44A2E90D-E836-4B0A-BF2B-C36D316B5562}"/>
              </a:ext>
            </a:extLst>
          </p:cNvPr>
          <p:cNvSpPr/>
          <p:nvPr/>
        </p:nvSpPr>
        <p:spPr>
          <a:xfrm>
            <a:off x="2407066" y="1724025"/>
            <a:ext cx="533400" cy="533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EFFAC871-AB64-482A-9225-23CBCD61733B}"/>
              </a:ext>
            </a:extLst>
          </p:cNvPr>
          <p:cNvSpPr/>
          <p:nvPr/>
        </p:nvSpPr>
        <p:spPr>
          <a:xfrm>
            <a:off x="10153650" y="4760913"/>
            <a:ext cx="533400" cy="5318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52F3509C-B7DA-41FE-9534-E5C1E7EAFC98}"/>
              </a:ext>
            </a:extLst>
          </p:cNvPr>
          <p:cNvSpPr/>
          <p:nvPr/>
        </p:nvSpPr>
        <p:spPr>
          <a:xfrm>
            <a:off x="8896350" y="1487488"/>
            <a:ext cx="968375" cy="9683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5580B51-FB04-4E8B-8FD0-BA119BFE7844}"/>
              </a:ext>
            </a:extLst>
          </p:cNvPr>
          <p:cNvSpPr/>
          <p:nvPr/>
        </p:nvSpPr>
        <p:spPr>
          <a:xfrm>
            <a:off x="1168400" y="4997450"/>
            <a:ext cx="966788" cy="9683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E3F127B-7F26-43E9-9B71-F648546306C5}"/>
              </a:ext>
            </a:extLst>
          </p:cNvPr>
          <p:cNvSpPr/>
          <p:nvPr/>
        </p:nvSpPr>
        <p:spPr>
          <a:xfrm>
            <a:off x="5662241" y="1313011"/>
            <a:ext cx="414337" cy="4222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1D6CB067-B2CF-46E4-80D4-2E962E1EE8DA}"/>
              </a:ext>
            </a:extLst>
          </p:cNvPr>
          <p:cNvSpPr/>
          <p:nvPr/>
        </p:nvSpPr>
        <p:spPr>
          <a:xfrm>
            <a:off x="7930458" y="3651945"/>
            <a:ext cx="352425" cy="3667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71D975B6-0E9E-438F-91EC-AD211E6DD913}"/>
              </a:ext>
            </a:extLst>
          </p:cNvPr>
          <p:cNvSpPr/>
          <p:nvPr/>
        </p:nvSpPr>
        <p:spPr>
          <a:xfrm>
            <a:off x="3435311" y="3440807"/>
            <a:ext cx="414338" cy="4222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61D211-6B05-47D0-8143-36580F59DF61}"/>
              </a:ext>
            </a:extLst>
          </p:cNvPr>
          <p:cNvSpPr txBox="1"/>
          <p:nvPr/>
        </p:nvSpPr>
        <p:spPr>
          <a:xfrm>
            <a:off x="4458864" y="2521641"/>
            <a:ext cx="3175438" cy="1014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UNIT 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4E17292-FA7E-4CA9-A88B-F62778CED58D}"/>
              </a:ext>
            </a:extLst>
          </p:cNvPr>
          <p:cNvSpPr txBox="1"/>
          <p:nvPr/>
        </p:nvSpPr>
        <p:spPr>
          <a:xfrm>
            <a:off x="4540695" y="3520685"/>
            <a:ext cx="2657427" cy="830997"/>
          </a:xfrm>
          <a:prstGeom prst="rect">
            <a:avLst/>
          </a:prstGeom>
          <a:noFill/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HOME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45A2361-136D-4C85-9F8F-86093B5164B0}"/>
              </a:ext>
            </a:extLst>
          </p:cNvPr>
          <p:cNvSpPr/>
          <p:nvPr/>
        </p:nvSpPr>
        <p:spPr>
          <a:xfrm>
            <a:off x="5662241" y="5747984"/>
            <a:ext cx="414337" cy="4222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3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3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3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2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3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6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7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9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2" grpId="0"/>
          <p:bldP spid="35" grpId="0"/>
          <p:bldP spid="2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 nodeType="clickPar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 nodeType="withGroup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3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3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3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3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3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3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6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"/>
                    </p:tgtEl>
                  </p:cMediaNode>
                </p:audio>
              </p:childTnLst>
            </p:cTn>
          </p:par>
        </p:tnLst>
        <p:bldLst>
          <p:bldP spid="59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2" grpId="0"/>
          <p:bldP spid="35" grpId="0"/>
          <p:bldP spid="28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9330411" y="1870242"/>
            <a:ext cx="27312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chợ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504607" y="1870242"/>
            <a:ext cx="58329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floating market (n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 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" name="Picture 24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082"/>
            <a:ext cx="930214" cy="880301"/>
          </a:xfrm>
          <a:prstGeom prst="rect">
            <a:avLst/>
          </a:prstGeom>
          <a:noFill/>
        </p:spPr>
      </p:pic>
      <p:pic>
        <p:nvPicPr>
          <p:cNvPr id="16" name="Can-Tho-is-famous-for-floating162875795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68382" y="6895252"/>
            <a:ext cx="406400" cy="406400"/>
          </a:xfrm>
          <a:prstGeom prst="rect">
            <a:avLst/>
          </a:prstGeom>
        </p:spPr>
      </p:pic>
      <p:pic>
        <p:nvPicPr>
          <p:cNvPr id="10" name="Picture 9" descr="A picture containing window&#10;&#10;Description automatically generated">
            <a:extLst>
              <a:ext uri="{FF2B5EF4-FFF2-40B4-BE49-F238E27FC236}">
                <a16:creationId xmlns:a16="http://schemas.microsoft.com/office/drawing/2014/main" id="{BD9D03DE-1006-4F00-B143-3EE8D7F3CC6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=""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588303" y="1410756"/>
            <a:ext cx="4916304" cy="3595584"/>
          </a:xfrm>
          <a:prstGeom prst="rect">
            <a:avLst/>
          </a:prstGeom>
        </p:spPr>
      </p:pic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C41EB5DF-26FF-4068-8A1D-C0AA0488DE8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13412" y="-131214"/>
            <a:ext cx="1448210" cy="139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25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00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loating-market162916930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loating-market162916930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7157984" y="987398"/>
            <a:ext cx="29681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22399" y="1110509"/>
            <a:ext cx="25216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East (n)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2196815" y="195323"/>
            <a:ext cx="3303432" cy="2258983"/>
            <a:chOff x="2196815" y="195323"/>
            <a:chExt cx="3303432" cy="2258983"/>
          </a:xfrm>
        </p:grpSpPr>
        <p:pic>
          <p:nvPicPr>
            <p:cNvPr id="21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rcRect/>
            <a:stretch>
              <a:fillRect/>
            </a:stretch>
          </p:blipFill>
          <p:spPr>
            <a:xfrm>
              <a:off x="4530927" y="1137106"/>
              <a:ext cx="969320" cy="699883"/>
            </a:xfrm>
            <a:prstGeom prst="rect">
              <a:avLst/>
            </a:prstGeom>
          </p:spPr>
        </p:pic>
        <p:pic>
          <p:nvPicPr>
            <p:cNvPr id="23" name="Picture 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2196815" y="195323"/>
              <a:ext cx="2258983" cy="2258983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1416088" y="3245050"/>
            <a:ext cx="2583831" cy="1621864"/>
            <a:chOff x="1416088" y="3245050"/>
            <a:chExt cx="2583831" cy="1621864"/>
          </a:xfrm>
        </p:grpSpPr>
        <p:pic>
          <p:nvPicPr>
            <p:cNvPr id="26" name="Picture 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2378055" y="3245050"/>
              <a:ext cx="1621864" cy="1621864"/>
            </a:xfrm>
            <a:prstGeom prst="rect">
              <a:avLst/>
            </a:prstGeom>
          </p:spPr>
        </p:pic>
        <p:pic>
          <p:nvPicPr>
            <p:cNvPr id="27" name="Picture 1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1416088" y="3570917"/>
              <a:ext cx="856443" cy="555025"/>
            </a:xfrm>
            <a:prstGeom prst="rect">
              <a:avLst/>
            </a:prstGeom>
          </p:spPr>
        </p:pic>
      </p:grpSp>
      <p:sp>
        <p:nvSpPr>
          <p:cNvPr id="28" name="TextBox 27"/>
          <p:cNvSpPr txBox="1"/>
          <p:nvPr/>
        </p:nvSpPr>
        <p:spPr>
          <a:xfrm>
            <a:off x="6096973" y="3594317"/>
            <a:ext cx="2968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30927" y="3594317"/>
            <a:ext cx="2794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West (n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32" name="Picture 31"/>
          <p:cNvPicPr/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082"/>
            <a:ext cx="930214" cy="880301"/>
          </a:xfrm>
          <a:prstGeom prst="rect">
            <a:avLst/>
          </a:prstGeom>
          <a:noFill/>
        </p:spPr>
      </p:pic>
      <p:pic>
        <p:nvPicPr>
          <p:cNvPr id="15" name="Picture 14" descr="Logo, company name&#10;&#10;Description automatically generated">
            <a:extLst>
              <a:ext uri="{FF2B5EF4-FFF2-40B4-BE49-F238E27FC236}">
                <a16:creationId xmlns:a16="http://schemas.microsoft.com/office/drawing/2014/main" id="{3D137293-7BC7-47AC-9543-F632AA0252A4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13412" y="-131214"/>
            <a:ext cx="1448210" cy="139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20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ast16291694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ast162916940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est162916942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est162916942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0" grpId="1"/>
      <p:bldP spid="28" grpId="0"/>
      <p:bldP spid="29" grpId="0"/>
      <p:bldP spid="2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137304" y="602233"/>
            <a:ext cx="1599783" cy="2563043"/>
            <a:chOff x="2757724" y="55133"/>
            <a:chExt cx="1599783" cy="2563043"/>
          </a:xfrm>
        </p:grpSpPr>
        <p:pic>
          <p:nvPicPr>
            <p:cNvPr id="21" name="Picture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3381187" y="55133"/>
              <a:ext cx="426345" cy="757946"/>
            </a:xfrm>
            <a:prstGeom prst="rect">
              <a:avLst/>
            </a:prstGeom>
          </p:spPr>
        </p:pic>
        <p:pic>
          <p:nvPicPr>
            <p:cNvPr id="23" name="Picture 1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2757724" y="1018393"/>
              <a:ext cx="1599783" cy="1599783"/>
            </a:xfrm>
            <a:prstGeom prst="rect">
              <a:avLst/>
            </a:prstGeom>
          </p:spPr>
        </p:pic>
      </p:grpSp>
      <p:sp>
        <p:nvSpPr>
          <p:cNvPr id="24" name="TextBox 23"/>
          <p:cNvSpPr txBox="1"/>
          <p:nvPr/>
        </p:nvSpPr>
        <p:spPr>
          <a:xfrm>
            <a:off x="6643276" y="1993037"/>
            <a:ext cx="2968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07094" y="1682114"/>
            <a:ext cx="27896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North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64540" y="4079393"/>
            <a:ext cx="29681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7823" y="3796103"/>
            <a:ext cx="44373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South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(n)    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950439" y="3500682"/>
            <a:ext cx="2046999" cy="2561540"/>
            <a:chOff x="1690088" y="3203304"/>
            <a:chExt cx="2046999" cy="2561540"/>
          </a:xfrm>
        </p:grpSpPr>
        <p:pic>
          <p:nvPicPr>
            <p:cNvPr id="31" name="Picture 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1690088" y="3203304"/>
              <a:ext cx="2046999" cy="2046999"/>
            </a:xfrm>
            <a:prstGeom prst="rect">
              <a:avLst/>
            </a:prstGeom>
          </p:spPr>
        </p:pic>
        <p:pic>
          <p:nvPicPr>
            <p:cNvPr id="32" name="Picture 8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rcRect/>
            <a:stretch>
              <a:fillRect/>
            </a:stretch>
          </p:blipFill>
          <p:spPr>
            <a:xfrm>
              <a:off x="2623457" y="5108418"/>
              <a:ext cx="369240" cy="656426"/>
            </a:xfrm>
            <a:prstGeom prst="rect">
              <a:avLst/>
            </a:prstGeom>
          </p:spPr>
        </p:pic>
      </p:grpSp>
      <p:pic>
        <p:nvPicPr>
          <p:cNvPr id="33" name="nort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008916" y="1212514"/>
            <a:ext cx="406400" cy="406400"/>
          </a:xfrm>
          <a:prstGeom prst="rect">
            <a:avLst/>
          </a:prstGeom>
        </p:spPr>
      </p:pic>
      <p:pic>
        <p:nvPicPr>
          <p:cNvPr id="34" name="south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848718" y="4257768"/>
            <a:ext cx="406400" cy="406400"/>
          </a:xfrm>
          <a:prstGeom prst="rect">
            <a:avLst/>
          </a:prstGeom>
        </p:spPr>
      </p:pic>
      <p:pic>
        <p:nvPicPr>
          <p:cNvPr id="16" name="Picture 15" descr="Logo, company name&#10;&#10;Description automatically generated">
            <a:extLst>
              <a:ext uri="{FF2B5EF4-FFF2-40B4-BE49-F238E27FC236}">
                <a16:creationId xmlns:a16="http://schemas.microsoft.com/office/drawing/2014/main" id="{B4CF9D1B-F723-42F0-AB11-2AD8E945C2A6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13412" y="-131214"/>
            <a:ext cx="1448210" cy="139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84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624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912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24" grpId="0"/>
      <p:bldP spid="25" grpId="0"/>
      <p:bldP spid="28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D1B53642-4981-48A3-A916-B38170F5BE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024149"/>
              </p:ext>
            </p:extLst>
          </p:nvPr>
        </p:nvGraphicFramePr>
        <p:xfrm>
          <a:off x="392385" y="840680"/>
          <a:ext cx="10260376" cy="5885942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438731">
                  <a:extLst>
                    <a:ext uri="{9D8B030D-6E8A-4147-A177-3AD203B41FA5}">
                      <a16:colId xmlns:a16="http://schemas.microsoft.com/office/drawing/2014/main" val="3895059471"/>
                    </a:ext>
                  </a:extLst>
                </a:gridCol>
                <a:gridCol w="2615404">
                  <a:extLst>
                    <a:ext uri="{9D8B030D-6E8A-4147-A177-3AD203B41FA5}">
                      <a16:colId xmlns:a16="http://schemas.microsoft.com/office/drawing/2014/main" val="1183858842"/>
                    </a:ext>
                  </a:extLst>
                </a:gridCol>
                <a:gridCol w="4206241">
                  <a:extLst>
                    <a:ext uri="{9D8B030D-6E8A-4147-A177-3AD203B41FA5}">
                      <a16:colId xmlns:a16="http://schemas.microsoft.com/office/drawing/2014/main" val="2811272447"/>
                    </a:ext>
                  </a:extLst>
                </a:gridCol>
              </a:tblGrid>
              <a:tr h="78036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CLASS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MEANING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817451"/>
                  </a:ext>
                </a:extLst>
              </a:tr>
              <a:tr h="731450"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8980348"/>
                  </a:ext>
                </a:extLst>
              </a:tr>
              <a:tr h="729022"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562680"/>
                  </a:ext>
                </a:extLst>
              </a:tr>
              <a:tr h="729022"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4350096"/>
                  </a:ext>
                </a:extLst>
              </a:tr>
              <a:tr h="729022">
                <a:tc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3324588"/>
                  </a:ext>
                </a:extLst>
              </a:tr>
              <a:tr h="729022"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1394989"/>
                  </a:ext>
                </a:extLst>
              </a:tr>
              <a:tr h="729022"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8349291"/>
                  </a:ext>
                </a:extLst>
              </a:tr>
              <a:tr h="729022"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744137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D8FFB54-65E1-474A-AB39-56A27E127411}"/>
              </a:ext>
            </a:extLst>
          </p:cNvPr>
          <p:cNvSpPr txBox="1"/>
          <p:nvPr/>
        </p:nvSpPr>
        <p:spPr>
          <a:xfrm>
            <a:off x="520263" y="2331094"/>
            <a:ext cx="2554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north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7D30AB-4383-4EB8-ACFD-B8C05530A77D}"/>
              </a:ext>
            </a:extLst>
          </p:cNvPr>
          <p:cNvSpPr txBox="1"/>
          <p:nvPr/>
        </p:nvSpPr>
        <p:spPr>
          <a:xfrm>
            <a:off x="520263" y="3038980"/>
            <a:ext cx="2554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east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E4DC72-2811-4DDA-A626-CD5EFCE170D4}"/>
              </a:ext>
            </a:extLst>
          </p:cNvPr>
          <p:cNvSpPr txBox="1"/>
          <p:nvPr/>
        </p:nvSpPr>
        <p:spPr>
          <a:xfrm>
            <a:off x="520263" y="3755549"/>
            <a:ext cx="2554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D88870-4B33-4BB3-8D9C-CD19210E0D15}"/>
              </a:ext>
            </a:extLst>
          </p:cNvPr>
          <p:cNvSpPr txBox="1"/>
          <p:nvPr/>
        </p:nvSpPr>
        <p:spPr>
          <a:xfrm>
            <a:off x="520263" y="4568321"/>
            <a:ext cx="2554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E0248D-93D7-45CE-ABE2-49F3EA3D9DC5}"/>
              </a:ext>
            </a:extLst>
          </p:cNvPr>
          <p:cNvSpPr txBox="1"/>
          <p:nvPr/>
        </p:nvSpPr>
        <p:spPr>
          <a:xfrm>
            <a:off x="520263" y="5241860"/>
            <a:ext cx="2554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village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E79C0F-EC8F-416F-ADA6-CFC288849924}"/>
              </a:ext>
            </a:extLst>
          </p:cNvPr>
          <p:cNvSpPr txBox="1"/>
          <p:nvPr/>
        </p:nvSpPr>
        <p:spPr>
          <a:xfrm>
            <a:off x="520263" y="5885843"/>
            <a:ext cx="2554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town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CA23608-6D35-4316-8AB1-8D9D57D574BB}"/>
              </a:ext>
            </a:extLst>
          </p:cNvPr>
          <p:cNvSpPr txBox="1"/>
          <p:nvPr/>
        </p:nvSpPr>
        <p:spPr>
          <a:xfrm>
            <a:off x="520263" y="1583108"/>
            <a:ext cx="2554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center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2FA662F-35DF-44E1-90D4-52D4AE90BAD5}"/>
              </a:ext>
            </a:extLst>
          </p:cNvPr>
          <p:cNvSpPr txBox="1"/>
          <p:nvPr/>
        </p:nvSpPr>
        <p:spPr>
          <a:xfrm>
            <a:off x="5101020" y="1556508"/>
            <a:ext cx="1352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+mj-lt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5A76C0-1DEF-4F44-A359-8B4A3F2E8BE9}"/>
              </a:ext>
            </a:extLst>
          </p:cNvPr>
          <p:cNvSpPr txBox="1"/>
          <p:nvPr/>
        </p:nvSpPr>
        <p:spPr>
          <a:xfrm>
            <a:off x="5101020" y="2298889"/>
            <a:ext cx="1352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+mj-lt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9B3F1C-1144-47B4-8C50-603851F7CD8A}"/>
              </a:ext>
            </a:extLst>
          </p:cNvPr>
          <p:cNvSpPr txBox="1"/>
          <p:nvPr/>
        </p:nvSpPr>
        <p:spPr>
          <a:xfrm>
            <a:off x="5101020" y="3075765"/>
            <a:ext cx="1352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+mj-lt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27B9B8-93B9-4A54-ABF9-FEF751374432}"/>
              </a:ext>
            </a:extLst>
          </p:cNvPr>
          <p:cNvSpPr txBox="1"/>
          <p:nvPr/>
        </p:nvSpPr>
        <p:spPr>
          <a:xfrm>
            <a:off x="5101020" y="3755549"/>
            <a:ext cx="1352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+mj-lt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4B5C096-EB92-4089-959E-207CE39F533F}"/>
              </a:ext>
            </a:extLst>
          </p:cNvPr>
          <p:cNvSpPr txBox="1"/>
          <p:nvPr/>
        </p:nvSpPr>
        <p:spPr>
          <a:xfrm>
            <a:off x="5101020" y="4430489"/>
            <a:ext cx="1352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+mj-lt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8601394-BF9C-4048-A589-2BB5DD198EFE}"/>
              </a:ext>
            </a:extLst>
          </p:cNvPr>
          <p:cNvSpPr txBox="1"/>
          <p:nvPr/>
        </p:nvSpPr>
        <p:spPr>
          <a:xfrm>
            <a:off x="5101020" y="5172870"/>
            <a:ext cx="1352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+mj-lt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3ED69A-DDBF-4C50-8C99-1ED9B33F77A7}"/>
              </a:ext>
            </a:extLst>
          </p:cNvPr>
          <p:cNvSpPr txBox="1"/>
          <p:nvPr/>
        </p:nvSpPr>
        <p:spPr>
          <a:xfrm>
            <a:off x="5101020" y="5949746"/>
            <a:ext cx="13523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+mj-lt"/>
              </a:rPr>
              <a:t>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4B1EA85-854B-4F73-8B3D-AC70385346D3}"/>
              </a:ext>
            </a:extLst>
          </p:cNvPr>
          <p:cNvSpPr txBox="1"/>
          <p:nvPr/>
        </p:nvSpPr>
        <p:spPr>
          <a:xfrm>
            <a:off x="7960270" y="1598274"/>
            <a:ext cx="25540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941DB2E-D06C-4C32-B921-47843D8D92D6}"/>
              </a:ext>
            </a:extLst>
          </p:cNvPr>
          <p:cNvSpPr txBox="1"/>
          <p:nvPr/>
        </p:nvSpPr>
        <p:spPr>
          <a:xfrm>
            <a:off x="7960270" y="2269016"/>
            <a:ext cx="3286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1638ED-9F04-4ED4-9F71-B8D331522A39}"/>
              </a:ext>
            </a:extLst>
          </p:cNvPr>
          <p:cNvSpPr txBox="1"/>
          <p:nvPr/>
        </p:nvSpPr>
        <p:spPr>
          <a:xfrm>
            <a:off x="7952825" y="3058066"/>
            <a:ext cx="3286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9E1F0F6-700E-45E3-8F98-480DB16EE0A6}"/>
              </a:ext>
            </a:extLst>
          </p:cNvPr>
          <p:cNvSpPr txBox="1"/>
          <p:nvPr/>
        </p:nvSpPr>
        <p:spPr>
          <a:xfrm>
            <a:off x="7940300" y="3833207"/>
            <a:ext cx="3286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D56A5F6-3E98-424F-AA27-CA6527097416}"/>
              </a:ext>
            </a:extLst>
          </p:cNvPr>
          <p:cNvSpPr txBox="1"/>
          <p:nvPr/>
        </p:nvSpPr>
        <p:spPr>
          <a:xfrm>
            <a:off x="7952825" y="4572053"/>
            <a:ext cx="3286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phía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tây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836EE24-94A2-4451-9EC6-388A7C6FA4EB}"/>
              </a:ext>
            </a:extLst>
          </p:cNvPr>
          <p:cNvSpPr txBox="1"/>
          <p:nvPr/>
        </p:nvSpPr>
        <p:spPr>
          <a:xfrm>
            <a:off x="7952825" y="5202283"/>
            <a:ext cx="32862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878061C-E86D-4FDE-B582-35E9FEAAB528}"/>
              </a:ext>
            </a:extLst>
          </p:cNvPr>
          <p:cNvSpPr txBox="1"/>
          <p:nvPr/>
        </p:nvSpPr>
        <p:spPr>
          <a:xfrm>
            <a:off x="7893878" y="6011301"/>
            <a:ext cx="3286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trấn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12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7839461-AE0B-4D4B-88B8-3EABBCA49583}"/>
              </a:ext>
            </a:extLst>
          </p:cNvPr>
          <p:cNvSpPr/>
          <p:nvPr/>
        </p:nvSpPr>
        <p:spPr>
          <a:xfrm>
            <a:off x="402453" y="1138016"/>
            <a:ext cx="11789547" cy="4909351"/>
          </a:xfrm>
          <a:prstGeom prst="rect">
            <a:avLst/>
          </a:prstGeom>
          <a:pattFill prst="pct90">
            <a:fgClr>
              <a:schemeClr val="bg2">
                <a:lumMod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79852AD5-317D-4382-8A4C-98ED46183E5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407424" y="2322077"/>
            <a:ext cx="3080935" cy="3119935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9074FD6-C63B-49E8-B581-28B35376186F}"/>
              </a:ext>
            </a:extLst>
          </p:cNvPr>
          <p:cNvSpPr/>
          <p:nvPr/>
        </p:nvSpPr>
        <p:spPr>
          <a:xfrm>
            <a:off x="4268011" y="3577165"/>
            <a:ext cx="1206198" cy="578704"/>
          </a:xfrm>
          <a:prstGeom prst="roundRect">
            <a:avLst/>
          </a:prstGeom>
          <a:ln>
            <a:solidFill>
              <a:srgbClr val="92D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5974DE3-FAE8-4A1E-BB2C-0EE07BB6FD09}"/>
              </a:ext>
            </a:extLst>
          </p:cNvPr>
          <p:cNvSpPr/>
          <p:nvPr/>
        </p:nvSpPr>
        <p:spPr>
          <a:xfrm>
            <a:off x="467635" y="3617274"/>
            <a:ext cx="1206198" cy="578704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D81AE94-E272-4800-B263-B23B928094CF}"/>
              </a:ext>
            </a:extLst>
          </p:cNvPr>
          <p:cNvSpPr/>
          <p:nvPr/>
        </p:nvSpPr>
        <p:spPr>
          <a:xfrm>
            <a:off x="2344792" y="1922752"/>
            <a:ext cx="1206198" cy="578704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680E333-2C8C-4AB5-AE0D-069057C7EDCE}"/>
              </a:ext>
            </a:extLst>
          </p:cNvPr>
          <p:cNvSpPr/>
          <p:nvPr/>
        </p:nvSpPr>
        <p:spPr>
          <a:xfrm>
            <a:off x="2459695" y="5136880"/>
            <a:ext cx="1206198" cy="578704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966E4C4-0A6D-4BC0-B3CE-990F3A8EB150}"/>
              </a:ext>
            </a:extLst>
          </p:cNvPr>
          <p:cNvCxnSpPr>
            <a:cxnSpLocks/>
          </p:cNvCxnSpPr>
          <p:nvPr/>
        </p:nvCxnSpPr>
        <p:spPr>
          <a:xfrm>
            <a:off x="1669862" y="2322077"/>
            <a:ext cx="1278029" cy="151170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FA11DA7-C8B4-458A-9910-16C03DECEB03}"/>
              </a:ext>
            </a:extLst>
          </p:cNvPr>
          <p:cNvSpPr/>
          <p:nvPr/>
        </p:nvSpPr>
        <p:spPr>
          <a:xfrm>
            <a:off x="924751" y="1926625"/>
            <a:ext cx="1206198" cy="578704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 descr="A picture containing text, building, outdoor, sky&#10;&#10;Description automatically generated">
            <a:extLst>
              <a:ext uri="{FF2B5EF4-FFF2-40B4-BE49-F238E27FC236}">
                <a16:creationId xmlns:a16="http://schemas.microsoft.com/office/drawing/2014/main" id="{B0EFED6F-04CE-436D-9A34-8D6D0244B93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=""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691399" y="1469425"/>
            <a:ext cx="1994294" cy="13133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A picture containing mountain, outdoor, nature&#10;&#10;Description automatically generated">
            <a:extLst>
              <a:ext uri="{FF2B5EF4-FFF2-40B4-BE49-F238E27FC236}">
                <a16:creationId xmlns:a16="http://schemas.microsoft.com/office/drawing/2014/main" id="{D15F115E-D654-4287-89D1-AFE76B11F03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=""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7150806" y="1469426"/>
            <a:ext cx="2334804" cy="13133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17" descr="A picture containing outdoor, building, sky, road&#10;&#10;Description automatically generated">
            <a:extLst>
              <a:ext uri="{FF2B5EF4-FFF2-40B4-BE49-F238E27FC236}">
                <a16:creationId xmlns:a16="http://schemas.microsoft.com/office/drawing/2014/main" id="{F9ED591E-41A0-4371-B6D3-E50749B85D8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=""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9810203" y="1469425"/>
            <a:ext cx="1948746" cy="12991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9355E3E-D797-4099-89F8-8CD5A0BFD7B9}"/>
              </a:ext>
            </a:extLst>
          </p:cNvPr>
          <p:cNvSpPr/>
          <p:nvPr/>
        </p:nvSpPr>
        <p:spPr>
          <a:xfrm>
            <a:off x="10028518" y="2906837"/>
            <a:ext cx="1509203" cy="3421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1DB9AF40-414F-4F41-A33F-4ED990B1B0D5}"/>
              </a:ext>
            </a:extLst>
          </p:cNvPr>
          <p:cNvSpPr/>
          <p:nvPr/>
        </p:nvSpPr>
        <p:spPr>
          <a:xfrm>
            <a:off x="7552469" y="2942644"/>
            <a:ext cx="1509203" cy="3421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0FC4CA7-DA42-47F6-A8D3-7CD1745602C1}"/>
              </a:ext>
            </a:extLst>
          </p:cNvPr>
          <p:cNvSpPr/>
          <p:nvPr/>
        </p:nvSpPr>
        <p:spPr>
          <a:xfrm>
            <a:off x="4826492" y="2996252"/>
            <a:ext cx="1509203" cy="34218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27801AC-9BA3-4A10-B610-45CD1B9440CE}"/>
              </a:ext>
            </a:extLst>
          </p:cNvPr>
          <p:cNvSpPr txBox="1"/>
          <p:nvPr/>
        </p:nvSpPr>
        <p:spPr>
          <a:xfrm>
            <a:off x="5513396" y="3419747"/>
            <a:ext cx="581458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Now, read the description and write the underline words under each picture. Listen and repeat.</a:t>
            </a:r>
          </a:p>
          <a:p>
            <a:pPr marL="342900" indent="-342900">
              <a:buAutoNum type="arabicPeriod"/>
            </a:pPr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SG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city</a:t>
            </a:r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has many buildings, schools and hospitals. </a:t>
            </a:r>
          </a:p>
          <a:p>
            <a:pPr marL="342900" indent="-342900">
              <a:buAutoNum type="arabicPeriod"/>
            </a:pPr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SG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village</a:t>
            </a:r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is in the countryside and usually has a few houses.</a:t>
            </a:r>
          </a:p>
          <a:p>
            <a:pPr marL="342900" indent="-342900">
              <a:buAutoNum type="arabicPeriod"/>
            </a:pPr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</a:t>
            </a:r>
            <a:r>
              <a:rPr lang="en-SG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own</a:t>
            </a:r>
            <a:r>
              <a:rPr lang="en-S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has houses, schools, parks and stores.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33EB54ED-5762-42F0-9921-E686D0238A08}"/>
              </a:ext>
            </a:extLst>
          </p:cNvPr>
          <p:cNvSpPr/>
          <p:nvPr/>
        </p:nvSpPr>
        <p:spPr>
          <a:xfrm>
            <a:off x="2564060" y="229754"/>
            <a:ext cx="7012368" cy="617063"/>
          </a:xfrm>
          <a:prstGeom prst="roundRect">
            <a:avLst>
              <a:gd name="adj" fmla="val 31230"/>
            </a:avLst>
          </a:prstGeom>
          <a:solidFill>
            <a:schemeClr val="bg2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   north   west   east    </a:t>
            </a:r>
            <a:r>
              <a:rPr lang="en-SG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center</a:t>
            </a:r>
            <a:endParaRPr lang="en-US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BE0CB90-14BE-422B-9F8C-192D7066B3E7}"/>
              </a:ext>
            </a:extLst>
          </p:cNvPr>
          <p:cNvSpPr txBox="1"/>
          <p:nvPr/>
        </p:nvSpPr>
        <p:spPr>
          <a:xfrm>
            <a:off x="1026610" y="2009043"/>
            <a:ext cx="1417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center</a:t>
            </a:r>
            <a:endParaRPr 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9A78131-E088-40EF-B46F-F5B96A3DDBC3}"/>
              </a:ext>
            </a:extLst>
          </p:cNvPr>
          <p:cNvSpPr txBox="1"/>
          <p:nvPr/>
        </p:nvSpPr>
        <p:spPr>
          <a:xfrm>
            <a:off x="2481469" y="2009043"/>
            <a:ext cx="1069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</a:t>
            </a:r>
            <a:endParaRPr 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F561D54-82E5-4F48-B30F-C864F7E9473C}"/>
              </a:ext>
            </a:extLst>
          </p:cNvPr>
          <p:cNvSpPr txBox="1"/>
          <p:nvPr/>
        </p:nvSpPr>
        <p:spPr>
          <a:xfrm>
            <a:off x="4568035" y="3668508"/>
            <a:ext cx="822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east</a:t>
            </a:r>
            <a:endParaRPr 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A2AE1D9-79E8-472B-8A2E-5561F5BBFA08}"/>
              </a:ext>
            </a:extLst>
          </p:cNvPr>
          <p:cNvSpPr txBox="1"/>
          <p:nvPr/>
        </p:nvSpPr>
        <p:spPr>
          <a:xfrm>
            <a:off x="2617820" y="5211179"/>
            <a:ext cx="11103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south</a:t>
            </a:r>
            <a:endParaRPr 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FCD815C-28E6-4942-8554-6CC0A90522AF}"/>
              </a:ext>
            </a:extLst>
          </p:cNvPr>
          <p:cNvSpPr txBox="1"/>
          <p:nvPr/>
        </p:nvSpPr>
        <p:spPr>
          <a:xfrm>
            <a:off x="676694" y="3703753"/>
            <a:ext cx="822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west</a:t>
            </a:r>
            <a:endParaRPr 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A5534FE-BE53-482C-99F2-52D3758347A2}"/>
              </a:ext>
            </a:extLst>
          </p:cNvPr>
          <p:cNvSpPr txBox="1"/>
          <p:nvPr/>
        </p:nvSpPr>
        <p:spPr>
          <a:xfrm>
            <a:off x="5189573" y="2924503"/>
            <a:ext cx="822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city</a:t>
            </a:r>
            <a:endParaRPr 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DD4F42D-7A4F-440E-B29D-841558FA75F8}"/>
              </a:ext>
            </a:extLst>
          </p:cNvPr>
          <p:cNvSpPr txBox="1"/>
          <p:nvPr/>
        </p:nvSpPr>
        <p:spPr>
          <a:xfrm>
            <a:off x="7876163" y="2820618"/>
            <a:ext cx="14265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village</a:t>
            </a:r>
            <a:endParaRPr 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7F4E029-F71C-430A-8DDB-8483487D3A97}"/>
              </a:ext>
            </a:extLst>
          </p:cNvPr>
          <p:cNvSpPr txBox="1"/>
          <p:nvPr/>
        </p:nvSpPr>
        <p:spPr>
          <a:xfrm>
            <a:off x="10385969" y="2833344"/>
            <a:ext cx="822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town</a:t>
            </a:r>
            <a:endParaRPr lang="en-US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" name="Picture 27" descr="Logo, company name&#10;&#10;Description automatically generated">
            <a:extLst>
              <a:ext uri="{FF2B5EF4-FFF2-40B4-BE49-F238E27FC236}">
                <a16:creationId xmlns:a16="http://schemas.microsoft.com/office/drawing/2014/main" id="{BD9733E8-3AE0-4FCD-A41B-0898A0F6C58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13412" y="-131214"/>
            <a:ext cx="1448210" cy="139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06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6C2997EE-0889-44C3-AC0D-18F26AC9AAA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text, marketplace, items, store&#10;&#10;Description automatically generated">
            <a:extLst>
              <a:ext uri="{FF2B5EF4-FFF2-40B4-BE49-F238E27FC236}">
                <a16:creationId xmlns:a16="http://schemas.microsoft.com/office/drawing/2014/main" id="{E134967E-E686-4F28-B5D3-C7576BA1F22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="" xmlns:a1611="http://schemas.microsoft.com/office/drawing/2016/11/main" r:id="rId7"/>
              </a:ext>
            </a:extLst>
          </a:blip>
          <a:srcRect r="-3"/>
          <a:stretch/>
        </p:blipFill>
        <p:spPr>
          <a:xfrm>
            <a:off x="20" y="10"/>
            <a:ext cx="7215381" cy="2969294"/>
          </a:xfrm>
          <a:custGeom>
            <a:avLst/>
            <a:gdLst/>
            <a:ahLst/>
            <a:cxnLst/>
            <a:rect l="l" t="t" r="r" b="b"/>
            <a:pathLst>
              <a:path w="7215401" h="2969304">
                <a:moveTo>
                  <a:pt x="0" y="0"/>
                </a:moveTo>
                <a:lnTo>
                  <a:pt x="677334" y="0"/>
                </a:lnTo>
                <a:lnTo>
                  <a:pt x="1168036" y="0"/>
                </a:lnTo>
                <a:lnTo>
                  <a:pt x="1205499" y="0"/>
                </a:lnTo>
                <a:lnTo>
                  <a:pt x="1647632" y="0"/>
                </a:lnTo>
                <a:lnTo>
                  <a:pt x="7215401" y="0"/>
                </a:lnTo>
                <a:lnTo>
                  <a:pt x="5840224" y="2969304"/>
                </a:lnTo>
                <a:lnTo>
                  <a:pt x="0" y="2969304"/>
                </a:lnTo>
                <a:close/>
              </a:path>
            </a:pathLst>
          </a:custGeom>
        </p:spPr>
      </p:pic>
      <p:pic>
        <p:nvPicPr>
          <p:cNvPr id="12" name="Picture 11" descr="A picture containing ground, building, outdoor, stone&#10;&#10;Description automatically generated">
            <a:extLst>
              <a:ext uri="{FF2B5EF4-FFF2-40B4-BE49-F238E27FC236}">
                <a16:creationId xmlns:a16="http://schemas.microsoft.com/office/drawing/2014/main" id="{41731ED6-6EE1-4F7B-BBCF-44AF25AB6E4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="" xmlns:a1611="http://schemas.microsoft.com/office/drawing/2016/11/main" r:id="rId9"/>
              </a:ext>
            </a:extLst>
          </a:blip>
          <a:srcRect r="-3"/>
          <a:stretch/>
        </p:blipFill>
        <p:spPr>
          <a:xfrm>
            <a:off x="5622233" y="10"/>
            <a:ext cx="6569769" cy="3750724"/>
          </a:xfrm>
          <a:custGeom>
            <a:avLst/>
            <a:gdLst/>
            <a:ahLst/>
            <a:cxnLst/>
            <a:rect l="l" t="t" r="r" b="b"/>
            <a:pathLst>
              <a:path w="6569769" h="3750734">
                <a:moveTo>
                  <a:pt x="1738471" y="0"/>
                </a:moveTo>
                <a:lnTo>
                  <a:pt x="6569769" y="0"/>
                </a:lnTo>
                <a:lnTo>
                  <a:pt x="6569769" y="3750734"/>
                </a:lnTo>
                <a:lnTo>
                  <a:pt x="0" y="3750734"/>
                </a:lnTo>
                <a:close/>
              </a:path>
            </a:pathLst>
          </a:custGeom>
        </p:spPr>
      </p:pic>
      <p:pic>
        <p:nvPicPr>
          <p:cNvPr id="1026" name="Picture 2" descr="A container ship in the water&#10;&#10;Description automatically generated with low confidence">
            <a:extLst>
              <a:ext uri="{FF2B5EF4-FFF2-40B4-BE49-F238E27FC236}">
                <a16:creationId xmlns:a16="http://schemas.microsoft.com/office/drawing/2014/main" id="{3D5894B9-F9EA-46EA-B9F0-3AEC912A5C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82008" y="3887894"/>
            <a:ext cx="8009991" cy="2970106"/>
          </a:xfrm>
          <a:custGeom>
            <a:avLst/>
            <a:gdLst/>
            <a:ahLst/>
            <a:cxnLst/>
            <a:rect l="l" t="t" r="r" b="b"/>
            <a:pathLst>
              <a:path w="8009991" h="2970106">
                <a:moveTo>
                  <a:pt x="1376648" y="0"/>
                </a:moveTo>
                <a:lnTo>
                  <a:pt x="8009991" y="0"/>
                </a:lnTo>
                <a:lnTo>
                  <a:pt x="8009991" y="2970106"/>
                </a:lnTo>
                <a:lnTo>
                  <a:pt x="0" y="297010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picture containing text, building, house&#10;&#10;Description automatically generated">
            <a:extLst>
              <a:ext uri="{FF2B5EF4-FFF2-40B4-BE49-F238E27FC236}">
                <a16:creationId xmlns:a16="http://schemas.microsoft.com/office/drawing/2014/main" id="{DB906AE2-3C0C-4A27-B872-A6C1735CF362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="" xmlns:a1611="http://schemas.microsoft.com/office/drawing/2016/11/main" r:id="rId12"/>
              </a:ext>
            </a:extLst>
          </a:blip>
          <a:srcRect/>
          <a:stretch/>
        </p:blipFill>
        <p:spPr>
          <a:xfrm>
            <a:off x="-47295" y="3106464"/>
            <a:ext cx="6209553" cy="3751536"/>
          </a:xfrm>
          <a:custGeom>
            <a:avLst/>
            <a:gdLst/>
            <a:ahLst/>
            <a:cxnLst/>
            <a:rect l="l" t="t" r="r" b="b"/>
            <a:pathLst>
              <a:path w="6209553" h="3751536">
                <a:moveTo>
                  <a:pt x="0" y="0"/>
                </a:moveTo>
                <a:lnTo>
                  <a:pt x="5776701" y="0"/>
                </a:lnTo>
                <a:lnTo>
                  <a:pt x="4041567" y="3746529"/>
                </a:lnTo>
                <a:lnTo>
                  <a:pt x="6209553" y="3746529"/>
                </a:lnTo>
                <a:lnTo>
                  <a:pt x="6209553" y="3746530"/>
                </a:lnTo>
                <a:lnTo>
                  <a:pt x="1647632" y="3746530"/>
                </a:lnTo>
                <a:lnTo>
                  <a:pt x="1647632" y="3751536"/>
                </a:lnTo>
                <a:lnTo>
                  <a:pt x="0" y="3751536"/>
                </a:lnTo>
                <a:close/>
              </a:path>
            </a:pathLst>
          </a:cu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8963AAE-277F-44F9-B5A0-5558E1CABEDD}"/>
              </a:ext>
            </a:extLst>
          </p:cNvPr>
          <p:cNvSpPr txBox="1"/>
          <p:nvPr/>
        </p:nvSpPr>
        <p:spPr>
          <a:xfrm>
            <a:off x="1276910" y="3234539"/>
            <a:ext cx="32884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dirty="0" smtClean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painted </a:t>
            </a:r>
            <a:r>
              <a:rPr lang="en-US" sz="32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houses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329F82-26C0-47C8-B492-2D5764FB8361}"/>
              </a:ext>
            </a:extLst>
          </p:cNvPr>
          <p:cNvSpPr txBox="1"/>
          <p:nvPr/>
        </p:nvSpPr>
        <p:spPr>
          <a:xfrm>
            <a:off x="2295176" y="67778"/>
            <a:ext cx="1753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souvenir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CF8543-1483-4B13-9F9A-852F813BC1DB}"/>
              </a:ext>
            </a:extLst>
          </p:cNvPr>
          <p:cNvSpPr txBox="1"/>
          <p:nvPr/>
        </p:nvSpPr>
        <p:spPr>
          <a:xfrm>
            <a:off x="7503111" y="4168737"/>
            <a:ext cx="16941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ferry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FE814E-B07D-40FD-B833-EF6F32DB2BDA}"/>
              </a:ext>
            </a:extLst>
          </p:cNvPr>
          <p:cNvSpPr txBox="1"/>
          <p:nvPr/>
        </p:nvSpPr>
        <p:spPr>
          <a:xfrm>
            <a:off x="8634036" y="174310"/>
            <a:ext cx="17530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32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tourists</a:t>
            </a:r>
          </a:p>
        </p:txBody>
      </p:sp>
    </p:spTree>
    <p:extLst>
      <p:ext uri="{BB962C8B-B14F-4D97-AF65-F5344CB8AC3E}">
        <p14:creationId xmlns:p14="http://schemas.microsoft.com/office/powerpoint/2010/main" val="409564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venir-162968982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urists-162968990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ainted-houses-16296899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ferry-16296904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4" grpId="0"/>
      <p:bldP spid="14" grpId="1"/>
      <p:bldP spid="15" grpId="0"/>
      <p:bldP spid="15" grpId="1"/>
      <p:bldP spid="19" grpId="0"/>
      <p:bldP spid="1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7CBDFDF-DE2D-40C0-A29B-69A9B7395AC2}"/>
              </a:ext>
            </a:extLst>
          </p:cNvPr>
          <p:cNvSpPr txBox="1"/>
          <p:nvPr/>
        </p:nvSpPr>
        <p:spPr>
          <a:xfrm>
            <a:off x="4408215" y="266953"/>
            <a:ext cx="36499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b="1" dirty="0"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LISTENING</a:t>
            </a:r>
            <a:endParaRPr lang="en-US" sz="3600" b="1" dirty="0">
              <a:latin typeface="Times New Roman" panose="02020603050405020304" pitchFamily="18" charset="0"/>
              <a:ea typeface="Adobe Gothic Std B" panose="020B0800000000000000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F488E882-6054-470F-A858-F9882C717A9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=""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693349" y="198418"/>
            <a:ext cx="714866" cy="71486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EBBED50-6A38-42D6-B2BE-7641A3BC0190}"/>
              </a:ext>
            </a:extLst>
          </p:cNvPr>
          <p:cNvSpPr txBox="1"/>
          <p:nvPr/>
        </p:nvSpPr>
        <p:spPr>
          <a:xfrm>
            <a:off x="1311696" y="1170371"/>
            <a:ext cx="932819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SG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 to a boy talking about his hometown. Does he like living there?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79125BB-3AD7-42D0-84DC-92B885A6244E}"/>
              </a:ext>
            </a:extLst>
          </p:cNvPr>
          <p:cNvSpPr/>
          <p:nvPr/>
        </p:nvSpPr>
        <p:spPr>
          <a:xfrm>
            <a:off x="3693349" y="1690120"/>
            <a:ext cx="7680558" cy="1431903"/>
          </a:xfrm>
          <a:prstGeom prst="round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SG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and circle </a:t>
            </a:r>
            <a:endParaRPr lang="en-SG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SG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Yes/ No</a:t>
            </a:r>
            <a:endParaRPr lang="en-SG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picture containing sky, water, boat, outdoor&#10;&#10;Description automatically generated">
            <a:extLst>
              <a:ext uri="{FF2B5EF4-FFF2-40B4-BE49-F238E27FC236}">
                <a16:creationId xmlns:a16="http://schemas.microsoft.com/office/drawing/2014/main" id="{78968A68-65EA-4530-A6B2-AEA1A1C6CA5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=""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0" y="1747941"/>
            <a:ext cx="3587975" cy="26909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7449515-94CF-4786-AAC6-DC3AF801A008}"/>
              </a:ext>
            </a:extLst>
          </p:cNvPr>
          <p:cNvSpPr txBox="1"/>
          <p:nvPr/>
        </p:nvSpPr>
        <p:spPr>
          <a:xfrm>
            <a:off x="488623" y="8883997"/>
            <a:ext cx="43300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8" tooltip="http://www.wired.it/lifestyle/viaggi/2014/05/05/viaggio-dove-filtri-di-instagram-non-servono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9" tooltip="https://creativecommons.org/licenses/by-nc-nd/3.0/"/>
              </a:rPr>
              <a:t>CC BY-NC-ND</a:t>
            </a:r>
            <a:endParaRPr lang="en-US" sz="900"/>
          </a:p>
        </p:txBody>
      </p:sp>
      <p:pic>
        <p:nvPicPr>
          <p:cNvPr id="2" name="CD1-TRACK 14">
            <a:hlinkClick r:id="" action="ppaction://media"/>
            <a:extLst>
              <a:ext uri="{FF2B5EF4-FFF2-40B4-BE49-F238E27FC236}">
                <a16:creationId xmlns:a16="http://schemas.microsoft.com/office/drawing/2014/main" id="{BD44BB80-491A-45B0-84CC-AE031E9E8E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773016" y="102755"/>
            <a:ext cx="487363" cy="487363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CD8D7CD0-49DA-40DC-89E2-B1360BFBFEB5}"/>
              </a:ext>
            </a:extLst>
          </p:cNvPr>
          <p:cNvSpPr/>
          <p:nvPr/>
        </p:nvSpPr>
        <p:spPr>
          <a:xfrm>
            <a:off x="7027601" y="2528641"/>
            <a:ext cx="506027" cy="346229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684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D1-TRACK-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D1-TRACK-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7CBDFDF-DE2D-40C0-A29B-69A9B7395AC2}"/>
              </a:ext>
            </a:extLst>
          </p:cNvPr>
          <p:cNvSpPr txBox="1"/>
          <p:nvPr/>
        </p:nvSpPr>
        <p:spPr>
          <a:xfrm>
            <a:off x="4408215" y="266953"/>
            <a:ext cx="36499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sz="3600" b="1" dirty="0"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LISTENING</a:t>
            </a:r>
            <a:endParaRPr lang="en-US" sz="3600" b="1" dirty="0">
              <a:latin typeface="Times New Roman" panose="02020603050405020304" pitchFamily="18" charset="0"/>
              <a:ea typeface="Adobe Gothic Std B" panose="020B0800000000000000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F488E882-6054-470F-A858-F9882C717A9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=""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693349" y="198418"/>
            <a:ext cx="714866" cy="71486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EBBED50-6A38-42D6-B2BE-7641A3BC0190}"/>
              </a:ext>
            </a:extLst>
          </p:cNvPr>
          <p:cNvSpPr txBox="1"/>
          <p:nvPr/>
        </p:nvSpPr>
        <p:spPr>
          <a:xfrm>
            <a:off x="1311696" y="1170371"/>
            <a:ext cx="932819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SG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Listen to a boy talking about his hometown. Does he like living there?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E79125BB-3AD7-42D0-84DC-92B885A6244E}"/>
              </a:ext>
            </a:extLst>
          </p:cNvPr>
          <p:cNvSpPr/>
          <p:nvPr/>
        </p:nvSpPr>
        <p:spPr>
          <a:xfrm>
            <a:off x="3920892" y="1814153"/>
            <a:ext cx="7680558" cy="2725111"/>
          </a:xfrm>
          <a:prstGeom prst="round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SG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and circle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Adobe Garamond Pro Bold" panose="02020702060506020403" pitchFamily="18" charset="0"/>
              </a:rPr>
              <a:t>Luca lives in a village on </a:t>
            </a:r>
            <a:r>
              <a:rPr lang="en-US" sz="2400" dirty="0" err="1">
                <a:solidFill>
                  <a:schemeClr val="tx1"/>
                </a:solidFill>
                <a:latin typeface="Adobe Garamond Pro Bold" panose="02020702060506020403" pitchFamily="18" charset="0"/>
              </a:rPr>
              <a:t>Brurano</a:t>
            </a:r>
            <a:r>
              <a:rPr lang="en-US" sz="2400" dirty="0">
                <a:solidFill>
                  <a:schemeClr val="tx1"/>
                </a:solidFill>
                <a:latin typeface="Adobe Garamond Pro Bold" panose="02020702060506020403" pitchFamily="18" charset="0"/>
              </a:rPr>
              <a:t> Island.         T      F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Adobe Garamond Pro Bold" panose="02020702060506020403" pitchFamily="18" charset="0"/>
              </a:rPr>
              <a:t>His hometown is in the north of Italy.               T     F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Adobe Garamond Pro Bold" panose="02020702060506020403" pitchFamily="18" charset="0"/>
              </a:rPr>
              <a:t>It’s a big village                                                     T     F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2400" dirty="0">
                <a:solidFill>
                  <a:schemeClr val="tx1"/>
                </a:solidFill>
                <a:latin typeface="Adobe Garamond Pro Bold" panose="02020702060506020403" pitchFamily="18" charset="0"/>
              </a:rPr>
              <a:t>There are many painted houses</a:t>
            </a:r>
            <a:r>
              <a:rPr lang="en-US" dirty="0">
                <a:solidFill>
                  <a:schemeClr val="tx1"/>
                </a:solidFill>
                <a:latin typeface="Adobe Garamond Pro Bold" panose="02020702060506020403" pitchFamily="18" charset="0"/>
              </a:rPr>
              <a:t>.                                    </a:t>
            </a:r>
            <a:r>
              <a:rPr lang="en-US" sz="2400" dirty="0">
                <a:solidFill>
                  <a:schemeClr val="tx1"/>
                </a:solidFill>
                <a:latin typeface="Adobe Garamond Pro Bold" panose="02020702060506020403" pitchFamily="18" charset="0"/>
              </a:rPr>
              <a:t>T      F</a:t>
            </a:r>
            <a:endParaRPr lang="en-SG" dirty="0">
              <a:solidFill>
                <a:schemeClr val="tx1"/>
              </a:solidFill>
              <a:latin typeface="Adobe Garamond Pro Bold" panose="02020702060506020403" pitchFamily="18" charset="0"/>
            </a:endParaRPr>
          </a:p>
        </p:txBody>
      </p:sp>
      <p:pic>
        <p:nvPicPr>
          <p:cNvPr id="6" name="Picture 5" descr="A picture containing sky, water, boat, outdoor&#10;&#10;Description automatically generated">
            <a:extLst>
              <a:ext uri="{FF2B5EF4-FFF2-40B4-BE49-F238E27FC236}">
                <a16:creationId xmlns:a16="http://schemas.microsoft.com/office/drawing/2014/main" id="{78968A68-65EA-4530-A6B2-AEA1A1C6CA5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=""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0" y="1747941"/>
            <a:ext cx="3587975" cy="269098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7449515-94CF-4786-AAC6-DC3AF801A008}"/>
              </a:ext>
            </a:extLst>
          </p:cNvPr>
          <p:cNvSpPr txBox="1"/>
          <p:nvPr/>
        </p:nvSpPr>
        <p:spPr>
          <a:xfrm>
            <a:off x="488623" y="8883997"/>
            <a:ext cx="433004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8" tooltip="http://www.wired.it/lifestyle/viaggi/2014/05/05/viaggio-dove-filtri-di-instagram-non-servono/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9" tooltip="https://creativecommons.org/licenses/by-nc-nd/3.0/"/>
              </a:rPr>
              <a:t>CC BY-NC-ND</a:t>
            </a:r>
            <a:endParaRPr lang="en-US" sz="900"/>
          </a:p>
        </p:txBody>
      </p:sp>
      <p:pic>
        <p:nvPicPr>
          <p:cNvPr id="2" name="CD1-TRACK 14">
            <a:hlinkClick r:id="" action="ppaction://media"/>
            <a:extLst>
              <a:ext uri="{FF2B5EF4-FFF2-40B4-BE49-F238E27FC236}">
                <a16:creationId xmlns:a16="http://schemas.microsoft.com/office/drawing/2014/main" id="{BD44BB80-491A-45B0-84CC-AE031E9E8E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839276" y="-1607"/>
            <a:ext cx="487363" cy="487363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CD8D7CD0-49DA-40DC-89E2-B1360BFBFEB5}"/>
              </a:ext>
            </a:extLst>
          </p:cNvPr>
          <p:cNvSpPr/>
          <p:nvPr/>
        </p:nvSpPr>
        <p:spPr>
          <a:xfrm>
            <a:off x="9978501" y="2503653"/>
            <a:ext cx="506027" cy="346229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636A0C6-F62D-4D5D-AD4B-987DD8EC1AAB}"/>
              </a:ext>
            </a:extLst>
          </p:cNvPr>
          <p:cNvSpPr/>
          <p:nvPr/>
        </p:nvSpPr>
        <p:spPr>
          <a:xfrm>
            <a:off x="10737541" y="3020682"/>
            <a:ext cx="506027" cy="346229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E4FC163E-229B-4F9B-8BFE-CBCCD5F713A4}"/>
              </a:ext>
            </a:extLst>
          </p:cNvPr>
          <p:cNvSpPr/>
          <p:nvPr/>
        </p:nvSpPr>
        <p:spPr>
          <a:xfrm>
            <a:off x="10672530" y="3589732"/>
            <a:ext cx="432324" cy="336900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43008E4-5B20-4AA6-AFE8-2F6D12F940BF}"/>
              </a:ext>
            </a:extLst>
          </p:cNvPr>
          <p:cNvSpPr/>
          <p:nvPr/>
        </p:nvSpPr>
        <p:spPr>
          <a:xfrm>
            <a:off x="10237340" y="4092693"/>
            <a:ext cx="506027" cy="346229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67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D1-TRACK-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D1-TRACK-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0" grpId="0" animBg="1"/>
      <p:bldP spid="12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CA63C1E-3539-4DA4-9141-BA37AD92AFBB}"/>
              </a:ext>
            </a:extLst>
          </p:cNvPr>
          <p:cNvSpPr txBox="1"/>
          <p:nvPr/>
        </p:nvSpPr>
        <p:spPr>
          <a:xfrm>
            <a:off x="890353" y="1194260"/>
            <a:ext cx="10411289" cy="556594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Hi, everyone. My name is Luca. I live in a (1)__________village.</a:t>
            </a:r>
            <a:br>
              <a:rPr lang="en-US" sz="240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on Burano Island. It's in the </a:t>
            </a:r>
            <a:r>
              <a:rPr lang="en-US" sz="2400" dirty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(2)__________</a:t>
            </a:r>
            <a:r>
              <a:rPr lang="en-US" sz="240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of Italy, about nine</a:t>
            </a:r>
            <a:br>
              <a:rPr lang="en-US" sz="240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kilometers from Venice. You have to take a ferry to get</a:t>
            </a:r>
            <a:br>
              <a:rPr lang="en-US" sz="240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here. It isn't a big village, fewer than three thousand</a:t>
            </a:r>
            <a:br>
              <a:rPr lang="en-US" sz="240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people live here. Burano is </a:t>
            </a:r>
            <a:r>
              <a:rPr lang="en-US" sz="2400" dirty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en-US" sz="240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____________for its brightly</a:t>
            </a:r>
            <a:br>
              <a:rPr lang="en-US" sz="240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painted houses. My house is bright yellow. A lot of</a:t>
            </a:r>
            <a:br>
              <a:rPr lang="en-US" sz="240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tourists come here to take photos and buy souvenirs.</a:t>
            </a:r>
            <a:br>
              <a:rPr lang="en-US" sz="240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Here we have warm (4)</a:t>
            </a:r>
            <a:r>
              <a:rPr lang="en-US" sz="2400" dirty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sz="240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and very cold (5)</a:t>
            </a:r>
            <a:r>
              <a:rPr lang="en-US" sz="2400" dirty="0">
                <a:solidFill>
                  <a:srgbClr val="242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sz="240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 love my village. It's the best place in the world.</a:t>
            </a:r>
            <a:br>
              <a:rPr lang="en-US" sz="2400" dirty="0">
                <a:solidFill>
                  <a:srgbClr val="24202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3CF43E-5A46-4815-AAD3-BE67E5EE603C}"/>
              </a:ext>
            </a:extLst>
          </p:cNvPr>
          <p:cNvSpPr txBox="1"/>
          <p:nvPr/>
        </p:nvSpPr>
        <p:spPr>
          <a:xfrm>
            <a:off x="2797945" y="479394"/>
            <a:ext cx="6596109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again and fill in the blanks</a:t>
            </a: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60951D88-C199-4147-B5F0-A1BA44A0EBF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=""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2083079" y="383571"/>
            <a:ext cx="714866" cy="714866"/>
          </a:xfrm>
          <a:prstGeom prst="rect">
            <a:avLst/>
          </a:prstGeom>
        </p:spPr>
      </p:pic>
      <p:pic>
        <p:nvPicPr>
          <p:cNvPr id="6" name="CD1-TRACK 14">
            <a:hlinkClick r:id="" action="ppaction://media"/>
            <a:extLst>
              <a:ext uri="{FF2B5EF4-FFF2-40B4-BE49-F238E27FC236}">
                <a16:creationId xmlns:a16="http://schemas.microsoft.com/office/drawing/2014/main" id="{304E4BC4-E939-4869-AD5C-8491043895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0946" y="503042"/>
            <a:ext cx="487363" cy="48736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285742-5A9D-47A3-9335-C3F88A684E71}"/>
              </a:ext>
            </a:extLst>
          </p:cNvPr>
          <p:cNvSpPr txBox="1"/>
          <p:nvPr/>
        </p:nvSpPr>
        <p:spPr>
          <a:xfrm>
            <a:off x="6807695" y="1329490"/>
            <a:ext cx="1038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small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88AC47D-0BCA-4A48-8CB0-7AD1411C9447}"/>
              </a:ext>
            </a:extLst>
          </p:cNvPr>
          <p:cNvSpPr txBox="1"/>
          <p:nvPr/>
        </p:nvSpPr>
        <p:spPr>
          <a:xfrm>
            <a:off x="5057309" y="1852710"/>
            <a:ext cx="1038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north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CC05C1-241B-444F-A982-88693FD77F3E}"/>
              </a:ext>
            </a:extLst>
          </p:cNvPr>
          <p:cNvSpPr txBox="1"/>
          <p:nvPr/>
        </p:nvSpPr>
        <p:spPr>
          <a:xfrm>
            <a:off x="4965869" y="3537856"/>
            <a:ext cx="17503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famous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6019F3-C73A-47D8-BB3D-CA6340F1ECBE}"/>
              </a:ext>
            </a:extLst>
          </p:cNvPr>
          <p:cNvSpPr txBox="1"/>
          <p:nvPr/>
        </p:nvSpPr>
        <p:spPr>
          <a:xfrm>
            <a:off x="4007635" y="5171297"/>
            <a:ext cx="1420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6C3A83-6EA2-4CEA-B75F-1ADE73A24D7E}"/>
              </a:ext>
            </a:extLst>
          </p:cNvPr>
          <p:cNvSpPr txBox="1"/>
          <p:nvPr/>
        </p:nvSpPr>
        <p:spPr>
          <a:xfrm>
            <a:off x="7973626" y="5140519"/>
            <a:ext cx="1420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winters</a:t>
            </a:r>
          </a:p>
        </p:txBody>
      </p:sp>
      <p:pic>
        <p:nvPicPr>
          <p:cNvPr id="12" name="Picture 11" descr="Logo, company name&#10;&#10;Description automatically generated">
            <a:extLst>
              <a:ext uri="{FF2B5EF4-FFF2-40B4-BE49-F238E27FC236}">
                <a16:creationId xmlns:a16="http://schemas.microsoft.com/office/drawing/2014/main" id="{2C2A95AB-C74C-4DA5-95A8-C59BCE5D22A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13412" y="-131214"/>
            <a:ext cx="1448210" cy="139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187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D1-TRACK-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D1-TRACK-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  <p:bldP spid="7" grpId="0"/>
      <p:bldP spid="8" grpId="0"/>
      <p:bldP spid="9" grpId="0"/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8A195D-A8AB-4C94-A15E-757DB5F0B43C}"/>
              </a:ext>
            </a:extLst>
          </p:cNvPr>
          <p:cNvSpPr txBox="1"/>
          <p:nvPr/>
        </p:nvSpPr>
        <p:spPr>
          <a:xfrm>
            <a:off x="821422" y="1353139"/>
            <a:ext cx="840095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9600" dirty="0" smtClean="0">
                <a:solidFill>
                  <a:srgbClr val="C0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dobe Gothic Std B" panose="020B0800000000000000" pitchFamily="34" charset="-128"/>
                <a:ea typeface="Adobe Gothic Std B" panose="020B0800000000000000" pitchFamily="34" charset="-128"/>
              </a:rPr>
              <a:t>Consolidation</a:t>
            </a:r>
            <a:endParaRPr lang="en-SG" sz="9600" dirty="0">
              <a:solidFill>
                <a:srgbClr val="C00000"/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29512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145CF96-5E45-4FDF-A893-1ADB2281223E}"/>
              </a:ext>
            </a:extLst>
          </p:cNvPr>
          <p:cNvSpPr/>
          <p:nvPr/>
        </p:nvSpPr>
        <p:spPr>
          <a:xfrm>
            <a:off x="1573920" y="3576129"/>
            <a:ext cx="9271263" cy="15742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13800" dirty="0">
                <a:solidFill>
                  <a:srgbClr val="C0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dobe Gothic Std B" panose="020B0800000000000000" pitchFamily="34" charset="-128"/>
                <a:ea typeface="Adobe Gothic Std B" panose="020B0800000000000000" pitchFamily="34" charset="-128"/>
              </a:rPr>
              <a:t>WARM UP</a:t>
            </a:r>
          </a:p>
          <a:p>
            <a:pPr algn="ctr"/>
            <a:endParaRPr lang="en-SG" sz="8800" dirty="0">
              <a:solidFill>
                <a:schemeClr val="accent5">
                  <a:lumMod val="7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en-US" sz="8800" dirty="0">
              <a:solidFill>
                <a:schemeClr val="accent5">
                  <a:lumMod val="7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8AFB59DE-597A-4F40-9571-D27AA487D4D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13412" y="-131214"/>
            <a:ext cx="1448210" cy="139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94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A4628ED-3975-47E2-A0B0-551E7E0EC5AC}"/>
              </a:ext>
            </a:extLst>
          </p:cNvPr>
          <p:cNvSpPr txBox="1"/>
          <p:nvPr/>
        </p:nvSpPr>
        <p:spPr>
          <a:xfrm>
            <a:off x="1850147" y="843135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https://wordwall.net/resource/20542568</a:t>
            </a:r>
          </a:p>
        </p:txBody>
      </p:sp>
      <p:pic>
        <p:nvPicPr>
          <p:cNvPr id="7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8F1CFA36-11D5-4E99-B41C-2A52B18AC22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8258" y="1227585"/>
            <a:ext cx="9205154" cy="5363715"/>
          </a:xfrm>
          <a:prstGeom prst="rect">
            <a:avLst/>
          </a:prstGeom>
        </p:spPr>
      </p:pic>
      <p:pic>
        <p:nvPicPr>
          <p:cNvPr id="9" name="Picture 8" descr="A picture containing icon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0A5CB5E1-2F16-4C7F-A5EC-DDB61030765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=""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8246990" y="410911"/>
            <a:ext cx="1066070" cy="80155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6321B0D-D3D4-4CB3-B7C0-F5CE81411567}"/>
              </a:ext>
            </a:extLst>
          </p:cNvPr>
          <p:cNvSpPr txBox="1"/>
          <p:nvPr/>
        </p:nvSpPr>
        <p:spPr>
          <a:xfrm>
            <a:off x="6384728" y="568574"/>
            <a:ext cx="1257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SG" dirty="0">
                <a:highlight>
                  <a:srgbClr val="FFFF00"/>
                </a:highlight>
              </a:rPr>
              <a:t>Click here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4750BD8-9BB1-43FE-9814-A555AAA543CD}"/>
              </a:ext>
            </a:extLst>
          </p:cNvPr>
          <p:cNvSpPr/>
          <p:nvPr/>
        </p:nvSpPr>
        <p:spPr>
          <a:xfrm>
            <a:off x="7682376" y="625553"/>
            <a:ext cx="693099" cy="305372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6C15B4DD-5580-4C86-A63E-DB45C0CCFD5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13412" y="-131214"/>
            <a:ext cx="1448210" cy="139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020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FED4E84-8E92-450A-858C-0F407E79A180}"/>
              </a:ext>
            </a:extLst>
          </p:cNvPr>
          <p:cNvSpPr txBox="1"/>
          <p:nvPr/>
        </p:nvSpPr>
        <p:spPr>
          <a:xfrm>
            <a:off x="2425824" y="1950414"/>
            <a:ext cx="60945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SG" sz="5400" b="1" dirty="0">
                <a:solidFill>
                  <a:srgbClr val="C0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Adobe Gothic Std B" panose="020B0800000000000000" pitchFamily="34" charset="-128"/>
                <a:cs typeface="Times New Roman" panose="02020603050405020304" pitchFamily="18" charset="0"/>
              </a:rPr>
              <a:t>HOMEWORK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45E58A13-1B5A-4B3F-827B-6BC4F9244C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13412" y="-131214"/>
            <a:ext cx="1448210" cy="13995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4C9B99E-73F7-415E-803F-138AFDDB0B10}"/>
              </a:ext>
            </a:extLst>
          </p:cNvPr>
          <p:cNvSpPr txBox="1"/>
          <p:nvPr/>
        </p:nvSpPr>
        <p:spPr>
          <a:xfrm>
            <a:off x="532533" y="2873744"/>
            <a:ext cx="108452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Practice asking and answering about places and directions.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Do exercises in Workbook: Lesson 3 - New words - Listening (page 6).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Prepare: Lesson 3 - Reading, Speaking (page 13 - SB).</a:t>
            </a:r>
          </a:p>
        </p:txBody>
      </p:sp>
    </p:spTree>
    <p:extLst>
      <p:ext uri="{BB962C8B-B14F-4D97-AF65-F5344CB8AC3E}">
        <p14:creationId xmlns:p14="http://schemas.microsoft.com/office/powerpoint/2010/main" val="399500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5">
            <a:extLst>
              <a:ext uri="{FF2B5EF4-FFF2-40B4-BE49-F238E27FC236}">
                <a16:creationId xmlns:a16="http://schemas.microsoft.com/office/drawing/2014/main" id="{4EB6EB6C-C8B7-49E3-AD7E-7F1D744175E1}"/>
              </a:ext>
            </a:extLst>
          </p:cNvPr>
          <p:cNvGrpSpPr/>
          <p:nvPr/>
        </p:nvGrpSpPr>
        <p:grpSpPr>
          <a:xfrm>
            <a:off x="3780113" y="4115028"/>
            <a:ext cx="1459162" cy="1459162"/>
            <a:chOff x="0" y="0"/>
            <a:chExt cx="6350000" cy="6350000"/>
          </a:xfrm>
        </p:grpSpPr>
        <p:sp>
          <p:nvSpPr>
            <p:cNvPr id="38" name="Freeform 6">
              <a:extLst>
                <a:ext uri="{FF2B5EF4-FFF2-40B4-BE49-F238E27FC236}">
                  <a16:creationId xmlns:a16="http://schemas.microsoft.com/office/drawing/2014/main" id="{F42E853F-23BD-4869-A9DF-5B1D80480F20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3D2F"/>
            </a:solidFill>
          </p:spPr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3837039" y="4368637"/>
            <a:ext cx="1158466" cy="884647"/>
          </a:xfrm>
          <a:prstGeom prst="rect">
            <a:avLst/>
          </a:prstGeom>
        </p:spPr>
      </p:pic>
      <p:grpSp>
        <p:nvGrpSpPr>
          <p:cNvPr id="45" name="Group 5">
            <a:extLst>
              <a:ext uri="{FF2B5EF4-FFF2-40B4-BE49-F238E27FC236}">
                <a16:creationId xmlns:a16="http://schemas.microsoft.com/office/drawing/2014/main" id="{247EC94D-FD83-4A9E-A519-E619E1525230}"/>
              </a:ext>
            </a:extLst>
          </p:cNvPr>
          <p:cNvGrpSpPr/>
          <p:nvPr/>
        </p:nvGrpSpPr>
        <p:grpSpPr>
          <a:xfrm>
            <a:off x="8689911" y="4115028"/>
            <a:ext cx="1459162" cy="1459162"/>
            <a:chOff x="0" y="0"/>
            <a:chExt cx="6350000" cy="6350000"/>
          </a:xfrm>
        </p:grpSpPr>
        <p:sp>
          <p:nvSpPr>
            <p:cNvPr id="46" name="Freeform 6">
              <a:extLst>
                <a:ext uri="{FF2B5EF4-FFF2-40B4-BE49-F238E27FC236}">
                  <a16:creationId xmlns:a16="http://schemas.microsoft.com/office/drawing/2014/main" id="{D4610ADB-2417-4A50-9472-536E0DC4127F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3D2F"/>
            </a:solidFill>
          </p:spPr>
        </p:sp>
      </p:grpSp>
      <p:pic>
        <p:nvPicPr>
          <p:cNvPr id="4" name="Picture 4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>
            <a:off x="8920169" y="4326415"/>
            <a:ext cx="1007310" cy="1054775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1985749" y="4115028"/>
            <a:ext cx="1459162" cy="1459162"/>
            <a:chOff x="0" y="0"/>
            <a:chExt cx="6350000" cy="6350000"/>
          </a:xfrm>
        </p:grpSpPr>
        <p:sp>
          <p:nvSpPr>
            <p:cNvPr id="6" name="Freeform 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3D2F"/>
            </a:solidFill>
          </p:spPr>
        </p:sp>
      </p:grpSp>
      <p:pic>
        <p:nvPicPr>
          <p:cNvPr id="7" name="Picture 7"/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2272519" y="4462532"/>
            <a:ext cx="981245" cy="782543"/>
          </a:xfrm>
          <a:prstGeom prst="rect">
            <a:avLst/>
          </a:prstGeom>
        </p:spPr>
      </p:pic>
      <p:grpSp>
        <p:nvGrpSpPr>
          <p:cNvPr id="39" name="Group 5">
            <a:extLst>
              <a:ext uri="{FF2B5EF4-FFF2-40B4-BE49-F238E27FC236}">
                <a16:creationId xmlns:a16="http://schemas.microsoft.com/office/drawing/2014/main" id="{E8EB3BF3-9369-4514-A35D-E7330C45C4A9}"/>
              </a:ext>
            </a:extLst>
          </p:cNvPr>
          <p:cNvGrpSpPr/>
          <p:nvPr/>
        </p:nvGrpSpPr>
        <p:grpSpPr>
          <a:xfrm>
            <a:off x="5492254" y="4115028"/>
            <a:ext cx="1459162" cy="1459162"/>
            <a:chOff x="0" y="0"/>
            <a:chExt cx="6350000" cy="6350000"/>
          </a:xfrm>
        </p:grpSpPr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B5E6CCC1-0E42-48EC-8449-675946F90DA1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3D2F"/>
            </a:solidFill>
          </p:spPr>
        </p: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5695650" y="4280556"/>
            <a:ext cx="800699" cy="1044390"/>
          </a:xfrm>
          <a:prstGeom prst="rect">
            <a:avLst/>
          </a:prstGeom>
        </p:spPr>
      </p:pic>
      <p:grpSp>
        <p:nvGrpSpPr>
          <p:cNvPr id="49" name="Group 5">
            <a:extLst>
              <a:ext uri="{FF2B5EF4-FFF2-40B4-BE49-F238E27FC236}">
                <a16:creationId xmlns:a16="http://schemas.microsoft.com/office/drawing/2014/main" id="{30789E91-CFF2-4A2B-AC0E-F826903FEE92}"/>
              </a:ext>
            </a:extLst>
          </p:cNvPr>
          <p:cNvGrpSpPr/>
          <p:nvPr/>
        </p:nvGrpSpPr>
        <p:grpSpPr>
          <a:xfrm>
            <a:off x="7196184" y="4115028"/>
            <a:ext cx="1459162" cy="1459162"/>
            <a:chOff x="0" y="0"/>
            <a:chExt cx="6350000" cy="6350000"/>
          </a:xfrm>
        </p:grpSpPr>
        <p:sp>
          <p:nvSpPr>
            <p:cNvPr id="50" name="Freeform 6">
              <a:extLst>
                <a:ext uri="{FF2B5EF4-FFF2-40B4-BE49-F238E27FC236}">
                  <a16:creationId xmlns:a16="http://schemas.microsoft.com/office/drawing/2014/main" id="{4D2630DA-2A72-4622-93BD-F5023C1FF17B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3D2F"/>
            </a:solidFill>
          </p:spPr>
        </p:sp>
      </p:grpSp>
      <p:pic>
        <p:nvPicPr>
          <p:cNvPr id="18" name="Picture 18"/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25"/>
              </a:ext>
            </a:extLst>
          </a:blip>
          <a:srcRect/>
          <a:stretch>
            <a:fillRect/>
          </a:stretch>
        </p:blipFill>
        <p:spPr>
          <a:xfrm>
            <a:off x="7323609" y="4326415"/>
            <a:ext cx="1204310" cy="1054775"/>
          </a:xfrm>
          <a:prstGeom prst="rect">
            <a:avLst/>
          </a:prstGeom>
        </p:spPr>
      </p:pic>
      <p:grpSp>
        <p:nvGrpSpPr>
          <p:cNvPr id="79" name="Group 5">
            <a:extLst>
              <a:ext uri="{FF2B5EF4-FFF2-40B4-BE49-F238E27FC236}">
                <a16:creationId xmlns:a16="http://schemas.microsoft.com/office/drawing/2014/main" id="{C32667D9-AA17-4A52-A06B-DCF6FFC373F7}"/>
              </a:ext>
            </a:extLst>
          </p:cNvPr>
          <p:cNvGrpSpPr/>
          <p:nvPr/>
        </p:nvGrpSpPr>
        <p:grpSpPr>
          <a:xfrm>
            <a:off x="10384386" y="4019218"/>
            <a:ext cx="1459162" cy="1459162"/>
            <a:chOff x="0" y="0"/>
            <a:chExt cx="6350000" cy="6350000"/>
          </a:xfrm>
        </p:grpSpPr>
        <p:sp>
          <p:nvSpPr>
            <p:cNvPr id="80" name="Freeform 6">
              <a:extLst>
                <a:ext uri="{FF2B5EF4-FFF2-40B4-BE49-F238E27FC236}">
                  <a16:creationId xmlns:a16="http://schemas.microsoft.com/office/drawing/2014/main" id="{71E8AAA9-CF74-4DF4-9C17-9D008BB125E5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3D2F"/>
            </a:solidFill>
          </p:spPr>
        </p:sp>
      </p:grpSp>
      <p:pic>
        <p:nvPicPr>
          <p:cNvPr id="21" name="Picture 21"/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27"/>
              </a:ext>
            </a:extLst>
          </a:blip>
          <a:srcRect/>
          <a:stretch>
            <a:fillRect/>
          </a:stretch>
        </p:blipFill>
        <p:spPr>
          <a:xfrm>
            <a:off x="10707709" y="4352218"/>
            <a:ext cx="865023" cy="901066"/>
          </a:xfrm>
          <a:prstGeom prst="rect">
            <a:avLst/>
          </a:prstGeom>
        </p:spPr>
      </p:pic>
      <p:grpSp>
        <p:nvGrpSpPr>
          <p:cNvPr id="2" name="Group 2"/>
          <p:cNvGrpSpPr/>
          <p:nvPr/>
        </p:nvGrpSpPr>
        <p:grpSpPr>
          <a:xfrm>
            <a:off x="345384" y="4198835"/>
            <a:ext cx="1375355" cy="1375355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3D2F"/>
            </a:solidFill>
          </p:spPr>
        </p:sp>
      </p:grpSp>
      <p:pic>
        <p:nvPicPr>
          <p:cNvPr id="22" name="Picture 22"/>
          <p:cNvPicPr>
            <a:picLocks noChangeAspect="1"/>
          </p:cNvPicPr>
          <p:nvPr/>
        </p:nvPicPr>
        <p:blipFill>
          <a:blip r:embed="rId2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29"/>
              </a:ext>
            </a:extLst>
          </a:blip>
          <a:srcRect/>
          <a:stretch>
            <a:fillRect/>
          </a:stretch>
        </p:blipFill>
        <p:spPr>
          <a:xfrm>
            <a:off x="491537" y="4529827"/>
            <a:ext cx="1083053" cy="743245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1213BF7C-5A55-4AF0-954D-9EED904CFC73}"/>
              </a:ext>
            </a:extLst>
          </p:cNvPr>
          <p:cNvGrpSpPr/>
          <p:nvPr/>
        </p:nvGrpSpPr>
        <p:grpSpPr>
          <a:xfrm>
            <a:off x="156535" y="1203024"/>
            <a:ext cx="1452651" cy="1459162"/>
            <a:chOff x="156535" y="1203024"/>
            <a:chExt cx="1452651" cy="1459162"/>
          </a:xfrm>
        </p:grpSpPr>
        <p:grpSp>
          <p:nvGrpSpPr>
            <p:cNvPr id="41" name="Group 5">
              <a:extLst>
                <a:ext uri="{FF2B5EF4-FFF2-40B4-BE49-F238E27FC236}">
                  <a16:creationId xmlns:a16="http://schemas.microsoft.com/office/drawing/2014/main" id="{24A21F2B-069B-49E0-A289-F2F9D5A06850}"/>
                </a:ext>
              </a:extLst>
            </p:cNvPr>
            <p:cNvGrpSpPr/>
            <p:nvPr/>
          </p:nvGrpSpPr>
          <p:grpSpPr>
            <a:xfrm>
              <a:off x="156535" y="1203024"/>
              <a:ext cx="1452651" cy="1459162"/>
              <a:chOff x="14165" y="0"/>
              <a:chExt cx="6321665" cy="6350000"/>
            </a:xfrm>
          </p:grpSpPr>
          <p:sp>
            <p:nvSpPr>
              <p:cNvPr id="42" name="Freeform 6">
                <a:extLst>
                  <a:ext uri="{FF2B5EF4-FFF2-40B4-BE49-F238E27FC236}">
                    <a16:creationId xmlns:a16="http://schemas.microsoft.com/office/drawing/2014/main" id="{9B6822BF-7FE4-426F-BCC7-060812043DC0}"/>
                  </a:ext>
                </a:extLst>
              </p:cNvPr>
              <p:cNvSpPr/>
              <p:nvPr/>
            </p:nvSpPr>
            <p:spPr>
              <a:xfrm>
                <a:off x="14165" y="0"/>
                <a:ext cx="6321665" cy="6350000"/>
              </a:xfrm>
              <a:custGeom>
                <a:avLst/>
                <a:gdLst/>
                <a:ahLst/>
                <a:cxnLst/>
                <a:rect l="l" t="t" r="r" b="b"/>
                <a:pathLst>
                  <a:path w="6321665" h="6350000">
                    <a:moveTo>
                      <a:pt x="3160833" y="0"/>
                    </a:moveTo>
                    <a:lnTo>
                      <a:pt x="3160833" y="0"/>
                    </a:lnTo>
                    <a:cubicBezTo>
                      <a:pt x="4908795" y="7817"/>
                      <a:pt x="6321666" y="1427021"/>
                      <a:pt x="6321666" y="3175000"/>
                    </a:cubicBezTo>
                    <a:cubicBezTo>
                      <a:pt x="6321666" y="4922979"/>
                      <a:pt x="4908795" y="6342183"/>
                      <a:pt x="3160833" y="6350000"/>
                    </a:cubicBezTo>
                    <a:cubicBezTo>
                      <a:pt x="1412871" y="6342183"/>
                      <a:pt x="0" y="4922979"/>
                      <a:pt x="0" y="3175000"/>
                    </a:cubicBezTo>
                    <a:cubicBezTo>
                      <a:pt x="0" y="1427021"/>
                      <a:pt x="1412871" y="7817"/>
                      <a:pt x="3160833" y="0"/>
                    </a:cubicBezTo>
                    <a:close/>
                  </a:path>
                </a:pathLst>
              </a:custGeom>
              <a:solidFill>
                <a:srgbClr val="003D2F"/>
              </a:solidFill>
            </p:spPr>
          </p:sp>
        </p:grpSp>
        <p:pic>
          <p:nvPicPr>
            <p:cNvPr id="69" name="Picture 9">
              <a:extLst>
                <a:ext uri="{FF2B5EF4-FFF2-40B4-BE49-F238E27FC236}">
                  <a16:creationId xmlns:a16="http://schemas.microsoft.com/office/drawing/2014/main" id="{9B53701F-0199-4DC9-B895-CB2A4AB288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0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31"/>
                </a:ext>
              </a:extLst>
            </a:blip>
            <a:srcRect/>
            <a:stretch>
              <a:fillRect/>
            </a:stretch>
          </p:blipFill>
          <p:spPr>
            <a:xfrm>
              <a:off x="235897" y="1750565"/>
              <a:ext cx="1265998" cy="536467"/>
            </a:xfrm>
            <a:prstGeom prst="rect">
              <a:avLst/>
            </a:prstGeom>
          </p:spPr>
        </p:pic>
      </p:grpSp>
      <p:sp>
        <p:nvSpPr>
          <p:cNvPr id="44" name="Freeform 6">
            <a:extLst>
              <a:ext uri="{FF2B5EF4-FFF2-40B4-BE49-F238E27FC236}">
                <a16:creationId xmlns:a16="http://schemas.microsoft.com/office/drawing/2014/main" id="{2D573709-462F-4FAD-9680-F1843921266B}"/>
              </a:ext>
            </a:extLst>
          </p:cNvPr>
          <p:cNvSpPr/>
          <p:nvPr/>
        </p:nvSpPr>
        <p:spPr>
          <a:xfrm>
            <a:off x="1797857" y="1116351"/>
            <a:ext cx="1452651" cy="1459162"/>
          </a:xfrm>
          <a:custGeom>
            <a:avLst/>
            <a:gdLst/>
            <a:ahLst/>
            <a:cxnLst/>
            <a:rect l="l" t="t" r="r" b="b"/>
            <a:pathLst>
              <a:path w="6321665" h="635000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003D2F"/>
          </a:solidFill>
        </p:spPr>
      </p:sp>
      <p:pic>
        <p:nvPicPr>
          <p:cNvPr id="70" name="Picture 10">
            <a:extLst>
              <a:ext uri="{FF2B5EF4-FFF2-40B4-BE49-F238E27FC236}">
                <a16:creationId xmlns:a16="http://schemas.microsoft.com/office/drawing/2014/main" id="{B883B26D-775B-4A56-9494-CA5B13CD6DF6}"/>
              </a:ext>
            </a:extLst>
          </p:cNvPr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3"/>
              </a:ext>
            </a:extLst>
          </a:blip>
          <a:srcRect/>
          <a:stretch>
            <a:fillRect/>
          </a:stretch>
        </p:blipFill>
        <p:spPr>
          <a:xfrm>
            <a:off x="1964272" y="1229873"/>
            <a:ext cx="1061102" cy="1169258"/>
          </a:xfrm>
          <a:prstGeom prst="rect">
            <a:avLst/>
          </a:prstGeom>
        </p:spPr>
      </p:pic>
      <p:sp>
        <p:nvSpPr>
          <p:cNvPr id="60" name="Freeform 6">
            <a:extLst>
              <a:ext uri="{FF2B5EF4-FFF2-40B4-BE49-F238E27FC236}">
                <a16:creationId xmlns:a16="http://schemas.microsoft.com/office/drawing/2014/main" id="{4E3A0DF9-7188-4A11-A7B7-BB6ADD204B52}"/>
              </a:ext>
            </a:extLst>
          </p:cNvPr>
          <p:cNvSpPr/>
          <p:nvPr/>
        </p:nvSpPr>
        <p:spPr>
          <a:xfrm>
            <a:off x="3533359" y="1163519"/>
            <a:ext cx="1452651" cy="1459162"/>
          </a:xfrm>
          <a:custGeom>
            <a:avLst/>
            <a:gdLst/>
            <a:ahLst/>
            <a:cxnLst/>
            <a:rect l="l" t="t" r="r" b="b"/>
            <a:pathLst>
              <a:path w="6321665" h="635000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003D2F"/>
          </a:solidFill>
        </p:spPr>
      </p:sp>
      <p:pic>
        <p:nvPicPr>
          <p:cNvPr id="71" name="Picture 11">
            <a:extLst>
              <a:ext uri="{FF2B5EF4-FFF2-40B4-BE49-F238E27FC236}">
                <a16:creationId xmlns:a16="http://schemas.microsoft.com/office/drawing/2014/main" id="{FC27E3B1-DCC8-46C3-839C-00A5C5F9D196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5"/>
              </a:ext>
            </a:extLst>
          </a:blip>
          <a:srcRect/>
          <a:stretch>
            <a:fillRect/>
          </a:stretch>
        </p:blipFill>
        <p:spPr>
          <a:xfrm>
            <a:off x="3837039" y="1283810"/>
            <a:ext cx="712805" cy="1098736"/>
          </a:xfrm>
          <a:prstGeom prst="rect">
            <a:avLst/>
          </a:prstGeom>
        </p:spPr>
      </p:pic>
      <p:grpSp>
        <p:nvGrpSpPr>
          <p:cNvPr id="65" name="Group 5">
            <a:extLst>
              <a:ext uri="{FF2B5EF4-FFF2-40B4-BE49-F238E27FC236}">
                <a16:creationId xmlns:a16="http://schemas.microsoft.com/office/drawing/2014/main" id="{86130205-2856-43CB-AB70-1DBC2D735195}"/>
              </a:ext>
            </a:extLst>
          </p:cNvPr>
          <p:cNvGrpSpPr/>
          <p:nvPr/>
        </p:nvGrpSpPr>
        <p:grpSpPr>
          <a:xfrm>
            <a:off x="8515124" y="1116351"/>
            <a:ext cx="1459162" cy="1459162"/>
            <a:chOff x="0" y="0"/>
            <a:chExt cx="6350000" cy="6350000"/>
          </a:xfrm>
        </p:grpSpPr>
        <p:sp>
          <p:nvSpPr>
            <p:cNvPr id="66" name="Freeform 6">
              <a:extLst>
                <a:ext uri="{FF2B5EF4-FFF2-40B4-BE49-F238E27FC236}">
                  <a16:creationId xmlns:a16="http://schemas.microsoft.com/office/drawing/2014/main" id="{69E5615D-B28A-475F-B997-F1FA718D2A97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3D2F"/>
            </a:solidFill>
          </p:spPr>
        </p:sp>
      </p:grpSp>
      <p:pic>
        <p:nvPicPr>
          <p:cNvPr id="72" name="Picture 12">
            <a:extLst>
              <a:ext uri="{FF2B5EF4-FFF2-40B4-BE49-F238E27FC236}">
                <a16:creationId xmlns:a16="http://schemas.microsoft.com/office/drawing/2014/main" id="{2FA9D114-57AE-4DA9-88EA-F88F8FB2C05A}"/>
              </a:ext>
            </a:extLst>
          </p:cNvPr>
          <p:cNvPicPr>
            <a:picLocks noChangeAspect="1"/>
          </p:cNvPicPr>
          <p:nvPr/>
        </p:nvPicPr>
        <p:blipFill>
          <a:blip r:embed="rId3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7"/>
              </a:ext>
            </a:extLst>
          </a:blip>
          <a:srcRect/>
          <a:stretch>
            <a:fillRect/>
          </a:stretch>
        </p:blipFill>
        <p:spPr>
          <a:xfrm>
            <a:off x="8827413" y="1379620"/>
            <a:ext cx="869764" cy="869764"/>
          </a:xfrm>
          <a:prstGeom prst="rect">
            <a:avLst/>
          </a:prstGeom>
        </p:spPr>
      </p:pic>
      <p:grpSp>
        <p:nvGrpSpPr>
          <p:cNvPr id="63" name="Group 5">
            <a:extLst>
              <a:ext uri="{FF2B5EF4-FFF2-40B4-BE49-F238E27FC236}">
                <a16:creationId xmlns:a16="http://schemas.microsoft.com/office/drawing/2014/main" id="{59073682-44FC-41C7-8376-2DF0D706401E}"/>
              </a:ext>
            </a:extLst>
          </p:cNvPr>
          <p:cNvGrpSpPr/>
          <p:nvPr/>
        </p:nvGrpSpPr>
        <p:grpSpPr>
          <a:xfrm>
            <a:off x="6835185" y="1116351"/>
            <a:ext cx="1459162" cy="1459162"/>
            <a:chOff x="0" y="0"/>
            <a:chExt cx="6350000" cy="6350000"/>
          </a:xfrm>
        </p:grpSpPr>
        <p:sp>
          <p:nvSpPr>
            <p:cNvPr id="64" name="Freeform 6">
              <a:extLst>
                <a:ext uri="{FF2B5EF4-FFF2-40B4-BE49-F238E27FC236}">
                  <a16:creationId xmlns:a16="http://schemas.microsoft.com/office/drawing/2014/main" id="{745E8C6E-66D9-4AD4-93E8-AB4D47E6E257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3D2F"/>
            </a:solidFill>
          </p:spPr>
        </p:sp>
      </p:grpSp>
      <p:pic>
        <p:nvPicPr>
          <p:cNvPr id="73" name="Picture 13">
            <a:extLst>
              <a:ext uri="{FF2B5EF4-FFF2-40B4-BE49-F238E27FC236}">
                <a16:creationId xmlns:a16="http://schemas.microsoft.com/office/drawing/2014/main" id="{3FD736C9-5D67-42F4-80DD-A3AD373FE41C}"/>
              </a:ext>
            </a:extLst>
          </p:cNvPr>
          <p:cNvPicPr>
            <a:picLocks noChangeAspect="1"/>
          </p:cNvPicPr>
          <p:nvPr/>
        </p:nvPicPr>
        <p:blipFill>
          <a:blip r:embed="rId3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9"/>
              </a:ext>
            </a:extLst>
          </a:blip>
          <a:srcRect/>
          <a:stretch>
            <a:fillRect/>
          </a:stretch>
        </p:blipFill>
        <p:spPr>
          <a:xfrm>
            <a:off x="7117270" y="1381342"/>
            <a:ext cx="951278" cy="868042"/>
          </a:xfrm>
          <a:prstGeom prst="rect">
            <a:avLst/>
          </a:prstGeom>
        </p:spPr>
      </p:pic>
      <p:grpSp>
        <p:nvGrpSpPr>
          <p:cNvPr id="61" name="Group 5">
            <a:extLst>
              <a:ext uri="{FF2B5EF4-FFF2-40B4-BE49-F238E27FC236}">
                <a16:creationId xmlns:a16="http://schemas.microsoft.com/office/drawing/2014/main" id="{F1783D50-4411-483D-B08D-CFB06E37BB17}"/>
              </a:ext>
            </a:extLst>
          </p:cNvPr>
          <p:cNvGrpSpPr/>
          <p:nvPr/>
        </p:nvGrpSpPr>
        <p:grpSpPr>
          <a:xfrm>
            <a:off x="5155246" y="1116351"/>
            <a:ext cx="1459162" cy="1459162"/>
            <a:chOff x="0" y="0"/>
            <a:chExt cx="6350000" cy="6350000"/>
          </a:xfrm>
        </p:grpSpPr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id="{5FE08A0F-CF2B-456E-A61D-62051861ACF5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3D2F"/>
            </a:solidFill>
          </p:spPr>
        </p:sp>
      </p:grpSp>
      <p:pic>
        <p:nvPicPr>
          <p:cNvPr id="74" name="Picture 14">
            <a:extLst>
              <a:ext uri="{FF2B5EF4-FFF2-40B4-BE49-F238E27FC236}">
                <a16:creationId xmlns:a16="http://schemas.microsoft.com/office/drawing/2014/main" id="{B4ED7A68-CBB7-44B0-B12E-2F195C71196B}"/>
              </a:ext>
            </a:extLst>
          </p:cNvPr>
          <p:cNvPicPr>
            <a:picLocks noChangeAspect="1"/>
          </p:cNvPicPr>
          <p:nvPr/>
        </p:nvPicPr>
        <p:blipFill>
          <a:blip r:embed="rId40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1"/>
              </a:ext>
            </a:extLst>
          </a:blip>
          <a:srcRect/>
          <a:stretch>
            <a:fillRect/>
          </a:stretch>
        </p:blipFill>
        <p:spPr>
          <a:xfrm>
            <a:off x="5358579" y="1133709"/>
            <a:ext cx="1198264" cy="1157823"/>
          </a:xfrm>
          <a:prstGeom prst="rect">
            <a:avLst/>
          </a:prstGeom>
        </p:spPr>
      </p:pic>
      <p:grpSp>
        <p:nvGrpSpPr>
          <p:cNvPr id="67" name="Group 5">
            <a:extLst>
              <a:ext uri="{FF2B5EF4-FFF2-40B4-BE49-F238E27FC236}">
                <a16:creationId xmlns:a16="http://schemas.microsoft.com/office/drawing/2014/main" id="{E85E4FD4-C3E3-49B8-823F-9A883153B605}"/>
              </a:ext>
            </a:extLst>
          </p:cNvPr>
          <p:cNvGrpSpPr/>
          <p:nvPr/>
        </p:nvGrpSpPr>
        <p:grpSpPr>
          <a:xfrm>
            <a:off x="10176522" y="1070935"/>
            <a:ext cx="1459162" cy="1459162"/>
            <a:chOff x="0" y="0"/>
            <a:chExt cx="6350000" cy="6350000"/>
          </a:xfrm>
        </p:grpSpPr>
        <p:sp>
          <p:nvSpPr>
            <p:cNvPr id="68" name="Freeform 6">
              <a:extLst>
                <a:ext uri="{FF2B5EF4-FFF2-40B4-BE49-F238E27FC236}">
                  <a16:creationId xmlns:a16="http://schemas.microsoft.com/office/drawing/2014/main" id="{D8030C14-FD74-490E-AE87-A3396820A2EF}"/>
                </a:ext>
              </a:extLst>
            </p:cNvPr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003D2F"/>
            </a:solidFill>
          </p:spPr>
        </p:sp>
      </p:grpSp>
      <p:pic>
        <p:nvPicPr>
          <p:cNvPr id="75" name="Hình ảnh 5" descr="Ảnh có chứa văn bản, bàn&#10;&#10;Mô tả được tạo tự động">
            <a:extLst>
              <a:ext uri="{FF2B5EF4-FFF2-40B4-BE49-F238E27FC236}">
                <a16:creationId xmlns:a16="http://schemas.microsoft.com/office/drawing/2014/main" id="{0CB70FD9-388E-4977-BEBD-A227FA6EF2B0}"/>
              </a:ext>
            </a:extLst>
          </p:cNvPr>
          <p:cNvPicPr>
            <a:picLocks noChangeAspect="1"/>
          </p:cNvPicPr>
          <p:nvPr/>
        </p:nvPicPr>
        <p:blipFill>
          <a:blip r:embed="rId4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5353" y="1334204"/>
            <a:ext cx="919547" cy="71069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3F2BA92-47E8-4AB2-9EBB-4C2E40976EA8}"/>
              </a:ext>
            </a:extLst>
          </p:cNvPr>
          <p:cNvSpPr/>
          <p:nvPr/>
        </p:nvSpPr>
        <p:spPr>
          <a:xfrm>
            <a:off x="1294649" y="255652"/>
            <a:ext cx="4820661" cy="5906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3200" dirty="0">
                <a:solidFill>
                  <a:schemeClr val="accent5">
                    <a:lumMod val="50000"/>
                  </a:schemeClr>
                </a:solidFill>
                <a:latin typeface="Bauhaus 93" panose="04030905020B02020C02" pitchFamily="82" charset="0"/>
                <a:ea typeface="Adobe Fangsong Std R" panose="02020400000000000000" pitchFamily="18" charset="-128"/>
              </a:rPr>
              <a:t>REVIEW VOCABULARY </a:t>
            </a:r>
            <a:endParaRPr lang="en-US" sz="3200" dirty="0">
              <a:solidFill>
                <a:schemeClr val="accent5">
                  <a:lumMod val="50000"/>
                </a:schemeClr>
              </a:solidFill>
              <a:latin typeface="Bauhaus 93" panose="04030905020B02020C02" pitchFamily="82" charset="0"/>
              <a:ea typeface="Adobe Fangsong Std R" panose="02020400000000000000" pitchFamily="18" charset="-128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E465439-4774-4AF5-89EC-C38B3E983ECE}"/>
              </a:ext>
            </a:extLst>
          </p:cNvPr>
          <p:cNvSpPr/>
          <p:nvPr/>
        </p:nvSpPr>
        <p:spPr>
          <a:xfrm>
            <a:off x="6442055" y="22101"/>
            <a:ext cx="4820661" cy="10312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3200" dirty="0">
                <a:solidFill>
                  <a:schemeClr val="accent5">
                    <a:lumMod val="50000"/>
                  </a:schemeClr>
                </a:solidFill>
                <a:latin typeface="Bauhaus 93" panose="04030905020B02020C02" pitchFamily="82" charset="0"/>
                <a:ea typeface="Adobe Fangsong Std R" panose="02020400000000000000" pitchFamily="18" charset="-128"/>
              </a:rPr>
              <a:t>Dice game</a:t>
            </a:r>
          </a:p>
          <a:p>
            <a:pPr algn="ctr"/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Adobe Fangsong Std R" panose="02020400000000000000" pitchFamily="18" charset="-128"/>
                <a:cs typeface="Times New Roman" panose="02020603050405020304" pitchFamily="18" charset="0"/>
              </a:rPr>
              <a:t>https://freeonlinedice.com/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5B0B47B-8CA8-43A3-A920-3CE5394AC05F}"/>
              </a:ext>
            </a:extLst>
          </p:cNvPr>
          <p:cNvSpPr/>
          <p:nvPr/>
        </p:nvSpPr>
        <p:spPr>
          <a:xfrm>
            <a:off x="124222" y="2739332"/>
            <a:ext cx="946546" cy="611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800" b="1" dirty="0">
                <a:solidFill>
                  <a:schemeClr val="accent5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1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3E3B6ED-722F-4595-80D9-1F500441D890}"/>
              </a:ext>
            </a:extLst>
          </p:cNvPr>
          <p:cNvSpPr/>
          <p:nvPr/>
        </p:nvSpPr>
        <p:spPr>
          <a:xfrm>
            <a:off x="1840988" y="2698424"/>
            <a:ext cx="946546" cy="611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800" b="1" dirty="0">
                <a:solidFill>
                  <a:schemeClr val="accent5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2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BA96097-70B5-483B-9CA4-9E550B3D7B28}"/>
              </a:ext>
            </a:extLst>
          </p:cNvPr>
          <p:cNvSpPr/>
          <p:nvPr/>
        </p:nvSpPr>
        <p:spPr>
          <a:xfrm>
            <a:off x="3720168" y="2756918"/>
            <a:ext cx="946546" cy="611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800" b="1" dirty="0">
                <a:solidFill>
                  <a:schemeClr val="accent5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3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C9274F7-7202-4D40-B8BC-F7D059FF40FB}"/>
              </a:ext>
            </a:extLst>
          </p:cNvPr>
          <p:cNvSpPr/>
          <p:nvPr/>
        </p:nvSpPr>
        <p:spPr>
          <a:xfrm>
            <a:off x="5275288" y="2756918"/>
            <a:ext cx="946546" cy="611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800" b="1" dirty="0">
                <a:solidFill>
                  <a:schemeClr val="accent5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4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3121F4E-E651-4545-BB32-EA789D7B8DC5}"/>
              </a:ext>
            </a:extLst>
          </p:cNvPr>
          <p:cNvSpPr/>
          <p:nvPr/>
        </p:nvSpPr>
        <p:spPr>
          <a:xfrm>
            <a:off x="6944011" y="2709751"/>
            <a:ext cx="946546" cy="611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800" b="1" dirty="0">
                <a:solidFill>
                  <a:schemeClr val="accent5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5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BC32325-619E-4C98-8DE3-2AF7501F328D}"/>
              </a:ext>
            </a:extLst>
          </p:cNvPr>
          <p:cNvSpPr/>
          <p:nvPr/>
        </p:nvSpPr>
        <p:spPr>
          <a:xfrm>
            <a:off x="8750631" y="2698424"/>
            <a:ext cx="946546" cy="611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800" b="1" dirty="0">
                <a:solidFill>
                  <a:schemeClr val="accent5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6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0FACB63-ECE3-4128-A7EC-0E7656B2F866}"/>
              </a:ext>
            </a:extLst>
          </p:cNvPr>
          <p:cNvSpPr/>
          <p:nvPr/>
        </p:nvSpPr>
        <p:spPr>
          <a:xfrm>
            <a:off x="10316170" y="2662721"/>
            <a:ext cx="946546" cy="611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800" b="1" dirty="0">
                <a:solidFill>
                  <a:schemeClr val="accent5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7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1FDF8182-4739-4265-B2BA-E5190D04471F}"/>
              </a:ext>
            </a:extLst>
          </p:cNvPr>
          <p:cNvSpPr/>
          <p:nvPr/>
        </p:nvSpPr>
        <p:spPr>
          <a:xfrm>
            <a:off x="10626186" y="5612557"/>
            <a:ext cx="946546" cy="611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800" b="1" dirty="0">
                <a:solidFill>
                  <a:schemeClr val="accent5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8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9418351F-3DCC-4226-8EDF-D88C19660B4B}"/>
              </a:ext>
            </a:extLst>
          </p:cNvPr>
          <p:cNvSpPr/>
          <p:nvPr/>
        </p:nvSpPr>
        <p:spPr>
          <a:xfrm>
            <a:off x="9024484" y="5733472"/>
            <a:ext cx="946546" cy="611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800" b="1" dirty="0">
                <a:solidFill>
                  <a:schemeClr val="accent5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9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F7CCDCA-4C0D-4D6A-A2AA-3BCCACA6776D}"/>
              </a:ext>
            </a:extLst>
          </p:cNvPr>
          <p:cNvSpPr/>
          <p:nvPr/>
        </p:nvSpPr>
        <p:spPr>
          <a:xfrm>
            <a:off x="7452491" y="5733472"/>
            <a:ext cx="946546" cy="611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800" b="1" dirty="0">
                <a:solidFill>
                  <a:schemeClr val="accent5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10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B06E0B46-85A2-4EFD-BC5B-23B931FB91C2}"/>
              </a:ext>
            </a:extLst>
          </p:cNvPr>
          <p:cNvSpPr/>
          <p:nvPr/>
        </p:nvSpPr>
        <p:spPr>
          <a:xfrm>
            <a:off x="5642037" y="5755595"/>
            <a:ext cx="946546" cy="611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800" b="1" dirty="0">
                <a:solidFill>
                  <a:schemeClr val="accent5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11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FAFE3900-47EE-4FA1-A0C4-AD652D4C87E5}"/>
              </a:ext>
            </a:extLst>
          </p:cNvPr>
          <p:cNvSpPr/>
          <p:nvPr/>
        </p:nvSpPr>
        <p:spPr>
          <a:xfrm>
            <a:off x="3965009" y="5755595"/>
            <a:ext cx="946546" cy="611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800" b="1" dirty="0">
                <a:solidFill>
                  <a:schemeClr val="accent5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12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958CECE7-1937-4A71-A69B-EB1F0BC37F26}"/>
              </a:ext>
            </a:extLst>
          </p:cNvPr>
          <p:cNvSpPr/>
          <p:nvPr/>
        </p:nvSpPr>
        <p:spPr>
          <a:xfrm>
            <a:off x="2149066" y="5766922"/>
            <a:ext cx="946546" cy="611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800" b="1" dirty="0">
                <a:solidFill>
                  <a:schemeClr val="accent5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13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B4DF7C1C-F565-461E-9F01-1BCC763EA921}"/>
              </a:ext>
            </a:extLst>
          </p:cNvPr>
          <p:cNvSpPr/>
          <p:nvPr/>
        </p:nvSpPr>
        <p:spPr>
          <a:xfrm>
            <a:off x="491537" y="5728483"/>
            <a:ext cx="946546" cy="611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2800" b="1" dirty="0">
                <a:solidFill>
                  <a:schemeClr val="accent5">
                    <a:lumMod val="50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14</a:t>
            </a:r>
            <a:endParaRPr lang="en-US" sz="2800" b="1" dirty="0">
              <a:solidFill>
                <a:schemeClr val="accent5">
                  <a:lumMod val="50000"/>
                </a:schemeClr>
              </a:solidFill>
              <a:latin typeface="Adobe Gothic Std B" panose="020B0800000000000000" pitchFamily="34" charset="-128"/>
              <a:ea typeface="Adobe Gothic Std B" panose="020B0800000000000000" pitchFamily="34" charset="-128"/>
            </a:endParaRPr>
          </a:p>
        </p:txBody>
      </p:sp>
      <p:pic>
        <p:nvPicPr>
          <p:cNvPr id="12" name="Picture 11" descr="A picture containing icon&#10;&#10;Description automatically generated">
            <a:hlinkClick r:id="rId43"/>
            <a:extLst>
              <a:ext uri="{FF2B5EF4-FFF2-40B4-BE49-F238E27FC236}">
                <a16:creationId xmlns:a16="http://schemas.microsoft.com/office/drawing/2014/main" id="{AB5E3673-D594-41EC-ABC6-EB6D6A7D5E81}"/>
              </a:ext>
            </a:extLst>
          </p:cNvPr>
          <p:cNvPicPr>
            <a:picLocks noChangeAspect="1"/>
          </p:cNvPicPr>
          <p:nvPr/>
        </p:nvPicPr>
        <p:blipFill rotWithShape="1">
          <a:blip r:embed="rId4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="" xmlns:a1611="http://schemas.microsoft.com/office/drawing/2016/11/main" r:id="rId45"/>
              </a:ext>
            </a:extLst>
          </a:blip>
          <a:srcRect/>
          <a:stretch/>
        </p:blipFill>
        <p:spPr>
          <a:xfrm>
            <a:off x="6615886" y="131546"/>
            <a:ext cx="836605" cy="729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artment162856986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asement162856990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o-the-laundry162856994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make-the-bed162856997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do-the-dishes162856998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make-dinner162857003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o-the-housework162857001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do-the-shopping162856999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balcony162856984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yard162856989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gym16285698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garage162856801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lean162857001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pool163214748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0EC0AE8-5697-4ABC-B7B0-E3BE10228A74}"/>
              </a:ext>
            </a:extLst>
          </p:cNvPr>
          <p:cNvSpPr/>
          <p:nvPr/>
        </p:nvSpPr>
        <p:spPr>
          <a:xfrm>
            <a:off x="2920737" y="3028777"/>
            <a:ext cx="9271263" cy="15742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SG" sz="5400" dirty="0">
                <a:solidFill>
                  <a:schemeClr val="accent5">
                    <a:lumMod val="7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NEW WORDS</a:t>
            </a:r>
          </a:p>
          <a:p>
            <a:pPr algn="ctr"/>
            <a:r>
              <a:rPr lang="en-SG" sz="8800" dirty="0">
                <a:solidFill>
                  <a:srgbClr val="C00000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Adobe Gothic Std B" panose="020B0800000000000000" pitchFamily="34" charset="-128"/>
                <a:ea typeface="Adobe Gothic Std B" panose="020B0800000000000000" pitchFamily="34" charset="-128"/>
              </a:rPr>
              <a:t>GEOGRAPHY</a:t>
            </a:r>
          </a:p>
          <a:p>
            <a:pPr algn="ctr"/>
            <a:endParaRPr lang="en-SG" sz="8800" dirty="0">
              <a:solidFill>
                <a:schemeClr val="accent5">
                  <a:lumMod val="7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  <a:p>
            <a:pPr algn="ctr"/>
            <a:endParaRPr lang="en-US" sz="8800" dirty="0">
              <a:solidFill>
                <a:schemeClr val="accent5">
                  <a:lumMod val="7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7" name="Picture 6" descr="A view of the earth from space&#10;&#10;Description automatically generated with medium confidence">
            <a:extLst>
              <a:ext uri="{FF2B5EF4-FFF2-40B4-BE49-F238E27FC236}">
                <a16:creationId xmlns:a16="http://schemas.microsoft.com/office/drawing/2014/main" id="{D8653755-7FFE-4FA6-A207-FF2CE884CD9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=""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65160" y="1372991"/>
            <a:ext cx="3898953" cy="3898953"/>
          </a:xfrm>
          <a:prstGeom prst="rect">
            <a:avLst/>
          </a:prstGeom>
        </p:spPr>
      </p:pic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58F7F414-DC55-495D-A1C4-0349179538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13412" y="-131214"/>
            <a:ext cx="1448210" cy="139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11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01534" y="-260534"/>
            <a:ext cx="11090603" cy="6391221"/>
            <a:chOff x="521837" y="0"/>
            <a:chExt cx="11090603" cy="6391221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rcRect/>
            <a:stretch>
              <a:fillRect/>
            </a:stretch>
          </p:blipFill>
          <p:spPr>
            <a:xfrm rot="-5400000">
              <a:off x="10000625" y="640007"/>
              <a:ext cx="677762" cy="923696"/>
            </a:xfrm>
            <a:prstGeom prst="rect">
              <a:avLst/>
            </a:prstGeom>
          </p:spPr>
        </p:pic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rcRect b="40869"/>
            <a:stretch>
              <a:fillRect/>
            </a:stretch>
          </p:blipFill>
          <p:spPr>
            <a:xfrm rot="-10800000">
              <a:off x="5893534" y="3503480"/>
              <a:ext cx="677762" cy="546185"/>
            </a:xfrm>
            <a:prstGeom prst="rect">
              <a:avLst/>
            </a:prstGeom>
          </p:spPr>
        </p:pic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rcRect b="40869"/>
            <a:stretch>
              <a:fillRect/>
            </a:stretch>
          </p:blipFill>
          <p:spPr>
            <a:xfrm rot="-10800000">
              <a:off x="1695969" y="1024680"/>
              <a:ext cx="677762" cy="546185"/>
            </a:xfrm>
            <a:prstGeom prst="rect">
              <a:avLst/>
            </a:prstGeom>
          </p:spPr>
        </p:pic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rcRect t="60292" r="47500"/>
            <a:stretch>
              <a:fillRect/>
            </a:stretch>
          </p:blipFill>
          <p:spPr>
            <a:xfrm>
              <a:off x="11399961" y="3873500"/>
              <a:ext cx="212479" cy="219021"/>
            </a:xfrm>
            <a:prstGeom prst="rect">
              <a:avLst/>
            </a:prstGeom>
          </p:spPr>
        </p:pic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rcRect t="60292" r="47500"/>
            <a:stretch>
              <a:fillRect/>
            </a:stretch>
          </p:blipFill>
          <p:spPr>
            <a:xfrm>
              <a:off x="8840429" y="6172200"/>
              <a:ext cx="212479" cy="219021"/>
            </a:xfrm>
            <a:prstGeom prst="rect">
              <a:avLst/>
            </a:prstGeom>
          </p:spPr>
        </p:pic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rcRect t="60292" r="47500"/>
            <a:stretch>
              <a:fillRect/>
            </a:stretch>
          </p:blipFill>
          <p:spPr>
            <a:xfrm>
              <a:off x="521837" y="5496576"/>
              <a:ext cx="212479" cy="219021"/>
            </a:xfrm>
            <a:prstGeom prst="rect">
              <a:avLst/>
            </a:prstGeom>
          </p:spPr>
        </p:pic>
        <p:pic>
          <p:nvPicPr>
            <p:cNvPr id="14" name="Picture 14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rcRect t="60292" r="47500"/>
            <a:stretch>
              <a:fillRect/>
            </a:stretch>
          </p:blipFill>
          <p:spPr>
            <a:xfrm>
              <a:off x="4186553" y="5484716"/>
              <a:ext cx="212479" cy="219021"/>
            </a:xfrm>
            <a:prstGeom prst="rect">
              <a:avLst/>
            </a:prstGeom>
          </p:spPr>
        </p:pic>
        <p:pic>
          <p:nvPicPr>
            <p:cNvPr id="15" name="Picture 15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rcRect/>
            <a:stretch>
              <a:fillRect/>
            </a:stretch>
          </p:blipFill>
          <p:spPr>
            <a:xfrm>
              <a:off x="4646430" y="0"/>
              <a:ext cx="772158" cy="665021"/>
            </a:xfrm>
            <a:prstGeom prst="rect">
              <a:avLst/>
            </a:prstGeom>
          </p:spPr>
        </p:pic>
      </p:grpSp>
      <p:sp>
        <p:nvSpPr>
          <p:cNvPr id="19" name="TextBox 18"/>
          <p:cNvSpPr txBox="1"/>
          <p:nvPr/>
        </p:nvSpPr>
        <p:spPr>
          <a:xfrm>
            <a:off x="8440694" y="1651672"/>
            <a:ext cx="28968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tâm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59090" y="1590117"/>
            <a:ext cx="25783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center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(n)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John-lives-in-an-apartment-in-162875713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699096" y="7038159"/>
            <a:ext cx="406400" cy="4064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18267BA-441A-489E-A2D3-BB0F8E3347A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566" y="1044360"/>
            <a:ext cx="4109060" cy="4102964"/>
          </a:xfrm>
          <a:prstGeom prst="rect">
            <a:avLst/>
          </a:prstGeom>
        </p:spPr>
      </p:pic>
      <p:pic>
        <p:nvPicPr>
          <p:cNvPr id="18" name="Picture 17" descr="Logo, company name&#10;&#10;Description automatically generated">
            <a:extLst>
              <a:ext uri="{FF2B5EF4-FFF2-40B4-BE49-F238E27FC236}">
                <a16:creationId xmlns:a16="http://schemas.microsoft.com/office/drawing/2014/main" id="{71913C83-1052-4F88-9DBC-96216AA3A95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13412" y="-131214"/>
            <a:ext cx="1448210" cy="139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93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28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enter16291685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enter1629168528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8060657" y="1651672"/>
            <a:ext cx="27312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phố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87089" y="1590117"/>
            <a:ext cx="26266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city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(n)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My-friend-lives-in-a-big-city162875729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41094" y="6938044"/>
            <a:ext cx="406400" cy="406400"/>
          </a:xfrm>
          <a:prstGeom prst="rect">
            <a:avLst/>
          </a:prstGeom>
        </p:spPr>
      </p:pic>
      <p:pic>
        <p:nvPicPr>
          <p:cNvPr id="18" name="Picture 17" descr="A picture containing text, building, outdoor, sky&#10;&#10;Description automatically generated">
            <a:extLst>
              <a:ext uri="{FF2B5EF4-FFF2-40B4-BE49-F238E27FC236}">
                <a16:creationId xmlns:a16="http://schemas.microsoft.com/office/drawing/2014/main" id="{63FCE356-B8E7-4FE2-B6D0-B2CA99EAEE0D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=""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495531" y="1239084"/>
            <a:ext cx="5309382" cy="3496452"/>
          </a:xfrm>
          <a:prstGeom prst="rect">
            <a:avLst/>
          </a:prstGeom>
        </p:spPr>
      </p:pic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CFE3F7CD-49BB-45D8-8C4B-23A853F2902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13412" y="-131214"/>
            <a:ext cx="1448210" cy="139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031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14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ity162916880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8300687" y="1606953"/>
            <a:ext cx="27312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ngôi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làng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16911" y="1545398"/>
            <a:ext cx="25783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village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(n)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774" y="67715"/>
            <a:ext cx="930214" cy="880301"/>
          </a:xfrm>
          <a:prstGeom prst="rect">
            <a:avLst/>
          </a:prstGeom>
          <a:noFill/>
        </p:spPr>
      </p:pic>
      <p:pic>
        <p:nvPicPr>
          <p:cNvPr id="7" name="My-grandparents-live-in-a-smal162875757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29015" y="7096911"/>
            <a:ext cx="406400" cy="406400"/>
          </a:xfrm>
          <a:prstGeom prst="rect">
            <a:avLst/>
          </a:prstGeom>
        </p:spPr>
      </p:pic>
      <p:pic>
        <p:nvPicPr>
          <p:cNvPr id="17" name="Picture 16" descr="A picture containing mountain, outdoor, nature&#10;&#10;Description automatically generated">
            <a:extLst>
              <a:ext uri="{FF2B5EF4-FFF2-40B4-BE49-F238E27FC236}">
                <a16:creationId xmlns:a16="http://schemas.microsoft.com/office/drawing/2014/main" id="{F9473EAD-5481-4480-9386-DFAD33C2BF9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=""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196774" y="1209229"/>
            <a:ext cx="5920137" cy="3330077"/>
          </a:xfrm>
          <a:prstGeom prst="rect">
            <a:avLst/>
          </a:prstGeom>
        </p:spPr>
      </p:pic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3C697B4B-1184-4A71-A2C8-E883F25C61B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13412" y="-131214"/>
            <a:ext cx="1448210" cy="139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021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26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illage162916889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illage162916889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8364770" y="1968641"/>
            <a:ext cx="40310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trấn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41863" y="1884744"/>
            <a:ext cx="22214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town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(n)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082"/>
            <a:ext cx="930214" cy="880301"/>
          </a:xfrm>
          <a:prstGeom prst="rect">
            <a:avLst/>
          </a:prstGeom>
          <a:noFill/>
        </p:spPr>
      </p:pic>
      <p:pic>
        <p:nvPicPr>
          <p:cNvPr id="7" name="Do-you-live-in-a-town-or-in-a-162875772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20449" y="7199386"/>
            <a:ext cx="406400" cy="406400"/>
          </a:xfrm>
          <a:prstGeom prst="rect">
            <a:avLst/>
          </a:prstGeom>
        </p:spPr>
      </p:pic>
      <p:pic>
        <p:nvPicPr>
          <p:cNvPr id="17" name="Picture 16" descr="A picture containing outdoor, building, sky, road&#10;&#10;Description automatically generated">
            <a:extLst>
              <a:ext uri="{FF2B5EF4-FFF2-40B4-BE49-F238E27FC236}">
                <a16:creationId xmlns:a16="http://schemas.microsoft.com/office/drawing/2014/main" id="{FBA06F86-20D6-45A7-B118-65CDC23EABD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=""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251164" y="1529178"/>
            <a:ext cx="5699465" cy="379964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C869F30-8F66-4A9F-BAC7-3BDBEDFBD269}"/>
              </a:ext>
            </a:extLst>
          </p:cNvPr>
          <p:cNvSpPr txBox="1"/>
          <p:nvPr/>
        </p:nvSpPr>
        <p:spPr>
          <a:xfrm>
            <a:off x="952500" y="6858000"/>
            <a:ext cx="10287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>
                <a:hlinkClick r:id="rId8" tooltip="https://en.wikipedia.org/wiki/Old_Town,_Toronto"/>
              </a:rPr>
              <a:t>This Photo</a:t>
            </a:r>
            <a:r>
              <a:rPr lang="en-US" sz="900"/>
              <a:t> by Unknown Author is licensed under </a:t>
            </a:r>
            <a:r>
              <a:rPr lang="en-US" sz="900">
                <a:hlinkClick r:id="rId9" tooltip="https://creativecommons.org/licenses/by-sa/3.0/"/>
              </a:rPr>
              <a:t>CC BY-SA</a:t>
            </a:r>
            <a:endParaRPr lang="en-US" sz="900"/>
          </a:p>
        </p:txBody>
      </p:sp>
      <p:pic>
        <p:nvPicPr>
          <p:cNvPr id="10" name="Picture 9" descr="Logo, company name&#10;&#10;Description automatically generated">
            <a:extLst>
              <a:ext uri="{FF2B5EF4-FFF2-40B4-BE49-F238E27FC236}">
                <a16:creationId xmlns:a16="http://schemas.microsoft.com/office/drawing/2014/main" id="{98232818-F117-49B7-82C5-E74B14BAA0D7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13412" y="-131214"/>
            <a:ext cx="1448210" cy="139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01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01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own162916897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own162916897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8277827" y="2002592"/>
            <a:ext cx="34493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38148" y="1971815"/>
            <a:ext cx="41565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famous 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24" name="Picture 23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1082"/>
            <a:ext cx="930214" cy="880301"/>
          </a:xfrm>
          <a:prstGeom prst="rect">
            <a:avLst/>
          </a:prstGeom>
          <a:noFill/>
        </p:spPr>
      </p:pic>
      <p:pic>
        <p:nvPicPr>
          <p:cNvPr id="16" name="Ho-Chi-Minh-city-is-famous-for162875785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54767" y="6340605"/>
            <a:ext cx="406400" cy="4064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C43381B-9B6D-40C3-A8D2-34DB0E288EE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777" y="1685938"/>
            <a:ext cx="4575523" cy="2853175"/>
          </a:xfrm>
          <a:prstGeom prst="rect">
            <a:avLst/>
          </a:prstGeom>
        </p:spPr>
      </p:pic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3A112411-9C79-47D9-8AC2-C342EE03183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13412" y="-131214"/>
            <a:ext cx="1448210" cy="1399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372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95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amous-for-162916906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amous-for-162916906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0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863692465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Words>413</Words>
  <Application>Microsoft Office PowerPoint</Application>
  <PresentationFormat>Widescreen</PresentationFormat>
  <Paragraphs>114</Paragraphs>
  <Slides>21</Slides>
  <Notes>0</Notes>
  <HiddenSlides>0</HiddenSlides>
  <MMClips>11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Calibri</vt:lpstr>
      <vt:lpstr>Adobe Gothic Std B</vt:lpstr>
      <vt:lpstr>Bauhaus 93</vt:lpstr>
      <vt:lpstr>Adobe Garamond Pro Bold</vt:lpstr>
      <vt:lpstr>Times New Roman</vt:lpstr>
      <vt:lpstr>Arial</vt:lpstr>
      <vt:lpstr>Adobe Fangsong Std R</vt:lpstr>
      <vt:lpstr>1_Office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np</cp:lastModifiedBy>
  <cp:revision>115</cp:revision>
  <cp:lastPrinted>2021-08-11T00:59:13Z</cp:lastPrinted>
  <dcterms:created xsi:type="dcterms:W3CDTF">2021-08-05T04:02:50Z</dcterms:created>
  <dcterms:modified xsi:type="dcterms:W3CDTF">2024-06-09T15:02:54Z</dcterms:modified>
</cp:coreProperties>
</file>