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7" r:id="rId2"/>
    <p:sldId id="344" r:id="rId3"/>
    <p:sldId id="257" r:id="rId4"/>
    <p:sldId id="345" r:id="rId5"/>
    <p:sldId id="258" r:id="rId6"/>
    <p:sldId id="259" r:id="rId7"/>
    <p:sldId id="261" r:id="rId8"/>
    <p:sldId id="262" r:id="rId9"/>
    <p:sldId id="346" r:id="rId10"/>
    <p:sldId id="263" r:id="rId11"/>
    <p:sldId id="265" r:id="rId12"/>
    <p:sldId id="264" r:id="rId13"/>
    <p:sldId id="350" r:id="rId14"/>
    <p:sldId id="266" r:id="rId15"/>
    <p:sldId id="349" r:id="rId16"/>
    <p:sldId id="348" r:id="rId17"/>
  </p:sldIdLst>
  <p:sldSz cx="12192000" cy="6858000"/>
  <p:notesSz cx="6858000" cy="9144000"/>
  <p:embeddedFontLs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Roboto" panose="020B060402020202020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822" initials="u" lastIdx="3" clrIdx="0">
    <p:extLst>
      <p:ext uri="{19B8F6BF-5375-455C-9EA6-DF929625EA0E}">
        <p15:presenceInfo xmlns:p15="http://schemas.microsoft.com/office/powerpoint/2012/main" userId="S::user822@sfzcs.onmicrosoft.com::331031e0-aab3-4edc-875c-fe4ab02327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80C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8T11:16:58.076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8T11:16:58.076" idx="2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08T10:47:02.067" idx="3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5E9D0-FEB1-4E71-8F68-3F8A6EB34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4EB8B-3E4B-49EF-9006-D9DB13B483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A57AF-F0F5-4B8E-B0A2-B2E251A96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CBD7A0-D338-4697-81D6-DC80C605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A9E32-E086-4C15-A404-80ED90203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487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E67E8-C3E3-4CC1-B056-4CE9E4B79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661B91-6CD8-437B-8AAD-271E33F6B5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61621-BA81-4268-B93E-8D22D6C1A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9D56D-F11D-4D13-8D1F-DC2D2BDD1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3B2C4-25AA-41F9-8E03-84EFA4F16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739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953D90-00F3-4BA1-8644-E8BE0D958F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64B5D7-2461-49DC-A2A9-62EFF2DD95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6D0C6-D79B-4E70-8221-2CC71D5CF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F2F2A-4E98-4F9B-BBAA-0F628BECF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D658F-FA59-4F92-A200-1751538F4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28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49C47-E3F2-4004-B944-13F1B5AB3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081FD-F6D5-4B71-853A-70575BF50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24C4A-1AFB-4B3F-9AAA-D6F34DB03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99D1A-892F-46DC-8B02-72D6B1537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AB46B-C04A-444E-9CA3-A346BA09D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7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5EF36-B6F4-4229-85D3-B789B35A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D811C-1169-43A7-843B-7D654AB1B5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6DF94-2AEC-4EEB-A499-A47330D13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9C8536-8A7D-4EC4-99E6-FEAB6CD55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C3FB5F-DD3D-4026-8EB0-693ACC904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434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A7487-EC13-45AA-A173-7E9F350F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1F762-EA87-409E-82C1-A54B52E245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9923F-CFF6-45E1-8722-F5D1D1711F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BD7DF9-E40B-4699-90DC-75FDDFA3C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6D44F2-B272-4EFA-8D30-C0AA0626F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4FA082-6EB2-4720-865E-1F1BEB9DA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5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8115D-1A7A-4C0A-9099-61522CE9F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21CE3-9CFA-4370-92DB-2E9C7DF40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0CC3E0-A843-4230-8488-C91C617D1D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8327BC-13FB-49F1-8B6E-6F441E6E4C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986D18-36AD-4EB2-99CB-40FFDA8639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3BBD30-99D7-4A96-B192-F24546333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C61197-C29D-4BEE-AFD6-ED8BC6110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18CDCB-3375-45F3-9F5C-24AA30B4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6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AD129-32CA-42F6-A816-B2D628F39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52A143-B9E0-4EC5-AEBF-1E70985F9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D47E68-608F-4EC2-9FE7-105691E14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9EA4E6-597E-4689-9B04-1D030AEFD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543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03163C-23C9-4DC5-872C-4C75C9410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FA6B16-AD02-479A-A9D7-B2EF461FC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7140E1-BCC6-4709-81DE-327730C38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02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5B189-255A-48B8-9F12-CACA860A9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5544D-AF08-4288-82F6-A683EF359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191979-DB80-41BF-8385-56D11AB337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D01073-1B59-4F29-9599-7BF6F9A27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1B5F0C-EC8D-44AB-9DF2-29A62397E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87AF47-32F4-4394-9FFD-C59A7B001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5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A3529-6394-4972-B1FC-2FF4C30C3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55D95D-424A-4786-81F8-3BAA13D5FB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261374-1732-49E2-B3A5-6063EA3C8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F343D2-DECA-446F-B682-8D643B928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D9CCF2-C41F-4853-8374-2C98186B3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FB2482-6201-4709-A19B-1C7AB2772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8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7A427B-467E-4EC4-86E0-29662A248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5CE74-1B63-47F5-A703-66FE06C9B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0DE92-1ED9-4C07-8A38-4F19EBA4EE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EB128-0A1B-4D73-B277-16675136BC2A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D9C0D6-5E59-41F7-8B2A-DE2365E877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81543-40F4-42B8-A778-6832C53921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EDF8E-DF84-461E-9627-B277EADEB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78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riterightwords.com/book-love-reading/" TargetMode="External"/><Relationship Id="rId5" Type="http://schemas.openxmlformats.org/officeDocument/2006/relationships/image" Target="../media/image3.jpg"/><Relationship Id="rId4" Type="http://schemas.openxmlformats.org/officeDocument/2006/relationships/hyperlink" Target="https://www.flickr.com/photos/biagkensiak/26260385176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licdomainfiles.com/show_file.php?id=13980910216921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1370060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ntoineta.wordpress.com/2013/07/21/wordwall-%D1%81%D0%BE%D1%84%D1%82%D1%83%D0%B5%D1%80-%D0%B7%D0%B0-%D1%81%D1%8A%D0%B7%D0%B4%D0%B0%D0%B2%D0%B0%D0%BD%D0%B5-%D0%BD%D0%B0-%D0%B8%D0%BD%D1%82%D0%B5%D1%80%D0%B0%D0%BA%D1%82%D0%B8%D0%B2%D0%BD/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note-sticky-note-yellow-pad-145514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note-sticky-note-yellow-pad-145514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A picture containing sky, road, dancer, sport&#10;&#10;Description automatically generated">
            <a:extLst>
              <a:ext uri="{FF2B5EF4-FFF2-40B4-BE49-F238E27FC236}">
                <a16:creationId xmlns:a16="http://schemas.microsoft.com/office/drawing/2014/main" id="{44C5CA3B-D38E-46B2-8D32-EE4DA04AE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-43817" y="0"/>
            <a:ext cx="7007849" cy="4646807"/>
          </a:xfrm>
          <a:prstGeom prst="rect">
            <a:avLst/>
          </a:prstGeom>
        </p:spPr>
      </p:pic>
      <p:pic>
        <p:nvPicPr>
          <p:cNvPr id="51" name="Picture 50" descr="A child reading a book&#10;&#10;Description automatically generated with medium confidence">
            <a:extLst>
              <a:ext uri="{FF2B5EF4-FFF2-40B4-BE49-F238E27FC236}">
                <a16:creationId xmlns:a16="http://schemas.microsoft.com/office/drawing/2014/main" id="{5731279F-581A-4444-BE7C-A2FDC465D1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5732666" y="-1"/>
            <a:ext cx="6459334" cy="432066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68AC1EC-4737-410D-A996-12A0258DEDF3}"/>
              </a:ext>
            </a:extLst>
          </p:cNvPr>
          <p:cNvSpPr/>
          <p:nvPr/>
        </p:nvSpPr>
        <p:spPr>
          <a:xfrm rot="2680786">
            <a:off x="4086269" y="1410877"/>
            <a:ext cx="4019463" cy="3898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975BBE2-345F-4962-B844-86946F89502F}"/>
              </a:ext>
            </a:extLst>
          </p:cNvPr>
          <p:cNvSpPr/>
          <p:nvPr/>
        </p:nvSpPr>
        <p:spPr>
          <a:xfrm>
            <a:off x="3942726" y="5822760"/>
            <a:ext cx="594804" cy="5948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3B51BD-4062-4549-A81C-69A33E0CABFD}"/>
              </a:ext>
            </a:extLst>
          </p:cNvPr>
          <p:cNvSpPr/>
          <p:nvPr/>
        </p:nvSpPr>
        <p:spPr>
          <a:xfrm>
            <a:off x="2724847" y="4853676"/>
            <a:ext cx="594804" cy="5948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7DCD63E-AE9E-41B2-BF0F-6F2C53D76E6E}"/>
              </a:ext>
            </a:extLst>
          </p:cNvPr>
          <p:cNvSpPr/>
          <p:nvPr/>
        </p:nvSpPr>
        <p:spPr>
          <a:xfrm>
            <a:off x="6934025" y="5813990"/>
            <a:ext cx="594804" cy="5948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8F0F15E-822B-4850-8231-263A488D4CB8}"/>
              </a:ext>
            </a:extLst>
          </p:cNvPr>
          <p:cNvSpPr/>
          <p:nvPr/>
        </p:nvSpPr>
        <p:spPr>
          <a:xfrm>
            <a:off x="8073031" y="5095703"/>
            <a:ext cx="594804" cy="5948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79BEDEE-8438-449D-ADE7-AC69F55C6D2B}"/>
              </a:ext>
            </a:extLst>
          </p:cNvPr>
          <p:cNvCxnSpPr>
            <a:cxnSpLocks/>
          </p:cNvCxnSpPr>
          <p:nvPr/>
        </p:nvCxnSpPr>
        <p:spPr>
          <a:xfrm>
            <a:off x="2993292" y="3938956"/>
            <a:ext cx="2243017" cy="222049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F4F00A3-94B1-4E89-8F38-F34DFD88132B}"/>
              </a:ext>
            </a:extLst>
          </p:cNvPr>
          <p:cNvCxnSpPr>
            <a:cxnSpLocks/>
          </p:cNvCxnSpPr>
          <p:nvPr/>
        </p:nvCxnSpPr>
        <p:spPr>
          <a:xfrm flipH="1">
            <a:off x="6299730" y="3806832"/>
            <a:ext cx="2596157" cy="268849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7039CA3-E172-46F9-A653-FFEE7187B10A}"/>
              </a:ext>
            </a:extLst>
          </p:cNvPr>
          <p:cNvSpPr txBox="1"/>
          <p:nvPr/>
        </p:nvSpPr>
        <p:spPr>
          <a:xfrm>
            <a:off x="5236309" y="2025943"/>
            <a:ext cx="2292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400" b="1" dirty="0">
                <a:solidFill>
                  <a:srgbClr val="80C8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en-US" sz="4400" b="1" dirty="0">
              <a:solidFill>
                <a:srgbClr val="80C8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3BA6036-D5B5-4359-8219-FA80E06AE09A}"/>
              </a:ext>
            </a:extLst>
          </p:cNvPr>
          <p:cNvSpPr/>
          <p:nvPr/>
        </p:nvSpPr>
        <p:spPr>
          <a:xfrm rot="2829175">
            <a:off x="5493234" y="5021196"/>
            <a:ext cx="329145" cy="329145"/>
          </a:xfrm>
          <a:prstGeom prst="rect">
            <a:avLst/>
          </a:prstGeom>
          <a:solidFill>
            <a:srgbClr val="80C8A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1298C0A-6C65-4492-9F03-2BC7254E830A}"/>
              </a:ext>
            </a:extLst>
          </p:cNvPr>
          <p:cNvSpPr txBox="1"/>
          <p:nvPr/>
        </p:nvSpPr>
        <p:spPr>
          <a:xfrm>
            <a:off x="4448594" y="2836425"/>
            <a:ext cx="34628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400" b="1" dirty="0"/>
              <a:t>    </a:t>
            </a:r>
            <a:r>
              <a:rPr lang="en-SG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Festivals &amp;</a:t>
            </a:r>
          </a:p>
          <a:p>
            <a:r>
              <a:rPr lang="en-SG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Free time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350C6D2-E057-4A12-9B07-60BC72308711}"/>
              </a:ext>
            </a:extLst>
          </p:cNvPr>
          <p:cNvSpPr/>
          <p:nvPr/>
        </p:nvSpPr>
        <p:spPr>
          <a:xfrm rot="2829175">
            <a:off x="4566433" y="4239536"/>
            <a:ext cx="329145" cy="329145"/>
          </a:xfrm>
          <a:prstGeom prst="rect">
            <a:avLst/>
          </a:prstGeom>
          <a:solidFill>
            <a:srgbClr val="80C8A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8615FBE-B2B0-4D8A-B19D-79C740FC0688}"/>
              </a:ext>
            </a:extLst>
          </p:cNvPr>
          <p:cNvSpPr/>
          <p:nvPr/>
        </p:nvSpPr>
        <p:spPr>
          <a:xfrm rot="2829175">
            <a:off x="3687535" y="3325216"/>
            <a:ext cx="329145" cy="329145"/>
          </a:xfrm>
          <a:prstGeom prst="rect">
            <a:avLst/>
          </a:prstGeom>
          <a:solidFill>
            <a:srgbClr val="80C8A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599BB15-99C4-4F38-B013-27F495530DDE}"/>
              </a:ext>
            </a:extLst>
          </p:cNvPr>
          <p:cNvSpPr/>
          <p:nvPr/>
        </p:nvSpPr>
        <p:spPr>
          <a:xfrm rot="2829175">
            <a:off x="6367734" y="5298290"/>
            <a:ext cx="329145" cy="329145"/>
          </a:xfrm>
          <a:prstGeom prst="rect">
            <a:avLst/>
          </a:prstGeom>
          <a:solidFill>
            <a:srgbClr val="80C8A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88C6845-52B9-4753-967F-CA9B0BCF9FE8}"/>
              </a:ext>
            </a:extLst>
          </p:cNvPr>
          <p:cNvSpPr/>
          <p:nvPr/>
        </p:nvSpPr>
        <p:spPr>
          <a:xfrm rot="2829175">
            <a:off x="7272104" y="4350980"/>
            <a:ext cx="329145" cy="329145"/>
          </a:xfrm>
          <a:prstGeom prst="rect">
            <a:avLst/>
          </a:prstGeom>
          <a:solidFill>
            <a:srgbClr val="80C8A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C72DA9C-8F19-4B93-A130-4D5DD37F6E4A}"/>
              </a:ext>
            </a:extLst>
          </p:cNvPr>
          <p:cNvSpPr/>
          <p:nvPr/>
        </p:nvSpPr>
        <p:spPr>
          <a:xfrm rot="2829175">
            <a:off x="8049861" y="3573424"/>
            <a:ext cx="329145" cy="329145"/>
          </a:xfrm>
          <a:prstGeom prst="rect">
            <a:avLst/>
          </a:prstGeom>
          <a:solidFill>
            <a:srgbClr val="80C8A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63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reez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breez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10" grpId="0" animBg="1"/>
          <p:bldP spid="11" grpId="0" animBg="1"/>
          <p:bldP spid="28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breez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breez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2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2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2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10" grpId="0" animBg="1"/>
          <p:bldP spid="11" grpId="0" animBg="1"/>
          <p:bldP spid="28" grpId="0"/>
          <p:bldP spid="3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D22D508-0DF5-48BC-A61A-1662DE3D064C}"/>
              </a:ext>
            </a:extLst>
          </p:cNvPr>
          <p:cNvSpPr txBox="1"/>
          <p:nvPr/>
        </p:nvSpPr>
        <p:spPr>
          <a:xfrm>
            <a:off x="4158461" y="3774349"/>
            <a:ext cx="58977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400" b="1" i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Trạng</a:t>
            </a:r>
            <a:r>
              <a:rPr lang="en-SG" sz="4400" b="1" i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4400" b="1" i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từ</a:t>
            </a:r>
            <a:r>
              <a:rPr lang="en-SG" sz="4400" b="1" i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4400" b="1" i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chỉ</a:t>
            </a:r>
            <a:r>
              <a:rPr lang="en-SG" sz="4400" b="1" i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4400" b="1" i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tần</a:t>
            </a:r>
            <a:r>
              <a:rPr lang="en-SG" sz="4400" b="1" i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4400" b="1" i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xuất</a:t>
            </a:r>
            <a:endParaRPr lang="en-US" sz="4400" b="1" i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F6C18A3-C0BC-4703-B576-6EC510EDE177}"/>
              </a:ext>
            </a:extLst>
          </p:cNvPr>
          <p:cNvGrpSpPr/>
          <p:nvPr/>
        </p:nvGrpSpPr>
        <p:grpSpPr>
          <a:xfrm>
            <a:off x="2791055" y="2562779"/>
            <a:ext cx="7424099" cy="1000125"/>
            <a:chOff x="2604208" y="1343579"/>
            <a:chExt cx="6144273" cy="100012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30B2B3B-D8EB-459B-9C89-D3701E411B04}"/>
                </a:ext>
              </a:extLst>
            </p:cNvPr>
            <p:cNvSpPr/>
            <p:nvPr/>
          </p:nvSpPr>
          <p:spPr>
            <a:xfrm>
              <a:off x="2604208" y="1343579"/>
              <a:ext cx="1000125" cy="1000125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136C3DE-AE6B-4F1D-B6B9-0268BAE49F5C}"/>
                </a:ext>
              </a:extLst>
            </p:cNvPr>
            <p:cNvSpPr/>
            <p:nvPr/>
          </p:nvSpPr>
          <p:spPr>
            <a:xfrm>
              <a:off x="3604333" y="1415293"/>
              <a:ext cx="5144148" cy="856696"/>
            </a:xfrm>
            <a:prstGeom prst="roundRect">
              <a:avLst>
                <a:gd name="adj" fmla="val 41791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80C8A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ADVERBS OF FREQUENCY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5858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7D778A5-296B-4C51-8B15-0309FB74B6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73" t="21359" r="54272" b="17540"/>
          <a:stretch/>
        </p:blipFill>
        <p:spPr>
          <a:xfrm>
            <a:off x="426126" y="1668497"/>
            <a:ext cx="4141789" cy="46435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3F6BB0-D92E-4148-BE51-AD1B545F91C3}"/>
              </a:ext>
            </a:extLst>
          </p:cNvPr>
          <p:cNvSpPr txBox="1"/>
          <p:nvPr/>
        </p:nvSpPr>
        <p:spPr>
          <a:xfrm>
            <a:off x="546102" y="719969"/>
            <a:ext cx="4369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repeat. Practice the conversation with your partner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Graphical user interface, application, table, Excel&#10;&#10;Description automatically generated">
            <a:extLst>
              <a:ext uri="{FF2B5EF4-FFF2-40B4-BE49-F238E27FC236}">
                <a16:creationId xmlns:a16="http://schemas.microsoft.com/office/drawing/2014/main" id="{6EC1E373-458E-4D8C-8D30-3B9B33DB5A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719" t="35728" r="8482" b="50635"/>
          <a:stretch/>
        </p:blipFill>
        <p:spPr>
          <a:xfrm>
            <a:off x="4915942" y="1606161"/>
            <a:ext cx="6505897" cy="725366"/>
          </a:xfrm>
          <a:prstGeom prst="rect">
            <a:avLst/>
          </a:prstGeom>
        </p:spPr>
      </p:pic>
      <p:pic>
        <p:nvPicPr>
          <p:cNvPr id="8" name="Picture 7" descr="Graphical user interface, application, table, Excel&#10;&#10;Description automatically generated">
            <a:extLst>
              <a:ext uri="{FF2B5EF4-FFF2-40B4-BE49-F238E27FC236}">
                <a16:creationId xmlns:a16="http://schemas.microsoft.com/office/drawing/2014/main" id="{E9773DCF-07BE-4018-9499-E1B43659B3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373" t="56311" r="9053" b="33462"/>
          <a:stretch/>
        </p:blipFill>
        <p:spPr>
          <a:xfrm>
            <a:off x="4781341" y="3269060"/>
            <a:ext cx="6249880" cy="532048"/>
          </a:xfrm>
          <a:prstGeom prst="rect">
            <a:avLst/>
          </a:prstGeom>
        </p:spPr>
      </p:pic>
      <p:pic>
        <p:nvPicPr>
          <p:cNvPr id="9" name="Picture 8" descr="Graphical user interface, application, table, Excel&#10;&#10;Description automatically generated">
            <a:extLst>
              <a:ext uri="{FF2B5EF4-FFF2-40B4-BE49-F238E27FC236}">
                <a16:creationId xmlns:a16="http://schemas.microsoft.com/office/drawing/2014/main" id="{9C0A3CD6-4C2B-4DCB-956C-E842C67EFC2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131" t="71448" r="8762" b="17108"/>
          <a:stretch/>
        </p:blipFill>
        <p:spPr>
          <a:xfrm>
            <a:off x="4781341" y="4626590"/>
            <a:ext cx="6249880" cy="61435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BA4586-8789-45B5-B914-04188F5E1EB0}"/>
              </a:ext>
            </a:extLst>
          </p:cNvPr>
          <p:cNvSpPr txBox="1"/>
          <p:nvPr/>
        </p:nvSpPr>
        <p:spPr>
          <a:xfrm>
            <a:off x="4781341" y="587317"/>
            <a:ext cx="6249880" cy="83099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dirty="0">
                <a:solidFill>
                  <a:schemeClr val="bg1"/>
                </a:solidFill>
              </a:rPr>
              <a:t>  </a:t>
            </a:r>
            <a:r>
              <a:rPr lang="en-SG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POSITION </a:t>
            </a:r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ADVERBS OF FREQUENCY</a:t>
            </a:r>
          </a:p>
          <a:p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SG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SG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lang="en-SG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3B7766D-D8E9-4B0E-9F58-90C53D30D6FE}"/>
              </a:ext>
            </a:extLst>
          </p:cNvPr>
          <p:cNvSpPr/>
          <p:nvPr/>
        </p:nvSpPr>
        <p:spPr>
          <a:xfrm>
            <a:off x="7404692" y="1550966"/>
            <a:ext cx="1023934" cy="78056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1163F49-5F63-4291-9CC3-B4262C4B1D89}"/>
              </a:ext>
            </a:extLst>
          </p:cNvPr>
          <p:cNvSpPr/>
          <p:nvPr/>
        </p:nvSpPr>
        <p:spPr>
          <a:xfrm>
            <a:off x="5717934" y="3108744"/>
            <a:ext cx="949196" cy="8815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353DF96-1487-4670-BC81-62F749167CFC}"/>
              </a:ext>
            </a:extLst>
          </p:cNvPr>
          <p:cNvSpPr/>
          <p:nvPr/>
        </p:nvSpPr>
        <p:spPr>
          <a:xfrm>
            <a:off x="5582009" y="4498166"/>
            <a:ext cx="1082361" cy="8815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46740A7-BD8E-4B32-9315-FFD0858B1D32}"/>
              </a:ext>
            </a:extLst>
          </p:cNvPr>
          <p:cNvSpPr/>
          <p:nvPr/>
        </p:nvSpPr>
        <p:spPr>
          <a:xfrm>
            <a:off x="7404692" y="4449556"/>
            <a:ext cx="941754" cy="88151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23B349C-FA6D-400B-9997-F307EFC7DB76}"/>
              </a:ext>
            </a:extLst>
          </p:cNvPr>
          <p:cNvSpPr/>
          <p:nvPr/>
        </p:nvSpPr>
        <p:spPr>
          <a:xfrm>
            <a:off x="4781341" y="2482386"/>
            <a:ext cx="811591" cy="301841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9722980-2B62-4FDD-B750-DEBE11AD7957}"/>
              </a:ext>
            </a:extLst>
          </p:cNvPr>
          <p:cNvSpPr txBox="1"/>
          <p:nvPr/>
        </p:nvSpPr>
        <p:spPr>
          <a:xfrm>
            <a:off x="5592932" y="2351707"/>
            <a:ext cx="6505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Before normal verbs: </a:t>
            </a:r>
            <a:r>
              <a:rPr lang="en-SG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S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48CA3C-E35F-4410-A4E6-67C2337B4D9C}"/>
              </a:ext>
            </a:extLst>
          </p:cNvPr>
          <p:cNvSpPr txBox="1"/>
          <p:nvPr/>
        </p:nvSpPr>
        <p:spPr>
          <a:xfrm>
            <a:off x="5662291" y="3990260"/>
            <a:ext cx="5802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After “ to be” : </a:t>
            </a:r>
            <a:r>
              <a:rPr lang="en-SG" sz="2400" dirty="0" err="1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Sau</a:t>
            </a:r>
            <a:r>
              <a:rPr lang="en-SG" sz="2400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đông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từ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“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tobe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”</a:t>
            </a:r>
            <a:endParaRPr lang="en-US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8B1E68-38A2-4E83-9A81-90C14D3E3782}"/>
              </a:ext>
            </a:extLst>
          </p:cNvPr>
          <p:cNvSpPr txBox="1"/>
          <p:nvPr/>
        </p:nvSpPr>
        <p:spPr>
          <a:xfrm>
            <a:off x="5662291" y="5377313"/>
            <a:ext cx="6505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Between “ don’t/doesn’t” and verb: </a:t>
            </a:r>
          </a:p>
          <a:p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Giữa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don’t/doesn’t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và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động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từ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trong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câu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phủ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SG" sz="2400" dirty="0" err="1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định</a:t>
            </a:r>
            <a:r>
              <a:rPr lang="en-SG" sz="2400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17666E2-B652-47D7-8AD5-5E55308B2ABB}"/>
              </a:ext>
            </a:extLst>
          </p:cNvPr>
          <p:cNvSpPr/>
          <p:nvPr/>
        </p:nvSpPr>
        <p:spPr>
          <a:xfrm>
            <a:off x="723900" y="5499272"/>
            <a:ext cx="1778166" cy="63202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How often do you play soccer?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993845A-2E2F-473D-903A-081C0879AF1D}"/>
              </a:ext>
            </a:extLst>
          </p:cNvPr>
          <p:cNvSpPr/>
          <p:nvPr/>
        </p:nvSpPr>
        <p:spPr>
          <a:xfrm>
            <a:off x="2616997" y="5525046"/>
            <a:ext cx="1778166" cy="73062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chemeClr val="tx1"/>
                </a:solidFill>
              </a:rPr>
              <a:t>I usually play soccer on the weekend </a:t>
            </a:r>
          </a:p>
        </p:txBody>
      </p:sp>
      <p:pic>
        <p:nvPicPr>
          <p:cNvPr id="3" name="CD1-TRACK 43">
            <a:hlinkClick r:id="" action="ppaction://media"/>
            <a:extLst>
              <a:ext uri="{FF2B5EF4-FFF2-40B4-BE49-F238E27FC236}">
                <a16:creationId xmlns:a16="http://schemas.microsoft.com/office/drawing/2014/main" id="{FA96F070-F97A-4780-AC45-694D8F6E6A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16996" y="25480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6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26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EAE00F-0343-4C0E-BEC4-831B66EC369E}"/>
              </a:ext>
            </a:extLst>
          </p:cNvPr>
          <p:cNvSpPr txBox="1"/>
          <p:nvPr/>
        </p:nvSpPr>
        <p:spPr>
          <a:xfrm>
            <a:off x="1679032" y="429204"/>
            <a:ext cx="7768064" cy="52322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dirty="0">
                <a:solidFill>
                  <a:schemeClr val="bg1"/>
                </a:solidFill>
              </a:rPr>
              <a:t>           </a:t>
            </a:r>
            <a:r>
              <a:rPr lang="en-SG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 in the blanks with adverbs of </a:t>
            </a:r>
            <a:r>
              <a:rPr lang="en-SG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frequency.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BDC608-337E-45CF-BE86-A2DD1C785118}"/>
              </a:ext>
            </a:extLst>
          </p:cNvPr>
          <p:cNvSpPr/>
          <p:nvPr/>
        </p:nvSpPr>
        <p:spPr>
          <a:xfrm>
            <a:off x="602240" y="1203055"/>
            <a:ext cx="10525965" cy="4878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5FB4-1F32-48CE-8DC8-DBEC1B8B1C84}"/>
              </a:ext>
            </a:extLst>
          </p:cNvPr>
          <p:cNvSpPr txBox="1"/>
          <p:nvPr/>
        </p:nvSpPr>
        <p:spPr>
          <a:xfrm>
            <a:off x="985418" y="1349580"/>
            <a:ext cx="8327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1. I ________________ go to the park on the weekends. </a:t>
            </a:r>
            <a:endParaRPr lang="en-US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08D187-419A-40FE-9BF2-ED889020472D}"/>
              </a:ext>
            </a:extLst>
          </p:cNvPr>
          <p:cNvSpPr txBox="1"/>
          <p:nvPr/>
        </p:nvSpPr>
        <p:spPr>
          <a:xfrm>
            <a:off x="985418" y="1909260"/>
            <a:ext cx="704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2. She _______________</a:t>
            </a: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watches movies on Fridays.</a:t>
            </a:r>
            <a:endParaRPr lang="en-US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4F87B4-28B5-411E-A2B6-15357BE1A527}"/>
              </a:ext>
            </a:extLst>
          </p:cNvPr>
          <p:cNvSpPr txBox="1"/>
          <p:nvPr/>
        </p:nvSpPr>
        <p:spPr>
          <a:xfrm>
            <a:off x="985418" y="2468940"/>
            <a:ext cx="704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3. He ____________ plays basketball.</a:t>
            </a:r>
            <a:endParaRPr lang="en-US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0005E4-1D7E-4AA0-ADA7-7898118C8311}"/>
              </a:ext>
            </a:extLst>
          </p:cNvPr>
          <p:cNvSpPr txBox="1"/>
          <p:nvPr/>
        </p:nvSpPr>
        <p:spPr>
          <a:xfrm>
            <a:off x="985418" y="3216128"/>
            <a:ext cx="7927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4. They __________________ go swimming on Sundays.</a:t>
            </a:r>
            <a:endParaRPr lang="en-US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F93EC7-DE82-407A-9929-3B30BF7BE939}"/>
              </a:ext>
            </a:extLst>
          </p:cNvPr>
          <p:cNvSpPr txBox="1"/>
          <p:nvPr/>
        </p:nvSpPr>
        <p:spPr>
          <a:xfrm>
            <a:off x="985418" y="3957632"/>
            <a:ext cx="704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5. Sam _____________________plays video games.</a:t>
            </a:r>
            <a:endParaRPr lang="en-US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C3994E-229E-4E1A-940D-B67EA0CBBEC8}"/>
              </a:ext>
            </a:extLst>
          </p:cNvPr>
          <p:cNvSpPr txBox="1"/>
          <p:nvPr/>
        </p:nvSpPr>
        <p:spPr>
          <a:xfrm>
            <a:off x="861131" y="5078063"/>
            <a:ext cx="704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6. Milly ________________reads.</a:t>
            </a:r>
            <a:endParaRPr lang="en-US" sz="24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DE3BE4A-7446-421A-BEB5-74788CF23AC2}"/>
              </a:ext>
            </a:extLst>
          </p:cNvPr>
          <p:cNvGrpSpPr/>
          <p:nvPr/>
        </p:nvGrpSpPr>
        <p:grpSpPr>
          <a:xfrm>
            <a:off x="8389398" y="1420067"/>
            <a:ext cx="2581447" cy="391178"/>
            <a:chOff x="8389398" y="1420067"/>
            <a:chExt cx="2581447" cy="39117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0211926-0E15-4D53-A755-0336EC484BEA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A53C5CF-B679-4D11-AAB4-1E1F3D4348BD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10CED4-C7AD-41EB-A73E-E4D2AA3AF853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2005311-FB35-4599-9AE7-7E7B8901683D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1113EF4-198C-47D6-9452-7F69CCEE1DDB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8971398-424E-4F6F-A944-38F89FCE5528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A473578-0CA8-4E23-BE37-2B593B3810B9}"/>
              </a:ext>
            </a:extLst>
          </p:cNvPr>
          <p:cNvGrpSpPr/>
          <p:nvPr/>
        </p:nvGrpSpPr>
        <p:grpSpPr>
          <a:xfrm>
            <a:off x="8390375" y="1909821"/>
            <a:ext cx="2581447" cy="391178"/>
            <a:chOff x="8389398" y="1420067"/>
            <a:chExt cx="2581447" cy="39117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46C5440-50BE-4565-ABA7-57F59769C323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2CF0187-2351-4F02-BC0F-C4D2B227AA1F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620571A-E523-4A71-AB90-BE02223DDB99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E5EC2BC-178E-43F6-9168-3278D785804A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9D859E4-936A-465E-8C33-5F1BE0028F27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FACFF31-3CB2-4E5E-BACF-DFCDAAE570AD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64DB99A-C2DF-48C9-822F-151FE1070F11}"/>
              </a:ext>
            </a:extLst>
          </p:cNvPr>
          <p:cNvGrpSpPr/>
          <p:nvPr/>
        </p:nvGrpSpPr>
        <p:grpSpPr>
          <a:xfrm>
            <a:off x="8351372" y="2460859"/>
            <a:ext cx="2581447" cy="391178"/>
            <a:chOff x="8389398" y="1420067"/>
            <a:chExt cx="2581447" cy="39117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702DF1E-8930-45A8-8323-C12FA3624F10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0A3C410-DE51-4329-85B6-F96BB3909952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281C92A-1740-4519-94C1-6B24C7D42D05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4C2AA52-6790-451E-A296-83B9D12791EA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DEFFBAD-1C0E-4B6E-8695-02F460372A0A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E9A20B3-A4AA-4C44-BC90-A1F3DF642B60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3B75B82-9EC9-4E72-BF9B-5EE3D296DA9F}"/>
              </a:ext>
            </a:extLst>
          </p:cNvPr>
          <p:cNvGrpSpPr/>
          <p:nvPr/>
        </p:nvGrpSpPr>
        <p:grpSpPr>
          <a:xfrm>
            <a:off x="8351372" y="3251371"/>
            <a:ext cx="2581447" cy="391178"/>
            <a:chOff x="8389398" y="1420067"/>
            <a:chExt cx="2581447" cy="39117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E9756E4-69FC-4C1F-8505-89C5790BC824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BCDAC4B-D063-41DC-BB90-F157183484E2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A565039-D9AA-49EB-B33F-E3EE99F3DDCF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4E3CC3-0662-4C31-AB2B-0FCDBA48BC16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F561128-31AC-4281-A4CD-10AB6321EAF7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9E8BB4E-04C9-4536-B08B-9006571CE522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FDA8A90-A2E6-4470-8C81-2DC01B78D1AE}"/>
              </a:ext>
            </a:extLst>
          </p:cNvPr>
          <p:cNvGrpSpPr/>
          <p:nvPr/>
        </p:nvGrpSpPr>
        <p:grpSpPr>
          <a:xfrm>
            <a:off x="8351372" y="4028119"/>
            <a:ext cx="2581447" cy="391178"/>
            <a:chOff x="8389398" y="1420067"/>
            <a:chExt cx="2581447" cy="39117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725ABAA-8AC5-46EC-9515-E4EA4C179508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F9FB96C-9E67-498E-8B0B-67E2079A0EC6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DF32AD8-F69D-48B2-B4D5-1EA393FEAD12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1A4EDDB-36CF-40BB-B1B2-33D805BC40A3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472E1AB-9386-40B2-A878-2B6A2204D7C1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1CED8BF-A1A1-4696-8C6C-43871DD1F69B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8AFC88C-98FB-462B-9A72-5F1A2DB343AC}"/>
              </a:ext>
            </a:extLst>
          </p:cNvPr>
          <p:cNvGrpSpPr/>
          <p:nvPr/>
        </p:nvGrpSpPr>
        <p:grpSpPr>
          <a:xfrm>
            <a:off x="8328231" y="5046755"/>
            <a:ext cx="2581447" cy="391178"/>
            <a:chOff x="8389398" y="1420067"/>
            <a:chExt cx="2581447" cy="391178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68926DC-BDC2-463E-9596-A1A72C2FF479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6EB823E-1B7D-4F75-ABFB-53735B6A47DE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D21931F-34FF-449B-B16A-19A5C21D8F2A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3160528-5824-425C-B3DF-7B8A41BCB283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29DD39F-0295-4307-8379-BCDB63281C28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B77BB3E-5751-406B-A677-729D2DE131EB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D109150-352F-43FC-AF83-408983288BDD}"/>
              </a:ext>
            </a:extLst>
          </p:cNvPr>
          <p:cNvSpPr txBox="1"/>
          <p:nvPr/>
        </p:nvSpPr>
        <p:spPr>
          <a:xfrm>
            <a:off x="2139280" y="1341183"/>
            <a:ext cx="236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910BFA2-DE7A-4527-B3AE-95720A2898AA}"/>
              </a:ext>
            </a:extLst>
          </p:cNvPr>
          <p:cNvSpPr txBox="1"/>
          <p:nvPr/>
        </p:nvSpPr>
        <p:spPr>
          <a:xfrm>
            <a:off x="2259983" y="1937639"/>
            <a:ext cx="236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15BDE0D-70EA-457A-BEA7-345BC68C842F}"/>
              </a:ext>
            </a:extLst>
          </p:cNvPr>
          <p:cNvSpPr txBox="1"/>
          <p:nvPr/>
        </p:nvSpPr>
        <p:spPr>
          <a:xfrm>
            <a:off x="2259984" y="2473406"/>
            <a:ext cx="236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552A336-600A-4089-9268-E322450264A0}"/>
              </a:ext>
            </a:extLst>
          </p:cNvPr>
          <p:cNvSpPr txBox="1"/>
          <p:nvPr/>
        </p:nvSpPr>
        <p:spPr>
          <a:xfrm>
            <a:off x="2259984" y="3251371"/>
            <a:ext cx="236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068EDF7-81B8-428F-8BC5-E3952B51555E}"/>
              </a:ext>
            </a:extLst>
          </p:cNvPr>
          <p:cNvSpPr txBox="1"/>
          <p:nvPr/>
        </p:nvSpPr>
        <p:spPr>
          <a:xfrm>
            <a:off x="2259985" y="3950306"/>
            <a:ext cx="236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5FBA605-573B-4283-B067-C25B230C5A73}"/>
              </a:ext>
            </a:extLst>
          </p:cNvPr>
          <p:cNvSpPr txBox="1"/>
          <p:nvPr/>
        </p:nvSpPr>
        <p:spPr>
          <a:xfrm>
            <a:off x="2259986" y="5078063"/>
            <a:ext cx="236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rarely</a:t>
            </a:r>
          </a:p>
        </p:txBody>
      </p:sp>
    </p:spTree>
    <p:extLst>
      <p:ext uri="{BB962C8B-B14F-4D97-AF65-F5344CB8AC3E}">
        <p14:creationId xmlns:p14="http://schemas.microsoft.com/office/powerpoint/2010/main" val="3201513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866D80A-F13A-4810-A6CF-6A904DE51A57}"/>
              </a:ext>
            </a:extLst>
          </p:cNvPr>
          <p:cNvGrpSpPr/>
          <p:nvPr/>
        </p:nvGrpSpPr>
        <p:grpSpPr>
          <a:xfrm>
            <a:off x="2952750" y="403828"/>
            <a:ext cx="6144273" cy="1000125"/>
            <a:chOff x="1285875" y="4651988"/>
            <a:chExt cx="6144273" cy="100012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68C7950-B34B-4AD2-AE58-C1AB8FD80114}"/>
                </a:ext>
              </a:extLst>
            </p:cNvPr>
            <p:cNvSpPr/>
            <p:nvPr/>
          </p:nvSpPr>
          <p:spPr>
            <a:xfrm>
              <a:off x="1285875" y="4651988"/>
              <a:ext cx="1000125" cy="1000125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1B13A5F-A71F-4AF9-8069-71E1CC2CD4ED}"/>
                </a:ext>
              </a:extLst>
            </p:cNvPr>
            <p:cNvSpPr/>
            <p:nvPr/>
          </p:nvSpPr>
          <p:spPr>
            <a:xfrm>
              <a:off x="2362200" y="4723704"/>
              <a:ext cx="5067948" cy="856695"/>
            </a:xfrm>
            <a:prstGeom prst="roundRect">
              <a:avLst>
                <a:gd name="adj" fmla="val 41791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HOW OFTEN...............?</a:t>
              </a:r>
            </a:p>
          </p:txBody>
        </p:sp>
      </p:grp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D1B8C1B-40F5-4A09-BDE4-C9878AE7EC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t="10212" r="2233" b="10128"/>
          <a:stretch/>
        </p:blipFill>
        <p:spPr>
          <a:xfrm>
            <a:off x="943015" y="1593659"/>
            <a:ext cx="10305970" cy="463937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1A1C629-6A42-498C-AA00-A0D879CD3EFF}"/>
              </a:ext>
            </a:extLst>
          </p:cNvPr>
          <p:cNvSpPr/>
          <p:nvPr/>
        </p:nvSpPr>
        <p:spPr>
          <a:xfrm>
            <a:off x="2071429" y="1624291"/>
            <a:ext cx="3491171" cy="43859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use “ How often” to ask the times who do activities.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“how often”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xuyên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endParaRPr lang="en-US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452DDF-EFB1-4632-9826-C412CCC7D2FB}"/>
              </a:ext>
            </a:extLst>
          </p:cNvPr>
          <p:cNvSpPr txBox="1"/>
          <p:nvPr/>
        </p:nvSpPr>
        <p:spPr>
          <a:xfrm>
            <a:off x="7915275" y="1724025"/>
            <a:ext cx="2169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F6DC7E-1551-4964-A13F-9157BE3AF747}"/>
              </a:ext>
            </a:extLst>
          </p:cNvPr>
          <p:cNvSpPr txBox="1"/>
          <p:nvPr/>
        </p:nvSpPr>
        <p:spPr>
          <a:xfrm>
            <a:off x="7072207" y="3868779"/>
            <a:ext cx="3491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often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she make dinner?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1C5171-6FDB-44B0-ADCE-BB130DD6B71E}"/>
              </a:ext>
            </a:extLst>
          </p:cNvPr>
          <p:cNvSpPr txBox="1"/>
          <p:nvPr/>
        </p:nvSpPr>
        <p:spPr>
          <a:xfrm>
            <a:off x="7224260" y="2105404"/>
            <a:ext cx="3339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often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surf the internet?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289AC8-636A-4D0C-8217-1C793FECA442}"/>
              </a:ext>
            </a:extLst>
          </p:cNvPr>
          <p:cNvSpPr txBox="1"/>
          <p:nvPr/>
        </p:nvSpPr>
        <p:spPr>
          <a:xfrm>
            <a:off x="7224260" y="2873009"/>
            <a:ext cx="3795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surf the internet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surf the internet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once/twice a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week/everyday.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A52368-EF6C-45B5-8C0C-B350A0FC7260}"/>
              </a:ext>
            </a:extLst>
          </p:cNvPr>
          <p:cNvSpPr txBox="1"/>
          <p:nvPr/>
        </p:nvSpPr>
        <p:spPr>
          <a:xfrm>
            <a:off x="6959577" y="4611716"/>
            <a:ext cx="406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often/usually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 makes dinner.</a:t>
            </a:r>
          </a:p>
          <a:p>
            <a:pPr marL="285750" indent="-285750">
              <a:buFontTx/>
              <a:buChar char="-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makes dinner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once/twice a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week/everyday.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65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BDF2E8D-5A85-4F67-AEAD-765E8B89A2BE}"/>
              </a:ext>
            </a:extLst>
          </p:cNvPr>
          <p:cNvSpPr txBox="1"/>
          <p:nvPr/>
        </p:nvSpPr>
        <p:spPr>
          <a:xfrm>
            <a:off x="849920" y="505492"/>
            <a:ext cx="8460119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Look at the table and write the answers. 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CC99D78-C057-4506-970C-E2A1CD9F1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237296"/>
              </p:ext>
            </p:extLst>
          </p:nvPr>
        </p:nvGraphicFramePr>
        <p:xfrm>
          <a:off x="541539" y="1090269"/>
          <a:ext cx="6844683" cy="44582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9435">
                  <a:extLst>
                    <a:ext uri="{9D8B030D-6E8A-4147-A177-3AD203B41FA5}">
                      <a16:colId xmlns:a16="http://schemas.microsoft.com/office/drawing/2014/main" val="1886746679"/>
                    </a:ext>
                  </a:extLst>
                </a:gridCol>
                <a:gridCol w="1942616">
                  <a:extLst>
                    <a:ext uri="{9D8B030D-6E8A-4147-A177-3AD203B41FA5}">
                      <a16:colId xmlns:a16="http://schemas.microsoft.com/office/drawing/2014/main" val="4168739285"/>
                    </a:ext>
                  </a:extLst>
                </a:gridCol>
                <a:gridCol w="3232632">
                  <a:extLst>
                    <a:ext uri="{9D8B030D-6E8A-4147-A177-3AD203B41FA5}">
                      <a16:colId xmlns:a16="http://schemas.microsoft.com/office/drawing/2014/main" val="251906435"/>
                    </a:ext>
                  </a:extLst>
                </a:gridCol>
              </a:tblGrid>
              <a:tr h="8916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299524"/>
                  </a:ext>
                </a:extLst>
              </a:tr>
              <a:tr h="891655">
                <a:tc>
                  <a:txBody>
                    <a:bodyPr/>
                    <a:lstStyle/>
                    <a:p>
                      <a:pPr algn="ctr"/>
                      <a:r>
                        <a:rPr lang="en-SG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Jack</a:t>
                      </a:r>
                      <a:endParaRPr 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2400" dirty="0"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go shopping</a:t>
                      </a:r>
                      <a:endParaRPr lang="en-US" sz="2400" dirty="0"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226031"/>
                  </a:ext>
                </a:extLst>
              </a:tr>
              <a:tr h="891655">
                <a:tc>
                  <a:txBody>
                    <a:bodyPr/>
                    <a:lstStyle/>
                    <a:p>
                      <a:pPr algn="ctr"/>
                      <a:r>
                        <a:rPr lang="en-SG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Bobby</a:t>
                      </a:r>
                      <a:endParaRPr 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2400" dirty="0"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do homework</a:t>
                      </a:r>
                      <a:endParaRPr lang="en-US" sz="2400" dirty="0"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48493"/>
                  </a:ext>
                </a:extLst>
              </a:tr>
              <a:tr h="891655">
                <a:tc>
                  <a:txBody>
                    <a:bodyPr/>
                    <a:lstStyle/>
                    <a:p>
                      <a:pPr algn="ctr"/>
                      <a:r>
                        <a:rPr lang="en-SG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Sarah</a:t>
                      </a:r>
                      <a:endParaRPr 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2400" dirty="0"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play soccer</a:t>
                      </a:r>
                      <a:endParaRPr lang="en-US" sz="2400" dirty="0"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070157"/>
                  </a:ext>
                </a:extLst>
              </a:tr>
              <a:tr h="891655">
                <a:tc>
                  <a:txBody>
                    <a:bodyPr/>
                    <a:lstStyle/>
                    <a:p>
                      <a:pPr algn="ctr"/>
                      <a:r>
                        <a:rPr lang="en-SG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Amanda</a:t>
                      </a:r>
                      <a:endParaRPr 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2400" dirty="0">
                          <a:latin typeface="Times New Roman" panose="02020603050405020304" pitchFamily="18" charset="0"/>
                          <a:ea typeface="Roboto" panose="02000000000000000000" pitchFamily="2" charset="0"/>
                          <a:cs typeface="Times New Roman" panose="02020603050405020304" pitchFamily="18" charset="0"/>
                        </a:rPr>
                        <a:t>have barbecues</a:t>
                      </a:r>
                      <a:endParaRPr lang="en-US" sz="2400" dirty="0">
                        <a:latin typeface="Times New Roman" panose="02020603050405020304" pitchFamily="18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249521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45EED0-0AE9-4AD4-82B5-38181C6BDD0D}"/>
              </a:ext>
            </a:extLst>
          </p:cNvPr>
          <p:cNvSpPr/>
          <p:nvPr/>
        </p:nvSpPr>
        <p:spPr>
          <a:xfrm>
            <a:off x="719091" y="1429305"/>
            <a:ext cx="1180061" cy="5149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Name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C920CB7-D32B-4839-A5F5-E2AD1F951B61}"/>
              </a:ext>
            </a:extLst>
          </p:cNvPr>
          <p:cNvSpPr/>
          <p:nvPr/>
        </p:nvSpPr>
        <p:spPr>
          <a:xfrm>
            <a:off x="2470866" y="1429305"/>
            <a:ext cx="1493014" cy="5149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Activity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BE2790F-32EE-4DDB-9899-044DAFA76DDE}"/>
              </a:ext>
            </a:extLst>
          </p:cNvPr>
          <p:cNvSpPr/>
          <p:nvPr/>
        </p:nvSpPr>
        <p:spPr>
          <a:xfrm>
            <a:off x="4927802" y="1438744"/>
            <a:ext cx="2086951" cy="4960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Frequency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5C6D4A9-D8E4-4338-BF68-A8D40127008F}"/>
              </a:ext>
            </a:extLst>
          </p:cNvPr>
          <p:cNvGrpSpPr/>
          <p:nvPr/>
        </p:nvGrpSpPr>
        <p:grpSpPr>
          <a:xfrm>
            <a:off x="4618342" y="2392176"/>
            <a:ext cx="2581447" cy="391178"/>
            <a:chOff x="8389398" y="1420067"/>
            <a:chExt cx="2581447" cy="39117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1B212BB-E340-43E4-8381-163A0BAC420B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FFF663B-1C34-4F01-ABD4-2738034958BD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D7EA84-9C18-46CD-8EFE-C24EC4B8FCF3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0D78EA1-D32E-443E-A8BF-CA14826F6CBA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36DAFA5-D503-44AF-8C09-6EE1C2A2A7DD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3D9784-878A-47F9-840B-0C63620DCB17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A8963B8-7065-44C9-81FA-2AD32B99B6C3}"/>
              </a:ext>
            </a:extLst>
          </p:cNvPr>
          <p:cNvGrpSpPr/>
          <p:nvPr/>
        </p:nvGrpSpPr>
        <p:grpSpPr>
          <a:xfrm>
            <a:off x="4642072" y="3250200"/>
            <a:ext cx="2581447" cy="391178"/>
            <a:chOff x="8389398" y="1420067"/>
            <a:chExt cx="2581447" cy="39117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99BCA7B-C73C-44F9-92A2-43EF9FE36991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4E38DE-B3AE-4EA3-AC39-9BE449042923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F9D16EF-D58D-4279-8DEE-C5FAFA147E92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9BC337A-1583-4C19-82D8-877F53CF2537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7A40983-D863-4219-88CE-23F45ECDF8A1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CC27F0A-764F-4B21-ACA1-96436392A97A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BA398AA-C2B1-465A-BFE9-6CA50083629E}"/>
              </a:ext>
            </a:extLst>
          </p:cNvPr>
          <p:cNvGrpSpPr/>
          <p:nvPr/>
        </p:nvGrpSpPr>
        <p:grpSpPr>
          <a:xfrm>
            <a:off x="4665802" y="4074647"/>
            <a:ext cx="2581447" cy="391178"/>
            <a:chOff x="8389398" y="1420067"/>
            <a:chExt cx="2581447" cy="39117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583A53B-A5FB-4C72-B169-700E55A933C9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E685A56-84B2-4D60-B7B6-B65665E08C54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84B756B-71D4-4103-8D56-E66028BDA463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6E7E8FE-0A35-48C8-AB46-98EE32D1D989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EA87805-0BD0-469B-80EB-D6F130C915F0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2BD2556-B9FA-4847-833E-899D6F9A9EAD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3C241BF-D194-4147-B9BA-63C2B90BDEBF}"/>
              </a:ext>
            </a:extLst>
          </p:cNvPr>
          <p:cNvGrpSpPr/>
          <p:nvPr/>
        </p:nvGrpSpPr>
        <p:grpSpPr>
          <a:xfrm>
            <a:off x="4618342" y="4899094"/>
            <a:ext cx="2581447" cy="391178"/>
            <a:chOff x="8389398" y="1420067"/>
            <a:chExt cx="2581447" cy="391178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C50343F-7F84-4B71-A5E2-A0BFBE232A9D}"/>
                </a:ext>
              </a:extLst>
            </p:cNvPr>
            <p:cNvSpPr/>
            <p:nvPr/>
          </p:nvSpPr>
          <p:spPr>
            <a:xfrm>
              <a:off x="8389398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8813E07-E52D-4C44-8E01-A199DBA1F459}"/>
                </a:ext>
              </a:extLst>
            </p:cNvPr>
            <p:cNvSpPr/>
            <p:nvPr/>
          </p:nvSpPr>
          <p:spPr>
            <a:xfrm>
              <a:off x="8851036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00247DA-EBF0-4D40-859B-D3223F86E2E9}"/>
                </a:ext>
              </a:extLst>
            </p:cNvPr>
            <p:cNvSpPr/>
            <p:nvPr/>
          </p:nvSpPr>
          <p:spPr>
            <a:xfrm>
              <a:off x="9312674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A7448B6-79D2-47E2-A582-D152E4B088E9}"/>
                </a:ext>
              </a:extLst>
            </p:cNvPr>
            <p:cNvSpPr/>
            <p:nvPr/>
          </p:nvSpPr>
          <p:spPr>
            <a:xfrm>
              <a:off x="9735005" y="1420067"/>
              <a:ext cx="391178" cy="391178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ED7DF76-E500-4847-99F4-A97881FC87F5}"/>
                </a:ext>
              </a:extLst>
            </p:cNvPr>
            <p:cNvSpPr/>
            <p:nvPr/>
          </p:nvSpPr>
          <p:spPr>
            <a:xfrm>
              <a:off x="10157336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D7A9E1A-B870-42EF-ACFB-981947FA73A5}"/>
                </a:ext>
              </a:extLst>
            </p:cNvPr>
            <p:cNvSpPr/>
            <p:nvPr/>
          </p:nvSpPr>
          <p:spPr>
            <a:xfrm>
              <a:off x="10579667" y="1420067"/>
              <a:ext cx="391178" cy="3911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DAAE116-B5BD-4013-B181-ABF131C1629C}"/>
              </a:ext>
            </a:extLst>
          </p:cNvPr>
          <p:cNvSpPr txBox="1"/>
          <p:nvPr/>
        </p:nvSpPr>
        <p:spPr>
          <a:xfrm>
            <a:off x="7386222" y="1599733"/>
            <a:ext cx="5294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How often does Jack go shopping?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162E38-5244-4BF2-A0C6-A31B59A790F7}"/>
              </a:ext>
            </a:extLst>
          </p:cNvPr>
          <p:cNvSpPr txBox="1"/>
          <p:nvPr/>
        </p:nvSpPr>
        <p:spPr>
          <a:xfrm>
            <a:off x="7527807" y="2371860"/>
            <a:ext cx="3935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How often does Bobby go </a:t>
            </a:r>
          </a:p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homework?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E56A0D5-8315-48BD-90A0-91552246F59D}"/>
              </a:ext>
            </a:extLst>
          </p:cNvPr>
          <p:cNvSpPr txBox="1"/>
          <p:nvPr/>
        </p:nvSpPr>
        <p:spPr>
          <a:xfrm>
            <a:off x="7417375" y="3622574"/>
            <a:ext cx="5035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How often does Sarah play soccer?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BB3839-1E38-4E5F-96B5-F0E9D1945136}"/>
              </a:ext>
            </a:extLst>
          </p:cNvPr>
          <p:cNvSpPr txBox="1"/>
          <p:nvPr/>
        </p:nvSpPr>
        <p:spPr>
          <a:xfrm>
            <a:off x="7372371" y="4372840"/>
            <a:ext cx="46133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How often does Amanda </a:t>
            </a:r>
          </a:p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barbecues?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4CB195E-A226-41DE-8C55-52EF7D3D397F}"/>
              </a:ext>
            </a:extLst>
          </p:cNvPr>
          <p:cNvSpPr txBox="1"/>
          <p:nvPr/>
        </p:nvSpPr>
        <p:spPr>
          <a:xfrm>
            <a:off x="7714695" y="2015230"/>
            <a:ext cx="4139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_______________________________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B41C86D-EA37-4985-BA0B-6C27131DF300}"/>
              </a:ext>
            </a:extLst>
          </p:cNvPr>
          <p:cNvSpPr txBox="1"/>
          <p:nvPr/>
        </p:nvSpPr>
        <p:spPr>
          <a:xfrm>
            <a:off x="7667819" y="3273329"/>
            <a:ext cx="3748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_______________________________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431F405-EE07-4387-BB4D-30892BC40CB5}"/>
              </a:ext>
            </a:extLst>
          </p:cNvPr>
          <p:cNvSpPr txBox="1"/>
          <p:nvPr/>
        </p:nvSpPr>
        <p:spPr>
          <a:xfrm>
            <a:off x="7714695" y="4013617"/>
            <a:ext cx="4056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_________________________________</a:t>
            </a:r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6F47EAA-E6D6-404E-B487-CF109C5054DF}"/>
              </a:ext>
            </a:extLst>
          </p:cNvPr>
          <p:cNvSpPr txBox="1"/>
          <p:nvPr/>
        </p:nvSpPr>
        <p:spPr>
          <a:xfrm>
            <a:off x="7667657" y="5276083"/>
            <a:ext cx="3748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_______________________________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CCA920-620E-45C5-B8EF-DDD1C7F658BC}"/>
              </a:ext>
            </a:extLst>
          </p:cNvPr>
          <p:cNvSpPr txBox="1"/>
          <p:nvPr/>
        </p:nvSpPr>
        <p:spPr>
          <a:xfrm>
            <a:off x="7571258" y="1900392"/>
            <a:ext cx="483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rarely goes 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shopping.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B81CA5A-8931-4CF2-8F3E-9B45CE9E1DA2}"/>
              </a:ext>
            </a:extLst>
          </p:cNvPr>
          <p:cNvSpPr txBox="1"/>
          <p:nvPr/>
        </p:nvSpPr>
        <p:spPr>
          <a:xfrm rot="10800000" flipV="1">
            <a:off x="7546928" y="3131092"/>
            <a:ext cx="5174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always does 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homeowork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F6C4D1F-D938-451B-A349-FF824874BF1C}"/>
              </a:ext>
            </a:extLst>
          </p:cNvPr>
          <p:cNvSpPr txBox="1"/>
          <p:nvPr/>
        </p:nvSpPr>
        <p:spPr>
          <a:xfrm>
            <a:off x="7667657" y="3909544"/>
            <a:ext cx="483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often play 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soccer.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1EDFB5E-916E-405A-AED5-269C073CA396}"/>
              </a:ext>
            </a:extLst>
          </p:cNvPr>
          <p:cNvSpPr txBox="1"/>
          <p:nvPr/>
        </p:nvSpPr>
        <p:spPr>
          <a:xfrm>
            <a:off x="7667657" y="5143913"/>
            <a:ext cx="48391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usually has barbecues.</a:t>
            </a:r>
          </a:p>
        </p:txBody>
      </p:sp>
    </p:spTree>
    <p:extLst>
      <p:ext uri="{BB962C8B-B14F-4D97-AF65-F5344CB8AC3E}">
        <p14:creationId xmlns:p14="http://schemas.microsoft.com/office/powerpoint/2010/main" val="84482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" grpId="0"/>
      <p:bldP spid="47" grpId="0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523400-AEC9-42EE-9F7C-FC34C027CDAC}"/>
              </a:ext>
            </a:extLst>
          </p:cNvPr>
          <p:cNvSpPr txBox="1"/>
          <p:nvPr/>
        </p:nvSpPr>
        <p:spPr>
          <a:xfrm>
            <a:off x="1085850" y="1031018"/>
            <a:ext cx="6562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https://wordwall.net/resource/21370060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DED929-F7E3-41B3-9A10-EE739C7678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57" t="28799" r="35861" b="22516"/>
          <a:stretch/>
        </p:blipFill>
        <p:spPr>
          <a:xfrm>
            <a:off x="1085850" y="1655494"/>
            <a:ext cx="8648583" cy="47291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9D8E67-DABC-4025-9004-09E67B333CD3}"/>
              </a:ext>
            </a:extLst>
          </p:cNvPr>
          <p:cNvSpPr txBox="1"/>
          <p:nvPr/>
        </p:nvSpPr>
        <p:spPr>
          <a:xfrm>
            <a:off x="1247775" y="405006"/>
            <a:ext cx="6511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ONLINE: TRUE/FALSE GAME</a:t>
            </a:r>
          </a:p>
        </p:txBody>
      </p:sp>
      <p:pic>
        <p:nvPicPr>
          <p:cNvPr id="10" name="Picture 9" descr="A picture containing ic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DF3FA12-6B39-4D6D-9F69-31D7C3478D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7991475" y="473400"/>
            <a:ext cx="1264334" cy="950627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873F2B-D5F5-47B7-8DDB-6BAB4BEFAE47}"/>
              </a:ext>
            </a:extLst>
          </p:cNvPr>
          <p:cNvSpPr/>
          <p:nvPr/>
        </p:nvSpPr>
        <p:spPr>
          <a:xfrm>
            <a:off x="7138988" y="735117"/>
            <a:ext cx="933450" cy="294365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87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4D9F87-4717-45D8-97CE-354C61184907}"/>
              </a:ext>
            </a:extLst>
          </p:cNvPr>
          <p:cNvSpPr txBox="1"/>
          <p:nvPr/>
        </p:nvSpPr>
        <p:spPr>
          <a:xfrm>
            <a:off x="2652388" y="1049554"/>
            <a:ext cx="78441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800" b="1" dirty="0">
                <a:solidFill>
                  <a:srgbClr val="80C8A9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HOMEWORK</a:t>
            </a:r>
            <a:endParaRPr lang="en-US" sz="8800" b="1" dirty="0">
              <a:solidFill>
                <a:srgbClr val="80C8A9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D57693-9DCB-432E-86EF-B0FB57F03EAD}"/>
              </a:ext>
            </a:extLst>
          </p:cNvPr>
          <p:cNvSpPr txBox="1"/>
          <p:nvPr/>
        </p:nvSpPr>
        <p:spPr>
          <a:xfrm>
            <a:off x="1698799" y="2317501"/>
            <a:ext cx="89866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 3 sentences, using adverbs of frequency.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Do exercise in Workbook: Lesson 1 - Grammar (page 23).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Prepare: Lesson 1 – Pronunciation and Speaking (page 32 – SB).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122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5CE42FE-9AA3-46A8-B081-ABD2EE36B96C}"/>
              </a:ext>
            </a:extLst>
          </p:cNvPr>
          <p:cNvSpPr txBox="1"/>
          <p:nvPr/>
        </p:nvSpPr>
        <p:spPr>
          <a:xfrm>
            <a:off x="3039861" y="2030790"/>
            <a:ext cx="62617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9600" b="1" dirty="0">
                <a:solidFill>
                  <a:srgbClr val="80C8A9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LESSON 2</a:t>
            </a:r>
            <a:endParaRPr lang="en-US" sz="9600" b="1" dirty="0">
              <a:solidFill>
                <a:srgbClr val="80C8A9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447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4D9F87-4717-45D8-97CE-354C61184907}"/>
              </a:ext>
            </a:extLst>
          </p:cNvPr>
          <p:cNvSpPr txBox="1"/>
          <p:nvPr/>
        </p:nvSpPr>
        <p:spPr>
          <a:xfrm>
            <a:off x="2839163" y="2014029"/>
            <a:ext cx="70755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800" b="1" dirty="0">
                <a:solidFill>
                  <a:srgbClr val="80C8A9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WARM UP</a:t>
            </a:r>
            <a:endParaRPr lang="en-US" sz="8800" b="1" dirty="0">
              <a:solidFill>
                <a:srgbClr val="80C8A9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200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ree Time Song (1)">
            <a:hlinkClick r:id="" action="ppaction://media"/>
            <a:extLst>
              <a:ext uri="{FF2B5EF4-FFF2-40B4-BE49-F238E27FC236}">
                <a16:creationId xmlns:a16="http://schemas.microsoft.com/office/drawing/2014/main" id="{52D6EC6E-DE43-4C44-B1EF-459D6EF51F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40025" y="1607344"/>
            <a:ext cx="5765800" cy="43243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CCAAD3-FF01-44D0-9714-29775DF85F03}"/>
              </a:ext>
            </a:extLst>
          </p:cNvPr>
          <p:cNvSpPr txBox="1"/>
          <p:nvPr/>
        </p:nvSpPr>
        <p:spPr>
          <a:xfrm>
            <a:off x="1413555" y="515914"/>
            <a:ext cx="8418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“ FREE TIME”. What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free time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they do?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then sing along.</a:t>
            </a:r>
          </a:p>
        </p:txBody>
      </p:sp>
    </p:spTree>
    <p:extLst>
      <p:ext uri="{BB962C8B-B14F-4D97-AF65-F5344CB8AC3E}">
        <p14:creationId xmlns:p14="http://schemas.microsoft.com/office/powerpoint/2010/main" val="335370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95783FE-3766-4033-BEB3-E61D1C173613}"/>
              </a:ext>
            </a:extLst>
          </p:cNvPr>
          <p:cNvSpPr txBox="1"/>
          <p:nvPr/>
        </p:nvSpPr>
        <p:spPr>
          <a:xfrm>
            <a:off x="761353" y="2008618"/>
            <a:ext cx="2998065" cy="47089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</a:t>
            </a:r>
            <a:r>
              <a:rPr lang="en-US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wayals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 smtClean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onfet</a:t>
            </a:r>
            <a:endParaRPr lang="en-US" sz="2800" b="1" dirty="0" smtClean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3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lyaerr</a:t>
            </a:r>
            <a:endParaRPr lang="en-US" sz="28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vener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5.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mosmtites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lulusay</a:t>
            </a:r>
            <a:endParaRPr lang="en-US" sz="32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 </a:t>
            </a:r>
            <a:endParaRPr lang="en-US" sz="32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33FCD0-44ED-445E-B52C-53CF53D29E65}"/>
              </a:ext>
            </a:extLst>
          </p:cNvPr>
          <p:cNvSpPr txBox="1"/>
          <p:nvPr/>
        </p:nvSpPr>
        <p:spPr>
          <a:xfrm>
            <a:off x="1234368" y="310718"/>
            <a:ext cx="101956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SG" sz="24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Divide the class into two teams. Each team has a student come to the board and write the correct order of the word. Which team finishes faster and give more correct answer is the winner. </a:t>
            </a:r>
            <a:endParaRPr lang="en-US" sz="24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9A3A1D-D775-4DD5-A840-A4C65B94F26F}"/>
              </a:ext>
            </a:extLst>
          </p:cNvPr>
          <p:cNvSpPr txBox="1"/>
          <p:nvPr/>
        </p:nvSpPr>
        <p:spPr>
          <a:xfrm>
            <a:off x="7959567" y="1820609"/>
            <a:ext cx="2998065" cy="47192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wayals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 smtClean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onfet</a:t>
            </a:r>
            <a:endParaRPr lang="en-US" sz="28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3.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lyaerr</a:t>
            </a:r>
            <a:endParaRPr lang="en-US" sz="28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vener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5.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mosmtites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lulusay</a:t>
            </a:r>
            <a:endParaRPr lang="en-US" sz="32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 </a:t>
            </a:r>
            <a:endParaRPr lang="en-US" sz="32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892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95783FE-3766-4033-BEB3-E61D1C173613}"/>
              </a:ext>
            </a:extLst>
          </p:cNvPr>
          <p:cNvSpPr txBox="1"/>
          <p:nvPr/>
        </p:nvSpPr>
        <p:spPr>
          <a:xfrm>
            <a:off x="946392" y="946433"/>
            <a:ext cx="2998065" cy="4719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wayals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onftn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     </a:t>
            </a:r>
          </a:p>
          <a:p>
            <a:pPr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3.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lyaerr</a:t>
            </a:r>
            <a:endParaRPr lang="en-US" sz="28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vener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5.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mosmtites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lulusay</a:t>
            </a:r>
            <a:endParaRPr lang="en-US" sz="32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 </a:t>
            </a:r>
            <a:endParaRPr lang="en-US" sz="3200" b="1" dirty="0">
              <a:effectLst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1A78466-EF84-4217-AF87-596D06ECB385}"/>
              </a:ext>
            </a:extLst>
          </p:cNvPr>
          <p:cNvSpPr/>
          <p:nvPr/>
        </p:nvSpPr>
        <p:spPr>
          <a:xfrm>
            <a:off x="3428998" y="1265136"/>
            <a:ext cx="1029810" cy="39949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565AC1-431C-4F12-8B38-400C0A481CEC}"/>
              </a:ext>
            </a:extLst>
          </p:cNvPr>
          <p:cNvSpPr txBox="1"/>
          <p:nvPr/>
        </p:nvSpPr>
        <p:spPr>
          <a:xfrm>
            <a:off x="4691111" y="1149379"/>
            <a:ext cx="1455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always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37E781-7043-4A6C-B130-0D090D1F8D44}"/>
              </a:ext>
            </a:extLst>
          </p:cNvPr>
          <p:cNvSpPr txBox="1"/>
          <p:nvPr/>
        </p:nvSpPr>
        <p:spPr>
          <a:xfrm>
            <a:off x="4831303" y="1816035"/>
            <a:ext cx="1455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b="1" dirty="0">
                <a:latin typeface="Roboto" panose="02000000000000000000" pitchFamily="2" charset="0"/>
                <a:ea typeface="Roboto" panose="02000000000000000000" pitchFamily="2" charset="0"/>
              </a:rPr>
              <a:t>often</a:t>
            </a:r>
            <a:endParaRPr lang="en-US" sz="32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F715CB4-93DF-4CC1-BC9C-3B749A1644CC}"/>
              </a:ext>
            </a:extLst>
          </p:cNvPr>
          <p:cNvSpPr/>
          <p:nvPr/>
        </p:nvSpPr>
        <p:spPr>
          <a:xfrm>
            <a:off x="3401255" y="1908676"/>
            <a:ext cx="1029810" cy="39949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15EAA15-9175-4A32-8F08-E2A1FE84A7EE}"/>
              </a:ext>
            </a:extLst>
          </p:cNvPr>
          <p:cNvSpPr/>
          <p:nvPr/>
        </p:nvSpPr>
        <p:spPr>
          <a:xfrm>
            <a:off x="3401255" y="2552216"/>
            <a:ext cx="1029810" cy="39949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8DA46-064B-40EA-8307-861DD687E6DE}"/>
              </a:ext>
            </a:extLst>
          </p:cNvPr>
          <p:cNvSpPr/>
          <p:nvPr/>
        </p:nvSpPr>
        <p:spPr>
          <a:xfrm>
            <a:off x="3419011" y="3195756"/>
            <a:ext cx="1029810" cy="39949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909B234-5407-47ED-AC5C-182CEFC873CC}"/>
              </a:ext>
            </a:extLst>
          </p:cNvPr>
          <p:cNvSpPr/>
          <p:nvPr/>
        </p:nvSpPr>
        <p:spPr>
          <a:xfrm>
            <a:off x="3428998" y="3839296"/>
            <a:ext cx="1029810" cy="39949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3022B13-A24E-4AEE-9459-BD2B88442605}"/>
              </a:ext>
            </a:extLst>
          </p:cNvPr>
          <p:cNvSpPr/>
          <p:nvPr/>
        </p:nvSpPr>
        <p:spPr>
          <a:xfrm>
            <a:off x="3428998" y="4482837"/>
            <a:ext cx="1029810" cy="39949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0C7EAD-DDDD-462F-A8D4-0A8479080265}"/>
              </a:ext>
            </a:extLst>
          </p:cNvPr>
          <p:cNvSpPr txBox="1"/>
          <p:nvPr/>
        </p:nvSpPr>
        <p:spPr>
          <a:xfrm>
            <a:off x="4831303" y="2459575"/>
            <a:ext cx="1455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rarely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B4291E-CA8A-46DF-A4A4-5E44D93B9370}"/>
              </a:ext>
            </a:extLst>
          </p:cNvPr>
          <p:cNvSpPr txBox="1"/>
          <p:nvPr/>
        </p:nvSpPr>
        <p:spPr>
          <a:xfrm>
            <a:off x="4831303" y="3103115"/>
            <a:ext cx="1455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never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919341-6B8E-48D3-A388-AF22797511FA}"/>
              </a:ext>
            </a:extLst>
          </p:cNvPr>
          <p:cNvSpPr txBox="1"/>
          <p:nvPr/>
        </p:nvSpPr>
        <p:spPr>
          <a:xfrm>
            <a:off x="4671505" y="3813651"/>
            <a:ext cx="2572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sometimes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BD9E1A-56AA-4497-9448-E355C544CAB4}"/>
              </a:ext>
            </a:extLst>
          </p:cNvPr>
          <p:cNvSpPr txBox="1"/>
          <p:nvPr/>
        </p:nvSpPr>
        <p:spPr>
          <a:xfrm>
            <a:off x="4831303" y="4390196"/>
            <a:ext cx="2572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usually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87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C18EF13-A714-41FC-A86A-D3D486EBAC29}"/>
              </a:ext>
            </a:extLst>
          </p:cNvPr>
          <p:cNvGrpSpPr/>
          <p:nvPr/>
        </p:nvGrpSpPr>
        <p:grpSpPr>
          <a:xfrm>
            <a:off x="320048" y="1816204"/>
            <a:ext cx="1500306" cy="843766"/>
            <a:chOff x="230840" y="1492730"/>
            <a:chExt cx="1500306" cy="843766"/>
          </a:xfrm>
        </p:grpSpPr>
        <p:pic>
          <p:nvPicPr>
            <p:cNvPr id="4" name="Picture 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7A0FE535-EAD9-4E48-B8FC-26ADF6E7AA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230840" y="1492730"/>
              <a:ext cx="1500306" cy="84376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F8F2A80-2664-4A21-91FD-42179CAB059B}"/>
                </a:ext>
              </a:extLst>
            </p:cNvPr>
            <p:cNvSpPr txBox="1"/>
            <p:nvPr/>
          </p:nvSpPr>
          <p:spPr>
            <a:xfrm>
              <a:off x="495150" y="1536870"/>
              <a:ext cx="11629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they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19408F2-F143-444F-8673-A71419251920}"/>
              </a:ext>
            </a:extLst>
          </p:cNvPr>
          <p:cNvGrpSpPr/>
          <p:nvPr/>
        </p:nvGrpSpPr>
        <p:grpSpPr>
          <a:xfrm>
            <a:off x="2047702" y="1809883"/>
            <a:ext cx="1500306" cy="843766"/>
            <a:chOff x="432986" y="1492730"/>
            <a:chExt cx="1500306" cy="843766"/>
          </a:xfrm>
        </p:grpSpPr>
        <p:pic>
          <p:nvPicPr>
            <p:cNvPr id="8" name="Picture 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B03FBB4F-6DAE-4459-B5FD-01666AA27B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684A9F0-5E36-4856-A8A7-1001E41159CC}"/>
                </a:ext>
              </a:extLst>
            </p:cNvPr>
            <p:cNvSpPr txBox="1"/>
            <p:nvPr/>
          </p:nvSpPr>
          <p:spPr>
            <a:xfrm>
              <a:off x="432986" y="1553331"/>
              <a:ext cx="15003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play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1011F0-02E8-4186-ADF9-D5888FEBDE75}"/>
              </a:ext>
            </a:extLst>
          </p:cNvPr>
          <p:cNvGrpSpPr/>
          <p:nvPr/>
        </p:nvGrpSpPr>
        <p:grpSpPr>
          <a:xfrm>
            <a:off x="3436912" y="1764720"/>
            <a:ext cx="2425624" cy="843766"/>
            <a:chOff x="218902" y="1492730"/>
            <a:chExt cx="1928474" cy="843766"/>
          </a:xfrm>
        </p:grpSpPr>
        <p:pic>
          <p:nvPicPr>
            <p:cNvPr id="11" name="Picture 10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E3450534-3A32-43B2-A3D0-D6D88F0583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A80BC0-D494-49A5-8204-D94A4467736E}"/>
                </a:ext>
              </a:extLst>
            </p:cNvPr>
            <p:cNvSpPr txBox="1"/>
            <p:nvPr/>
          </p:nvSpPr>
          <p:spPr>
            <a:xfrm>
              <a:off x="218902" y="1542564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soccer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381AF9-2654-470B-A167-640CBB4D2268}"/>
              </a:ext>
            </a:extLst>
          </p:cNvPr>
          <p:cNvGrpSpPr/>
          <p:nvPr/>
        </p:nvGrpSpPr>
        <p:grpSpPr>
          <a:xfrm>
            <a:off x="5654207" y="1715783"/>
            <a:ext cx="2425624" cy="843766"/>
            <a:chOff x="-1222918" y="1459922"/>
            <a:chExt cx="2425624" cy="843766"/>
          </a:xfrm>
        </p:grpSpPr>
        <p:pic>
          <p:nvPicPr>
            <p:cNvPr id="14" name="Picture 1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A0159CE9-3F1E-4821-BBF1-F00D0C956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345952C-13E0-4656-BDA7-6D7EB99757A6}"/>
                </a:ext>
              </a:extLst>
            </p:cNvPr>
            <p:cNvSpPr txBox="1"/>
            <p:nvPr/>
          </p:nvSpPr>
          <p:spPr>
            <a:xfrm>
              <a:off x="-1222918" y="1556267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after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F725F88-51DD-4CB6-A5F9-4EBB868560DF}"/>
              </a:ext>
            </a:extLst>
          </p:cNvPr>
          <p:cNvGrpSpPr/>
          <p:nvPr/>
        </p:nvGrpSpPr>
        <p:grpSpPr>
          <a:xfrm>
            <a:off x="7397622" y="1779208"/>
            <a:ext cx="2425624" cy="843766"/>
            <a:chOff x="226681" y="1474624"/>
            <a:chExt cx="1928474" cy="843766"/>
          </a:xfrm>
        </p:grpSpPr>
        <p:pic>
          <p:nvPicPr>
            <p:cNvPr id="18" name="Picture 1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D0B4F497-01F1-48F5-87EA-519B6A24A4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381664" y="1474624"/>
              <a:ext cx="1500306" cy="843766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0EEF389-A57B-407D-94C3-DC195F88F53B}"/>
                </a:ext>
              </a:extLst>
            </p:cNvPr>
            <p:cNvSpPr txBox="1"/>
            <p:nvPr/>
          </p:nvSpPr>
          <p:spPr>
            <a:xfrm>
              <a:off x="226681" y="1524769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school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F717E6A-DD26-47DA-9858-5D227A869011}"/>
              </a:ext>
            </a:extLst>
          </p:cNvPr>
          <p:cNvGrpSpPr/>
          <p:nvPr/>
        </p:nvGrpSpPr>
        <p:grpSpPr>
          <a:xfrm>
            <a:off x="449262" y="3540188"/>
            <a:ext cx="1500306" cy="843766"/>
            <a:chOff x="230840" y="1492730"/>
            <a:chExt cx="1500306" cy="843766"/>
          </a:xfrm>
        </p:grpSpPr>
        <p:pic>
          <p:nvPicPr>
            <p:cNvPr id="21" name="Picture 20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059058FC-6375-41C9-A1BD-26E7E33D09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230840" y="1492730"/>
              <a:ext cx="1500306" cy="84376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950BAE-EB46-4F33-911E-8FCF61B61A24}"/>
                </a:ext>
              </a:extLst>
            </p:cNvPr>
            <p:cNvSpPr txBox="1"/>
            <p:nvPr/>
          </p:nvSpPr>
          <p:spPr>
            <a:xfrm>
              <a:off x="495150" y="1536870"/>
              <a:ext cx="11629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He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16AD3E-663C-4CF6-A3F0-23F8A5043636}"/>
              </a:ext>
            </a:extLst>
          </p:cNvPr>
          <p:cNvGrpSpPr/>
          <p:nvPr/>
        </p:nvGrpSpPr>
        <p:grpSpPr>
          <a:xfrm>
            <a:off x="2225344" y="3575092"/>
            <a:ext cx="1500306" cy="843766"/>
            <a:chOff x="432986" y="1492730"/>
            <a:chExt cx="1500306" cy="843766"/>
          </a:xfrm>
        </p:grpSpPr>
        <p:pic>
          <p:nvPicPr>
            <p:cNvPr id="24" name="Picture 2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4A0DE307-EE1F-4D10-AC70-986B55281D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0F6F7E-337A-4D17-84B3-B0F0892C1CAA}"/>
                </a:ext>
              </a:extLst>
            </p:cNvPr>
            <p:cNvSpPr txBox="1"/>
            <p:nvPr/>
          </p:nvSpPr>
          <p:spPr>
            <a:xfrm>
              <a:off x="432986" y="1553331"/>
              <a:ext cx="15003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is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E9D8EF3-720E-4371-8642-31F763E9D312}"/>
              </a:ext>
            </a:extLst>
          </p:cNvPr>
          <p:cNvGrpSpPr/>
          <p:nvPr/>
        </p:nvGrpSpPr>
        <p:grpSpPr>
          <a:xfrm>
            <a:off x="3759704" y="3612145"/>
            <a:ext cx="2425624" cy="843766"/>
            <a:chOff x="-1195476" y="1459922"/>
            <a:chExt cx="2425624" cy="843766"/>
          </a:xfrm>
        </p:grpSpPr>
        <p:pic>
          <p:nvPicPr>
            <p:cNvPr id="28" name="Picture 2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94DD9EE8-5E4D-496C-8B1C-A71F516F84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5AE093D-D1B9-42C5-9B3F-F872CF65132D}"/>
                </a:ext>
              </a:extLst>
            </p:cNvPr>
            <p:cNvSpPr txBox="1"/>
            <p:nvPr/>
          </p:nvSpPr>
          <p:spPr>
            <a:xfrm>
              <a:off x="-1195476" y="1553331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late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F9C48CB-B04B-4764-B2CE-26D0293C4411}"/>
              </a:ext>
            </a:extLst>
          </p:cNvPr>
          <p:cNvGrpSpPr/>
          <p:nvPr/>
        </p:nvGrpSpPr>
        <p:grpSpPr>
          <a:xfrm>
            <a:off x="5674223" y="3584328"/>
            <a:ext cx="2425624" cy="843766"/>
            <a:chOff x="-1195476" y="1459922"/>
            <a:chExt cx="2425624" cy="843766"/>
          </a:xfrm>
        </p:grpSpPr>
        <p:pic>
          <p:nvPicPr>
            <p:cNvPr id="31" name="Picture 30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4988167D-07DE-4D08-9783-2D0D472C0D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84F770D-54E4-4A7F-8449-65F927E383C0}"/>
                </a:ext>
              </a:extLst>
            </p:cNvPr>
            <p:cNvSpPr txBox="1"/>
            <p:nvPr/>
          </p:nvSpPr>
          <p:spPr>
            <a:xfrm>
              <a:off x="-1195476" y="1553331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for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26549AB-5AE0-48CC-B786-722D54091FBB}"/>
              </a:ext>
            </a:extLst>
          </p:cNvPr>
          <p:cNvGrpSpPr/>
          <p:nvPr/>
        </p:nvGrpSpPr>
        <p:grpSpPr>
          <a:xfrm>
            <a:off x="7277225" y="3608129"/>
            <a:ext cx="2425624" cy="843766"/>
            <a:chOff x="218902" y="1492730"/>
            <a:chExt cx="1928474" cy="843766"/>
          </a:xfrm>
        </p:grpSpPr>
        <p:pic>
          <p:nvPicPr>
            <p:cNvPr id="34" name="Picture 3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5A0C74F7-CCBE-44E6-AF0A-E1CA581FCB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7DAD04A-93BB-49EE-BB8E-D0B3E89E16CA}"/>
                </a:ext>
              </a:extLst>
            </p:cNvPr>
            <p:cNvSpPr txBox="1"/>
            <p:nvPr/>
          </p:nvSpPr>
          <p:spPr>
            <a:xfrm>
              <a:off x="218902" y="1542564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 smtClean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school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3B8BE3F-FB09-446B-B664-BBFB2D1568BE}"/>
              </a:ext>
            </a:extLst>
          </p:cNvPr>
          <p:cNvGrpSpPr/>
          <p:nvPr/>
        </p:nvGrpSpPr>
        <p:grpSpPr>
          <a:xfrm>
            <a:off x="327465" y="5160644"/>
            <a:ext cx="1517983" cy="744215"/>
            <a:chOff x="230840" y="1492730"/>
            <a:chExt cx="1500306" cy="904215"/>
          </a:xfrm>
        </p:grpSpPr>
        <p:pic>
          <p:nvPicPr>
            <p:cNvPr id="37" name="Picture 36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46512037-690D-4B01-A373-BE7B187318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230840" y="1492730"/>
              <a:ext cx="1500306" cy="843766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F28E706-CDAC-4377-BF56-C739C3B9A636}"/>
                </a:ext>
              </a:extLst>
            </p:cNvPr>
            <p:cNvSpPr txBox="1"/>
            <p:nvPr/>
          </p:nvSpPr>
          <p:spPr>
            <a:xfrm>
              <a:off x="495150" y="1536869"/>
              <a:ext cx="1162975" cy="860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She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E1AF82C-3A39-4E5A-94FD-BDBD42F3F657}"/>
              </a:ext>
            </a:extLst>
          </p:cNvPr>
          <p:cNvGrpSpPr/>
          <p:nvPr/>
        </p:nvGrpSpPr>
        <p:grpSpPr>
          <a:xfrm>
            <a:off x="1567185" y="5109143"/>
            <a:ext cx="2368676" cy="793932"/>
            <a:chOff x="55232" y="1492730"/>
            <a:chExt cx="2001748" cy="843766"/>
          </a:xfrm>
        </p:grpSpPr>
        <p:pic>
          <p:nvPicPr>
            <p:cNvPr id="40" name="Picture 39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68D49CA6-1B16-4266-AAD4-BBF912486B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3827AD2-9797-431C-8493-54C6C5754B60}"/>
                </a:ext>
              </a:extLst>
            </p:cNvPr>
            <p:cNvSpPr txBox="1"/>
            <p:nvPr/>
          </p:nvSpPr>
          <p:spPr>
            <a:xfrm>
              <a:off x="55232" y="1538896"/>
              <a:ext cx="20017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 smtClean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doesn’t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E15C7E0-60DF-4E38-88AA-BA2C26A8417F}"/>
              </a:ext>
            </a:extLst>
          </p:cNvPr>
          <p:cNvGrpSpPr/>
          <p:nvPr/>
        </p:nvGrpSpPr>
        <p:grpSpPr>
          <a:xfrm>
            <a:off x="3892688" y="5059666"/>
            <a:ext cx="1627344" cy="843766"/>
            <a:chOff x="-1137344" y="1459922"/>
            <a:chExt cx="1627344" cy="843766"/>
          </a:xfrm>
        </p:grpSpPr>
        <p:pic>
          <p:nvPicPr>
            <p:cNvPr id="43" name="Picture 4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F43D5FFF-1DAC-43AD-85C7-C02B777160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E9416B5-2DB6-4577-B4D1-A346890B90BF}"/>
                </a:ext>
              </a:extLst>
            </p:cNvPr>
            <p:cNvSpPr txBox="1"/>
            <p:nvPr/>
          </p:nvSpPr>
          <p:spPr>
            <a:xfrm>
              <a:off x="-1137344" y="1509399"/>
              <a:ext cx="16273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make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97E38DC-DC72-4361-8AAD-191CD4165DAC}"/>
              </a:ext>
            </a:extLst>
          </p:cNvPr>
          <p:cNvGrpSpPr/>
          <p:nvPr/>
        </p:nvGrpSpPr>
        <p:grpSpPr>
          <a:xfrm>
            <a:off x="5237972" y="5045357"/>
            <a:ext cx="2425624" cy="843766"/>
            <a:chOff x="-1431816" y="1459922"/>
            <a:chExt cx="2425624" cy="843766"/>
          </a:xfrm>
        </p:grpSpPr>
        <p:pic>
          <p:nvPicPr>
            <p:cNvPr id="46" name="Picture 45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55FB93A4-723E-46F8-9600-3D2E472822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631EED2-B62E-4089-8A98-8A84691A9F82}"/>
                </a:ext>
              </a:extLst>
            </p:cNvPr>
            <p:cNvSpPr txBox="1"/>
            <p:nvPr/>
          </p:nvSpPr>
          <p:spPr>
            <a:xfrm>
              <a:off x="-1431816" y="1545883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dinner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E4D03E5-8417-48E4-9B1F-16F4C3DB37B4}"/>
              </a:ext>
            </a:extLst>
          </p:cNvPr>
          <p:cNvGrpSpPr/>
          <p:nvPr/>
        </p:nvGrpSpPr>
        <p:grpSpPr>
          <a:xfrm>
            <a:off x="6865316" y="5059309"/>
            <a:ext cx="3929758" cy="843766"/>
            <a:chOff x="218902" y="1492730"/>
            <a:chExt cx="1928474" cy="843766"/>
          </a:xfrm>
        </p:grpSpPr>
        <p:pic>
          <p:nvPicPr>
            <p:cNvPr id="49" name="Picture 48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D0D1D76D-D9B0-467C-8E1F-A4E5920030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A32729D-8025-4F64-834B-DE65ADFA20DF}"/>
                </a:ext>
              </a:extLst>
            </p:cNvPr>
            <p:cNvSpPr txBox="1"/>
            <p:nvPr/>
          </p:nvSpPr>
          <p:spPr>
            <a:xfrm>
              <a:off x="218902" y="1542564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on Sundays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6447F6F1-4895-4BE2-AF2E-565FE7B076A1}"/>
              </a:ext>
            </a:extLst>
          </p:cNvPr>
          <p:cNvSpPr txBox="1"/>
          <p:nvPr/>
        </p:nvSpPr>
        <p:spPr>
          <a:xfrm>
            <a:off x="1249041" y="428902"/>
            <a:ext cx="8688444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28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Work in group of four and put the adverbs in the correct position in these sentences</a:t>
            </a:r>
            <a:endParaRPr lang="en-US" sz="28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5EE637D-CBE3-4D20-A17A-E1D96D087148}"/>
              </a:ext>
            </a:extLst>
          </p:cNvPr>
          <p:cNvSpPr txBox="1"/>
          <p:nvPr/>
        </p:nvSpPr>
        <p:spPr>
          <a:xfrm>
            <a:off x="9570169" y="1832012"/>
            <a:ext cx="2449809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sometimes</a:t>
            </a:r>
            <a:endParaRPr lang="en-US" sz="40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2F2D5B7-F50F-4B72-8685-34B248ACBFB5}"/>
              </a:ext>
            </a:extLst>
          </p:cNvPr>
          <p:cNvSpPr txBox="1"/>
          <p:nvPr/>
        </p:nvSpPr>
        <p:spPr>
          <a:xfrm>
            <a:off x="9596272" y="3667230"/>
            <a:ext cx="1850420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always</a:t>
            </a:r>
            <a:endParaRPr lang="en-US" sz="40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8ABE28B-CB0F-4581-9BAD-823AB7C1D52A}"/>
              </a:ext>
            </a:extLst>
          </p:cNvPr>
          <p:cNvSpPr txBox="1"/>
          <p:nvPr/>
        </p:nvSpPr>
        <p:spPr>
          <a:xfrm>
            <a:off x="10401641" y="5067184"/>
            <a:ext cx="1458265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often</a:t>
            </a:r>
            <a:endParaRPr lang="en-US" sz="40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604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C18EF13-A714-41FC-A86A-D3D486EBAC29}"/>
              </a:ext>
            </a:extLst>
          </p:cNvPr>
          <p:cNvGrpSpPr/>
          <p:nvPr/>
        </p:nvGrpSpPr>
        <p:grpSpPr>
          <a:xfrm>
            <a:off x="247027" y="1811494"/>
            <a:ext cx="1702541" cy="843766"/>
            <a:chOff x="230840" y="1492730"/>
            <a:chExt cx="1702541" cy="843766"/>
          </a:xfrm>
        </p:grpSpPr>
        <p:pic>
          <p:nvPicPr>
            <p:cNvPr id="4" name="Picture 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7A0FE535-EAD9-4E48-B8FC-26ADF6E7AA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230840" y="1492730"/>
              <a:ext cx="1500306" cy="84376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F8F2A80-2664-4A21-91FD-42179CAB059B}"/>
                </a:ext>
              </a:extLst>
            </p:cNvPr>
            <p:cNvSpPr txBox="1"/>
            <p:nvPr/>
          </p:nvSpPr>
          <p:spPr>
            <a:xfrm>
              <a:off x="495150" y="1536870"/>
              <a:ext cx="14382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 smtClean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They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19408F2-F143-444F-8673-A71419251920}"/>
              </a:ext>
            </a:extLst>
          </p:cNvPr>
          <p:cNvGrpSpPr/>
          <p:nvPr/>
        </p:nvGrpSpPr>
        <p:grpSpPr>
          <a:xfrm>
            <a:off x="4715003" y="1849089"/>
            <a:ext cx="1387450" cy="736897"/>
            <a:chOff x="432986" y="1492730"/>
            <a:chExt cx="1500306" cy="843766"/>
          </a:xfrm>
        </p:grpSpPr>
        <p:pic>
          <p:nvPicPr>
            <p:cNvPr id="8" name="Picture 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B03FBB4F-6DAE-4459-B5FD-01666AA27B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684A9F0-5E36-4856-A8A7-1001E41159CC}"/>
                </a:ext>
              </a:extLst>
            </p:cNvPr>
            <p:cNvSpPr txBox="1"/>
            <p:nvPr/>
          </p:nvSpPr>
          <p:spPr>
            <a:xfrm>
              <a:off x="432986" y="1553331"/>
              <a:ext cx="15003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play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1011F0-02E8-4186-ADF9-D5888FEBDE75}"/>
              </a:ext>
            </a:extLst>
          </p:cNvPr>
          <p:cNvGrpSpPr/>
          <p:nvPr/>
        </p:nvGrpSpPr>
        <p:grpSpPr>
          <a:xfrm>
            <a:off x="6089982" y="1808587"/>
            <a:ext cx="2425624" cy="843766"/>
            <a:chOff x="164265" y="1492730"/>
            <a:chExt cx="1928474" cy="843766"/>
          </a:xfrm>
        </p:grpSpPr>
        <p:pic>
          <p:nvPicPr>
            <p:cNvPr id="11" name="Picture 10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E3450534-3A32-43B2-A3D0-D6D88F0583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A80BC0-D494-49A5-8204-D94A4467736E}"/>
                </a:ext>
              </a:extLst>
            </p:cNvPr>
            <p:cNvSpPr txBox="1"/>
            <p:nvPr/>
          </p:nvSpPr>
          <p:spPr>
            <a:xfrm>
              <a:off x="164265" y="1541008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soccer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381AF9-2654-470B-A167-640CBB4D2268}"/>
              </a:ext>
            </a:extLst>
          </p:cNvPr>
          <p:cNvGrpSpPr/>
          <p:nvPr/>
        </p:nvGrpSpPr>
        <p:grpSpPr>
          <a:xfrm>
            <a:off x="8254033" y="1819111"/>
            <a:ext cx="2425624" cy="843766"/>
            <a:chOff x="-1222918" y="1459922"/>
            <a:chExt cx="2425624" cy="843766"/>
          </a:xfrm>
        </p:grpSpPr>
        <p:pic>
          <p:nvPicPr>
            <p:cNvPr id="14" name="Picture 1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A0159CE9-3F1E-4821-BBF1-F00D0C9565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345952C-13E0-4656-BDA7-6D7EB99757A6}"/>
                </a:ext>
              </a:extLst>
            </p:cNvPr>
            <p:cNvSpPr txBox="1"/>
            <p:nvPr/>
          </p:nvSpPr>
          <p:spPr>
            <a:xfrm>
              <a:off x="-1222918" y="1556267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after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F725F88-51DD-4CB6-A5F9-4EBB868560DF}"/>
              </a:ext>
            </a:extLst>
          </p:cNvPr>
          <p:cNvGrpSpPr/>
          <p:nvPr/>
        </p:nvGrpSpPr>
        <p:grpSpPr>
          <a:xfrm>
            <a:off x="9843314" y="1808020"/>
            <a:ext cx="2425624" cy="843766"/>
            <a:chOff x="226681" y="1474624"/>
            <a:chExt cx="1928474" cy="843766"/>
          </a:xfrm>
        </p:grpSpPr>
        <p:pic>
          <p:nvPicPr>
            <p:cNvPr id="18" name="Picture 1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D0B4F497-01F1-48F5-87EA-519B6A24A4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381664" y="1474624"/>
              <a:ext cx="1500306" cy="843766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0EEF389-A57B-407D-94C3-DC195F88F53B}"/>
                </a:ext>
              </a:extLst>
            </p:cNvPr>
            <p:cNvSpPr txBox="1"/>
            <p:nvPr/>
          </p:nvSpPr>
          <p:spPr>
            <a:xfrm>
              <a:off x="226681" y="1524769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school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F717E6A-DD26-47DA-9858-5D227A869011}"/>
              </a:ext>
            </a:extLst>
          </p:cNvPr>
          <p:cNvGrpSpPr/>
          <p:nvPr/>
        </p:nvGrpSpPr>
        <p:grpSpPr>
          <a:xfrm>
            <a:off x="449262" y="3540188"/>
            <a:ext cx="1500306" cy="843766"/>
            <a:chOff x="230840" y="1492730"/>
            <a:chExt cx="1500306" cy="843766"/>
          </a:xfrm>
        </p:grpSpPr>
        <p:pic>
          <p:nvPicPr>
            <p:cNvPr id="21" name="Picture 20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059058FC-6375-41C9-A1BD-26E7E33D09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230840" y="1492730"/>
              <a:ext cx="1500306" cy="84376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950BAE-EB46-4F33-911E-8FCF61B61A24}"/>
                </a:ext>
              </a:extLst>
            </p:cNvPr>
            <p:cNvSpPr txBox="1"/>
            <p:nvPr/>
          </p:nvSpPr>
          <p:spPr>
            <a:xfrm>
              <a:off x="495150" y="1536870"/>
              <a:ext cx="11629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He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16AD3E-663C-4CF6-A3F0-23F8A5043636}"/>
              </a:ext>
            </a:extLst>
          </p:cNvPr>
          <p:cNvGrpSpPr/>
          <p:nvPr/>
        </p:nvGrpSpPr>
        <p:grpSpPr>
          <a:xfrm>
            <a:off x="2225344" y="3575092"/>
            <a:ext cx="1500306" cy="843766"/>
            <a:chOff x="432986" y="1492730"/>
            <a:chExt cx="1500306" cy="843766"/>
          </a:xfrm>
        </p:grpSpPr>
        <p:pic>
          <p:nvPicPr>
            <p:cNvPr id="24" name="Picture 2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4A0DE307-EE1F-4D10-AC70-986B55281D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0F6F7E-337A-4D17-84B3-B0F0892C1CAA}"/>
                </a:ext>
              </a:extLst>
            </p:cNvPr>
            <p:cNvSpPr txBox="1"/>
            <p:nvPr/>
          </p:nvSpPr>
          <p:spPr>
            <a:xfrm>
              <a:off x="432986" y="1553331"/>
              <a:ext cx="15003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is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E9D8EF3-720E-4371-8642-31F763E9D312}"/>
              </a:ext>
            </a:extLst>
          </p:cNvPr>
          <p:cNvGrpSpPr/>
          <p:nvPr/>
        </p:nvGrpSpPr>
        <p:grpSpPr>
          <a:xfrm>
            <a:off x="6102453" y="3521623"/>
            <a:ext cx="2425624" cy="843766"/>
            <a:chOff x="-1195476" y="1459922"/>
            <a:chExt cx="2425624" cy="843766"/>
          </a:xfrm>
        </p:grpSpPr>
        <p:pic>
          <p:nvPicPr>
            <p:cNvPr id="28" name="Picture 2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94DD9EE8-5E4D-496C-8B1C-A71F516F84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5AE093D-D1B9-42C5-9B3F-F872CF65132D}"/>
                </a:ext>
              </a:extLst>
            </p:cNvPr>
            <p:cNvSpPr txBox="1"/>
            <p:nvPr/>
          </p:nvSpPr>
          <p:spPr>
            <a:xfrm>
              <a:off x="-1195476" y="1553331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late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F9C48CB-B04B-4764-B2CE-26D0293C4411}"/>
              </a:ext>
            </a:extLst>
          </p:cNvPr>
          <p:cNvGrpSpPr/>
          <p:nvPr/>
        </p:nvGrpSpPr>
        <p:grpSpPr>
          <a:xfrm>
            <a:off x="7909804" y="3551422"/>
            <a:ext cx="2425624" cy="843766"/>
            <a:chOff x="-1195476" y="1459922"/>
            <a:chExt cx="2425624" cy="843766"/>
          </a:xfrm>
        </p:grpSpPr>
        <p:pic>
          <p:nvPicPr>
            <p:cNvPr id="31" name="Picture 30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4988167D-07DE-4D08-9783-2D0D472C0D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84F770D-54E4-4A7F-8449-65F927E383C0}"/>
                </a:ext>
              </a:extLst>
            </p:cNvPr>
            <p:cNvSpPr txBox="1"/>
            <p:nvPr/>
          </p:nvSpPr>
          <p:spPr>
            <a:xfrm>
              <a:off x="-1195476" y="1553331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for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26549AB-5AE0-48CC-B786-722D54091FBB}"/>
              </a:ext>
            </a:extLst>
          </p:cNvPr>
          <p:cNvGrpSpPr/>
          <p:nvPr/>
        </p:nvGrpSpPr>
        <p:grpSpPr>
          <a:xfrm>
            <a:off x="9582262" y="3534294"/>
            <a:ext cx="2425624" cy="843766"/>
            <a:chOff x="218902" y="1492730"/>
            <a:chExt cx="1928474" cy="843766"/>
          </a:xfrm>
        </p:grpSpPr>
        <p:pic>
          <p:nvPicPr>
            <p:cNvPr id="34" name="Picture 3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5A0C74F7-CCBE-44E6-AF0A-E1CA581FCB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7DAD04A-93BB-49EE-BB8E-D0B3E89E16CA}"/>
                </a:ext>
              </a:extLst>
            </p:cNvPr>
            <p:cNvSpPr txBox="1"/>
            <p:nvPr/>
          </p:nvSpPr>
          <p:spPr>
            <a:xfrm>
              <a:off x="218902" y="1542564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school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3B8BE3F-FB09-446B-B664-BBFB2D1568BE}"/>
              </a:ext>
            </a:extLst>
          </p:cNvPr>
          <p:cNvGrpSpPr/>
          <p:nvPr/>
        </p:nvGrpSpPr>
        <p:grpSpPr>
          <a:xfrm>
            <a:off x="285306" y="5161898"/>
            <a:ext cx="1517983" cy="744215"/>
            <a:chOff x="230840" y="1492730"/>
            <a:chExt cx="1500306" cy="904215"/>
          </a:xfrm>
        </p:grpSpPr>
        <p:pic>
          <p:nvPicPr>
            <p:cNvPr id="37" name="Picture 36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46512037-690D-4B01-A373-BE7B187318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230840" y="1492730"/>
              <a:ext cx="1500306" cy="843766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F28E706-CDAC-4377-BF56-C739C3B9A636}"/>
                </a:ext>
              </a:extLst>
            </p:cNvPr>
            <p:cNvSpPr txBox="1"/>
            <p:nvPr/>
          </p:nvSpPr>
          <p:spPr>
            <a:xfrm>
              <a:off x="495150" y="1536869"/>
              <a:ext cx="1162975" cy="860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She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E1AF82C-3A39-4E5A-94FD-BDBD42F3F657}"/>
              </a:ext>
            </a:extLst>
          </p:cNvPr>
          <p:cNvGrpSpPr/>
          <p:nvPr/>
        </p:nvGrpSpPr>
        <p:grpSpPr>
          <a:xfrm>
            <a:off x="1400099" y="5096049"/>
            <a:ext cx="2368676" cy="843766"/>
            <a:chOff x="55232" y="1492730"/>
            <a:chExt cx="2001748" cy="843766"/>
          </a:xfrm>
        </p:grpSpPr>
        <p:pic>
          <p:nvPicPr>
            <p:cNvPr id="40" name="Picture 39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68D49CA6-1B16-4266-AAD4-BBF912486B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3827AD2-9797-431C-8493-54C6C5754B60}"/>
                </a:ext>
              </a:extLst>
            </p:cNvPr>
            <p:cNvSpPr txBox="1"/>
            <p:nvPr/>
          </p:nvSpPr>
          <p:spPr>
            <a:xfrm>
              <a:off x="55232" y="1538896"/>
              <a:ext cx="20017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doesn’t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E15C7E0-60DF-4E38-88AA-BA2C26A8417F}"/>
              </a:ext>
            </a:extLst>
          </p:cNvPr>
          <p:cNvGrpSpPr/>
          <p:nvPr/>
        </p:nvGrpSpPr>
        <p:grpSpPr>
          <a:xfrm>
            <a:off x="5177283" y="5045357"/>
            <a:ext cx="1643132" cy="843766"/>
            <a:chOff x="-1193363" y="1459922"/>
            <a:chExt cx="1643132" cy="843766"/>
          </a:xfrm>
        </p:grpSpPr>
        <p:pic>
          <p:nvPicPr>
            <p:cNvPr id="43" name="Picture 4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F43D5FFF-1DAC-43AD-85C7-C02B777160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E9416B5-2DB6-4577-B4D1-A346890B90BF}"/>
                </a:ext>
              </a:extLst>
            </p:cNvPr>
            <p:cNvSpPr txBox="1"/>
            <p:nvPr/>
          </p:nvSpPr>
          <p:spPr>
            <a:xfrm>
              <a:off x="-1193363" y="1509756"/>
              <a:ext cx="16273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make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97E38DC-DC72-4361-8AAD-191CD4165DAC}"/>
              </a:ext>
            </a:extLst>
          </p:cNvPr>
          <p:cNvGrpSpPr/>
          <p:nvPr/>
        </p:nvGrpSpPr>
        <p:grpSpPr>
          <a:xfrm>
            <a:off x="6696992" y="5045357"/>
            <a:ext cx="2425624" cy="843766"/>
            <a:chOff x="-1431816" y="1459922"/>
            <a:chExt cx="2425624" cy="843766"/>
          </a:xfrm>
        </p:grpSpPr>
        <p:pic>
          <p:nvPicPr>
            <p:cNvPr id="46" name="Picture 45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55FB93A4-723E-46F8-9600-3D2E472822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-1050537" y="1459922"/>
              <a:ext cx="1500306" cy="843766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631EED2-B62E-4089-8A98-8A84691A9F82}"/>
                </a:ext>
              </a:extLst>
            </p:cNvPr>
            <p:cNvSpPr txBox="1"/>
            <p:nvPr/>
          </p:nvSpPr>
          <p:spPr>
            <a:xfrm>
              <a:off x="-1431816" y="1545883"/>
              <a:ext cx="24256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dinner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E4D03E5-8417-48E4-9B1F-16F4C3DB37B4}"/>
              </a:ext>
            </a:extLst>
          </p:cNvPr>
          <p:cNvGrpSpPr/>
          <p:nvPr/>
        </p:nvGrpSpPr>
        <p:grpSpPr>
          <a:xfrm>
            <a:off x="8369450" y="5045357"/>
            <a:ext cx="3929758" cy="843766"/>
            <a:chOff x="218902" y="1492730"/>
            <a:chExt cx="1928474" cy="843766"/>
          </a:xfrm>
        </p:grpSpPr>
        <p:pic>
          <p:nvPicPr>
            <p:cNvPr id="49" name="Picture 48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D0D1D76D-D9B0-467C-8E1F-A4E5920030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3"/>
                </a:ext>
              </a:extLst>
            </a:blip>
            <a:srcRect t="20777" r="2" b="23160"/>
            <a:stretch/>
          </p:blipFill>
          <p:spPr>
            <a:xfrm>
              <a:off x="432986" y="1492730"/>
              <a:ext cx="1500306" cy="843766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A32729D-8025-4F64-834B-DE65ADFA20DF}"/>
                </a:ext>
              </a:extLst>
            </p:cNvPr>
            <p:cNvSpPr txBox="1"/>
            <p:nvPr/>
          </p:nvSpPr>
          <p:spPr>
            <a:xfrm>
              <a:off x="218902" y="1542564"/>
              <a:ext cx="19284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G" sz="4000" dirty="0">
                  <a:latin typeface="Roboto" panose="02000000000000000000" pitchFamily="2" charset="0"/>
                  <a:ea typeface="Roboto" panose="02000000000000000000" pitchFamily="2" charset="0"/>
                </a:rPr>
                <a:t>   </a:t>
              </a:r>
              <a:r>
                <a:rPr lang="en-SG" sz="400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on Sundays</a:t>
              </a:r>
              <a:endParaRPr lang="en-US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6447F6F1-4895-4BE2-AF2E-565FE7B076A1}"/>
              </a:ext>
            </a:extLst>
          </p:cNvPr>
          <p:cNvSpPr txBox="1"/>
          <p:nvPr/>
        </p:nvSpPr>
        <p:spPr>
          <a:xfrm>
            <a:off x="1149531" y="429131"/>
            <a:ext cx="9522823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Work in group of four and put the adverbs in the correct position in these </a:t>
            </a:r>
            <a:r>
              <a:rPr lang="en-SG" sz="3200" b="1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sentences.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5EE637D-CBE3-4D20-A17A-E1D96D087148}"/>
              </a:ext>
            </a:extLst>
          </p:cNvPr>
          <p:cNvSpPr txBox="1"/>
          <p:nvPr/>
        </p:nvSpPr>
        <p:spPr>
          <a:xfrm>
            <a:off x="1849132" y="1870081"/>
            <a:ext cx="2616933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sometimes</a:t>
            </a:r>
            <a:endParaRPr lang="en-US" sz="40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2F2D5B7-F50F-4B72-8685-34B248ACBFB5}"/>
              </a:ext>
            </a:extLst>
          </p:cNvPr>
          <p:cNvSpPr txBox="1"/>
          <p:nvPr/>
        </p:nvSpPr>
        <p:spPr>
          <a:xfrm>
            <a:off x="3973265" y="3650139"/>
            <a:ext cx="2112021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always</a:t>
            </a:r>
            <a:endParaRPr lang="en-US" sz="40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8ABE28B-CB0F-4581-9BAD-823AB7C1D52A}"/>
              </a:ext>
            </a:extLst>
          </p:cNvPr>
          <p:cNvSpPr txBox="1"/>
          <p:nvPr/>
        </p:nvSpPr>
        <p:spPr>
          <a:xfrm>
            <a:off x="3742129" y="5161897"/>
            <a:ext cx="1458265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40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often</a:t>
            </a:r>
            <a:endParaRPr lang="en-US" sz="40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55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4D9F87-4717-45D8-97CE-354C61184907}"/>
              </a:ext>
            </a:extLst>
          </p:cNvPr>
          <p:cNvSpPr txBox="1"/>
          <p:nvPr/>
        </p:nvSpPr>
        <p:spPr>
          <a:xfrm>
            <a:off x="2504426" y="1163854"/>
            <a:ext cx="72143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8800" b="1" dirty="0">
                <a:solidFill>
                  <a:srgbClr val="80C8A9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GRAMMAR</a:t>
            </a:r>
            <a:endParaRPr lang="en-US" sz="8800" b="1" dirty="0">
              <a:solidFill>
                <a:srgbClr val="80C8A9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8123DE9-4F53-488C-BC83-12BBCDB26B97}"/>
              </a:ext>
            </a:extLst>
          </p:cNvPr>
          <p:cNvSpPr/>
          <p:nvPr/>
        </p:nvSpPr>
        <p:spPr>
          <a:xfrm>
            <a:off x="1190625" y="3277154"/>
            <a:ext cx="1000125" cy="1000125"/>
          </a:xfrm>
          <a:prstGeom prst="ellipse">
            <a:avLst/>
          </a:prstGeom>
          <a:solidFill>
            <a:srgbClr val="FFCC9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FABA2E2-24E7-4103-8B59-F7BCD6E8C87F}"/>
              </a:ext>
            </a:extLst>
          </p:cNvPr>
          <p:cNvSpPr/>
          <p:nvPr/>
        </p:nvSpPr>
        <p:spPr>
          <a:xfrm>
            <a:off x="1190625" y="4651988"/>
            <a:ext cx="1000125" cy="1000125"/>
          </a:xfrm>
          <a:prstGeom prst="ellipse">
            <a:avLst/>
          </a:prstGeom>
          <a:solidFill>
            <a:srgbClr val="FFCC9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92BD2C0-CF31-4BC3-B8E0-F61B81599660}"/>
              </a:ext>
            </a:extLst>
          </p:cNvPr>
          <p:cNvSpPr/>
          <p:nvPr/>
        </p:nvSpPr>
        <p:spPr>
          <a:xfrm>
            <a:off x="2324099" y="3348868"/>
            <a:ext cx="6532517" cy="856696"/>
          </a:xfrm>
          <a:prstGeom prst="roundRect">
            <a:avLst>
              <a:gd name="adj" fmla="val 41791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80C8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ADVERBS OF FREQUENCY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ADD33AC-4B47-4133-981F-523D4F5FB99E}"/>
              </a:ext>
            </a:extLst>
          </p:cNvPr>
          <p:cNvSpPr/>
          <p:nvPr/>
        </p:nvSpPr>
        <p:spPr>
          <a:xfrm>
            <a:off x="2362200" y="4723704"/>
            <a:ext cx="6494416" cy="856695"/>
          </a:xfrm>
          <a:prstGeom prst="roundRect">
            <a:avLst>
              <a:gd name="adj" fmla="val 41791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80C8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OFTEN...............?</a:t>
            </a:r>
          </a:p>
        </p:txBody>
      </p:sp>
    </p:spTree>
    <p:extLst>
      <p:ext uri="{BB962C8B-B14F-4D97-AF65-F5344CB8AC3E}">
        <p14:creationId xmlns:p14="http://schemas.microsoft.com/office/powerpoint/2010/main" val="3397142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599</Words>
  <Application>Microsoft Office PowerPoint</Application>
  <PresentationFormat>Widescreen</PresentationFormat>
  <Paragraphs>143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Times New Roman</vt:lpstr>
      <vt:lpstr>Arial</vt:lpstr>
      <vt:lpstr>Calibri Light</vt:lpstr>
      <vt:lpstr>Calibri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user822</dc:creator>
  <cp:lastModifiedBy>np</cp:lastModifiedBy>
  <cp:revision>33</cp:revision>
  <dcterms:created xsi:type="dcterms:W3CDTF">2021-08-22T04:09:51Z</dcterms:created>
  <dcterms:modified xsi:type="dcterms:W3CDTF">2024-06-11T04:04:38Z</dcterms:modified>
</cp:coreProperties>
</file>