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0" ContentType="image/jpeg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68" r:id="rId1"/>
  </p:sldMasterIdLst>
  <p:notesMasterIdLst>
    <p:notesMasterId r:id="rId31"/>
  </p:notesMasterIdLst>
  <p:handoutMasterIdLst>
    <p:handoutMasterId r:id="rId32"/>
  </p:handoutMasterIdLst>
  <p:sldIdLst>
    <p:sldId id="260" r:id="rId2"/>
    <p:sldId id="353" r:id="rId3"/>
    <p:sldId id="303" r:id="rId4"/>
    <p:sldId id="302" r:id="rId5"/>
    <p:sldId id="304" r:id="rId6"/>
    <p:sldId id="336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55" r:id="rId16"/>
    <p:sldId id="305" r:id="rId17"/>
    <p:sldId id="346" r:id="rId18"/>
    <p:sldId id="306" r:id="rId19"/>
    <p:sldId id="259" r:id="rId20"/>
    <p:sldId id="311" r:id="rId21"/>
    <p:sldId id="313" r:id="rId22"/>
    <p:sldId id="314" r:id="rId23"/>
    <p:sldId id="315" r:id="rId24"/>
    <p:sldId id="316" r:id="rId25"/>
    <p:sldId id="317" r:id="rId26"/>
    <p:sldId id="357" r:id="rId27"/>
    <p:sldId id="307" r:id="rId28"/>
    <p:sldId id="358" r:id="rId29"/>
    <p:sldId id="349" r:id="rId30"/>
  </p:sldIdLst>
  <p:sldSz cx="9144000" cy="5143500" type="screen16x9"/>
  <p:notesSz cx="6797675" cy="9928225"/>
  <p:embeddedFontLst>
    <p:embeddedFont>
      <p:font typeface="Amasis MT Pro Black" panose="020B0604020202020204" charset="0"/>
      <p:bold r:id="rId33"/>
      <p:boldItalic r:id="rId34"/>
    </p:embeddedFont>
    <p:embeddedFont>
      <p:font typeface="Adobe Garamond Pro Bold" panose="02020702060506020403" charset="0"/>
      <p:bold r:id="rId35"/>
      <p:boldItalic r:id="rId36"/>
    </p:embeddedFont>
    <p:embeddedFont>
      <p:font typeface="Microsoft JhengHei" panose="020B0604030504040204" pitchFamily="34" charset="-120"/>
      <p:regular r:id="rId37"/>
      <p:bold r:id="rId38"/>
    </p:embeddedFont>
    <p:embeddedFont>
      <p:font typeface="Microsoft JhengHei Light" panose="020B0304030504040204" pitchFamily="34" charset="-120"/>
      <p:regular r:id="rId39"/>
    </p:embeddedFont>
    <p:embeddedFont>
      <p:font typeface="Quicksand" panose="020B0604020202020204" charset="0"/>
      <p:regular r:id="rId40"/>
    </p:embeddedFont>
    <p:embeddedFont>
      <p:font typeface="Algerian" panose="04020705040A02060702" pitchFamily="82" charset="0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Arial Black" panose="020B0A04020102020204" pitchFamily="34" charset="0"/>
      <p:bold r:id="rId46"/>
    </p:embeddedFont>
    <p:embeddedFont>
      <p:font typeface=".VnVogue" panose="020B7200000000000000"/>
      <p:regular r:id="rId47"/>
    </p:embeddedFont>
  </p:embeddedFontLst>
  <p:custDataLst>
    <p:tags r:id="rId48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4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822" initials="u" lastIdx="2" clrIdx="0">
    <p:extLst>
      <p:ext uri="{19B8F6BF-5375-455C-9EA6-DF929625EA0E}">
        <p15:presenceInfo xmlns:p15="http://schemas.microsoft.com/office/powerpoint/2012/main" userId="S::user822@sfzcs.onmicrosoft.com::331031e0-aab3-4edc-875c-fe4ab02327e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FAF"/>
    <a:srgbClr val="993300"/>
    <a:srgbClr val="406D9E"/>
    <a:srgbClr val="006666"/>
    <a:srgbClr val="996633"/>
    <a:srgbClr val="9158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CE74814-4000-4B5C-99B2-AFAB63188A38}">
  <a:tblStyle styleId="{BCE74814-4000-4B5C-99B2-AFAB63188A3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55" autoAdjust="0"/>
    <p:restoredTop sz="86084" autoAdjust="0"/>
  </p:normalViewPr>
  <p:slideViewPr>
    <p:cSldViewPr snapToGrid="0" showGuides="1">
      <p:cViewPr varScale="1">
        <p:scale>
          <a:sx n="83" d="100"/>
          <a:sy n="83" d="100"/>
        </p:scale>
        <p:origin x="804" y="90"/>
      </p:cViewPr>
      <p:guideLst>
        <p:guide orient="horz" pos="1644"/>
        <p:guide pos="2880"/>
      </p:guideLst>
    </p:cSldViewPr>
  </p:slideViewPr>
  <p:notesTextViewPr>
    <p:cViewPr>
      <p:scale>
        <a:sx n="400" d="100"/>
        <a:sy n="4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2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1EAD29-08C6-43CA-AF16-2E1889464A89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18B22-F869-4961-B2FB-6269C96AE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4386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62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Google Shape;1788;gaf72e47015_0_2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9" name="Google Shape;1789;gaf72e47015_0_277:notes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42431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Google Shape;1788;gaf72e47015_0_2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9" name="Google Shape;1789;gaf72e47015_0_277:notes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638371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Google Shape;1788;gaf72e47015_0_2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9" name="Google Shape;1789;gaf72e47015_0_277:notes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188822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Google Shape;1788;gaf72e47015_0_2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9" name="Google Shape;1789;gaf72e47015_0_277:notes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983106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Google Shape;1788;gaf72e47015_0_2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9" name="Google Shape;1789;gaf72e47015_0_277:notes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662780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Google Shape;1788;gaf72e47015_0_2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9" name="Google Shape;1789;gaf72e47015_0_277:notes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678990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01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938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301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198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350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Google Shape;1788;gaf72e47015_0_2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9" name="Google Shape;1789;gaf72e47015_0_277:notes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Google Shape;1788;gaf72e47015_0_2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9" name="Google Shape;1789;gaf72e47015_0_277:notes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85638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Google Shape;1788;gaf72e47015_0_2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9" name="Google Shape;1789;gaf72e47015_0_277:notes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204212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8" name="Google Shape;1788;gaf72e47015_0_2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9" name="Google Shape;1789;gaf72e47015_0_277:notes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12894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12" name="Google Shape;12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15" name="Google Shape;15;p2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18" name="Google Shape;18;p2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20;p2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21" name="Google Shape;21;p2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" name="Google Shape;23;p2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24" name="Google Shape;24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27" name="Google Shape;27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" name="Google Shape;29;p2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2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2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2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2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2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2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2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2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2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2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2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2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2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2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2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2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2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2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2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2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2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2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2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2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2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2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2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2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2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2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2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2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2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2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2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2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2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2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2"/>
          <p:cNvSpPr txBox="1">
            <a:spLocks noGrp="1"/>
          </p:cNvSpPr>
          <p:nvPr>
            <p:ph type="ctrTitle"/>
          </p:nvPr>
        </p:nvSpPr>
        <p:spPr>
          <a:xfrm>
            <a:off x="967700" y="1345750"/>
            <a:ext cx="7208700" cy="191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400">
                <a:latin typeface="Jua"/>
                <a:ea typeface="Jua"/>
                <a:cs typeface="Jua"/>
                <a:sym typeface="Jua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84" name="Google Shape;84;p2"/>
          <p:cNvSpPr txBox="1">
            <a:spLocks noGrp="1"/>
          </p:cNvSpPr>
          <p:nvPr>
            <p:ph type="subTitle" idx="1"/>
          </p:nvPr>
        </p:nvSpPr>
        <p:spPr>
          <a:xfrm>
            <a:off x="1138725" y="3114175"/>
            <a:ext cx="6866700" cy="5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2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grpSp>
        <p:nvGrpSpPr>
          <p:cNvPr id="85" name="Google Shape;85;p2"/>
          <p:cNvGrpSpPr/>
          <p:nvPr/>
        </p:nvGrpSpPr>
        <p:grpSpPr>
          <a:xfrm>
            <a:off x="7480525" y="1448400"/>
            <a:ext cx="444275" cy="398525"/>
            <a:chOff x="2495125" y="2142250"/>
            <a:chExt cx="444275" cy="398525"/>
          </a:xfrm>
        </p:grpSpPr>
        <p:sp>
          <p:nvSpPr>
            <p:cNvPr id="86" name="Google Shape;86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" name="Google Shape;88;p2"/>
          <p:cNvGrpSpPr/>
          <p:nvPr/>
        </p:nvGrpSpPr>
        <p:grpSpPr>
          <a:xfrm>
            <a:off x="1018050" y="1506975"/>
            <a:ext cx="291375" cy="281375"/>
            <a:chOff x="3243875" y="2372825"/>
            <a:chExt cx="291375" cy="281375"/>
          </a:xfrm>
        </p:grpSpPr>
        <p:sp>
          <p:nvSpPr>
            <p:cNvPr id="89" name="Google Shape;8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" name="Google Shape;99;p2"/>
          <p:cNvGrpSpPr/>
          <p:nvPr/>
        </p:nvGrpSpPr>
        <p:grpSpPr>
          <a:xfrm>
            <a:off x="2071475" y="615963"/>
            <a:ext cx="166675" cy="168575"/>
            <a:chOff x="4954425" y="2036375"/>
            <a:chExt cx="166675" cy="168575"/>
          </a:xfrm>
        </p:grpSpPr>
        <p:sp>
          <p:nvSpPr>
            <p:cNvPr id="100" name="Google Shape;100;p2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" name="Google Shape;102;p2"/>
          <p:cNvSpPr/>
          <p:nvPr/>
        </p:nvSpPr>
        <p:spPr>
          <a:xfrm>
            <a:off x="7571875" y="991013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"/>
          <p:cNvSpPr/>
          <p:nvPr/>
        </p:nvSpPr>
        <p:spPr>
          <a:xfrm>
            <a:off x="1821125" y="128462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2"/>
          <p:cNvSpPr/>
          <p:nvPr/>
        </p:nvSpPr>
        <p:spPr>
          <a:xfrm>
            <a:off x="1018050" y="100065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2"/>
          <p:cNvSpPr/>
          <p:nvPr/>
        </p:nvSpPr>
        <p:spPr>
          <a:xfrm rot="9553842">
            <a:off x="2124651" y="4191357"/>
            <a:ext cx="60324" cy="43049"/>
          </a:xfrm>
          <a:custGeom>
            <a:avLst/>
            <a:gdLst/>
            <a:ahLst/>
            <a:cxnLst/>
            <a:rect l="l" t="t" r="r" b="b"/>
            <a:pathLst>
              <a:path w="2413" h="1722" extrusionOk="0">
                <a:moveTo>
                  <a:pt x="1429" y="1"/>
                </a:moveTo>
                <a:cubicBezTo>
                  <a:pt x="1351" y="1"/>
                  <a:pt x="1268" y="12"/>
                  <a:pt x="1179" y="34"/>
                </a:cubicBezTo>
                <a:cubicBezTo>
                  <a:pt x="1156" y="33"/>
                  <a:pt x="1133" y="32"/>
                  <a:pt x="1110" y="32"/>
                </a:cubicBezTo>
                <a:cubicBezTo>
                  <a:pt x="20" y="32"/>
                  <a:pt x="1" y="1722"/>
                  <a:pt x="1114" y="1722"/>
                </a:cubicBezTo>
                <a:cubicBezTo>
                  <a:pt x="1159" y="1722"/>
                  <a:pt x="1206" y="1719"/>
                  <a:pt x="1254" y="1714"/>
                </a:cubicBezTo>
                <a:cubicBezTo>
                  <a:pt x="2412" y="1575"/>
                  <a:pt x="2372" y="1"/>
                  <a:pt x="142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2"/>
          <p:cNvSpPr/>
          <p:nvPr/>
        </p:nvSpPr>
        <p:spPr>
          <a:xfrm>
            <a:off x="7527700" y="418191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2"/>
          <p:cNvSpPr/>
          <p:nvPr/>
        </p:nvSpPr>
        <p:spPr>
          <a:xfrm>
            <a:off x="1104175" y="37090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" name="Google Shape;108;p2"/>
          <p:cNvGrpSpPr/>
          <p:nvPr/>
        </p:nvGrpSpPr>
        <p:grpSpPr>
          <a:xfrm>
            <a:off x="6355050" y="709650"/>
            <a:ext cx="291375" cy="281375"/>
            <a:chOff x="3243875" y="2372825"/>
            <a:chExt cx="291375" cy="281375"/>
          </a:xfrm>
        </p:grpSpPr>
        <p:sp>
          <p:nvSpPr>
            <p:cNvPr id="109" name="Google Shape;10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119;p2"/>
          <p:cNvGrpSpPr/>
          <p:nvPr/>
        </p:nvGrpSpPr>
        <p:grpSpPr>
          <a:xfrm>
            <a:off x="1105050" y="4149150"/>
            <a:ext cx="444275" cy="398525"/>
            <a:chOff x="2495125" y="2142250"/>
            <a:chExt cx="444275" cy="398525"/>
          </a:xfrm>
        </p:grpSpPr>
        <p:sp>
          <p:nvSpPr>
            <p:cNvPr id="120" name="Google Shape;120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122;p2"/>
          <p:cNvGrpSpPr/>
          <p:nvPr/>
        </p:nvGrpSpPr>
        <p:grpSpPr>
          <a:xfrm>
            <a:off x="6975800" y="4368950"/>
            <a:ext cx="291375" cy="281375"/>
            <a:chOff x="3243875" y="2372825"/>
            <a:chExt cx="291375" cy="281375"/>
          </a:xfrm>
        </p:grpSpPr>
        <p:sp>
          <p:nvSpPr>
            <p:cNvPr id="123" name="Google Shape;123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903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02900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28424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36806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616910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18445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41687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02512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92331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3972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12" name="Google Shape;12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15" name="Google Shape;15;p2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18" name="Google Shape;18;p2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20;p2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21" name="Google Shape;21;p2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" name="Google Shape;23;p2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24" name="Google Shape;24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27" name="Google Shape;27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" name="Google Shape;29;p2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2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2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2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2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2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2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2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2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2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2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2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2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2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2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2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2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2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2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2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2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2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2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2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2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2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2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2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2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2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2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2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2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2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2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2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2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2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2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2"/>
          <p:cNvSpPr txBox="1">
            <a:spLocks noGrp="1"/>
          </p:cNvSpPr>
          <p:nvPr>
            <p:ph type="ctrTitle"/>
          </p:nvPr>
        </p:nvSpPr>
        <p:spPr>
          <a:xfrm>
            <a:off x="967700" y="1345750"/>
            <a:ext cx="7208700" cy="191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400">
                <a:latin typeface="Jua"/>
                <a:ea typeface="Jua"/>
                <a:cs typeface="Jua"/>
                <a:sym typeface="Jua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84" name="Google Shape;84;p2"/>
          <p:cNvSpPr txBox="1">
            <a:spLocks noGrp="1"/>
          </p:cNvSpPr>
          <p:nvPr>
            <p:ph type="subTitle" idx="1"/>
          </p:nvPr>
        </p:nvSpPr>
        <p:spPr>
          <a:xfrm>
            <a:off x="1138725" y="3114175"/>
            <a:ext cx="6866700" cy="5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2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grpSp>
        <p:nvGrpSpPr>
          <p:cNvPr id="85" name="Google Shape;85;p2"/>
          <p:cNvGrpSpPr/>
          <p:nvPr/>
        </p:nvGrpSpPr>
        <p:grpSpPr>
          <a:xfrm>
            <a:off x="7480525" y="1448400"/>
            <a:ext cx="444275" cy="398525"/>
            <a:chOff x="2495125" y="2142250"/>
            <a:chExt cx="444275" cy="398525"/>
          </a:xfrm>
        </p:grpSpPr>
        <p:sp>
          <p:nvSpPr>
            <p:cNvPr id="86" name="Google Shape;86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" name="Google Shape;88;p2"/>
          <p:cNvGrpSpPr/>
          <p:nvPr/>
        </p:nvGrpSpPr>
        <p:grpSpPr>
          <a:xfrm>
            <a:off x="1018050" y="1506975"/>
            <a:ext cx="291375" cy="281375"/>
            <a:chOff x="3243875" y="2372825"/>
            <a:chExt cx="291375" cy="281375"/>
          </a:xfrm>
        </p:grpSpPr>
        <p:sp>
          <p:nvSpPr>
            <p:cNvPr id="89" name="Google Shape;8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" name="Google Shape;99;p2"/>
          <p:cNvGrpSpPr/>
          <p:nvPr/>
        </p:nvGrpSpPr>
        <p:grpSpPr>
          <a:xfrm>
            <a:off x="2071475" y="615963"/>
            <a:ext cx="166675" cy="168575"/>
            <a:chOff x="4954425" y="2036375"/>
            <a:chExt cx="166675" cy="168575"/>
          </a:xfrm>
        </p:grpSpPr>
        <p:sp>
          <p:nvSpPr>
            <p:cNvPr id="100" name="Google Shape;100;p2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" name="Google Shape;102;p2"/>
          <p:cNvSpPr/>
          <p:nvPr/>
        </p:nvSpPr>
        <p:spPr>
          <a:xfrm>
            <a:off x="7571875" y="991013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"/>
          <p:cNvSpPr/>
          <p:nvPr/>
        </p:nvSpPr>
        <p:spPr>
          <a:xfrm>
            <a:off x="1821125" y="128462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2"/>
          <p:cNvSpPr/>
          <p:nvPr/>
        </p:nvSpPr>
        <p:spPr>
          <a:xfrm>
            <a:off x="1018050" y="100065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2"/>
          <p:cNvSpPr/>
          <p:nvPr/>
        </p:nvSpPr>
        <p:spPr>
          <a:xfrm rot="9553842">
            <a:off x="2124651" y="4191357"/>
            <a:ext cx="60324" cy="43049"/>
          </a:xfrm>
          <a:custGeom>
            <a:avLst/>
            <a:gdLst/>
            <a:ahLst/>
            <a:cxnLst/>
            <a:rect l="l" t="t" r="r" b="b"/>
            <a:pathLst>
              <a:path w="2413" h="1722" extrusionOk="0">
                <a:moveTo>
                  <a:pt x="1429" y="1"/>
                </a:moveTo>
                <a:cubicBezTo>
                  <a:pt x="1351" y="1"/>
                  <a:pt x="1268" y="12"/>
                  <a:pt x="1179" y="34"/>
                </a:cubicBezTo>
                <a:cubicBezTo>
                  <a:pt x="1156" y="33"/>
                  <a:pt x="1133" y="32"/>
                  <a:pt x="1110" y="32"/>
                </a:cubicBezTo>
                <a:cubicBezTo>
                  <a:pt x="20" y="32"/>
                  <a:pt x="1" y="1722"/>
                  <a:pt x="1114" y="1722"/>
                </a:cubicBezTo>
                <a:cubicBezTo>
                  <a:pt x="1159" y="1722"/>
                  <a:pt x="1206" y="1719"/>
                  <a:pt x="1254" y="1714"/>
                </a:cubicBezTo>
                <a:cubicBezTo>
                  <a:pt x="2412" y="1575"/>
                  <a:pt x="2372" y="1"/>
                  <a:pt x="142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2"/>
          <p:cNvSpPr/>
          <p:nvPr/>
        </p:nvSpPr>
        <p:spPr>
          <a:xfrm>
            <a:off x="7527700" y="418191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2"/>
          <p:cNvSpPr/>
          <p:nvPr/>
        </p:nvSpPr>
        <p:spPr>
          <a:xfrm>
            <a:off x="1104175" y="37090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" name="Google Shape;108;p2"/>
          <p:cNvGrpSpPr/>
          <p:nvPr/>
        </p:nvGrpSpPr>
        <p:grpSpPr>
          <a:xfrm>
            <a:off x="6355050" y="709650"/>
            <a:ext cx="291375" cy="281375"/>
            <a:chOff x="3243875" y="2372825"/>
            <a:chExt cx="291375" cy="281375"/>
          </a:xfrm>
        </p:grpSpPr>
        <p:sp>
          <p:nvSpPr>
            <p:cNvPr id="109" name="Google Shape;10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119;p2"/>
          <p:cNvGrpSpPr/>
          <p:nvPr/>
        </p:nvGrpSpPr>
        <p:grpSpPr>
          <a:xfrm>
            <a:off x="1105050" y="4149150"/>
            <a:ext cx="444275" cy="398525"/>
            <a:chOff x="2495125" y="2142250"/>
            <a:chExt cx="444275" cy="398525"/>
          </a:xfrm>
        </p:grpSpPr>
        <p:sp>
          <p:nvSpPr>
            <p:cNvPr id="120" name="Google Shape;120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122;p2"/>
          <p:cNvGrpSpPr/>
          <p:nvPr/>
        </p:nvGrpSpPr>
        <p:grpSpPr>
          <a:xfrm>
            <a:off x="6975800" y="4368950"/>
            <a:ext cx="291375" cy="281375"/>
            <a:chOff x="3243875" y="2372825"/>
            <a:chExt cx="291375" cy="281375"/>
          </a:xfrm>
        </p:grpSpPr>
        <p:sp>
          <p:nvSpPr>
            <p:cNvPr id="123" name="Google Shape;123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66068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31579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704190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03997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99833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157232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28099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37986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6470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852485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41184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12" name="Google Shape;12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15" name="Google Shape;15;p2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18" name="Google Shape;18;p2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20;p2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21" name="Google Shape;21;p2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" name="Google Shape;23;p2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24" name="Google Shape;24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27" name="Google Shape;27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" name="Google Shape;29;p2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2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2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2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2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2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2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2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2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2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2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2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2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2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2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2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2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2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2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2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2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2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2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2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2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2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2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2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2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2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2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2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2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2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2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2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2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2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2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2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2"/>
          <p:cNvSpPr txBox="1">
            <a:spLocks noGrp="1"/>
          </p:cNvSpPr>
          <p:nvPr>
            <p:ph type="ctrTitle"/>
          </p:nvPr>
        </p:nvSpPr>
        <p:spPr>
          <a:xfrm>
            <a:off x="967700" y="1345750"/>
            <a:ext cx="7208700" cy="191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400">
                <a:latin typeface="Jua"/>
                <a:ea typeface="Jua"/>
                <a:cs typeface="Jua"/>
                <a:sym typeface="Jua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7200"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84" name="Google Shape;84;p2"/>
          <p:cNvSpPr txBox="1">
            <a:spLocks noGrp="1"/>
          </p:cNvSpPr>
          <p:nvPr>
            <p:ph type="subTitle" idx="1"/>
          </p:nvPr>
        </p:nvSpPr>
        <p:spPr>
          <a:xfrm>
            <a:off x="1138725" y="3114175"/>
            <a:ext cx="6866700" cy="5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2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"/>
              <a:buNone/>
              <a:defRPr sz="24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grpSp>
        <p:nvGrpSpPr>
          <p:cNvPr id="85" name="Google Shape;85;p2"/>
          <p:cNvGrpSpPr/>
          <p:nvPr/>
        </p:nvGrpSpPr>
        <p:grpSpPr>
          <a:xfrm>
            <a:off x="7480525" y="1448400"/>
            <a:ext cx="444275" cy="398525"/>
            <a:chOff x="2495125" y="2142250"/>
            <a:chExt cx="444275" cy="398525"/>
          </a:xfrm>
        </p:grpSpPr>
        <p:sp>
          <p:nvSpPr>
            <p:cNvPr id="86" name="Google Shape;86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" name="Google Shape;88;p2"/>
          <p:cNvGrpSpPr/>
          <p:nvPr/>
        </p:nvGrpSpPr>
        <p:grpSpPr>
          <a:xfrm>
            <a:off x="1018050" y="1506975"/>
            <a:ext cx="291375" cy="281375"/>
            <a:chOff x="3243875" y="2372825"/>
            <a:chExt cx="291375" cy="281375"/>
          </a:xfrm>
        </p:grpSpPr>
        <p:sp>
          <p:nvSpPr>
            <p:cNvPr id="89" name="Google Shape;8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" name="Google Shape;99;p2"/>
          <p:cNvGrpSpPr/>
          <p:nvPr/>
        </p:nvGrpSpPr>
        <p:grpSpPr>
          <a:xfrm>
            <a:off x="2071475" y="615963"/>
            <a:ext cx="166675" cy="168575"/>
            <a:chOff x="4954425" y="2036375"/>
            <a:chExt cx="166675" cy="168575"/>
          </a:xfrm>
        </p:grpSpPr>
        <p:sp>
          <p:nvSpPr>
            <p:cNvPr id="100" name="Google Shape;100;p2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" name="Google Shape;102;p2"/>
          <p:cNvSpPr/>
          <p:nvPr/>
        </p:nvSpPr>
        <p:spPr>
          <a:xfrm>
            <a:off x="7571875" y="991013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"/>
          <p:cNvSpPr/>
          <p:nvPr/>
        </p:nvSpPr>
        <p:spPr>
          <a:xfrm>
            <a:off x="1821125" y="128462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2"/>
          <p:cNvSpPr/>
          <p:nvPr/>
        </p:nvSpPr>
        <p:spPr>
          <a:xfrm>
            <a:off x="1018050" y="100065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2"/>
          <p:cNvSpPr/>
          <p:nvPr/>
        </p:nvSpPr>
        <p:spPr>
          <a:xfrm rot="9553842">
            <a:off x="2124651" y="4191357"/>
            <a:ext cx="60324" cy="43049"/>
          </a:xfrm>
          <a:custGeom>
            <a:avLst/>
            <a:gdLst/>
            <a:ahLst/>
            <a:cxnLst/>
            <a:rect l="l" t="t" r="r" b="b"/>
            <a:pathLst>
              <a:path w="2413" h="1722" extrusionOk="0">
                <a:moveTo>
                  <a:pt x="1429" y="1"/>
                </a:moveTo>
                <a:cubicBezTo>
                  <a:pt x="1351" y="1"/>
                  <a:pt x="1268" y="12"/>
                  <a:pt x="1179" y="34"/>
                </a:cubicBezTo>
                <a:cubicBezTo>
                  <a:pt x="1156" y="33"/>
                  <a:pt x="1133" y="32"/>
                  <a:pt x="1110" y="32"/>
                </a:cubicBezTo>
                <a:cubicBezTo>
                  <a:pt x="20" y="32"/>
                  <a:pt x="1" y="1722"/>
                  <a:pt x="1114" y="1722"/>
                </a:cubicBezTo>
                <a:cubicBezTo>
                  <a:pt x="1159" y="1722"/>
                  <a:pt x="1206" y="1719"/>
                  <a:pt x="1254" y="1714"/>
                </a:cubicBezTo>
                <a:cubicBezTo>
                  <a:pt x="2412" y="1575"/>
                  <a:pt x="2372" y="1"/>
                  <a:pt x="142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2"/>
          <p:cNvSpPr/>
          <p:nvPr/>
        </p:nvSpPr>
        <p:spPr>
          <a:xfrm>
            <a:off x="7527700" y="418191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2"/>
          <p:cNvSpPr/>
          <p:nvPr/>
        </p:nvSpPr>
        <p:spPr>
          <a:xfrm>
            <a:off x="1104175" y="37090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" name="Google Shape;108;p2"/>
          <p:cNvGrpSpPr/>
          <p:nvPr/>
        </p:nvGrpSpPr>
        <p:grpSpPr>
          <a:xfrm>
            <a:off x="6355050" y="709650"/>
            <a:ext cx="291375" cy="281375"/>
            <a:chOff x="3243875" y="2372825"/>
            <a:chExt cx="291375" cy="281375"/>
          </a:xfrm>
        </p:grpSpPr>
        <p:sp>
          <p:nvSpPr>
            <p:cNvPr id="109" name="Google Shape;10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119;p2"/>
          <p:cNvGrpSpPr/>
          <p:nvPr/>
        </p:nvGrpSpPr>
        <p:grpSpPr>
          <a:xfrm>
            <a:off x="1105050" y="4149150"/>
            <a:ext cx="444275" cy="398525"/>
            <a:chOff x="2495125" y="2142250"/>
            <a:chExt cx="444275" cy="398525"/>
          </a:xfrm>
        </p:grpSpPr>
        <p:sp>
          <p:nvSpPr>
            <p:cNvPr id="120" name="Google Shape;120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122;p2"/>
          <p:cNvGrpSpPr/>
          <p:nvPr/>
        </p:nvGrpSpPr>
        <p:grpSpPr>
          <a:xfrm>
            <a:off x="6975800" y="4368950"/>
            <a:ext cx="291375" cy="281375"/>
            <a:chOff x="3243875" y="2372825"/>
            <a:chExt cx="291375" cy="281375"/>
          </a:xfrm>
        </p:grpSpPr>
        <p:sp>
          <p:nvSpPr>
            <p:cNvPr id="123" name="Google Shape;123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934264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57521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23610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17227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81483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52397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90806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94920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68834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7947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4886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" name="Google Shape;327;p5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328" name="Google Shape;328;p5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9" name="Google Shape;329;p5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330" name="Google Shape;330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32" name="Google Shape;332;p5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33" name="Google Shape;333;p5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334" name="Google Shape;334;p5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5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6" name="Google Shape;336;p5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337" name="Google Shape;337;p5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5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9" name="Google Shape;339;p5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340" name="Google Shape;340;p5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5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2" name="Google Shape;342;p5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343" name="Google Shape;343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5" name="Google Shape;345;p5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346" name="Google Shape;346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48" name="Google Shape;348;p5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5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0" name="Google Shape;350;p5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51" name="Google Shape;351;p5"/>
          <p:cNvSpPr txBox="1">
            <a:spLocks noGrp="1"/>
          </p:cNvSpPr>
          <p:nvPr>
            <p:ph type="subTitle" idx="1"/>
          </p:nvPr>
        </p:nvSpPr>
        <p:spPr>
          <a:xfrm>
            <a:off x="1979838" y="2245525"/>
            <a:ext cx="23427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52" name="Google Shape;352;p5"/>
          <p:cNvSpPr txBox="1">
            <a:spLocks noGrp="1"/>
          </p:cNvSpPr>
          <p:nvPr>
            <p:ph type="subTitle" idx="2"/>
          </p:nvPr>
        </p:nvSpPr>
        <p:spPr>
          <a:xfrm>
            <a:off x="1979838" y="2603400"/>
            <a:ext cx="2342700" cy="9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3" name="Google Shape;353;p5"/>
          <p:cNvSpPr txBox="1">
            <a:spLocks noGrp="1"/>
          </p:cNvSpPr>
          <p:nvPr>
            <p:ph type="subTitle" idx="3"/>
          </p:nvPr>
        </p:nvSpPr>
        <p:spPr>
          <a:xfrm>
            <a:off x="4821463" y="2245525"/>
            <a:ext cx="23427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54" name="Google Shape;354;p5"/>
          <p:cNvSpPr txBox="1">
            <a:spLocks noGrp="1"/>
          </p:cNvSpPr>
          <p:nvPr>
            <p:ph type="subTitle" idx="4"/>
          </p:nvPr>
        </p:nvSpPr>
        <p:spPr>
          <a:xfrm>
            <a:off x="4821463" y="2603404"/>
            <a:ext cx="2342700" cy="9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5" name="Google Shape;355;p5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5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5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5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5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5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5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p5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5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5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5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5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7" name="Google Shape;367;p5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5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5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5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5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5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5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5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5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p5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5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5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p5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380;p5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381;p5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5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5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5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5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p5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387;p5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388;p5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5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5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5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5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5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p5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5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5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5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5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399;p5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5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1" name="Google Shape;401;p5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5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5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5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742712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35474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" name="Google Shape;498;p7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499" name="Google Shape;499;p7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00" name="Google Shape;500;p7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501" name="Google Shape;501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" name="Google Shape;502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03" name="Google Shape;503;p7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04" name="Google Shape;504;p7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505" name="Google Shape;505;p7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506;p7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07" name="Google Shape;507;p7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508" name="Google Shape;508;p7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509;p7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0" name="Google Shape;510;p7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511" name="Google Shape;511;p7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" name="Google Shape;512;p7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3" name="Google Shape;513;p7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514" name="Google Shape;514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515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6" name="Google Shape;516;p7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517" name="Google Shape;517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" name="Google Shape;518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19" name="Google Shape;519;p7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7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1" name="Google Shape;521;p7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22" name="Google Shape;522;p7"/>
          <p:cNvSpPr txBox="1">
            <a:spLocks noGrp="1"/>
          </p:cNvSpPr>
          <p:nvPr>
            <p:ph type="subTitle" idx="1"/>
          </p:nvPr>
        </p:nvSpPr>
        <p:spPr>
          <a:xfrm>
            <a:off x="5558685" y="2109350"/>
            <a:ext cx="24174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23" name="Google Shape;523;p7"/>
          <p:cNvSpPr txBox="1">
            <a:spLocks noGrp="1"/>
          </p:cNvSpPr>
          <p:nvPr>
            <p:ph type="subTitle" idx="2"/>
          </p:nvPr>
        </p:nvSpPr>
        <p:spPr>
          <a:xfrm>
            <a:off x="5556263" y="2463297"/>
            <a:ext cx="2417400" cy="132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524" name="Google Shape;524;p7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p7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6" name="Google Shape;526;p7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7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8" name="Google Shape;528;p7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9" name="Google Shape;529;p7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0" name="Google Shape;530;p7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531;p7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2" name="Google Shape;532;p7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7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7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7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7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7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p7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9" name="Google Shape;539;p7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" name="Google Shape;540;p7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1" name="Google Shape;541;p7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" name="Google Shape;542;p7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p7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7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5" name="Google Shape;545;p7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6" name="Google Shape;546;p7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7" name="Google Shape;547;p7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8" name="Google Shape;548;p7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9" name="Google Shape;549;p7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" name="Google Shape;550;p7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1" name="Google Shape;551;p7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552;p7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3" name="Google Shape;553;p7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4" name="Google Shape;554;p7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p7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7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p7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8" name="Google Shape;558;p7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9" name="Google Shape;559;p7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" name="Google Shape;560;p7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1" name="Google Shape;561;p7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2" name="Google Shape;562;p7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p7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7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5" name="Google Shape;565;p7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6" name="Google Shape;566;p7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7" name="Google Shape;567;p7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Google Shape;568;p7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9" name="Google Shape;569;p7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0" name="Google Shape;570;p7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1" name="Google Shape;571;p7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2" name="Google Shape;572;p7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3" name="Google Shape;573;p7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5" name="Google Shape;575;p8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576" name="Google Shape;576;p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77" name="Google Shape;577;p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578" name="Google Shape;578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579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80" name="Google Shape;580;p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81" name="Google Shape;581;p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582" name="Google Shape;582;p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" name="Google Shape;583;p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4" name="Google Shape;584;p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585" name="Google Shape;585;p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" name="Google Shape;586;p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7" name="Google Shape;587;p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588" name="Google Shape;588;p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" name="Google Shape;589;p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90" name="Google Shape;590;p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591" name="Google Shape;591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" name="Google Shape;592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93" name="Google Shape;593;p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594" name="Google Shape;594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" name="Google Shape;595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96" name="Google Shape;596;p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8" name="Google Shape;598;p8"/>
          <p:cNvSpPr txBox="1">
            <a:spLocks noGrp="1"/>
          </p:cNvSpPr>
          <p:nvPr>
            <p:ph type="title"/>
          </p:nvPr>
        </p:nvSpPr>
        <p:spPr>
          <a:xfrm>
            <a:off x="1529550" y="1682550"/>
            <a:ext cx="6084900" cy="72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99" name="Google Shape;599;p8"/>
          <p:cNvSpPr txBox="1">
            <a:spLocks noGrp="1"/>
          </p:cNvSpPr>
          <p:nvPr>
            <p:ph type="subTitle" idx="1"/>
          </p:nvPr>
        </p:nvSpPr>
        <p:spPr>
          <a:xfrm>
            <a:off x="1534825" y="2405250"/>
            <a:ext cx="6084900" cy="105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00" name="Google Shape;600;p8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1" name="Google Shape;601;p8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p8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" name="Google Shape;603;p8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604;p8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5" name="Google Shape;605;p8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6" name="Google Shape;606;p8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7" name="Google Shape;607;p8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8" name="Google Shape;608;p8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9" name="Google Shape;609;p8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0" name="Google Shape;610;p8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611;p8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2" name="Google Shape;612;p8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3" name="Google Shape;613;p8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4" name="Google Shape;614;p8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5" name="Google Shape;615;p8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p8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7" name="Google Shape;617;p8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8" name="Google Shape;618;p8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9" name="Google Shape;619;p8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0" name="Google Shape;620;p8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1" name="Google Shape;621;p8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2" name="Google Shape;622;p8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3" name="Google Shape;623;p8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4" name="Google Shape;624;p8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" name="Google Shape;625;p8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6" name="Google Shape;626;p8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7" name="Google Shape;627;p8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8" name="Google Shape;628;p8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p8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0" name="Google Shape;630;p8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1" name="Google Shape;631;p8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2" name="Google Shape;632;p8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3" name="Google Shape;633;p8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4" name="Google Shape;634;p8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5" name="Google Shape;635;p8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6" name="Google Shape;636;p8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7" name="Google Shape;637;p8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" name="Google Shape;638;p8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9" name="Google Shape;639;p8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0" name="Google Shape;640;p8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1" name="Google Shape;641;p8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2" name="Google Shape;642;p8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3" name="Google Shape;643;p8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4" name="Google Shape;644;p8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5" name="Google Shape;645;p8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6" name="Google Shape;646;p8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7" name="Google Shape;647;p8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8" name="Google Shape;648;p8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" name="Google Shape;649;p8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1" name="Google Shape;651;p9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652" name="Google Shape;652;p9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53" name="Google Shape;653;p9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654" name="Google Shape;654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" name="Google Shape;655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56" name="Google Shape;656;p9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57" name="Google Shape;657;p9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658" name="Google Shape;658;p9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" name="Google Shape;659;p9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60" name="Google Shape;660;p9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661" name="Google Shape;661;p9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662;p9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63" name="Google Shape;663;p9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664" name="Google Shape;664;p9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665;p9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66" name="Google Shape;666;p9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667" name="Google Shape;667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668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69" name="Google Shape;669;p9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670" name="Google Shape;670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" name="Google Shape;671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72" name="Google Shape;672;p9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9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4" name="Google Shape;674;p9"/>
          <p:cNvSpPr txBox="1">
            <a:spLocks noGrp="1"/>
          </p:cNvSpPr>
          <p:nvPr>
            <p:ph type="title"/>
          </p:nvPr>
        </p:nvSpPr>
        <p:spPr>
          <a:xfrm>
            <a:off x="2014800" y="1482700"/>
            <a:ext cx="5114400" cy="138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0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5" name="Google Shape;675;p9"/>
          <p:cNvSpPr txBox="1">
            <a:spLocks noGrp="1"/>
          </p:cNvSpPr>
          <p:nvPr>
            <p:ph type="subTitle" idx="1"/>
          </p:nvPr>
        </p:nvSpPr>
        <p:spPr>
          <a:xfrm>
            <a:off x="2594250" y="2750800"/>
            <a:ext cx="3955500" cy="99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676" name="Google Shape;676;p9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7" name="Google Shape;677;p9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8" name="Google Shape;678;p9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9" name="Google Shape;679;p9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0" name="Google Shape;680;p9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1" name="Google Shape;681;p9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2" name="Google Shape;682;p9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3" name="Google Shape;683;p9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4" name="Google Shape;684;p9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5" name="Google Shape;685;p9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6" name="Google Shape;686;p9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7" name="Google Shape;687;p9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9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9" name="Google Shape;689;p9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0" name="Google Shape;690;p9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1" name="Google Shape;691;p9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2" name="Google Shape;692;p9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3" name="Google Shape;693;p9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4" name="Google Shape;694;p9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5" name="Google Shape;695;p9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6" name="Google Shape;696;p9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7" name="Google Shape;697;p9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8" name="Google Shape;698;p9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9" name="Google Shape;699;p9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0" name="Google Shape;700;p9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1" name="Google Shape;701;p9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2" name="Google Shape;702;p9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3" name="Google Shape;703;p9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4" name="Google Shape;704;p9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5" name="Google Shape;705;p9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6" name="Google Shape;706;p9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7" name="Google Shape;707;p9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8" name="Google Shape;708;p9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9" name="Google Shape;709;p9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9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1" name="Google Shape;711;p9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2" name="Google Shape;712;p9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3" name="Google Shape;713;p9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4" name="Google Shape;714;p9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5" name="Google Shape;715;p9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6" name="Google Shape;716;p9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7" name="Google Shape;717;p9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8" name="Google Shape;718;p9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9" name="Google Shape;719;p9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0" name="Google Shape;720;p9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1" name="Google Shape;721;p9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2" name="Google Shape;722;p9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3" name="Google Shape;723;p9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4" name="Google Shape;724;p9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5" name="Google Shape;725;p9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" name="Google Shape;727;p10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728" name="Google Shape;728;p10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29" name="Google Shape;729;p10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730" name="Google Shape;730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" name="Google Shape;731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32" name="Google Shape;732;p10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3" name="Google Shape;733;p10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734" name="Google Shape;734;p10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10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6" name="Google Shape;736;p10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737" name="Google Shape;737;p10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38;p10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9" name="Google Shape;739;p10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740" name="Google Shape;740;p10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" name="Google Shape;741;p10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2" name="Google Shape;742;p10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743" name="Google Shape;743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" name="Google Shape;744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5" name="Google Shape;745;p10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746" name="Google Shape;746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" name="Google Shape;747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8" name="Google Shape;748;p10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10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0" name="Google Shape;750;p10"/>
          <p:cNvSpPr txBox="1">
            <a:spLocks noGrp="1"/>
          </p:cNvSpPr>
          <p:nvPr>
            <p:ph type="title"/>
          </p:nvPr>
        </p:nvSpPr>
        <p:spPr>
          <a:xfrm>
            <a:off x="3438550" y="2009550"/>
            <a:ext cx="4979400" cy="11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51" name="Google Shape;751;p10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2" name="Google Shape;752;p10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3" name="Google Shape;753;p10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4" name="Google Shape;754;p10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5" name="Google Shape;755;p10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6" name="Google Shape;756;p10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7" name="Google Shape;757;p10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8" name="Google Shape;758;p10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9" name="Google Shape;759;p10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0" name="Google Shape;760;p10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1" name="Google Shape;761;p10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2" name="Google Shape;762;p10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3" name="Google Shape;763;p10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4" name="Google Shape;764;p10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5" name="Google Shape;765;p10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6" name="Google Shape;766;p10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7" name="Google Shape;767;p10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8" name="Google Shape;768;p10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9" name="Google Shape;769;p10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0" name="Google Shape;770;p10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10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2" name="Google Shape;772;p10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3" name="Google Shape;773;p10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4" name="Google Shape;774;p10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5" name="Google Shape;775;p10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6" name="Google Shape;776;p10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p10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8" name="Google Shape;778;p10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9" name="Google Shape;779;p10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0" name="Google Shape;780;p10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1" name="Google Shape;781;p10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2" name="Google Shape;782;p10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3" name="Google Shape;783;p10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4" name="Google Shape;784;p10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5" name="Google Shape;785;p10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6" name="Google Shape;786;p10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7" name="Google Shape;787;p10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8" name="Google Shape;788;p10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9" name="Google Shape;789;p10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0" name="Google Shape;790;p10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1" name="Google Shape;791;p10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2" name="Google Shape;792;p10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3" name="Google Shape;793;p10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4" name="Google Shape;794;p10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5" name="Google Shape;795;p10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6" name="Google Shape;796;p10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7" name="Google Shape;797;p10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8" name="Google Shape;798;p10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9" name="Google Shape;799;p10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0" name="Google Shape;800;p10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2" name="Google Shape;802;p11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803" name="Google Shape;803;p11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4" name="Google Shape;804;p11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805" name="Google Shape;805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6" name="Google Shape;806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07" name="Google Shape;807;p11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8" name="Google Shape;808;p11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809" name="Google Shape;809;p11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0" name="Google Shape;810;p11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1" name="Google Shape;811;p11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812" name="Google Shape;812;p11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3" name="Google Shape;813;p11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4" name="Google Shape;814;p11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815" name="Google Shape;815;p11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" name="Google Shape;816;p11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" name="Google Shape;817;p11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818" name="Google Shape;818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" name="Google Shape;819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0" name="Google Shape;820;p11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821" name="Google Shape;821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" name="Google Shape;822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23" name="Google Shape;823;p11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11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5" name="Google Shape;825;p11"/>
          <p:cNvSpPr txBox="1">
            <a:spLocks noGrp="1"/>
          </p:cNvSpPr>
          <p:nvPr>
            <p:ph type="title" hasCustomPrompt="1"/>
          </p:nvPr>
        </p:nvSpPr>
        <p:spPr>
          <a:xfrm>
            <a:off x="1816863" y="1707588"/>
            <a:ext cx="5511600" cy="140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0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26" name="Google Shape;826;p11"/>
          <p:cNvSpPr txBox="1">
            <a:spLocks noGrp="1"/>
          </p:cNvSpPr>
          <p:nvPr>
            <p:ph type="subTitle" idx="1"/>
          </p:nvPr>
        </p:nvSpPr>
        <p:spPr>
          <a:xfrm>
            <a:off x="1815538" y="2971813"/>
            <a:ext cx="5511600" cy="46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27" name="Google Shape;827;p11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8" name="Google Shape;828;p11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9" name="Google Shape;829;p11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0" name="Google Shape;830;p11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1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2" name="Google Shape;832;p11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3" name="Google Shape;833;p11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4" name="Google Shape;834;p11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5" name="Google Shape;835;p11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6" name="Google Shape;836;p11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7" name="Google Shape;837;p11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8" name="Google Shape;838;p11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9" name="Google Shape;839;p11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0" name="Google Shape;840;p11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1" name="Google Shape;841;p11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2" name="Google Shape;842;p11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3" name="Google Shape;843;p11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4" name="Google Shape;844;p11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5" name="Google Shape;845;p11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6" name="Google Shape;846;p11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7" name="Google Shape;847;p11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8" name="Google Shape;848;p11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9" name="Google Shape;849;p11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0" name="Google Shape;850;p11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1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2" name="Google Shape;852;p11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3" name="Google Shape;853;p11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4" name="Google Shape;854;p11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5" name="Google Shape;855;p11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6" name="Google Shape;856;p11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7" name="Google Shape;857;p11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8" name="Google Shape;858;p11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9" name="Google Shape;859;p11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0" name="Google Shape;860;p11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1" name="Google Shape;861;p11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2" name="Google Shape;862;p11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3" name="Google Shape;863;p11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4" name="Google Shape;864;p11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5" name="Google Shape;865;p11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6" name="Google Shape;866;p11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7" name="Google Shape;867;p11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8" name="Google Shape;868;p11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9" name="Google Shape;869;p11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0" name="Google Shape;870;p11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1" name="Google Shape;871;p11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2" name="Google Shape;872;p11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3" name="Google Shape;873;p11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4" name="Google Shape;874;p11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5" name="Google Shape;875;p11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6" name="Google Shape;876;p11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0_1_1_1">
    <p:spTree>
      <p:nvGrpSpPr>
        <p:cNvPr id="1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6" name="Google Shape;1186;p16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187" name="Google Shape;1187;p16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88" name="Google Shape;1188;p16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189" name="Google Shape;1189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0" name="Google Shape;1190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91" name="Google Shape;1191;p16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92" name="Google Shape;1192;p16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193" name="Google Shape;1193;p16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4" name="Google Shape;1194;p16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95" name="Google Shape;1195;p16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196" name="Google Shape;1196;p16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7" name="Google Shape;1197;p16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98" name="Google Shape;1198;p16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199" name="Google Shape;1199;p16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0" name="Google Shape;1200;p16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01" name="Google Shape;1201;p16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202" name="Google Shape;1202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3" name="Google Shape;1203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04" name="Google Shape;1204;p16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205" name="Google Shape;1205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6" name="Google Shape;1206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07" name="Google Shape;1207;p16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16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09" name="Google Shape;1209;p1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0" name="Google Shape;1210;p1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1" name="Google Shape;1211;p1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2" name="Google Shape;1212;p1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3" name="Google Shape;1213;p1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4" name="Google Shape;1214;p1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5" name="Google Shape;1215;p1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6" name="Google Shape;1216;p1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7" name="Google Shape;1217;p1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8" name="Google Shape;1218;p1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9" name="Google Shape;1219;p1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0" name="Google Shape;1220;p1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1" name="Google Shape;1221;p1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2" name="Google Shape;1222;p1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3" name="Google Shape;1223;p1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4" name="Google Shape;1224;p1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5" name="Google Shape;1225;p1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6" name="Google Shape;1226;p1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7" name="Google Shape;1227;p1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8" name="Google Shape;1228;p1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9" name="Google Shape;1229;p1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0" name="Google Shape;1230;p1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1" name="Google Shape;1231;p1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2" name="Google Shape;1232;p1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3" name="Google Shape;1233;p1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4" name="Google Shape;1234;p1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5" name="Google Shape;1235;p1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6" name="Google Shape;1236;p1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7" name="Google Shape;1237;p1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8" name="Google Shape;1238;p1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9" name="Google Shape;1239;p1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0" name="Google Shape;1240;p1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1" name="Google Shape;1241;p1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2" name="Google Shape;1242;p1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3" name="Google Shape;1243;p1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4" name="Google Shape;1244;p1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5" name="Google Shape;1245;p1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6" name="Google Shape;1246;p1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7" name="Google Shape;1247;p1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8" name="Google Shape;1248;p1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9" name="Google Shape;1249;p1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0" name="Google Shape;1250;p1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1" name="Google Shape;1251;p1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2" name="Google Shape;1252;p1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3" name="Google Shape;1253;p1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4" name="Google Shape;1254;p1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5" name="Google Shape;1255;p1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6" name="Google Shape;1256;p1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7" name="Google Shape;1257;p1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8" name="Google Shape;1258;p1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59" name="Google Shape;1259;p1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1260" name="Google Shape;1260;p1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1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1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1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1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1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1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1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1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1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70" name="Google Shape;1270;p1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71" name="Google Shape;1271;p1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1272" name="Google Shape;1272;p1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1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74" name="Google Shape;1274;p1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0_1_1_1_1"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6" name="Google Shape;1276;p17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277" name="Google Shape;1277;p17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78" name="Google Shape;1278;p17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279" name="Google Shape;1279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0" name="Google Shape;1280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81" name="Google Shape;1281;p17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82" name="Google Shape;1282;p17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283" name="Google Shape;1283;p17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4" name="Google Shape;1284;p17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85" name="Google Shape;1285;p17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286" name="Google Shape;1286;p17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7" name="Google Shape;1287;p17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88" name="Google Shape;1288;p17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289" name="Google Shape;1289;p17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0" name="Google Shape;1290;p17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91" name="Google Shape;1291;p17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292" name="Google Shape;1292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3" name="Google Shape;1293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94" name="Google Shape;1294;p17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295" name="Google Shape;1295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6" name="Google Shape;1296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97" name="Google Shape;1297;p17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17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9" name="Google Shape;1299;p17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0" name="Google Shape;1300;p17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1" name="Google Shape;1301;p17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2" name="Google Shape;1302;p17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3" name="Google Shape;1303;p17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4" name="Google Shape;1304;p17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5" name="Google Shape;1305;p17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6" name="Google Shape;1306;p17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7" name="Google Shape;1307;p17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8" name="Google Shape;1308;p17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9" name="Google Shape;1309;p17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0" name="Google Shape;1310;p17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1" name="Google Shape;1311;p17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2" name="Google Shape;1312;p17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3" name="Google Shape;1313;p17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4" name="Google Shape;1314;p17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5" name="Google Shape;1315;p17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6" name="Google Shape;1316;p17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7" name="Google Shape;1317;p17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8" name="Google Shape;1318;p17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9" name="Google Shape;1319;p17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0" name="Google Shape;1320;p17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1" name="Google Shape;1321;p17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2" name="Google Shape;1322;p17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3" name="Google Shape;1323;p17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4" name="Google Shape;1324;p17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5" name="Google Shape;1325;p17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6" name="Google Shape;1326;p17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7" name="Google Shape;1327;p17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8" name="Google Shape;1328;p17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9" name="Google Shape;1329;p17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0" name="Google Shape;1330;p17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1" name="Google Shape;1331;p17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2" name="Google Shape;1332;p17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3" name="Google Shape;1333;p17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4" name="Google Shape;1334;p17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5" name="Google Shape;1335;p17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6" name="Google Shape;1336;p17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7" name="Google Shape;1337;p17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8" name="Google Shape;1338;p17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9" name="Google Shape;1339;p17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0" name="Google Shape;1340;p17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1" name="Google Shape;1341;p17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2" name="Google Shape;1342;p17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3" name="Google Shape;1343;p17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4" name="Google Shape;1344;p17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5" name="Google Shape;1345;p17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6" name="Google Shape;1346;p17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7" name="Google Shape;1347;p17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8" name="Google Shape;1348;p17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49" name="Google Shape;1349;p17"/>
          <p:cNvGrpSpPr/>
          <p:nvPr/>
        </p:nvGrpSpPr>
        <p:grpSpPr>
          <a:xfrm>
            <a:off x="504088" y="319075"/>
            <a:ext cx="444275" cy="398525"/>
            <a:chOff x="2495125" y="2142250"/>
            <a:chExt cx="444275" cy="398525"/>
          </a:xfrm>
        </p:grpSpPr>
        <p:sp>
          <p:nvSpPr>
            <p:cNvPr id="1350" name="Google Shape;1350;p17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17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52" name="Google Shape;1352;p17"/>
          <p:cNvGrpSpPr/>
          <p:nvPr/>
        </p:nvGrpSpPr>
        <p:grpSpPr>
          <a:xfrm>
            <a:off x="7942288" y="4463763"/>
            <a:ext cx="291375" cy="281375"/>
            <a:chOff x="3243875" y="2372825"/>
            <a:chExt cx="291375" cy="281375"/>
          </a:xfrm>
        </p:grpSpPr>
        <p:sp>
          <p:nvSpPr>
            <p:cNvPr id="1353" name="Google Shape;1353;p17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17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17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17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17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17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17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17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17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17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3" name="Google Shape;1363;p17"/>
          <p:cNvGrpSpPr/>
          <p:nvPr/>
        </p:nvGrpSpPr>
        <p:grpSpPr>
          <a:xfrm>
            <a:off x="1236250" y="319063"/>
            <a:ext cx="166675" cy="168575"/>
            <a:chOff x="4954425" y="2036375"/>
            <a:chExt cx="166675" cy="168575"/>
          </a:xfrm>
        </p:grpSpPr>
        <p:sp>
          <p:nvSpPr>
            <p:cNvPr id="1364" name="Google Shape;1364;p17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17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66" name="Google Shape;1366;p17"/>
          <p:cNvSpPr/>
          <p:nvPr/>
        </p:nvSpPr>
        <p:spPr>
          <a:xfrm>
            <a:off x="8028425" y="362763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7" name="Google Shape;1367;p17"/>
          <p:cNvSpPr/>
          <p:nvPr/>
        </p:nvSpPr>
        <p:spPr>
          <a:xfrm>
            <a:off x="8149363" y="41939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68" name="Google Shape;1368;p17"/>
          <p:cNvGrpSpPr/>
          <p:nvPr/>
        </p:nvGrpSpPr>
        <p:grpSpPr>
          <a:xfrm>
            <a:off x="7442275" y="4651625"/>
            <a:ext cx="166675" cy="168575"/>
            <a:chOff x="4954425" y="2036375"/>
            <a:chExt cx="166675" cy="168575"/>
          </a:xfrm>
        </p:grpSpPr>
        <p:sp>
          <p:nvSpPr>
            <p:cNvPr id="1369" name="Google Shape;1369;p17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17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10_1_1_1_1_1">
    <p:spTree>
      <p:nvGrpSpPr>
        <p:cNvPr id="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2" name="Google Shape;1372;p18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373" name="Google Shape;1373;p1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74" name="Google Shape;1374;p1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375" name="Google Shape;1375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6" name="Google Shape;1376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77" name="Google Shape;1377;p1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78" name="Google Shape;1378;p1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379" name="Google Shape;1379;p1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0" name="Google Shape;1380;p1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81" name="Google Shape;1381;p1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382" name="Google Shape;1382;p1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3" name="Google Shape;1383;p1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84" name="Google Shape;1384;p1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385" name="Google Shape;1385;p1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6" name="Google Shape;1386;p1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87" name="Google Shape;1387;p1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388" name="Google Shape;1388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9" name="Google Shape;1389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90" name="Google Shape;1390;p1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391" name="Google Shape;1391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2" name="Google Shape;1392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93" name="Google Shape;1393;p1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1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95" name="Google Shape;1395;p18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6" name="Google Shape;1396;p18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7" name="Google Shape;1397;p18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8" name="Google Shape;1398;p18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9" name="Google Shape;1399;p18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0" name="Google Shape;1400;p18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1" name="Google Shape;1401;p18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2" name="Google Shape;1402;p18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3" name="Google Shape;1403;p18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4" name="Google Shape;1404;p18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5" name="Google Shape;1405;p18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6" name="Google Shape;1406;p18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7" name="Google Shape;1407;p18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8" name="Google Shape;1408;p18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9" name="Google Shape;1409;p18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0" name="Google Shape;1410;p18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1" name="Google Shape;1411;p18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2" name="Google Shape;1412;p18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3" name="Google Shape;1413;p18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4" name="Google Shape;1414;p18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5" name="Google Shape;1415;p18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6" name="Google Shape;1416;p18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7" name="Google Shape;1417;p18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8" name="Google Shape;1418;p18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9" name="Google Shape;1419;p18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0" name="Google Shape;1420;p18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1" name="Google Shape;1421;p18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2" name="Google Shape;1422;p18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3" name="Google Shape;1423;p18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4" name="Google Shape;1424;p18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5" name="Google Shape;1425;p18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p18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7" name="Google Shape;1427;p18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8" name="Google Shape;1428;p18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9" name="Google Shape;1429;p18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0" name="Google Shape;1430;p18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18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2" name="Google Shape;1432;p18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3" name="Google Shape;1433;p18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4" name="Google Shape;1434;p18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5" name="Google Shape;1435;p18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6" name="Google Shape;1436;p18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7" name="Google Shape;1437;p18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8" name="Google Shape;1438;p18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9" name="Google Shape;1439;p18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0" name="Google Shape;1440;p18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1" name="Google Shape;1441;p18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2" name="Google Shape;1442;p18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3" name="Google Shape;1443;p18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4" name="Google Shape;1444;p18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5" name="Google Shape;1445;p18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46" name="Google Shape;1446;p18"/>
          <p:cNvGrpSpPr/>
          <p:nvPr/>
        </p:nvGrpSpPr>
        <p:grpSpPr>
          <a:xfrm>
            <a:off x="1063250" y="831175"/>
            <a:ext cx="444275" cy="398525"/>
            <a:chOff x="2495125" y="2142250"/>
            <a:chExt cx="444275" cy="398525"/>
          </a:xfrm>
        </p:grpSpPr>
        <p:sp>
          <p:nvSpPr>
            <p:cNvPr id="1447" name="Google Shape;1447;p18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18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49" name="Google Shape;1449;p18"/>
          <p:cNvGrpSpPr/>
          <p:nvPr/>
        </p:nvGrpSpPr>
        <p:grpSpPr>
          <a:xfrm>
            <a:off x="7814250" y="4463750"/>
            <a:ext cx="291375" cy="281375"/>
            <a:chOff x="3243875" y="2372825"/>
            <a:chExt cx="291375" cy="281375"/>
          </a:xfrm>
        </p:grpSpPr>
        <p:sp>
          <p:nvSpPr>
            <p:cNvPr id="1450" name="Google Shape;1450;p18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18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18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18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18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18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18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18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18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18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0" name="Google Shape;1460;p18"/>
          <p:cNvGrpSpPr/>
          <p:nvPr/>
        </p:nvGrpSpPr>
        <p:grpSpPr>
          <a:xfrm>
            <a:off x="7553550" y="700850"/>
            <a:ext cx="166675" cy="168575"/>
            <a:chOff x="4954425" y="2036375"/>
            <a:chExt cx="166675" cy="168575"/>
          </a:xfrm>
        </p:grpSpPr>
        <p:sp>
          <p:nvSpPr>
            <p:cNvPr id="1461" name="Google Shape;1461;p18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18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63" name="Google Shape;1463;p18"/>
          <p:cNvSpPr/>
          <p:nvPr/>
        </p:nvSpPr>
        <p:spPr>
          <a:xfrm>
            <a:off x="1877550" y="539050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4" name="Google Shape;1464;p18"/>
          <p:cNvSpPr/>
          <p:nvPr/>
        </p:nvSpPr>
        <p:spPr>
          <a:xfrm>
            <a:off x="8218500" y="406500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1_Title and two columns"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" name="Google Shape;327;p5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328" name="Google Shape;328;p5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9" name="Google Shape;329;p5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330" name="Google Shape;330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32" name="Google Shape;332;p5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33" name="Google Shape;333;p5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334" name="Google Shape;334;p5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5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6" name="Google Shape;336;p5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337" name="Google Shape;337;p5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5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9" name="Google Shape;339;p5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340" name="Google Shape;340;p5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5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2" name="Google Shape;342;p5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343" name="Google Shape;343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5" name="Google Shape;345;p5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346" name="Google Shape;346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48" name="Google Shape;348;p5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5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0" name="Google Shape;350;p5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51" name="Google Shape;351;p5"/>
          <p:cNvSpPr txBox="1">
            <a:spLocks noGrp="1"/>
          </p:cNvSpPr>
          <p:nvPr>
            <p:ph type="subTitle" idx="1"/>
          </p:nvPr>
        </p:nvSpPr>
        <p:spPr>
          <a:xfrm>
            <a:off x="1979838" y="2245525"/>
            <a:ext cx="23427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52" name="Google Shape;352;p5"/>
          <p:cNvSpPr txBox="1">
            <a:spLocks noGrp="1"/>
          </p:cNvSpPr>
          <p:nvPr>
            <p:ph type="subTitle" idx="2"/>
          </p:nvPr>
        </p:nvSpPr>
        <p:spPr>
          <a:xfrm>
            <a:off x="1979838" y="2603400"/>
            <a:ext cx="2342700" cy="9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3" name="Google Shape;353;p5"/>
          <p:cNvSpPr txBox="1">
            <a:spLocks noGrp="1"/>
          </p:cNvSpPr>
          <p:nvPr>
            <p:ph type="subTitle" idx="3"/>
          </p:nvPr>
        </p:nvSpPr>
        <p:spPr>
          <a:xfrm>
            <a:off x="4821463" y="2245525"/>
            <a:ext cx="23427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54" name="Google Shape;354;p5"/>
          <p:cNvSpPr txBox="1">
            <a:spLocks noGrp="1"/>
          </p:cNvSpPr>
          <p:nvPr>
            <p:ph type="subTitle" idx="4"/>
          </p:nvPr>
        </p:nvSpPr>
        <p:spPr>
          <a:xfrm>
            <a:off x="4821463" y="2603404"/>
            <a:ext cx="2342700" cy="9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5" name="Google Shape;355;p5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5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5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5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5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5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5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p5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5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5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5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5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7" name="Google Shape;367;p5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5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5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5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5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5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5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5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5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p5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5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5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p5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380;p5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381;p5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5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5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5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5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p5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387;p5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388;p5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5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5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5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5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5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p5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5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5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5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5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399;p5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5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1" name="Google Shape;401;p5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5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5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5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431213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CUSTOM_10_1_1_1_1_1_1">
    <p:spTree>
      <p:nvGrpSpPr>
        <p:cNvPr id="1" name="Shape 1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6" name="Google Shape;1466;p19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467" name="Google Shape;1467;p19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68" name="Google Shape;1468;p19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469" name="Google Shape;1469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0" name="Google Shape;1470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71" name="Google Shape;1471;p19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72" name="Google Shape;1472;p19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473" name="Google Shape;1473;p19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4" name="Google Shape;1474;p19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75" name="Google Shape;1475;p19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476" name="Google Shape;1476;p19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7" name="Google Shape;1477;p19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78" name="Google Shape;1478;p19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479" name="Google Shape;1479;p19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0" name="Google Shape;1480;p19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81" name="Google Shape;1481;p19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482" name="Google Shape;1482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3" name="Google Shape;1483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84" name="Google Shape;1484;p19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485" name="Google Shape;1485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6" name="Google Shape;1486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87" name="Google Shape;1487;p19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19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89" name="Google Shape;1489;p19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0" name="Google Shape;1490;p19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1" name="Google Shape;1491;p19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2" name="Google Shape;1492;p19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3" name="Google Shape;1493;p19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4" name="Google Shape;1494;p19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5" name="Google Shape;1495;p19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6" name="Google Shape;1496;p19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7" name="Google Shape;1497;p19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8" name="Google Shape;1498;p19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9" name="Google Shape;1499;p19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0" name="Google Shape;1500;p19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1" name="Google Shape;1501;p19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2" name="Google Shape;1502;p19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3" name="Google Shape;1503;p19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4" name="Google Shape;1504;p19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5" name="Google Shape;1505;p19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6" name="Google Shape;1506;p19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7" name="Google Shape;1507;p19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8" name="Google Shape;1508;p19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9" name="Google Shape;1509;p19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0" name="Google Shape;1510;p19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1" name="Google Shape;1511;p19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2" name="Google Shape;1512;p19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3" name="Google Shape;1513;p19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4" name="Google Shape;1514;p19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5" name="Google Shape;1515;p19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6" name="Google Shape;1516;p19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7" name="Google Shape;1517;p19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8" name="Google Shape;1518;p19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9" name="Google Shape;1519;p19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0" name="Google Shape;1520;p19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1" name="Google Shape;1521;p19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2" name="Google Shape;1522;p19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3" name="Google Shape;1523;p19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4" name="Google Shape;1524;p19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5" name="Google Shape;1525;p19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6" name="Google Shape;1526;p19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7" name="Google Shape;1527;p19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8" name="Google Shape;1528;p19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9" name="Google Shape;1529;p19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0" name="Google Shape;1530;p19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1" name="Google Shape;1531;p19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2" name="Google Shape;1532;p19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3" name="Google Shape;1533;p19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4" name="Google Shape;1534;p19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5" name="Google Shape;1535;p19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6" name="Google Shape;1536;p19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7" name="Google Shape;1537;p19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8" name="Google Shape;1538;p19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39" name="Google Shape;1539;p19"/>
          <p:cNvGrpSpPr/>
          <p:nvPr/>
        </p:nvGrpSpPr>
        <p:grpSpPr>
          <a:xfrm>
            <a:off x="7658900" y="2949438"/>
            <a:ext cx="444275" cy="398525"/>
            <a:chOff x="2495125" y="2142250"/>
            <a:chExt cx="444275" cy="398525"/>
          </a:xfrm>
        </p:grpSpPr>
        <p:sp>
          <p:nvSpPr>
            <p:cNvPr id="1540" name="Google Shape;1540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2" name="Google Shape;1542;p19"/>
          <p:cNvGrpSpPr/>
          <p:nvPr/>
        </p:nvGrpSpPr>
        <p:grpSpPr>
          <a:xfrm>
            <a:off x="1018050" y="1506975"/>
            <a:ext cx="291375" cy="281375"/>
            <a:chOff x="3243875" y="2372825"/>
            <a:chExt cx="291375" cy="281375"/>
          </a:xfrm>
        </p:grpSpPr>
        <p:sp>
          <p:nvSpPr>
            <p:cNvPr id="1543" name="Google Shape;1543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3" name="Google Shape;1553;p19"/>
          <p:cNvGrpSpPr/>
          <p:nvPr/>
        </p:nvGrpSpPr>
        <p:grpSpPr>
          <a:xfrm>
            <a:off x="2071475" y="615963"/>
            <a:ext cx="166675" cy="168575"/>
            <a:chOff x="4954425" y="2036375"/>
            <a:chExt cx="166675" cy="168575"/>
          </a:xfrm>
        </p:grpSpPr>
        <p:sp>
          <p:nvSpPr>
            <p:cNvPr id="1554" name="Google Shape;1554;p1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1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56" name="Google Shape;1556;p19"/>
          <p:cNvSpPr/>
          <p:nvPr/>
        </p:nvSpPr>
        <p:spPr>
          <a:xfrm>
            <a:off x="7006975" y="659650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7" name="Google Shape;1557;p19"/>
          <p:cNvSpPr/>
          <p:nvPr/>
        </p:nvSpPr>
        <p:spPr>
          <a:xfrm>
            <a:off x="1821125" y="128462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8" name="Google Shape;1558;p19"/>
          <p:cNvSpPr/>
          <p:nvPr/>
        </p:nvSpPr>
        <p:spPr>
          <a:xfrm>
            <a:off x="1018050" y="100065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9" name="Google Shape;1559;p19"/>
          <p:cNvSpPr/>
          <p:nvPr/>
        </p:nvSpPr>
        <p:spPr>
          <a:xfrm>
            <a:off x="7527700" y="418191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0" name="Google Shape;1560;p19"/>
          <p:cNvSpPr/>
          <p:nvPr/>
        </p:nvSpPr>
        <p:spPr>
          <a:xfrm>
            <a:off x="1104175" y="37090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61" name="Google Shape;1561;p19"/>
          <p:cNvGrpSpPr/>
          <p:nvPr/>
        </p:nvGrpSpPr>
        <p:grpSpPr>
          <a:xfrm>
            <a:off x="1529750" y="4285375"/>
            <a:ext cx="291375" cy="281375"/>
            <a:chOff x="3243875" y="2372825"/>
            <a:chExt cx="291375" cy="281375"/>
          </a:xfrm>
        </p:grpSpPr>
        <p:sp>
          <p:nvSpPr>
            <p:cNvPr id="1562" name="Google Shape;1562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2" name="Google Shape;1572;p19"/>
          <p:cNvGrpSpPr/>
          <p:nvPr/>
        </p:nvGrpSpPr>
        <p:grpSpPr>
          <a:xfrm>
            <a:off x="1254238" y="2592525"/>
            <a:ext cx="444275" cy="398525"/>
            <a:chOff x="2495125" y="2142250"/>
            <a:chExt cx="444275" cy="398525"/>
          </a:xfrm>
        </p:grpSpPr>
        <p:sp>
          <p:nvSpPr>
            <p:cNvPr id="1573" name="Google Shape;1573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5" name="Google Shape;1575;p19"/>
          <p:cNvGrpSpPr/>
          <p:nvPr/>
        </p:nvGrpSpPr>
        <p:grpSpPr>
          <a:xfrm>
            <a:off x="6975800" y="4368950"/>
            <a:ext cx="291375" cy="281375"/>
            <a:chOff x="3243875" y="2372825"/>
            <a:chExt cx="291375" cy="281375"/>
          </a:xfrm>
        </p:grpSpPr>
        <p:sp>
          <p:nvSpPr>
            <p:cNvPr id="1576" name="Google Shape;1576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6" name="Google Shape;1586;p19"/>
          <p:cNvGrpSpPr/>
          <p:nvPr/>
        </p:nvGrpSpPr>
        <p:grpSpPr>
          <a:xfrm>
            <a:off x="7185250" y="2202150"/>
            <a:ext cx="166675" cy="168575"/>
            <a:chOff x="4954425" y="2036375"/>
            <a:chExt cx="166675" cy="168575"/>
          </a:xfrm>
        </p:grpSpPr>
        <p:sp>
          <p:nvSpPr>
            <p:cNvPr id="1587" name="Google Shape;1587;p1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1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9" name="Google Shape;1589;p19"/>
          <p:cNvGrpSpPr/>
          <p:nvPr/>
        </p:nvGrpSpPr>
        <p:grpSpPr>
          <a:xfrm>
            <a:off x="7658888" y="1125963"/>
            <a:ext cx="444275" cy="398525"/>
            <a:chOff x="2495125" y="2142250"/>
            <a:chExt cx="444275" cy="398525"/>
          </a:xfrm>
        </p:grpSpPr>
        <p:sp>
          <p:nvSpPr>
            <p:cNvPr id="1590" name="Google Shape;1590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6/11/2024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9328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6/11/2024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88279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6/11/2024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9998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6/11/2024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99023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6/11/2024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87854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6/11/2024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80950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6/11/2024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0451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6/11/2024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56557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6/11/2024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581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1_Title and two columns"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" name="Google Shape;327;p5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328" name="Google Shape;328;p5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9" name="Google Shape;329;p5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330" name="Google Shape;330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32" name="Google Shape;332;p5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33" name="Google Shape;333;p5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334" name="Google Shape;334;p5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5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6" name="Google Shape;336;p5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337" name="Google Shape;337;p5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5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9" name="Google Shape;339;p5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340" name="Google Shape;340;p5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5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2" name="Google Shape;342;p5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343" name="Google Shape;343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5" name="Google Shape;345;p5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346" name="Google Shape;346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48" name="Google Shape;348;p5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5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0" name="Google Shape;350;p5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51" name="Google Shape;351;p5"/>
          <p:cNvSpPr txBox="1">
            <a:spLocks noGrp="1"/>
          </p:cNvSpPr>
          <p:nvPr>
            <p:ph type="subTitle" idx="1"/>
          </p:nvPr>
        </p:nvSpPr>
        <p:spPr>
          <a:xfrm>
            <a:off x="1979838" y="2245525"/>
            <a:ext cx="23427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52" name="Google Shape;352;p5"/>
          <p:cNvSpPr txBox="1">
            <a:spLocks noGrp="1"/>
          </p:cNvSpPr>
          <p:nvPr>
            <p:ph type="subTitle" idx="2"/>
          </p:nvPr>
        </p:nvSpPr>
        <p:spPr>
          <a:xfrm>
            <a:off x="1979838" y="2603400"/>
            <a:ext cx="2342700" cy="9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3" name="Google Shape;353;p5"/>
          <p:cNvSpPr txBox="1">
            <a:spLocks noGrp="1"/>
          </p:cNvSpPr>
          <p:nvPr>
            <p:ph type="subTitle" idx="3"/>
          </p:nvPr>
        </p:nvSpPr>
        <p:spPr>
          <a:xfrm>
            <a:off x="4821463" y="2245525"/>
            <a:ext cx="23427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54" name="Google Shape;354;p5"/>
          <p:cNvSpPr txBox="1">
            <a:spLocks noGrp="1"/>
          </p:cNvSpPr>
          <p:nvPr>
            <p:ph type="subTitle" idx="4"/>
          </p:nvPr>
        </p:nvSpPr>
        <p:spPr>
          <a:xfrm>
            <a:off x="4821463" y="2603404"/>
            <a:ext cx="2342700" cy="9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5" name="Google Shape;355;p5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5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5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5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5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5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5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p5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5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5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5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5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7" name="Google Shape;367;p5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5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5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5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5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5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5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5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5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p5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5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5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p5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380;p5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381;p5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5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5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5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5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p5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387;p5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388;p5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5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5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5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5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5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p5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5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5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5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5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399;p5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5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1" name="Google Shape;401;p5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5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5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5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967806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6/11/2024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2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409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1_Title and two columns"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" name="Google Shape;327;p5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328" name="Google Shape;328;p5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9" name="Google Shape;329;p5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330" name="Google Shape;330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32" name="Google Shape;332;p5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33" name="Google Shape;333;p5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334" name="Google Shape;334;p5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5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6" name="Google Shape;336;p5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337" name="Google Shape;337;p5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5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9" name="Google Shape;339;p5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340" name="Google Shape;340;p5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5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2" name="Google Shape;342;p5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343" name="Google Shape;343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5" name="Google Shape;345;p5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346" name="Google Shape;346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48" name="Google Shape;348;p5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5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0" name="Google Shape;350;p5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51" name="Google Shape;351;p5"/>
          <p:cNvSpPr txBox="1">
            <a:spLocks noGrp="1"/>
          </p:cNvSpPr>
          <p:nvPr>
            <p:ph type="subTitle" idx="1"/>
          </p:nvPr>
        </p:nvSpPr>
        <p:spPr>
          <a:xfrm>
            <a:off x="1979838" y="2245525"/>
            <a:ext cx="23427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52" name="Google Shape;352;p5"/>
          <p:cNvSpPr txBox="1">
            <a:spLocks noGrp="1"/>
          </p:cNvSpPr>
          <p:nvPr>
            <p:ph type="subTitle" idx="2"/>
          </p:nvPr>
        </p:nvSpPr>
        <p:spPr>
          <a:xfrm>
            <a:off x="1979838" y="2603400"/>
            <a:ext cx="2342700" cy="9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3" name="Google Shape;353;p5"/>
          <p:cNvSpPr txBox="1">
            <a:spLocks noGrp="1"/>
          </p:cNvSpPr>
          <p:nvPr>
            <p:ph type="subTitle" idx="3"/>
          </p:nvPr>
        </p:nvSpPr>
        <p:spPr>
          <a:xfrm>
            <a:off x="4821463" y="2245525"/>
            <a:ext cx="23427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54" name="Google Shape;354;p5"/>
          <p:cNvSpPr txBox="1">
            <a:spLocks noGrp="1"/>
          </p:cNvSpPr>
          <p:nvPr>
            <p:ph type="subTitle" idx="4"/>
          </p:nvPr>
        </p:nvSpPr>
        <p:spPr>
          <a:xfrm>
            <a:off x="4821463" y="2603404"/>
            <a:ext cx="2342700" cy="9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5" name="Google Shape;355;p5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5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5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5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" name="Google Shape;359;p5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5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5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p5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5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5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5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5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7" name="Google Shape;367;p5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5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5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5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5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5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5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5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5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p5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5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5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p5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380;p5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381;p5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5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5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5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5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p5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387;p5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388;p5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5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5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5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5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5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p5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5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5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5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5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399;p5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5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1" name="Google Shape;401;p5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5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5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5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3589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1_Title only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6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9159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6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"/>
              <a:buChar char="●"/>
              <a:defRPr sz="1600">
                <a:solidFill>
                  <a:srgbClr val="174A80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"/>
              <a:buChar char="○"/>
              <a:defRPr sz="1600">
                <a:solidFill>
                  <a:srgbClr val="174A80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"/>
              <a:buChar char="■"/>
              <a:defRPr sz="1600">
                <a:solidFill>
                  <a:srgbClr val="174A80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"/>
              <a:buChar char="●"/>
              <a:defRPr sz="1600">
                <a:solidFill>
                  <a:srgbClr val="174A80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"/>
              <a:buChar char="○"/>
              <a:defRPr sz="1600">
                <a:solidFill>
                  <a:srgbClr val="174A80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"/>
              <a:buChar char="■"/>
              <a:defRPr sz="1600">
                <a:solidFill>
                  <a:srgbClr val="174A80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"/>
              <a:buChar char="●"/>
              <a:defRPr sz="1600">
                <a:solidFill>
                  <a:srgbClr val="174A80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"/>
              <a:buChar char="○"/>
              <a:defRPr sz="1600">
                <a:solidFill>
                  <a:srgbClr val="174A80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"/>
              <a:buChar char="■"/>
              <a:defRPr sz="1600">
                <a:solidFill>
                  <a:srgbClr val="174A80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714" r:id="rId2"/>
    <p:sldLayoutId id="2147483670" r:id="rId3"/>
    <p:sldLayoutId id="2147483651" r:id="rId4"/>
    <p:sldLayoutId id="2147483713" r:id="rId5"/>
    <p:sldLayoutId id="2147483711" r:id="rId6"/>
    <p:sldLayoutId id="2147483671" r:id="rId7"/>
    <p:sldLayoutId id="2147483652" r:id="rId8"/>
    <p:sldLayoutId id="2147483712" r:id="rId9"/>
    <p:sldLayoutId id="2147483710" r:id="rId10"/>
    <p:sldLayoutId id="2147483702" r:id="rId11"/>
    <p:sldLayoutId id="2147483701" r:id="rId12"/>
    <p:sldLayoutId id="2147483700" r:id="rId13"/>
    <p:sldLayoutId id="2147483699" r:id="rId14"/>
    <p:sldLayoutId id="2147483698" r:id="rId15"/>
    <p:sldLayoutId id="2147483697" r:id="rId16"/>
    <p:sldLayoutId id="2147483696" r:id="rId17"/>
    <p:sldLayoutId id="2147483695" r:id="rId18"/>
    <p:sldLayoutId id="2147483694" r:id="rId19"/>
    <p:sldLayoutId id="2147483693" r:id="rId20"/>
    <p:sldLayoutId id="2147483692" r:id="rId21"/>
    <p:sldLayoutId id="2147483691" r:id="rId22"/>
    <p:sldLayoutId id="2147483690" r:id="rId23"/>
    <p:sldLayoutId id="2147483689" r:id="rId24"/>
    <p:sldLayoutId id="2147483688" r:id="rId25"/>
    <p:sldLayoutId id="2147483687" r:id="rId26"/>
    <p:sldLayoutId id="2147483686" r:id="rId27"/>
    <p:sldLayoutId id="2147483685" r:id="rId28"/>
    <p:sldLayoutId id="2147483684" r:id="rId29"/>
    <p:sldLayoutId id="2147483683" r:id="rId30"/>
    <p:sldLayoutId id="2147483682" r:id="rId31"/>
    <p:sldLayoutId id="2147483681" r:id="rId32"/>
    <p:sldLayoutId id="2147483680" r:id="rId33"/>
    <p:sldLayoutId id="2147483679" r:id="rId34"/>
    <p:sldLayoutId id="2147483678" r:id="rId35"/>
    <p:sldLayoutId id="2147483677" r:id="rId36"/>
    <p:sldLayoutId id="2147483676" r:id="rId37"/>
    <p:sldLayoutId id="2147483675" r:id="rId38"/>
    <p:sldLayoutId id="2147483674" r:id="rId39"/>
    <p:sldLayoutId id="2147483673" r:id="rId40"/>
    <p:sldLayoutId id="2147483672" r:id="rId41"/>
    <p:sldLayoutId id="2147483653" r:id="rId42"/>
    <p:sldLayoutId id="2147483654" r:id="rId43"/>
    <p:sldLayoutId id="2147483655" r:id="rId44"/>
    <p:sldLayoutId id="2147483656" r:id="rId45"/>
    <p:sldLayoutId id="2147483657" r:id="rId46"/>
    <p:sldLayoutId id="2147483662" r:id="rId47"/>
    <p:sldLayoutId id="2147483663" r:id="rId48"/>
    <p:sldLayoutId id="2147483664" r:id="rId49"/>
    <p:sldLayoutId id="2147483665" r:id="rId50"/>
    <p:sldLayoutId id="2147483669" r:id="rId51"/>
    <p:sldLayoutId id="2147483716" r:id="rId52"/>
    <p:sldLayoutId id="2147483715" r:id="rId53"/>
    <p:sldLayoutId id="2147483709" r:id="rId54"/>
    <p:sldLayoutId id="2147483708" r:id="rId55"/>
    <p:sldLayoutId id="2147483707" r:id="rId56"/>
    <p:sldLayoutId id="2147483706" r:id="rId57"/>
    <p:sldLayoutId id="2147483705" r:id="rId58"/>
    <p:sldLayoutId id="2147483704" r:id="rId59"/>
    <p:sldLayoutId id="2147483703" r:id="rId6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5.wav"/><Relationship Id="rId7" Type="http://schemas.microsoft.com/office/2007/relationships/hdphoto" Target="../media/hdphoto4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slide" Target="slide6.xml"/><Relationship Id="rId4" Type="http://schemas.openxmlformats.org/officeDocument/2006/relationships/slide" Target="slide7.xml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6.wav"/><Relationship Id="rId7" Type="http://schemas.microsoft.com/office/2007/relationships/hdphoto" Target="../media/hdphoto5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slide" Target="slide6.xml"/><Relationship Id="rId10" Type="http://schemas.openxmlformats.org/officeDocument/2006/relationships/image" Target="../media/image2.png"/><Relationship Id="rId4" Type="http://schemas.openxmlformats.org/officeDocument/2006/relationships/slide" Target="slide7.xml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audio" Target="../media/audio7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slide" Target="slide6.xml"/><Relationship Id="rId4" Type="http://schemas.openxmlformats.org/officeDocument/2006/relationships/slide" Target="slide7.xml"/><Relationship Id="rId9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11" Type="http://schemas.openxmlformats.org/officeDocument/2006/relationships/image" Target="../media/image2.png"/><Relationship Id="rId5" Type="http://schemas.openxmlformats.org/officeDocument/2006/relationships/slide" Target="slide6.xml"/><Relationship Id="rId10" Type="http://schemas.openxmlformats.org/officeDocument/2006/relationships/image" Target="../media/image19.png"/><Relationship Id="rId4" Type="http://schemas.openxmlformats.org/officeDocument/2006/relationships/slide" Target="slide7.xml"/><Relationship Id="rId9" Type="http://schemas.openxmlformats.org/officeDocument/2006/relationships/image" Target="../media/image19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5" Type="http://schemas.openxmlformats.org/officeDocument/2006/relationships/slide" Target="slide6.xml"/><Relationship Id="rId10" Type="http://schemas.openxmlformats.org/officeDocument/2006/relationships/image" Target="../media/image2.png"/><Relationship Id="rId4" Type="http://schemas.openxmlformats.org/officeDocument/2006/relationships/slide" Target="slide7.xml"/><Relationship Id="rId9" Type="http://schemas.openxmlformats.org/officeDocument/2006/relationships/image" Target="../media/image23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audio" Target="../media/audio10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slide" Target="slide6.xml"/><Relationship Id="rId10" Type="http://schemas.openxmlformats.org/officeDocument/2006/relationships/image" Target="../media/image22.png"/><Relationship Id="rId4" Type="http://schemas.openxmlformats.org/officeDocument/2006/relationships/slide" Target="slide7.xml"/><Relationship Id="rId9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6.wav"/><Relationship Id="rId13" Type="http://schemas.openxmlformats.org/officeDocument/2006/relationships/image" Target="../media/image22.png"/><Relationship Id="rId18" Type="http://schemas.openxmlformats.org/officeDocument/2006/relationships/image" Target="../media/image16.png"/><Relationship Id="rId3" Type="http://schemas.openxmlformats.org/officeDocument/2006/relationships/audio" Target="../media/audio10.wav"/><Relationship Id="rId21" Type="http://schemas.openxmlformats.org/officeDocument/2006/relationships/image" Target="../media/image2.png"/><Relationship Id="rId7" Type="http://schemas.openxmlformats.org/officeDocument/2006/relationships/audio" Target="../media/audio15.wav"/><Relationship Id="rId12" Type="http://schemas.microsoft.com/office/2007/relationships/hdphoto" Target="../media/hdphoto7.wdp"/><Relationship Id="rId17" Type="http://schemas.openxmlformats.org/officeDocument/2006/relationships/image" Target="../media/image15.png"/><Relationship Id="rId2" Type="http://schemas.openxmlformats.org/officeDocument/2006/relationships/audio" Target="../media/audio11.wav"/><Relationship Id="rId16" Type="http://schemas.openxmlformats.org/officeDocument/2006/relationships/image" Target="../media/image13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6" Type="http://schemas.openxmlformats.org/officeDocument/2006/relationships/audio" Target="../media/audio14.wav"/><Relationship Id="rId11" Type="http://schemas.openxmlformats.org/officeDocument/2006/relationships/image" Target="../media/image23.png"/><Relationship Id="rId5" Type="http://schemas.openxmlformats.org/officeDocument/2006/relationships/audio" Target="../media/audio13.wav"/><Relationship Id="rId15" Type="http://schemas.openxmlformats.org/officeDocument/2006/relationships/image" Target="../media/image11.png"/><Relationship Id="rId10" Type="http://schemas.openxmlformats.org/officeDocument/2006/relationships/audio" Target="../media/audio18.wav"/><Relationship Id="rId19" Type="http://schemas.openxmlformats.org/officeDocument/2006/relationships/image" Target="../media/image19.png"/><Relationship Id="rId4" Type="http://schemas.openxmlformats.org/officeDocument/2006/relationships/audio" Target="../media/audio12.wav"/><Relationship Id="rId9" Type="http://schemas.openxmlformats.org/officeDocument/2006/relationships/audio" Target="../media/audio17.wav"/><Relationship Id="rId1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theconversation.com/how-running-around-more-can-help-children-do-well-at-school-33107" TargetMode="External"/><Relationship Id="rId13" Type="http://schemas.openxmlformats.org/officeDocument/2006/relationships/image" Target="../media/image28.jpeg"/><Relationship Id="rId18" Type="http://schemas.openxmlformats.org/officeDocument/2006/relationships/hyperlink" Target="https://pixabay.com/en/mathematics-formula-physics-school-989131/" TargetMode="External"/><Relationship Id="rId3" Type="http://schemas.openxmlformats.org/officeDocument/2006/relationships/slideLayout" Target="../slideLayouts/slideLayout8.xml"/><Relationship Id="rId21" Type="http://schemas.openxmlformats.org/officeDocument/2006/relationships/image" Target="../media/image32.png"/><Relationship Id="rId7" Type="http://schemas.openxmlformats.org/officeDocument/2006/relationships/image" Target="../media/image25.jpg"/><Relationship Id="rId12" Type="http://schemas.openxmlformats.org/officeDocument/2006/relationships/hyperlink" Target="https://pixnio.com/objects/geography-map-earth-globe-object-education-topology" TargetMode="External"/><Relationship Id="rId17" Type="http://schemas.openxmlformats.org/officeDocument/2006/relationships/image" Target="../media/image30.jpg"/><Relationship Id="rId2" Type="http://schemas.openxmlformats.org/officeDocument/2006/relationships/audio" Target="../media/media2.mp3"/><Relationship Id="rId16" Type="http://schemas.openxmlformats.org/officeDocument/2006/relationships/hyperlink" Target="https://vi.wikipedia.org/wiki/T%E1%BA%ADp_tin:Contemporary_Computer_Lab.jpg" TargetMode="External"/><Relationship Id="rId20" Type="http://schemas.openxmlformats.org/officeDocument/2006/relationships/hyperlink" Target="http://www.blogs.hss.ed.ac.uk/pubs-and-publications/2016/10/17/preparing-for-your-literature-review/" TargetMode="External"/><Relationship Id="rId1" Type="http://schemas.microsoft.com/office/2007/relationships/media" Target="../media/media2.mp3"/><Relationship Id="rId6" Type="http://schemas.openxmlformats.org/officeDocument/2006/relationships/hyperlink" Target="https://ja.wikipedia.org/wiki/%E3%83%95%E3%82%A1%E3%82%A4%E3%83%AB:Meandering_Stream_at_Lan-ting_Yamamoto_Jakurin_Hanging_scroll_color_on_silk.jpg" TargetMode="External"/><Relationship Id="rId11" Type="http://schemas.openxmlformats.org/officeDocument/2006/relationships/image" Target="../media/image27.jpg"/><Relationship Id="rId24" Type="http://schemas.openxmlformats.org/officeDocument/2006/relationships/image" Target="../media/image2.png"/><Relationship Id="rId5" Type="http://schemas.openxmlformats.org/officeDocument/2006/relationships/image" Target="../media/image24.jpg"/><Relationship Id="rId15" Type="http://schemas.openxmlformats.org/officeDocument/2006/relationships/image" Target="../media/image29.jpg"/><Relationship Id="rId23" Type="http://schemas.openxmlformats.org/officeDocument/2006/relationships/image" Target="../media/image33.png"/><Relationship Id="rId10" Type="http://schemas.openxmlformats.org/officeDocument/2006/relationships/hyperlink" Target="https://www.pexels.com/photo/photo-of-person-playing-acoustic-guitar-2528985/" TargetMode="External"/><Relationship Id="rId19" Type="http://schemas.openxmlformats.org/officeDocument/2006/relationships/image" Target="../media/image31.jpg"/><Relationship Id="rId4" Type="http://schemas.openxmlformats.org/officeDocument/2006/relationships/audio" Target="../media/audio19.wav"/><Relationship Id="rId9" Type="http://schemas.openxmlformats.org/officeDocument/2006/relationships/image" Target="../media/image26.jpg"/><Relationship Id="rId14" Type="http://schemas.openxmlformats.org/officeDocument/2006/relationships/hyperlink" Target="https://www.pexels.com/photo/beautiful-biology-bloom-blossom-584635/" TargetMode="External"/><Relationship Id="rId22" Type="http://schemas.openxmlformats.org/officeDocument/2006/relationships/hyperlink" Target="https://pixabay.com/en/speaker-sound-icon-volume-audio-2488096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20196681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png"/><Relationship Id="rId5" Type="http://schemas.openxmlformats.org/officeDocument/2006/relationships/hyperlink" Target="https://antoineta.wordpress.com/2013/07/21/wordwall-%D1%81%D0%BE%D1%84%D1%82%D1%83%D0%B5%D1%80-%D0%B7%D0%B0-%D1%81%D1%8A%D0%B7%D0%B4%D0%B0%D0%B2%D0%B0%D0%BD%D0%B5-%D0%BD%D0%B0-%D0%B8%D0%BD%D1%82%D0%B5%D1%80%D0%B0%D0%BA%D1%82%D0%B8%D0%B2%D0%BD/" TargetMode="Externa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slideLayout" Target="../slideLayouts/slideLayout8.xml"/><Relationship Id="rId7" Type="http://schemas.openxmlformats.org/officeDocument/2006/relationships/hyperlink" Target="https://www.flickr.com/photos/all4ed/35668673264" TargetMode="Externa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7.jpg"/><Relationship Id="rId5" Type="http://schemas.openxmlformats.org/officeDocument/2006/relationships/hyperlink" Target="https://www.rawpixel.com/image/457641/free-illustration-vector-call-center-earphone" TargetMode="External"/><Relationship Id="rId4" Type="http://schemas.openxmlformats.org/officeDocument/2006/relationships/image" Target="../media/image36.0"/><Relationship Id="rId9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slide" Target="slide6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2.wav"/><Relationship Id="rId7" Type="http://schemas.microsoft.com/office/2007/relationships/hdphoto" Target="../media/hdphoto1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slide" Target="slide6.xml"/><Relationship Id="rId4" Type="http://schemas.openxmlformats.org/officeDocument/2006/relationships/slide" Target="slide7.xml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3.wav"/><Relationship Id="rId7" Type="http://schemas.microsoft.com/office/2007/relationships/hdphoto" Target="../media/hdphoto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slide" Target="slide6.xml"/><Relationship Id="rId4" Type="http://schemas.openxmlformats.org/officeDocument/2006/relationships/slide" Target="slide7.xml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4.wav"/><Relationship Id="rId7" Type="http://schemas.microsoft.com/office/2007/relationships/hdphoto" Target="../media/hdphoto3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slide" Target="slide6.xml"/><Relationship Id="rId4" Type="http://schemas.openxmlformats.org/officeDocument/2006/relationships/slide" Target="slide7.xml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DE1A9DE-D07D-4AA7-B101-5701107F60C8}"/>
              </a:ext>
            </a:extLst>
          </p:cNvPr>
          <p:cNvSpPr/>
          <p:nvPr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>
              <a:solidFill>
                <a:srgbClr val="FFFF00"/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7CDCABB-0F39-43EA-9E48-A09E4A6F003C}"/>
              </a:ext>
            </a:extLst>
          </p:cNvPr>
          <p:cNvGrpSpPr>
            <a:grpSpLocks/>
          </p:cNvGrpSpPr>
          <p:nvPr/>
        </p:nvGrpSpPr>
        <p:grpSpPr bwMode="auto">
          <a:xfrm>
            <a:off x="1485392" y="939802"/>
            <a:ext cx="1921669" cy="3764756"/>
            <a:chOff x="2082585" y="800099"/>
            <a:chExt cx="3190398" cy="5786026"/>
          </a:xfrm>
        </p:grpSpPr>
        <p:grpSp>
          <p:nvGrpSpPr>
            <p:cNvPr id="2073" name="Group 29">
              <a:extLst>
                <a:ext uri="{FF2B5EF4-FFF2-40B4-BE49-F238E27FC236}">
                  <a16:creationId xmlns:a16="http://schemas.microsoft.com/office/drawing/2014/main" id="{2A566DDD-52D4-410E-B897-94486601C8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5500" y="800099"/>
              <a:ext cx="3177483" cy="5517225"/>
              <a:chOff x="2095500" y="800099"/>
              <a:chExt cx="3177483" cy="5517225"/>
            </a:xfrm>
          </p:grpSpPr>
          <p:grpSp>
            <p:nvGrpSpPr>
              <p:cNvPr id="2075" name="Group 28">
                <a:extLst>
                  <a:ext uri="{FF2B5EF4-FFF2-40B4-BE49-F238E27FC236}">
                    <a16:creationId xmlns:a16="http://schemas.microsoft.com/office/drawing/2014/main" id="{12A296EC-8D84-40A6-A1F3-35143028086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95500" y="800099"/>
                <a:ext cx="3177483" cy="2918369"/>
                <a:chOff x="2095500" y="800099"/>
                <a:chExt cx="3177483" cy="2918369"/>
              </a:xfrm>
            </p:grpSpPr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905C4510-3E82-445C-AE85-14540C3CD7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096423" y="800099"/>
                  <a:ext cx="2933427" cy="2871054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Straight Connector 7">
                  <a:extLst>
                    <a:ext uri="{FF2B5EF4-FFF2-40B4-BE49-F238E27FC236}">
                      <a16:creationId xmlns:a16="http://schemas.microsoft.com/office/drawing/2014/main" id="{D228EFDE-0946-4AB5-A4C6-047E52CA75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638039" y="1105686"/>
                  <a:ext cx="2634944" cy="2613044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253A43E-BFF4-4DB1-9B48-91C36596C8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684642" y="3690480"/>
                <a:ext cx="2211948" cy="2626844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A1A0B1C-2455-4214-BCD0-90A7810AF57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082585" y="3614428"/>
              <a:ext cx="2439251" cy="2971697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76B1B6B-1055-4672-94DD-DBCC98028670}"/>
              </a:ext>
            </a:extLst>
          </p:cNvPr>
          <p:cNvGrpSpPr>
            <a:grpSpLocks/>
          </p:cNvGrpSpPr>
          <p:nvPr/>
        </p:nvGrpSpPr>
        <p:grpSpPr bwMode="auto">
          <a:xfrm rot="10379860">
            <a:off x="5409566" y="859212"/>
            <a:ext cx="1853804" cy="3688556"/>
            <a:chOff x="2085848" y="836789"/>
            <a:chExt cx="3170667" cy="5811660"/>
          </a:xfrm>
        </p:grpSpPr>
        <p:grpSp>
          <p:nvGrpSpPr>
            <p:cNvPr id="2067" name="Group 32">
              <a:extLst>
                <a:ext uri="{FF2B5EF4-FFF2-40B4-BE49-F238E27FC236}">
                  <a16:creationId xmlns:a16="http://schemas.microsoft.com/office/drawing/2014/main" id="{A624B446-E365-4FA6-9542-D7B489FBE8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85848" y="836789"/>
              <a:ext cx="3170667" cy="5587342"/>
              <a:chOff x="2085848" y="836789"/>
              <a:chExt cx="3170667" cy="5587342"/>
            </a:xfrm>
          </p:grpSpPr>
          <p:grpSp>
            <p:nvGrpSpPr>
              <p:cNvPr id="2069" name="Group 34">
                <a:extLst>
                  <a:ext uri="{FF2B5EF4-FFF2-40B4-BE49-F238E27FC236}">
                    <a16:creationId xmlns:a16="http://schemas.microsoft.com/office/drawing/2014/main" id="{66BD98A7-52BB-4087-8225-F9361E08782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85848" y="836789"/>
                <a:ext cx="3170667" cy="2912689"/>
                <a:chOff x="2085848" y="836789"/>
                <a:chExt cx="3170667" cy="2912689"/>
              </a:xfrm>
            </p:grpSpPr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C7689605-5115-4EEA-8E71-319FA7BC51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089667" y="841157"/>
                  <a:ext cx="2934444" cy="2870187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56C643E5-ABEA-4E05-8B9A-4BDF5FC73B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589790" y="1223466"/>
                  <a:ext cx="2667677" cy="2528766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2B2A5777-0265-4E0C-801E-F95F7D8A472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634516" y="3734960"/>
                <a:ext cx="2260398" cy="2690097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BE2AE26-E8C3-4D72-8894-014A2D0363B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096780" y="3677636"/>
              <a:ext cx="2437564" cy="2971488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0B60C378-7A68-4A45-9676-A9EB00801901}"/>
              </a:ext>
            </a:extLst>
          </p:cNvPr>
          <p:cNvSpPr/>
          <p:nvPr/>
        </p:nvSpPr>
        <p:spPr>
          <a:xfrm rot="2749711">
            <a:off x="2924575" y="1271631"/>
            <a:ext cx="2970609" cy="297060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44A2E90D-E836-4B0A-BF2B-C36D316B5562}"/>
              </a:ext>
            </a:extLst>
          </p:cNvPr>
          <p:cNvSpPr/>
          <p:nvPr/>
        </p:nvSpPr>
        <p:spPr>
          <a:xfrm>
            <a:off x="1805300" y="1293019"/>
            <a:ext cx="400050" cy="400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FFAC871-AB64-482A-9225-23CBCD61733B}"/>
              </a:ext>
            </a:extLst>
          </p:cNvPr>
          <p:cNvSpPr/>
          <p:nvPr/>
        </p:nvSpPr>
        <p:spPr>
          <a:xfrm>
            <a:off x="7615238" y="3570685"/>
            <a:ext cx="400050" cy="3988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52F3509C-B7DA-41FE-9534-E5C1E7EAFC98}"/>
              </a:ext>
            </a:extLst>
          </p:cNvPr>
          <p:cNvSpPr/>
          <p:nvPr/>
        </p:nvSpPr>
        <p:spPr>
          <a:xfrm>
            <a:off x="6672263" y="1115617"/>
            <a:ext cx="726281" cy="72628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5580B51-FB04-4E8B-8FD0-BA119BFE7844}"/>
              </a:ext>
            </a:extLst>
          </p:cNvPr>
          <p:cNvSpPr/>
          <p:nvPr/>
        </p:nvSpPr>
        <p:spPr>
          <a:xfrm>
            <a:off x="876300" y="3748088"/>
            <a:ext cx="725091" cy="72628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E3F127B-7F26-43E9-9B71-F648546306C5}"/>
              </a:ext>
            </a:extLst>
          </p:cNvPr>
          <p:cNvSpPr/>
          <p:nvPr/>
        </p:nvSpPr>
        <p:spPr>
          <a:xfrm>
            <a:off x="4246681" y="984759"/>
            <a:ext cx="310753" cy="31670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D6CB067-B2CF-46E4-80D4-2E962E1EE8DA}"/>
              </a:ext>
            </a:extLst>
          </p:cNvPr>
          <p:cNvSpPr/>
          <p:nvPr/>
        </p:nvSpPr>
        <p:spPr>
          <a:xfrm>
            <a:off x="5947844" y="2738959"/>
            <a:ext cx="264319" cy="27503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1D975B6-0E9E-438F-91EC-AD211E6DD913}"/>
              </a:ext>
            </a:extLst>
          </p:cNvPr>
          <p:cNvSpPr/>
          <p:nvPr/>
        </p:nvSpPr>
        <p:spPr>
          <a:xfrm>
            <a:off x="2576483" y="2580606"/>
            <a:ext cx="310754" cy="31670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61D211-6B05-47D0-8143-36580F59DF61}"/>
              </a:ext>
            </a:extLst>
          </p:cNvPr>
          <p:cNvSpPr txBox="1"/>
          <p:nvPr/>
        </p:nvSpPr>
        <p:spPr>
          <a:xfrm>
            <a:off x="3344148" y="1891231"/>
            <a:ext cx="238157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UNIT 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E17292-FA7E-4CA9-A88B-F62778CED58D}"/>
              </a:ext>
            </a:extLst>
          </p:cNvPr>
          <p:cNvSpPr txBox="1"/>
          <p:nvPr/>
        </p:nvSpPr>
        <p:spPr>
          <a:xfrm>
            <a:off x="3542338" y="2785142"/>
            <a:ext cx="2533661" cy="600164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sz="33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SCHOOL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45A2361-136D-4C85-9F8F-86093B5164B0}"/>
              </a:ext>
            </a:extLst>
          </p:cNvPr>
          <p:cNvSpPr/>
          <p:nvPr/>
        </p:nvSpPr>
        <p:spPr>
          <a:xfrm>
            <a:off x="4246681" y="4310989"/>
            <a:ext cx="310753" cy="31670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3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2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3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6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7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2" grpId="0"/>
          <p:bldP spid="35" grpId="0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3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3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6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59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2" grpId="0"/>
          <p:bldP spid="35" grpId="0"/>
          <p:bldP spid="28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6" name="Google Shape;2016;p27">
            <a:hlinkClick r:id="rId4" action="ppaction://hlinksldjump"/>
          </p:cNvPr>
          <p:cNvSpPr/>
          <p:nvPr/>
        </p:nvSpPr>
        <p:spPr>
          <a:xfrm rot="-2700000">
            <a:off x="945786" y="642199"/>
            <a:ext cx="170978" cy="170978"/>
          </a:xfrm>
          <a:prstGeom prst="halfFrame">
            <a:avLst>
              <a:gd name="adj1" fmla="val 33333"/>
              <a:gd name="adj2" fmla="val 3333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18" name="Google Shape;2018;p27"/>
          <p:cNvGrpSpPr/>
          <p:nvPr/>
        </p:nvGrpSpPr>
        <p:grpSpPr>
          <a:xfrm>
            <a:off x="8569288" y="4423863"/>
            <a:ext cx="194021" cy="191487"/>
            <a:chOff x="6232000" y="1435050"/>
            <a:chExt cx="488225" cy="481850"/>
          </a:xfrm>
        </p:grpSpPr>
        <p:sp>
          <p:nvSpPr>
            <p:cNvPr id="2019" name="Google Shape;2019;p27"/>
            <p:cNvSpPr/>
            <p:nvPr/>
          </p:nvSpPr>
          <p:spPr>
            <a:xfrm>
              <a:off x="6578000" y="1463375"/>
              <a:ext cx="83150" cy="78250"/>
            </a:xfrm>
            <a:custGeom>
              <a:avLst/>
              <a:gdLst/>
              <a:ahLst/>
              <a:cxnLst/>
              <a:rect l="l" t="t" r="r" b="b"/>
              <a:pathLst>
                <a:path w="3326" h="3130" extrusionOk="0">
                  <a:moveTo>
                    <a:pt x="482" y="1"/>
                  </a:moveTo>
                  <a:cubicBezTo>
                    <a:pt x="280" y="1"/>
                    <a:pt x="95" y="114"/>
                    <a:pt x="1" y="293"/>
                  </a:cubicBezTo>
                  <a:lnTo>
                    <a:pt x="3322" y="3130"/>
                  </a:lnTo>
                  <a:lnTo>
                    <a:pt x="3322" y="564"/>
                  </a:lnTo>
                  <a:cubicBezTo>
                    <a:pt x="3325" y="253"/>
                    <a:pt x="3072" y="1"/>
                    <a:pt x="2761" y="1"/>
                  </a:cubicBezTo>
                  <a:cubicBezTo>
                    <a:pt x="2760" y="1"/>
                    <a:pt x="2758" y="1"/>
                    <a:pt x="2756" y="1"/>
                  </a:cubicBezTo>
                  <a:lnTo>
                    <a:pt x="497" y="1"/>
                  </a:lnTo>
                  <a:cubicBezTo>
                    <a:pt x="492" y="1"/>
                    <a:pt x="487" y="1"/>
                    <a:pt x="482" y="1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0" name="Google Shape;2020;p27"/>
            <p:cNvSpPr/>
            <p:nvPr/>
          </p:nvSpPr>
          <p:spPr>
            <a:xfrm>
              <a:off x="6421725" y="1773850"/>
              <a:ext cx="112950" cy="143050"/>
            </a:xfrm>
            <a:custGeom>
              <a:avLst/>
              <a:gdLst/>
              <a:ahLst/>
              <a:cxnLst/>
              <a:rect l="l" t="t" r="r" b="b"/>
              <a:pathLst>
                <a:path w="4518" h="5722" extrusionOk="0">
                  <a:moveTo>
                    <a:pt x="2822" y="1130"/>
                  </a:moveTo>
                  <a:cubicBezTo>
                    <a:pt x="3325" y="1130"/>
                    <a:pt x="3578" y="1738"/>
                    <a:pt x="3222" y="2093"/>
                  </a:cubicBezTo>
                  <a:cubicBezTo>
                    <a:pt x="3106" y="2209"/>
                    <a:pt x="2964" y="2260"/>
                    <a:pt x="2825" y="2260"/>
                  </a:cubicBezTo>
                  <a:cubicBezTo>
                    <a:pt x="2535" y="2260"/>
                    <a:pt x="2259" y="2036"/>
                    <a:pt x="2259" y="1696"/>
                  </a:cubicBezTo>
                  <a:cubicBezTo>
                    <a:pt x="2259" y="1383"/>
                    <a:pt x="2509" y="1130"/>
                    <a:pt x="2822" y="1130"/>
                  </a:cubicBezTo>
                  <a:close/>
                  <a:moveTo>
                    <a:pt x="0" y="1"/>
                  </a:moveTo>
                  <a:lnTo>
                    <a:pt x="0" y="5722"/>
                  </a:lnTo>
                  <a:lnTo>
                    <a:pt x="4517" y="5722"/>
                  </a:lnTo>
                  <a:lnTo>
                    <a:pt x="4517" y="1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1" name="Google Shape;2021;p27"/>
            <p:cNvSpPr/>
            <p:nvPr/>
          </p:nvSpPr>
          <p:spPr>
            <a:xfrm>
              <a:off x="6448975" y="1632700"/>
              <a:ext cx="56475" cy="56475"/>
            </a:xfrm>
            <a:custGeom>
              <a:avLst/>
              <a:gdLst/>
              <a:ahLst/>
              <a:cxnLst/>
              <a:rect l="l" t="t" r="r" b="b"/>
              <a:pathLst>
                <a:path w="2259" h="2259" extrusionOk="0">
                  <a:moveTo>
                    <a:pt x="0" y="0"/>
                  </a:moveTo>
                  <a:lnTo>
                    <a:pt x="0" y="2259"/>
                  </a:lnTo>
                  <a:lnTo>
                    <a:pt x="2259" y="2259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2" name="Google Shape;2022;p27"/>
            <p:cNvSpPr/>
            <p:nvPr/>
          </p:nvSpPr>
          <p:spPr>
            <a:xfrm>
              <a:off x="6232000" y="1435050"/>
              <a:ext cx="488225" cy="237825"/>
            </a:xfrm>
            <a:custGeom>
              <a:avLst/>
              <a:gdLst/>
              <a:ahLst/>
              <a:cxnLst/>
              <a:rect l="l" t="t" r="r" b="b"/>
              <a:pathLst>
                <a:path w="19529" h="9513" extrusionOk="0">
                  <a:moveTo>
                    <a:pt x="9821" y="0"/>
                  </a:moveTo>
                  <a:cubicBezTo>
                    <a:pt x="9559" y="0"/>
                    <a:pt x="9297" y="92"/>
                    <a:pt x="9086" y="276"/>
                  </a:cubicBezTo>
                  <a:lnTo>
                    <a:pt x="531" y="7521"/>
                  </a:lnTo>
                  <a:cubicBezTo>
                    <a:pt x="61" y="7921"/>
                    <a:pt x="1" y="8626"/>
                    <a:pt x="395" y="9099"/>
                  </a:cubicBezTo>
                  <a:cubicBezTo>
                    <a:pt x="620" y="9369"/>
                    <a:pt x="942" y="9508"/>
                    <a:pt x="1266" y="9508"/>
                  </a:cubicBezTo>
                  <a:cubicBezTo>
                    <a:pt x="1525" y="9508"/>
                    <a:pt x="1785" y="9419"/>
                    <a:pt x="1997" y="9237"/>
                  </a:cubicBezTo>
                  <a:lnTo>
                    <a:pt x="9821" y="2622"/>
                  </a:lnTo>
                  <a:lnTo>
                    <a:pt x="17544" y="9240"/>
                  </a:lnTo>
                  <a:cubicBezTo>
                    <a:pt x="17759" y="9425"/>
                    <a:pt x="18019" y="9513"/>
                    <a:pt x="18278" y="9513"/>
                  </a:cubicBezTo>
                  <a:cubicBezTo>
                    <a:pt x="18661" y="9513"/>
                    <a:pt x="19039" y="9318"/>
                    <a:pt x="19252" y="8954"/>
                  </a:cubicBezTo>
                  <a:cubicBezTo>
                    <a:pt x="19529" y="8482"/>
                    <a:pt x="19430" y="7879"/>
                    <a:pt x="19014" y="7524"/>
                  </a:cubicBezTo>
                  <a:lnTo>
                    <a:pt x="10555" y="276"/>
                  </a:lnTo>
                  <a:cubicBezTo>
                    <a:pt x="10345" y="92"/>
                    <a:pt x="10083" y="0"/>
                    <a:pt x="9821" y="0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3" name="Google Shape;2023;p27"/>
            <p:cNvSpPr/>
            <p:nvPr/>
          </p:nvSpPr>
          <p:spPr>
            <a:xfrm>
              <a:off x="6291025" y="1537700"/>
              <a:ext cx="369800" cy="379200"/>
            </a:xfrm>
            <a:custGeom>
              <a:avLst/>
              <a:gdLst/>
              <a:ahLst/>
              <a:cxnLst/>
              <a:rect l="l" t="t" r="r" b="b"/>
              <a:pathLst>
                <a:path w="14792" h="15168" extrusionOk="0">
                  <a:moveTo>
                    <a:pt x="9143" y="2671"/>
                  </a:moveTo>
                  <a:cubicBezTo>
                    <a:pt x="9453" y="2671"/>
                    <a:pt x="9706" y="2924"/>
                    <a:pt x="9706" y="3237"/>
                  </a:cubicBezTo>
                  <a:lnTo>
                    <a:pt x="9706" y="6625"/>
                  </a:lnTo>
                  <a:cubicBezTo>
                    <a:pt x="9706" y="6935"/>
                    <a:pt x="9453" y="7188"/>
                    <a:pt x="9143" y="7188"/>
                  </a:cubicBezTo>
                  <a:lnTo>
                    <a:pt x="5755" y="7188"/>
                  </a:lnTo>
                  <a:cubicBezTo>
                    <a:pt x="5442" y="7188"/>
                    <a:pt x="5189" y="6935"/>
                    <a:pt x="5189" y="6625"/>
                  </a:cubicBezTo>
                  <a:lnTo>
                    <a:pt x="5189" y="3237"/>
                  </a:lnTo>
                  <a:cubicBezTo>
                    <a:pt x="5189" y="2924"/>
                    <a:pt x="5442" y="2671"/>
                    <a:pt x="5755" y="2671"/>
                  </a:cubicBezTo>
                  <a:close/>
                  <a:moveTo>
                    <a:pt x="7448" y="0"/>
                  </a:moveTo>
                  <a:lnTo>
                    <a:pt x="4" y="6291"/>
                  </a:lnTo>
                  <a:lnTo>
                    <a:pt x="4" y="14605"/>
                  </a:lnTo>
                  <a:cubicBezTo>
                    <a:pt x="1" y="14913"/>
                    <a:pt x="254" y="15168"/>
                    <a:pt x="564" y="15168"/>
                  </a:cubicBezTo>
                  <a:cubicBezTo>
                    <a:pt x="566" y="15168"/>
                    <a:pt x="568" y="15168"/>
                    <a:pt x="570" y="15168"/>
                  </a:cubicBezTo>
                  <a:lnTo>
                    <a:pt x="4060" y="15168"/>
                  </a:lnTo>
                  <a:lnTo>
                    <a:pt x="4060" y="8883"/>
                  </a:lnTo>
                  <a:cubicBezTo>
                    <a:pt x="4060" y="8570"/>
                    <a:pt x="4313" y="8317"/>
                    <a:pt x="4626" y="8317"/>
                  </a:cubicBezTo>
                  <a:lnTo>
                    <a:pt x="10272" y="8317"/>
                  </a:lnTo>
                  <a:cubicBezTo>
                    <a:pt x="10582" y="8317"/>
                    <a:pt x="10835" y="8570"/>
                    <a:pt x="10835" y="8883"/>
                  </a:cubicBezTo>
                  <a:lnTo>
                    <a:pt x="10835" y="15168"/>
                  </a:lnTo>
                  <a:lnTo>
                    <a:pt x="14223" y="15168"/>
                  </a:lnTo>
                  <a:cubicBezTo>
                    <a:pt x="14225" y="15168"/>
                    <a:pt x="14227" y="15168"/>
                    <a:pt x="14228" y="15168"/>
                  </a:cubicBezTo>
                  <a:cubicBezTo>
                    <a:pt x="14539" y="15168"/>
                    <a:pt x="14792" y="14913"/>
                    <a:pt x="14789" y="14605"/>
                  </a:cubicBezTo>
                  <a:lnTo>
                    <a:pt x="14789" y="6291"/>
                  </a:lnTo>
                  <a:lnTo>
                    <a:pt x="7448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024" name="Google Shape;2024;p27">
            <a:hlinkClick r:id="rId5" action="ppaction://hlinksldjump"/>
          </p:cNvPr>
          <p:cNvSpPr txBox="1"/>
          <p:nvPr/>
        </p:nvSpPr>
        <p:spPr>
          <a:xfrm>
            <a:off x="8416250" y="607452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01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5" name="Google Shape;2025;p27">
            <a:hlinkClick r:id="" action="ppaction://noaction"/>
          </p:cNvPr>
          <p:cNvSpPr txBox="1"/>
          <p:nvPr/>
        </p:nvSpPr>
        <p:spPr>
          <a:xfrm>
            <a:off x="8416250" y="117177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02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6" name="Google Shape;2026;p27">
            <a:hlinkClick r:id="" action="ppaction://noaction"/>
          </p:cNvPr>
          <p:cNvSpPr txBox="1"/>
          <p:nvPr/>
        </p:nvSpPr>
        <p:spPr>
          <a:xfrm>
            <a:off x="8416250" y="1709824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03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7" name="Google Shape;2027;p27">
            <a:hlinkClick r:id="" action="ppaction://noaction"/>
          </p:cNvPr>
          <p:cNvSpPr txBox="1"/>
          <p:nvPr/>
        </p:nvSpPr>
        <p:spPr>
          <a:xfrm>
            <a:off x="8416250" y="2263998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04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8" name="Google Shape;2028;p27">
            <a:hlinkClick r:id="" action="ppaction://noaction"/>
          </p:cNvPr>
          <p:cNvSpPr txBox="1"/>
          <p:nvPr/>
        </p:nvSpPr>
        <p:spPr>
          <a:xfrm>
            <a:off x="8416250" y="283429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05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9" name="Google Shape;2029;p27">
            <a:hlinkClick r:id="" action="ppaction://noaction"/>
          </p:cNvPr>
          <p:cNvSpPr txBox="1"/>
          <p:nvPr/>
        </p:nvSpPr>
        <p:spPr>
          <a:xfrm>
            <a:off x="8416250" y="3396535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06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30" name="Google Shape;2030;p27">
            <a:hlinkClick r:id="rId4" action="ppaction://hlinksldjump"/>
          </p:cNvPr>
          <p:cNvSpPr/>
          <p:nvPr/>
        </p:nvSpPr>
        <p:spPr>
          <a:xfrm>
            <a:off x="8473075" y="4372025"/>
            <a:ext cx="443400" cy="295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96686" y="2174891"/>
            <a:ext cx="3083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200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endParaRPr lang="en-US" sz="3200" dirty="0">
              <a:solidFill>
                <a:schemeClr val="accent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96686" y="1703596"/>
            <a:ext cx="2583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literature (n)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195" b="95455" l="5349" r="95698">
                        <a14:foregroundMark x1="19419" y1="85281" x2="77326" y2="83550"/>
                        <a14:foregroundMark x1="12558" y1="75325" x2="24884" y2="82900"/>
                        <a14:foregroundMark x1="21047" y1="85065" x2="10233" y2="90476"/>
                        <a14:foregroundMark x1="26047" y1="81818" x2="31744" y2="73593"/>
                        <a14:foregroundMark x1="22442" y1="70563" x2="23023" y2="83333"/>
                        <a14:foregroundMark x1="22907" y1="54113" x2="13953" y2="30519"/>
                        <a14:foregroundMark x1="88721" y1="26623" x2="79535" y2="57359"/>
                        <a14:foregroundMark x1="91744" y1="46753" x2="91744" y2="46753"/>
                        <a14:foregroundMark x1="85465" y1="45022" x2="79651" y2="73160"/>
                        <a14:foregroundMark x1="79767" y1="74026" x2="79767" y2="74026"/>
                        <a14:foregroundMark x1="76744" y1="82684" x2="84884" y2="83117"/>
                        <a14:foregroundMark x1="76744" y1="89177" x2="89767" y2="87662"/>
                        <a14:foregroundMark x1="89419" y1="87662" x2="89419" y2="87662"/>
                        <a14:foregroundMark x1="9651" y1="25974" x2="9651" y2="25974"/>
                        <a14:foregroundMark x1="7907" y1="35498" x2="7907" y2="35498"/>
                        <a14:foregroundMark x1="14651" y1="33766" x2="8953" y2="21861"/>
                        <a14:foregroundMark x1="8837" y1="32468" x2="9651" y2="22727"/>
                        <a14:foregroundMark x1="15000" y1="63853" x2="17093" y2="5151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06219" y="321314"/>
            <a:ext cx="2449313" cy="131579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40188" y="628582"/>
            <a:ext cx="2296991" cy="3203856"/>
          </a:xfrm>
          <a:prstGeom prst="rect">
            <a:avLst/>
          </a:prstGeom>
        </p:spPr>
      </p:pic>
      <p:pic>
        <p:nvPicPr>
          <p:cNvPr id="26" name="Picture 25" descr="Logo, company name&#10;&#10;Description automatically generated">
            <a:extLst>
              <a:ext uri="{FF2B5EF4-FFF2-40B4-BE49-F238E27FC236}">
                <a16:creationId xmlns:a16="http://schemas.microsoft.com/office/drawing/2014/main" id="{4D32CFE3-A33A-4479-8B30-1BDEE703433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2684" t="17844" r="23847" b="31998"/>
          <a:stretch/>
        </p:blipFill>
        <p:spPr>
          <a:xfrm>
            <a:off x="7481988" y="222236"/>
            <a:ext cx="918288" cy="8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07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iterature162917026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6" name="Google Shape;2016;p27">
            <a:hlinkClick r:id="rId4" action="ppaction://hlinksldjump"/>
          </p:cNvPr>
          <p:cNvSpPr/>
          <p:nvPr/>
        </p:nvSpPr>
        <p:spPr>
          <a:xfrm rot="-2700000">
            <a:off x="945786" y="642199"/>
            <a:ext cx="170978" cy="170978"/>
          </a:xfrm>
          <a:prstGeom prst="halfFrame">
            <a:avLst>
              <a:gd name="adj1" fmla="val 33333"/>
              <a:gd name="adj2" fmla="val 3333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18" name="Google Shape;2018;p27"/>
          <p:cNvGrpSpPr/>
          <p:nvPr/>
        </p:nvGrpSpPr>
        <p:grpSpPr>
          <a:xfrm>
            <a:off x="8569288" y="4423863"/>
            <a:ext cx="194021" cy="191487"/>
            <a:chOff x="6232000" y="1435050"/>
            <a:chExt cx="488225" cy="481850"/>
          </a:xfrm>
        </p:grpSpPr>
        <p:sp>
          <p:nvSpPr>
            <p:cNvPr id="2019" name="Google Shape;2019;p27"/>
            <p:cNvSpPr/>
            <p:nvPr/>
          </p:nvSpPr>
          <p:spPr>
            <a:xfrm>
              <a:off x="6578000" y="1463375"/>
              <a:ext cx="83150" cy="78250"/>
            </a:xfrm>
            <a:custGeom>
              <a:avLst/>
              <a:gdLst/>
              <a:ahLst/>
              <a:cxnLst/>
              <a:rect l="l" t="t" r="r" b="b"/>
              <a:pathLst>
                <a:path w="3326" h="3130" extrusionOk="0">
                  <a:moveTo>
                    <a:pt x="482" y="1"/>
                  </a:moveTo>
                  <a:cubicBezTo>
                    <a:pt x="280" y="1"/>
                    <a:pt x="95" y="114"/>
                    <a:pt x="1" y="293"/>
                  </a:cubicBezTo>
                  <a:lnTo>
                    <a:pt x="3322" y="3130"/>
                  </a:lnTo>
                  <a:lnTo>
                    <a:pt x="3322" y="564"/>
                  </a:lnTo>
                  <a:cubicBezTo>
                    <a:pt x="3325" y="253"/>
                    <a:pt x="3072" y="1"/>
                    <a:pt x="2761" y="1"/>
                  </a:cubicBezTo>
                  <a:cubicBezTo>
                    <a:pt x="2760" y="1"/>
                    <a:pt x="2758" y="1"/>
                    <a:pt x="2756" y="1"/>
                  </a:cubicBezTo>
                  <a:lnTo>
                    <a:pt x="497" y="1"/>
                  </a:lnTo>
                  <a:cubicBezTo>
                    <a:pt x="492" y="1"/>
                    <a:pt x="487" y="1"/>
                    <a:pt x="482" y="1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0" name="Google Shape;2020;p27"/>
            <p:cNvSpPr/>
            <p:nvPr/>
          </p:nvSpPr>
          <p:spPr>
            <a:xfrm>
              <a:off x="6421725" y="1773850"/>
              <a:ext cx="112950" cy="143050"/>
            </a:xfrm>
            <a:custGeom>
              <a:avLst/>
              <a:gdLst/>
              <a:ahLst/>
              <a:cxnLst/>
              <a:rect l="l" t="t" r="r" b="b"/>
              <a:pathLst>
                <a:path w="4518" h="5722" extrusionOk="0">
                  <a:moveTo>
                    <a:pt x="2822" y="1130"/>
                  </a:moveTo>
                  <a:cubicBezTo>
                    <a:pt x="3325" y="1130"/>
                    <a:pt x="3578" y="1738"/>
                    <a:pt x="3222" y="2093"/>
                  </a:cubicBezTo>
                  <a:cubicBezTo>
                    <a:pt x="3106" y="2209"/>
                    <a:pt x="2964" y="2260"/>
                    <a:pt x="2825" y="2260"/>
                  </a:cubicBezTo>
                  <a:cubicBezTo>
                    <a:pt x="2535" y="2260"/>
                    <a:pt x="2259" y="2036"/>
                    <a:pt x="2259" y="1696"/>
                  </a:cubicBezTo>
                  <a:cubicBezTo>
                    <a:pt x="2259" y="1383"/>
                    <a:pt x="2509" y="1130"/>
                    <a:pt x="2822" y="1130"/>
                  </a:cubicBezTo>
                  <a:close/>
                  <a:moveTo>
                    <a:pt x="0" y="1"/>
                  </a:moveTo>
                  <a:lnTo>
                    <a:pt x="0" y="5722"/>
                  </a:lnTo>
                  <a:lnTo>
                    <a:pt x="4517" y="5722"/>
                  </a:lnTo>
                  <a:lnTo>
                    <a:pt x="4517" y="1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1" name="Google Shape;2021;p27"/>
            <p:cNvSpPr/>
            <p:nvPr/>
          </p:nvSpPr>
          <p:spPr>
            <a:xfrm>
              <a:off x="6448975" y="1632700"/>
              <a:ext cx="56475" cy="56475"/>
            </a:xfrm>
            <a:custGeom>
              <a:avLst/>
              <a:gdLst/>
              <a:ahLst/>
              <a:cxnLst/>
              <a:rect l="l" t="t" r="r" b="b"/>
              <a:pathLst>
                <a:path w="2259" h="2259" extrusionOk="0">
                  <a:moveTo>
                    <a:pt x="0" y="0"/>
                  </a:moveTo>
                  <a:lnTo>
                    <a:pt x="0" y="2259"/>
                  </a:lnTo>
                  <a:lnTo>
                    <a:pt x="2259" y="2259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2" name="Google Shape;2022;p27"/>
            <p:cNvSpPr/>
            <p:nvPr/>
          </p:nvSpPr>
          <p:spPr>
            <a:xfrm>
              <a:off x="6232000" y="1435050"/>
              <a:ext cx="488225" cy="237825"/>
            </a:xfrm>
            <a:custGeom>
              <a:avLst/>
              <a:gdLst/>
              <a:ahLst/>
              <a:cxnLst/>
              <a:rect l="l" t="t" r="r" b="b"/>
              <a:pathLst>
                <a:path w="19529" h="9513" extrusionOk="0">
                  <a:moveTo>
                    <a:pt x="9821" y="0"/>
                  </a:moveTo>
                  <a:cubicBezTo>
                    <a:pt x="9559" y="0"/>
                    <a:pt x="9297" y="92"/>
                    <a:pt x="9086" y="276"/>
                  </a:cubicBezTo>
                  <a:lnTo>
                    <a:pt x="531" y="7521"/>
                  </a:lnTo>
                  <a:cubicBezTo>
                    <a:pt x="61" y="7921"/>
                    <a:pt x="1" y="8626"/>
                    <a:pt x="395" y="9099"/>
                  </a:cubicBezTo>
                  <a:cubicBezTo>
                    <a:pt x="620" y="9369"/>
                    <a:pt x="942" y="9508"/>
                    <a:pt x="1266" y="9508"/>
                  </a:cubicBezTo>
                  <a:cubicBezTo>
                    <a:pt x="1525" y="9508"/>
                    <a:pt x="1785" y="9419"/>
                    <a:pt x="1997" y="9237"/>
                  </a:cubicBezTo>
                  <a:lnTo>
                    <a:pt x="9821" y="2622"/>
                  </a:lnTo>
                  <a:lnTo>
                    <a:pt x="17544" y="9240"/>
                  </a:lnTo>
                  <a:cubicBezTo>
                    <a:pt x="17759" y="9425"/>
                    <a:pt x="18019" y="9513"/>
                    <a:pt x="18278" y="9513"/>
                  </a:cubicBezTo>
                  <a:cubicBezTo>
                    <a:pt x="18661" y="9513"/>
                    <a:pt x="19039" y="9318"/>
                    <a:pt x="19252" y="8954"/>
                  </a:cubicBezTo>
                  <a:cubicBezTo>
                    <a:pt x="19529" y="8482"/>
                    <a:pt x="19430" y="7879"/>
                    <a:pt x="19014" y="7524"/>
                  </a:cubicBezTo>
                  <a:lnTo>
                    <a:pt x="10555" y="276"/>
                  </a:lnTo>
                  <a:cubicBezTo>
                    <a:pt x="10345" y="92"/>
                    <a:pt x="10083" y="0"/>
                    <a:pt x="9821" y="0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3" name="Google Shape;2023;p27"/>
            <p:cNvSpPr/>
            <p:nvPr/>
          </p:nvSpPr>
          <p:spPr>
            <a:xfrm>
              <a:off x="6291025" y="1537700"/>
              <a:ext cx="369800" cy="379200"/>
            </a:xfrm>
            <a:custGeom>
              <a:avLst/>
              <a:gdLst/>
              <a:ahLst/>
              <a:cxnLst/>
              <a:rect l="l" t="t" r="r" b="b"/>
              <a:pathLst>
                <a:path w="14792" h="15168" extrusionOk="0">
                  <a:moveTo>
                    <a:pt x="9143" y="2671"/>
                  </a:moveTo>
                  <a:cubicBezTo>
                    <a:pt x="9453" y="2671"/>
                    <a:pt x="9706" y="2924"/>
                    <a:pt x="9706" y="3237"/>
                  </a:cubicBezTo>
                  <a:lnTo>
                    <a:pt x="9706" y="6625"/>
                  </a:lnTo>
                  <a:cubicBezTo>
                    <a:pt x="9706" y="6935"/>
                    <a:pt x="9453" y="7188"/>
                    <a:pt x="9143" y="7188"/>
                  </a:cubicBezTo>
                  <a:lnTo>
                    <a:pt x="5755" y="7188"/>
                  </a:lnTo>
                  <a:cubicBezTo>
                    <a:pt x="5442" y="7188"/>
                    <a:pt x="5189" y="6935"/>
                    <a:pt x="5189" y="6625"/>
                  </a:cubicBezTo>
                  <a:lnTo>
                    <a:pt x="5189" y="3237"/>
                  </a:lnTo>
                  <a:cubicBezTo>
                    <a:pt x="5189" y="2924"/>
                    <a:pt x="5442" y="2671"/>
                    <a:pt x="5755" y="2671"/>
                  </a:cubicBezTo>
                  <a:close/>
                  <a:moveTo>
                    <a:pt x="7448" y="0"/>
                  </a:moveTo>
                  <a:lnTo>
                    <a:pt x="4" y="6291"/>
                  </a:lnTo>
                  <a:lnTo>
                    <a:pt x="4" y="14605"/>
                  </a:lnTo>
                  <a:cubicBezTo>
                    <a:pt x="1" y="14913"/>
                    <a:pt x="254" y="15168"/>
                    <a:pt x="564" y="15168"/>
                  </a:cubicBezTo>
                  <a:cubicBezTo>
                    <a:pt x="566" y="15168"/>
                    <a:pt x="568" y="15168"/>
                    <a:pt x="570" y="15168"/>
                  </a:cubicBezTo>
                  <a:lnTo>
                    <a:pt x="4060" y="15168"/>
                  </a:lnTo>
                  <a:lnTo>
                    <a:pt x="4060" y="8883"/>
                  </a:lnTo>
                  <a:cubicBezTo>
                    <a:pt x="4060" y="8570"/>
                    <a:pt x="4313" y="8317"/>
                    <a:pt x="4626" y="8317"/>
                  </a:cubicBezTo>
                  <a:lnTo>
                    <a:pt x="10272" y="8317"/>
                  </a:lnTo>
                  <a:cubicBezTo>
                    <a:pt x="10582" y="8317"/>
                    <a:pt x="10835" y="8570"/>
                    <a:pt x="10835" y="8883"/>
                  </a:cubicBezTo>
                  <a:lnTo>
                    <a:pt x="10835" y="15168"/>
                  </a:lnTo>
                  <a:lnTo>
                    <a:pt x="14223" y="15168"/>
                  </a:lnTo>
                  <a:cubicBezTo>
                    <a:pt x="14225" y="15168"/>
                    <a:pt x="14227" y="15168"/>
                    <a:pt x="14228" y="15168"/>
                  </a:cubicBezTo>
                  <a:cubicBezTo>
                    <a:pt x="14539" y="15168"/>
                    <a:pt x="14792" y="14913"/>
                    <a:pt x="14789" y="14605"/>
                  </a:cubicBezTo>
                  <a:lnTo>
                    <a:pt x="14789" y="6291"/>
                  </a:lnTo>
                  <a:lnTo>
                    <a:pt x="7448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024" name="Google Shape;2024;p27">
            <a:hlinkClick r:id="rId5" action="ppaction://hlinksldjump"/>
          </p:cNvPr>
          <p:cNvSpPr txBox="1"/>
          <p:nvPr/>
        </p:nvSpPr>
        <p:spPr>
          <a:xfrm>
            <a:off x="8416250" y="607452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01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5" name="Google Shape;2025;p27">
            <a:hlinkClick r:id="" action="ppaction://noaction"/>
          </p:cNvPr>
          <p:cNvSpPr txBox="1"/>
          <p:nvPr/>
        </p:nvSpPr>
        <p:spPr>
          <a:xfrm>
            <a:off x="8416250" y="117177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02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6" name="Google Shape;2026;p27">
            <a:hlinkClick r:id="" action="ppaction://noaction"/>
          </p:cNvPr>
          <p:cNvSpPr txBox="1"/>
          <p:nvPr/>
        </p:nvSpPr>
        <p:spPr>
          <a:xfrm>
            <a:off x="8416250" y="1709824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03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7" name="Google Shape;2027;p27">
            <a:hlinkClick r:id="" action="ppaction://noaction"/>
          </p:cNvPr>
          <p:cNvSpPr txBox="1"/>
          <p:nvPr/>
        </p:nvSpPr>
        <p:spPr>
          <a:xfrm>
            <a:off x="8416250" y="2263998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04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8" name="Google Shape;2028;p27">
            <a:hlinkClick r:id="" action="ppaction://noaction"/>
          </p:cNvPr>
          <p:cNvSpPr txBox="1"/>
          <p:nvPr/>
        </p:nvSpPr>
        <p:spPr>
          <a:xfrm>
            <a:off x="8416250" y="283429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05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9" name="Google Shape;2029;p27">
            <a:hlinkClick r:id="" action="ppaction://noaction"/>
          </p:cNvPr>
          <p:cNvSpPr txBox="1"/>
          <p:nvPr/>
        </p:nvSpPr>
        <p:spPr>
          <a:xfrm>
            <a:off x="8416250" y="3396535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06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30" name="Google Shape;2030;p27">
            <a:hlinkClick r:id="rId4" action="ppaction://hlinksldjump"/>
          </p:cNvPr>
          <p:cNvSpPr/>
          <p:nvPr/>
        </p:nvSpPr>
        <p:spPr>
          <a:xfrm>
            <a:off x="8473075" y="4372025"/>
            <a:ext cx="443400" cy="295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88727" y="2305510"/>
            <a:ext cx="3216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200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endParaRPr lang="en-US" sz="3200" dirty="0">
              <a:solidFill>
                <a:schemeClr val="accent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66029" y="1864006"/>
            <a:ext cx="24125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 (n)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375" b="90000" l="2917" r="97396"/>
                    </a14:imgEffect>
                  </a14:imgLayer>
                </a14:imgProps>
              </a:ext>
            </a:extLst>
          </a:blip>
          <a:srcRect r="3099" b="17208"/>
          <a:stretch/>
        </p:blipFill>
        <p:spPr>
          <a:xfrm>
            <a:off x="4761866" y="286360"/>
            <a:ext cx="1745266" cy="14911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95280" y="571993"/>
            <a:ext cx="2219582" cy="3196199"/>
          </a:xfrm>
          <a:prstGeom prst="rect">
            <a:avLst/>
          </a:prstGeom>
        </p:spPr>
      </p:pic>
      <p:pic>
        <p:nvPicPr>
          <p:cNvPr id="25" name="Picture 24" descr="A yellow and blue sign&#10;&#10;Description automatically generated with low confidence">
            <a:extLst>
              <a:ext uri="{FF2B5EF4-FFF2-40B4-BE49-F238E27FC236}">
                <a16:creationId xmlns:a16="http://schemas.microsoft.com/office/drawing/2014/main" id="{7A5C5D24-C1C2-4117-99B4-34A0C078AD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7662" y="94674"/>
            <a:ext cx="1276915" cy="861428"/>
          </a:xfrm>
          <a:prstGeom prst="rect">
            <a:avLst/>
          </a:prstGeom>
        </p:spPr>
      </p:pic>
      <p:pic>
        <p:nvPicPr>
          <p:cNvPr id="26" name="Picture 25" descr="Logo, company name&#10;&#10;Description automatically generated">
            <a:extLst>
              <a:ext uri="{FF2B5EF4-FFF2-40B4-BE49-F238E27FC236}">
                <a16:creationId xmlns:a16="http://schemas.microsoft.com/office/drawing/2014/main" id="{8E84EA85-139D-495D-BE35-0B73F87DEE0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2684" t="17844" r="23847" b="31998"/>
          <a:stretch/>
        </p:blipFill>
        <p:spPr>
          <a:xfrm>
            <a:off x="7481988" y="222236"/>
            <a:ext cx="918288" cy="8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67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sody-volumemediumpro162918914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6" name="Google Shape;2016;p27">
            <a:hlinkClick r:id="rId4" action="ppaction://hlinksldjump"/>
          </p:cNvPr>
          <p:cNvSpPr/>
          <p:nvPr/>
        </p:nvSpPr>
        <p:spPr>
          <a:xfrm rot="-2700000">
            <a:off x="945786" y="642199"/>
            <a:ext cx="170978" cy="170978"/>
          </a:xfrm>
          <a:prstGeom prst="halfFrame">
            <a:avLst>
              <a:gd name="adj1" fmla="val 33333"/>
              <a:gd name="adj2" fmla="val 3333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18" name="Google Shape;2018;p27"/>
          <p:cNvGrpSpPr/>
          <p:nvPr/>
        </p:nvGrpSpPr>
        <p:grpSpPr>
          <a:xfrm>
            <a:off x="8569288" y="4423863"/>
            <a:ext cx="194021" cy="191487"/>
            <a:chOff x="6232000" y="1435050"/>
            <a:chExt cx="488225" cy="481850"/>
          </a:xfrm>
        </p:grpSpPr>
        <p:sp>
          <p:nvSpPr>
            <p:cNvPr id="2019" name="Google Shape;2019;p27"/>
            <p:cNvSpPr/>
            <p:nvPr/>
          </p:nvSpPr>
          <p:spPr>
            <a:xfrm>
              <a:off x="6578000" y="1463375"/>
              <a:ext cx="83150" cy="78250"/>
            </a:xfrm>
            <a:custGeom>
              <a:avLst/>
              <a:gdLst/>
              <a:ahLst/>
              <a:cxnLst/>
              <a:rect l="l" t="t" r="r" b="b"/>
              <a:pathLst>
                <a:path w="3326" h="3130" extrusionOk="0">
                  <a:moveTo>
                    <a:pt x="482" y="1"/>
                  </a:moveTo>
                  <a:cubicBezTo>
                    <a:pt x="280" y="1"/>
                    <a:pt x="95" y="114"/>
                    <a:pt x="1" y="293"/>
                  </a:cubicBezTo>
                  <a:lnTo>
                    <a:pt x="3322" y="3130"/>
                  </a:lnTo>
                  <a:lnTo>
                    <a:pt x="3322" y="564"/>
                  </a:lnTo>
                  <a:cubicBezTo>
                    <a:pt x="3325" y="253"/>
                    <a:pt x="3072" y="1"/>
                    <a:pt x="2761" y="1"/>
                  </a:cubicBezTo>
                  <a:cubicBezTo>
                    <a:pt x="2760" y="1"/>
                    <a:pt x="2758" y="1"/>
                    <a:pt x="2756" y="1"/>
                  </a:cubicBezTo>
                  <a:lnTo>
                    <a:pt x="497" y="1"/>
                  </a:lnTo>
                  <a:cubicBezTo>
                    <a:pt x="492" y="1"/>
                    <a:pt x="487" y="1"/>
                    <a:pt x="482" y="1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0" name="Google Shape;2020;p27"/>
            <p:cNvSpPr/>
            <p:nvPr/>
          </p:nvSpPr>
          <p:spPr>
            <a:xfrm>
              <a:off x="6421725" y="1773850"/>
              <a:ext cx="112950" cy="143050"/>
            </a:xfrm>
            <a:custGeom>
              <a:avLst/>
              <a:gdLst/>
              <a:ahLst/>
              <a:cxnLst/>
              <a:rect l="l" t="t" r="r" b="b"/>
              <a:pathLst>
                <a:path w="4518" h="5722" extrusionOk="0">
                  <a:moveTo>
                    <a:pt x="2822" y="1130"/>
                  </a:moveTo>
                  <a:cubicBezTo>
                    <a:pt x="3325" y="1130"/>
                    <a:pt x="3578" y="1738"/>
                    <a:pt x="3222" y="2093"/>
                  </a:cubicBezTo>
                  <a:cubicBezTo>
                    <a:pt x="3106" y="2209"/>
                    <a:pt x="2964" y="2260"/>
                    <a:pt x="2825" y="2260"/>
                  </a:cubicBezTo>
                  <a:cubicBezTo>
                    <a:pt x="2535" y="2260"/>
                    <a:pt x="2259" y="2036"/>
                    <a:pt x="2259" y="1696"/>
                  </a:cubicBezTo>
                  <a:cubicBezTo>
                    <a:pt x="2259" y="1383"/>
                    <a:pt x="2509" y="1130"/>
                    <a:pt x="2822" y="1130"/>
                  </a:cubicBezTo>
                  <a:close/>
                  <a:moveTo>
                    <a:pt x="0" y="1"/>
                  </a:moveTo>
                  <a:lnTo>
                    <a:pt x="0" y="5722"/>
                  </a:lnTo>
                  <a:lnTo>
                    <a:pt x="4517" y="5722"/>
                  </a:lnTo>
                  <a:lnTo>
                    <a:pt x="4517" y="1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1" name="Google Shape;2021;p27"/>
            <p:cNvSpPr/>
            <p:nvPr/>
          </p:nvSpPr>
          <p:spPr>
            <a:xfrm>
              <a:off x="6448975" y="1632700"/>
              <a:ext cx="56475" cy="56475"/>
            </a:xfrm>
            <a:custGeom>
              <a:avLst/>
              <a:gdLst/>
              <a:ahLst/>
              <a:cxnLst/>
              <a:rect l="l" t="t" r="r" b="b"/>
              <a:pathLst>
                <a:path w="2259" h="2259" extrusionOk="0">
                  <a:moveTo>
                    <a:pt x="0" y="0"/>
                  </a:moveTo>
                  <a:lnTo>
                    <a:pt x="0" y="2259"/>
                  </a:lnTo>
                  <a:lnTo>
                    <a:pt x="2259" y="2259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2" name="Google Shape;2022;p27"/>
            <p:cNvSpPr/>
            <p:nvPr/>
          </p:nvSpPr>
          <p:spPr>
            <a:xfrm>
              <a:off x="6232000" y="1435050"/>
              <a:ext cx="488225" cy="237825"/>
            </a:xfrm>
            <a:custGeom>
              <a:avLst/>
              <a:gdLst/>
              <a:ahLst/>
              <a:cxnLst/>
              <a:rect l="l" t="t" r="r" b="b"/>
              <a:pathLst>
                <a:path w="19529" h="9513" extrusionOk="0">
                  <a:moveTo>
                    <a:pt x="9821" y="0"/>
                  </a:moveTo>
                  <a:cubicBezTo>
                    <a:pt x="9559" y="0"/>
                    <a:pt x="9297" y="92"/>
                    <a:pt x="9086" y="276"/>
                  </a:cubicBezTo>
                  <a:lnTo>
                    <a:pt x="531" y="7521"/>
                  </a:lnTo>
                  <a:cubicBezTo>
                    <a:pt x="61" y="7921"/>
                    <a:pt x="1" y="8626"/>
                    <a:pt x="395" y="9099"/>
                  </a:cubicBezTo>
                  <a:cubicBezTo>
                    <a:pt x="620" y="9369"/>
                    <a:pt x="942" y="9508"/>
                    <a:pt x="1266" y="9508"/>
                  </a:cubicBezTo>
                  <a:cubicBezTo>
                    <a:pt x="1525" y="9508"/>
                    <a:pt x="1785" y="9419"/>
                    <a:pt x="1997" y="9237"/>
                  </a:cubicBezTo>
                  <a:lnTo>
                    <a:pt x="9821" y="2622"/>
                  </a:lnTo>
                  <a:lnTo>
                    <a:pt x="17544" y="9240"/>
                  </a:lnTo>
                  <a:cubicBezTo>
                    <a:pt x="17759" y="9425"/>
                    <a:pt x="18019" y="9513"/>
                    <a:pt x="18278" y="9513"/>
                  </a:cubicBezTo>
                  <a:cubicBezTo>
                    <a:pt x="18661" y="9513"/>
                    <a:pt x="19039" y="9318"/>
                    <a:pt x="19252" y="8954"/>
                  </a:cubicBezTo>
                  <a:cubicBezTo>
                    <a:pt x="19529" y="8482"/>
                    <a:pt x="19430" y="7879"/>
                    <a:pt x="19014" y="7524"/>
                  </a:cubicBezTo>
                  <a:lnTo>
                    <a:pt x="10555" y="276"/>
                  </a:lnTo>
                  <a:cubicBezTo>
                    <a:pt x="10345" y="92"/>
                    <a:pt x="10083" y="0"/>
                    <a:pt x="9821" y="0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3" name="Google Shape;2023;p27"/>
            <p:cNvSpPr/>
            <p:nvPr/>
          </p:nvSpPr>
          <p:spPr>
            <a:xfrm>
              <a:off x="6291025" y="1537700"/>
              <a:ext cx="369800" cy="379200"/>
            </a:xfrm>
            <a:custGeom>
              <a:avLst/>
              <a:gdLst/>
              <a:ahLst/>
              <a:cxnLst/>
              <a:rect l="l" t="t" r="r" b="b"/>
              <a:pathLst>
                <a:path w="14792" h="15168" extrusionOk="0">
                  <a:moveTo>
                    <a:pt x="9143" y="2671"/>
                  </a:moveTo>
                  <a:cubicBezTo>
                    <a:pt x="9453" y="2671"/>
                    <a:pt x="9706" y="2924"/>
                    <a:pt x="9706" y="3237"/>
                  </a:cubicBezTo>
                  <a:lnTo>
                    <a:pt x="9706" y="6625"/>
                  </a:lnTo>
                  <a:cubicBezTo>
                    <a:pt x="9706" y="6935"/>
                    <a:pt x="9453" y="7188"/>
                    <a:pt x="9143" y="7188"/>
                  </a:cubicBezTo>
                  <a:lnTo>
                    <a:pt x="5755" y="7188"/>
                  </a:lnTo>
                  <a:cubicBezTo>
                    <a:pt x="5442" y="7188"/>
                    <a:pt x="5189" y="6935"/>
                    <a:pt x="5189" y="6625"/>
                  </a:cubicBezTo>
                  <a:lnTo>
                    <a:pt x="5189" y="3237"/>
                  </a:lnTo>
                  <a:cubicBezTo>
                    <a:pt x="5189" y="2924"/>
                    <a:pt x="5442" y="2671"/>
                    <a:pt x="5755" y="2671"/>
                  </a:cubicBezTo>
                  <a:close/>
                  <a:moveTo>
                    <a:pt x="7448" y="0"/>
                  </a:moveTo>
                  <a:lnTo>
                    <a:pt x="4" y="6291"/>
                  </a:lnTo>
                  <a:lnTo>
                    <a:pt x="4" y="14605"/>
                  </a:lnTo>
                  <a:cubicBezTo>
                    <a:pt x="1" y="14913"/>
                    <a:pt x="254" y="15168"/>
                    <a:pt x="564" y="15168"/>
                  </a:cubicBezTo>
                  <a:cubicBezTo>
                    <a:pt x="566" y="15168"/>
                    <a:pt x="568" y="15168"/>
                    <a:pt x="570" y="15168"/>
                  </a:cubicBezTo>
                  <a:lnTo>
                    <a:pt x="4060" y="15168"/>
                  </a:lnTo>
                  <a:lnTo>
                    <a:pt x="4060" y="8883"/>
                  </a:lnTo>
                  <a:cubicBezTo>
                    <a:pt x="4060" y="8570"/>
                    <a:pt x="4313" y="8317"/>
                    <a:pt x="4626" y="8317"/>
                  </a:cubicBezTo>
                  <a:lnTo>
                    <a:pt x="10272" y="8317"/>
                  </a:lnTo>
                  <a:cubicBezTo>
                    <a:pt x="10582" y="8317"/>
                    <a:pt x="10835" y="8570"/>
                    <a:pt x="10835" y="8883"/>
                  </a:cubicBezTo>
                  <a:lnTo>
                    <a:pt x="10835" y="15168"/>
                  </a:lnTo>
                  <a:lnTo>
                    <a:pt x="14223" y="15168"/>
                  </a:lnTo>
                  <a:cubicBezTo>
                    <a:pt x="14225" y="15168"/>
                    <a:pt x="14227" y="15168"/>
                    <a:pt x="14228" y="15168"/>
                  </a:cubicBezTo>
                  <a:cubicBezTo>
                    <a:pt x="14539" y="15168"/>
                    <a:pt x="14792" y="14913"/>
                    <a:pt x="14789" y="14605"/>
                  </a:cubicBezTo>
                  <a:lnTo>
                    <a:pt x="14789" y="6291"/>
                  </a:lnTo>
                  <a:lnTo>
                    <a:pt x="7448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024" name="Google Shape;2024;p27">
            <a:hlinkClick r:id="rId5" action="ppaction://hlinksldjump"/>
          </p:cNvPr>
          <p:cNvSpPr txBox="1"/>
          <p:nvPr/>
        </p:nvSpPr>
        <p:spPr>
          <a:xfrm>
            <a:off x="8416250" y="607452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01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5" name="Google Shape;2025;p27">
            <a:hlinkClick r:id="" action="ppaction://noaction"/>
          </p:cNvPr>
          <p:cNvSpPr txBox="1"/>
          <p:nvPr/>
        </p:nvSpPr>
        <p:spPr>
          <a:xfrm>
            <a:off x="8416250" y="117177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02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6" name="Google Shape;2026;p27">
            <a:hlinkClick r:id="" action="ppaction://noaction"/>
          </p:cNvPr>
          <p:cNvSpPr txBox="1"/>
          <p:nvPr/>
        </p:nvSpPr>
        <p:spPr>
          <a:xfrm>
            <a:off x="8416250" y="1709824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03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7" name="Google Shape;2027;p27">
            <a:hlinkClick r:id="" action="ppaction://noaction"/>
          </p:cNvPr>
          <p:cNvSpPr txBox="1"/>
          <p:nvPr/>
        </p:nvSpPr>
        <p:spPr>
          <a:xfrm>
            <a:off x="8416250" y="2263998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04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8" name="Google Shape;2028;p27">
            <a:hlinkClick r:id="" action="ppaction://noaction"/>
          </p:cNvPr>
          <p:cNvSpPr txBox="1"/>
          <p:nvPr/>
        </p:nvSpPr>
        <p:spPr>
          <a:xfrm>
            <a:off x="8416250" y="283429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05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9" name="Google Shape;2029;p27">
            <a:hlinkClick r:id="" action="ppaction://noaction"/>
          </p:cNvPr>
          <p:cNvSpPr txBox="1"/>
          <p:nvPr/>
        </p:nvSpPr>
        <p:spPr>
          <a:xfrm>
            <a:off x="8416250" y="3396535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06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30" name="Google Shape;2030;p27">
            <a:hlinkClick r:id="rId4" action="ppaction://hlinksldjump"/>
          </p:cNvPr>
          <p:cNvSpPr/>
          <p:nvPr/>
        </p:nvSpPr>
        <p:spPr>
          <a:xfrm>
            <a:off x="8473075" y="4372025"/>
            <a:ext cx="443400" cy="295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20130" y="2010627"/>
            <a:ext cx="30647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endParaRPr lang="en-US" sz="3200" dirty="0">
              <a:solidFill>
                <a:schemeClr val="accent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91203" y="1510858"/>
            <a:ext cx="5122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physical education (n)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6"/>
          <a:srcRect l="17250" r="15903"/>
          <a:stretch/>
        </p:blipFill>
        <p:spPr>
          <a:xfrm>
            <a:off x="662187" y="687241"/>
            <a:ext cx="2329016" cy="328691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905" l="0" r="99366">
                        <a14:foregroundMark x1="12678" y1="40146" x2="23930" y2="58759"/>
                        <a14:foregroundMark x1="25832" y1="43431" x2="22504" y2="48905"/>
                        <a14:foregroundMark x1="37718" y1="47080" x2="37718" y2="47080"/>
                        <a14:foregroundMark x1="38510" y1="63504" x2="38510" y2="63504"/>
                        <a14:foregroundMark x1="37876" y1="55109" x2="37876" y2="55109"/>
                        <a14:foregroundMark x1="37718" y1="54380" x2="37718" y2="54380"/>
                        <a14:foregroundMark x1="36450" y1="47445" x2="38669" y2="67153"/>
                        <a14:foregroundMark x1="27892" y1="47810" x2="28368" y2="47445"/>
                        <a14:foregroundMark x1="16006" y1="68248" x2="16006" y2="75547"/>
                        <a14:foregroundMark x1="19334" y1="57664" x2="19334" y2="57664"/>
                        <a14:foregroundMark x1="63708" y1="48905" x2="53724" y2="68248"/>
                        <a14:foregroundMark x1="35499" y1="68248" x2="32171" y2="76642"/>
                        <a14:foregroundMark x1="75119" y1="39051" x2="68621" y2="65328"/>
                        <a14:foregroundMark x1="91918" y1="63869" x2="86212" y2="67518"/>
                        <a14:foregroundMark x1="18859" y1="89781" x2="18859" y2="89781"/>
                        <a14:foregroundMark x1="22187" y1="89781" x2="16799" y2="90876"/>
                        <a14:foregroundMark x1="74802" y1="93066" x2="74802" y2="93066"/>
                        <a14:foregroundMark x1="74802" y1="93066" x2="74643" y2="93066"/>
                        <a14:foregroundMark x1="73376" y1="91971" x2="73376" y2="91971"/>
                        <a14:foregroundMark x1="25674" y1="43431" x2="30586" y2="2956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89572" y="277537"/>
            <a:ext cx="2828309" cy="1228140"/>
          </a:xfrm>
          <a:prstGeom prst="rect">
            <a:avLst/>
          </a:prstGeom>
        </p:spPr>
      </p:pic>
      <p:pic>
        <p:nvPicPr>
          <p:cNvPr id="26" name="Picture 25" descr="Logo, company name&#10;&#10;Description automatically generated">
            <a:extLst>
              <a:ext uri="{FF2B5EF4-FFF2-40B4-BE49-F238E27FC236}">
                <a16:creationId xmlns:a16="http://schemas.microsoft.com/office/drawing/2014/main" id="{ECA74244-0922-45A9-8543-E9C8B38B9B1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2684" t="17844" r="23847" b="31998"/>
          <a:stretch/>
        </p:blipFill>
        <p:spPr>
          <a:xfrm>
            <a:off x="7481988" y="222236"/>
            <a:ext cx="918288" cy="8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5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hysical-education162918991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6" name="Google Shape;2016;p27">
            <a:hlinkClick r:id="rId4" action="ppaction://hlinksldjump"/>
          </p:cNvPr>
          <p:cNvSpPr/>
          <p:nvPr/>
        </p:nvSpPr>
        <p:spPr>
          <a:xfrm rot="-2700000">
            <a:off x="945786" y="642199"/>
            <a:ext cx="170978" cy="170978"/>
          </a:xfrm>
          <a:prstGeom prst="halfFrame">
            <a:avLst>
              <a:gd name="adj1" fmla="val 33333"/>
              <a:gd name="adj2" fmla="val 3333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18" name="Google Shape;2018;p27"/>
          <p:cNvGrpSpPr/>
          <p:nvPr/>
        </p:nvGrpSpPr>
        <p:grpSpPr>
          <a:xfrm>
            <a:off x="8569288" y="4423863"/>
            <a:ext cx="194021" cy="191487"/>
            <a:chOff x="6232000" y="1435050"/>
            <a:chExt cx="488225" cy="481850"/>
          </a:xfrm>
        </p:grpSpPr>
        <p:sp>
          <p:nvSpPr>
            <p:cNvPr id="2019" name="Google Shape;2019;p27"/>
            <p:cNvSpPr/>
            <p:nvPr/>
          </p:nvSpPr>
          <p:spPr>
            <a:xfrm>
              <a:off x="6578000" y="1463375"/>
              <a:ext cx="83150" cy="78250"/>
            </a:xfrm>
            <a:custGeom>
              <a:avLst/>
              <a:gdLst/>
              <a:ahLst/>
              <a:cxnLst/>
              <a:rect l="l" t="t" r="r" b="b"/>
              <a:pathLst>
                <a:path w="3326" h="3130" extrusionOk="0">
                  <a:moveTo>
                    <a:pt x="482" y="1"/>
                  </a:moveTo>
                  <a:cubicBezTo>
                    <a:pt x="280" y="1"/>
                    <a:pt x="95" y="114"/>
                    <a:pt x="1" y="293"/>
                  </a:cubicBezTo>
                  <a:lnTo>
                    <a:pt x="3322" y="3130"/>
                  </a:lnTo>
                  <a:lnTo>
                    <a:pt x="3322" y="564"/>
                  </a:lnTo>
                  <a:cubicBezTo>
                    <a:pt x="3325" y="253"/>
                    <a:pt x="3072" y="1"/>
                    <a:pt x="2761" y="1"/>
                  </a:cubicBezTo>
                  <a:cubicBezTo>
                    <a:pt x="2760" y="1"/>
                    <a:pt x="2758" y="1"/>
                    <a:pt x="2756" y="1"/>
                  </a:cubicBezTo>
                  <a:lnTo>
                    <a:pt x="497" y="1"/>
                  </a:lnTo>
                  <a:cubicBezTo>
                    <a:pt x="492" y="1"/>
                    <a:pt x="487" y="1"/>
                    <a:pt x="482" y="1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0" name="Google Shape;2020;p27"/>
            <p:cNvSpPr/>
            <p:nvPr/>
          </p:nvSpPr>
          <p:spPr>
            <a:xfrm>
              <a:off x="6421725" y="1773850"/>
              <a:ext cx="112950" cy="143050"/>
            </a:xfrm>
            <a:custGeom>
              <a:avLst/>
              <a:gdLst/>
              <a:ahLst/>
              <a:cxnLst/>
              <a:rect l="l" t="t" r="r" b="b"/>
              <a:pathLst>
                <a:path w="4518" h="5722" extrusionOk="0">
                  <a:moveTo>
                    <a:pt x="2822" y="1130"/>
                  </a:moveTo>
                  <a:cubicBezTo>
                    <a:pt x="3325" y="1130"/>
                    <a:pt x="3578" y="1738"/>
                    <a:pt x="3222" y="2093"/>
                  </a:cubicBezTo>
                  <a:cubicBezTo>
                    <a:pt x="3106" y="2209"/>
                    <a:pt x="2964" y="2260"/>
                    <a:pt x="2825" y="2260"/>
                  </a:cubicBezTo>
                  <a:cubicBezTo>
                    <a:pt x="2535" y="2260"/>
                    <a:pt x="2259" y="2036"/>
                    <a:pt x="2259" y="1696"/>
                  </a:cubicBezTo>
                  <a:cubicBezTo>
                    <a:pt x="2259" y="1383"/>
                    <a:pt x="2509" y="1130"/>
                    <a:pt x="2822" y="1130"/>
                  </a:cubicBezTo>
                  <a:close/>
                  <a:moveTo>
                    <a:pt x="0" y="1"/>
                  </a:moveTo>
                  <a:lnTo>
                    <a:pt x="0" y="5722"/>
                  </a:lnTo>
                  <a:lnTo>
                    <a:pt x="4517" y="5722"/>
                  </a:lnTo>
                  <a:lnTo>
                    <a:pt x="4517" y="1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1" name="Google Shape;2021;p27"/>
            <p:cNvSpPr/>
            <p:nvPr/>
          </p:nvSpPr>
          <p:spPr>
            <a:xfrm>
              <a:off x="6448975" y="1632700"/>
              <a:ext cx="56475" cy="56475"/>
            </a:xfrm>
            <a:custGeom>
              <a:avLst/>
              <a:gdLst/>
              <a:ahLst/>
              <a:cxnLst/>
              <a:rect l="l" t="t" r="r" b="b"/>
              <a:pathLst>
                <a:path w="2259" h="2259" extrusionOk="0">
                  <a:moveTo>
                    <a:pt x="0" y="0"/>
                  </a:moveTo>
                  <a:lnTo>
                    <a:pt x="0" y="2259"/>
                  </a:lnTo>
                  <a:lnTo>
                    <a:pt x="2259" y="2259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2" name="Google Shape;2022;p27"/>
            <p:cNvSpPr/>
            <p:nvPr/>
          </p:nvSpPr>
          <p:spPr>
            <a:xfrm>
              <a:off x="6232000" y="1435050"/>
              <a:ext cx="488225" cy="237825"/>
            </a:xfrm>
            <a:custGeom>
              <a:avLst/>
              <a:gdLst/>
              <a:ahLst/>
              <a:cxnLst/>
              <a:rect l="l" t="t" r="r" b="b"/>
              <a:pathLst>
                <a:path w="19529" h="9513" extrusionOk="0">
                  <a:moveTo>
                    <a:pt x="9821" y="0"/>
                  </a:moveTo>
                  <a:cubicBezTo>
                    <a:pt x="9559" y="0"/>
                    <a:pt x="9297" y="92"/>
                    <a:pt x="9086" y="276"/>
                  </a:cubicBezTo>
                  <a:lnTo>
                    <a:pt x="531" y="7521"/>
                  </a:lnTo>
                  <a:cubicBezTo>
                    <a:pt x="61" y="7921"/>
                    <a:pt x="1" y="8626"/>
                    <a:pt x="395" y="9099"/>
                  </a:cubicBezTo>
                  <a:cubicBezTo>
                    <a:pt x="620" y="9369"/>
                    <a:pt x="942" y="9508"/>
                    <a:pt x="1266" y="9508"/>
                  </a:cubicBezTo>
                  <a:cubicBezTo>
                    <a:pt x="1525" y="9508"/>
                    <a:pt x="1785" y="9419"/>
                    <a:pt x="1997" y="9237"/>
                  </a:cubicBezTo>
                  <a:lnTo>
                    <a:pt x="9821" y="2622"/>
                  </a:lnTo>
                  <a:lnTo>
                    <a:pt x="17544" y="9240"/>
                  </a:lnTo>
                  <a:cubicBezTo>
                    <a:pt x="17759" y="9425"/>
                    <a:pt x="18019" y="9513"/>
                    <a:pt x="18278" y="9513"/>
                  </a:cubicBezTo>
                  <a:cubicBezTo>
                    <a:pt x="18661" y="9513"/>
                    <a:pt x="19039" y="9318"/>
                    <a:pt x="19252" y="8954"/>
                  </a:cubicBezTo>
                  <a:cubicBezTo>
                    <a:pt x="19529" y="8482"/>
                    <a:pt x="19430" y="7879"/>
                    <a:pt x="19014" y="7524"/>
                  </a:cubicBezTo>
                  <a:lnTo>
                    <a:pt x="10555" y="276"/>
                  </a:lnTo>
                  <a:cubicBezTo>
                    <a:pt x="10345" y="92"/>
                    <a:pt x="10083" y="0"/>
                    <a:pt x="9821" y="0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3" name="Google Shape;2023;p27"/>
            <p:cNvSpPr/>
            <p:nvPr/>
          </p:nvSpPr>
          <p:spPr>
            <a:xfrm>
              <a:off x="6291025" y="1537700"/>
              <a:ext cx="369800" cy="379200"/>
            </a:xfrm>
            <a:custGeom>
              <a:avLst/>
              <a:gdLst/>
              <a:ahLst/>
              <a:cxnLst/>
              <a:rect l="l" t="t" r="r" b="b"/>
              <a:pathLst>
                <a:path w="14792" h="15168" extrusionOk="0">
                  <a:moveTo>
                    <a:pt x="9143" y="2671"/>
                  </a:moveTo>
                  <a:cubicBezTo>
                    <a:pt x="9453" y="2671"/>
                    <a:pt x="9706" y="2924"/>
                    <a:pt x="9706" y="3237"/>
                  </a:cubicBezTo>
                  <a:lnTo>
                    <a:pt x="9706" y="6625"/>
                  </a:lnTo>
                  <a:cubicBezTo>
                    <a:pt x="9706" y="6935"/>
                    <a:pt x="9453" y="7188"/>
                    <a:pt x="9143" y="7188"/>
                  </a:cubicBezTo>
                  <a:lnTo>
                    <a:pt x="5755" y="7188"/>
                  </a:lnTo>
                  <a:cubicBezTo>
                    <a:pt x="5442" y="7188"/>
                    <a:pt x="5189" y="6935"/>
                    <a:pt x="5189" y="6625"/>
                  </a:cubicBezTo>
                  <a:lnTo>
                    <a:pt x="5189" y="3237"/>
                  </a:lnTo>
                  <a:cubicBezTo>
                    <a:pt x="5189" y="2924"/>
                    <a:pt x="5442" y="2671"/>
                    <a:pt x="5755" y="2671"/>
                  </a:cubicBezTo>
                  <a:close/>
                  <a:moveTo>
                    <a:pt x="7448" y="0"/>
                  </a:moveTo>
                  <a:lnTo>
                    <a:pt x="4" y="6291"/>
                  </a:lnTo>
                  <a:lnTo>
                    <a:pt x="4" y="14605"/>
                  </a:lnTo>
                  <a:cubicBezTo>
                    <a:pt x="1" y="14913"/>
                    <a:pt x="254" y="15168"/>
                    <a:pt x="564" y="15168"/>
                  </a:cubicBezTo>
                  <a:cubicBezTo>
                    <a:pt x="566" y="15168"/>
                    <a:pt x="568" y="15168"/>
                    <a:pt x="570" y="15168"/>
                  </a:cubicBezTo>
                  <a:lnTo>
                    <a:pt x="4060" y="15168"/>
                  </a:lnTo>
                  <a:lnTo>
                    <a:pt x="4060" y="8883"/>
                  </a:lnTo>
                  <a:cubicBezTo>
                    <a:pt x="4060" y="8570"/>
                    <a:pt x="4313" y="8317"/>
                    <a:pt x="4626" y="8317"/>
                  </a:cubicBezTo>
                  <a:lnTo>
                    <a:pt x="10272" y="8317"/>
                  </a:lnTo>
                  <a:cubicBezTo>
                    <a:pt x="10582" y="8317"/>
                    <a:pt x="10835" y="8570"/>
                    <a:pt x="10835" y="8883"/>
                  </a:cubicBezTo>
                  <a:lnTo>
                    <a:pt x="10835" y="15168"/>
                  </a:lnTo>
                  <a:lnTo>
                    <a:pt x="14223" y="15168"/>
                  </a:lnTo>
                  <a:cubicBezTo>
                    <a:pt x="14225" y="15168"/>
                    <a:pt x="14227" y="15168"/>
                    <a:pt x="14228" y="15168"/>
                  </a:cubicBezTo>
                  <a:cubicBezTo>
                    <a:pt x="14539" y="15168"/>
                    <a:pt x="14792" y="14913"/>
                    <a:pt x="14789" y="14605"/>
                  </a:cubicBezTo>
                  <a:lnTo>
                    <a:pt x="14789" y="6291"/>
                  </a:lnTo>
                  <a:lnTo>
                    <a:pt x="7448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024" name="Google Shape;2024;p27">
            <a:hlinkClick r:id="rId5" action="ppaction://hlinksldjump"/>
          </p:cNvPr>
          <p:cNvSpPr txBox="1"/>
          <p:nvPr/>
        </p:nvSpPr>
        <p:spPr>
          <a:xfrm>
            <a:off x="8416250" y="607452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01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5" name="Google Shape;2025;p27">
            <a:hlinkClick r:id="" action="ppaction://noaction"/>
          </p:cNvPr>
          <p:cNvSpPr txBox="1"/>
          <p:nvPr/>
        </p:nvSpPr>
        <p:spPr>
          <a:xfrm>
            <a:off x="8416250" y="117177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02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6" name="Google Shape;2026;p27">
            <a:hlinkClick r:id="" action="ppaction://noaction"/>
          </p:cNvPr>
          <p:cNvSpPr txBox="1"/>
          <p:nvPr/>
        </p:nvSpPr>
        <p:spPr>
          <a:xfrm>
            <a:off x="8416250" y="1709824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03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7" name="Google Shape;2027;p27">
            <a:hlinkClick r:id="" action="ppaction://noaction"/>
          </p:cNvPr>
          <p:cNvSpPr txBox="1"/>
          <p:nvPr/>
        </p:nvSpPr>
        <p:spPr>
          <a:xfrm>
            <a:off x="8416250" y="2263998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04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8" name="Google Shape;2028;p27">
            <a:hlinkClick r:id="" action="ppaction://noaction"/>
          </p:cNvPr>
          <p:cNvSpPr txBox="1"/>
          <p:nvPr/>
        </p:nvSpPr>
        <p:spPr>
          <a:xfrm>
            <a:off x="8416250" y="283429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05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9" name="Google Shape;2029;p27">
            <a:hlinkClick r:id="" action="ppaction://noaction"/>
          </p:cNvPr>
          <p:cNvSpPr txBox="1"/>
          <p:nvPr/>
        </p:nvSpPr>
        <p:spPr>
          <a:xfrm>
            <a:off x="8416250" y="3396535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06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30" name="Google Shape;2030;p27">
            <a:hlinkClick r:id="rId4" action="ppaction://hlinksldjump"/>
          </p:cNvPr>
          <p:cNvSpPr/>
          <p:nvPr/>
        </p:nvSpPr>
        <p:spPr>
          <a:xfrm>
            <a:off x="8473075" y="4372025"/>
            <a:ext cx="443400" cy="295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01915" y="2708859"/>
            <a:ext cx="2403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en-US" sz="3200" dirty="0">
              <a:solidFill>
                <a:schemeClr val="accent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67166" y="2125980"/>
            <a:ext cx="2273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sz="3200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(n)</a:t>
            </a:r>
            <a:r>
              <a:rPr lang="en-US" sz="3600" dirty="0" smtClean="0">
                <a:latin typeface=".VnVogue" panose="020B7200000000000000" pitchFamily="34" charset="0"/>
              </a:rPr>
              <a:t> </a:t>
            </a:r>
            <a:endParaRPr lang="en-US" sz="3600" dirty="0">
              <a:latin typeface=".VnVogue" panose="020B7200000000000000" pitchFamily="34" charset="0"/>
            </a:endParaRPr>
          </a:p>
        </p:txBody>
      </p:sp>
      <p:pic>
        <p:nvPicPr>
          <p:cNvPr id="30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4396257" y="628895"/>
            <a:ext cx="2097987" cy="135967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06310" y="538483"/>
            <a:ext cx="2293930" cy="3238315"/>
          </a:xfrm>
          <a:prstGeom prst="rect">
            <a:avLst/>
          </a:prstGeom>
        </p:spPr>
      </p:pic>
      <p:pic>
        <p:nvPicPr>
          <p:cNvPr id="26" name="Picture 25" descr="Logo, company name&#10;&#10;Description automatically generated">
            <a:extLst>
              <a:ext uri="{FF2B5EF4-FFF2-40B4-BE49-F238E27FC236}">
                <a16:creationId xmlns:a16="http://schemas.microsoft.com/office/drawing/2014/main" id="{AF7900BE-91D5-4824-9E6B-6DE6D1B87288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2684" t="17844" r="23847" b="31998"/>
          <a:stretch/>
        </p:blipFill>
        <p:spPr>
          <a:xfrm>
            <a:off x="7481988" y="222236"/>
            <a:ext cx="918288" cy="8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40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aths162919018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6" name="Google Shape;2016;p27">
            <a:hlinkClick r:id="rId4" action="ppaction://hlinksldjump"/>
          </p:cNvPr>
          <p:cNvSpPr/>
          <p:nvPr/>
        </p:nvSpPr>
        <p:spPr>
          <a:xfrm rot="-2700000">
            <a:off x="945786" y="642199"/>
            <a:ext cx="170978" cy="170978"/>
          </a:xfrm>
          <a:prstGeom prst="halfFrame">
            <a:avLst>
              <a:gd name="adj1" fmla="val 33333"/>
              <a:gd name="adj2" fmla="val 3333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18" name="Google Shape;2018;p27"/>
          <p:cNvGrpSpPr/>
          <p:nvPr/>
        </p:nvGrpSpPr>
        <p:grpSpPr>
          <a:xfrm>
            <a:off x="8569288" y="4423863"/>
            <a:ext cx="194021" cy="191487"/>
            <a:chOff x="6232000" y="1435050"/>
            <a:chExt cx="488225" cy="481850"/>
          </a:xfrm>
        </p:grpSpPr>
        <p:sp>
          <p:nvSpPr>
            <p:cNvPr id="2019" name="Google Shape;2019;p27"/>
            <p:cNvSpPr/>
            <p:nvPr/>
          </p:nvSpPr>
          <p:spPr>
            <a:xfrm>
              <a:off x="6578000" y="1463375"/>
              <a:ext cx="83150" cy="78250"/>
            </a:xfrm>
            <a:custGeom>
              <a:avLst/>
              <a:gdLst/>
              <a:ahLst/>
              <a:cxnLst/>
              <a:rect l="l" t="t" r="r" b="b"/>
              <a:pathLst>
                <a:path w="3326" h="3130" extrusionOk="0">
                  <a:moveTo>
                    <a:pt x="482" y="1"/>
                  </a:moveTo>
                  <a:cubicBezTo>
                    <a:pt x="280" y="1"/>
                    <a:pt x="95" y="114"/>
                    <a:pt x="1" y="293"/>
                  </a:cubicBezTo>
                  <a:lnTo>
                    <a:pt x="3322" y="3130"/>
                  </a:lnTo>
                  <a:lnTo>
                    <a:pt x="3322" y="564"/>
                  </a:lnTo>
                  <a:cubicBezTo>
                    <a:pt x="3325" y="253"/>
                    <a:pt x="3072" y="1"/>
                    <a:pt x="2761" y="1"/>
                  </a:cubicBezTo>
                  <a:cubicBezTo>
                    <a:pt x="2760" y="1"/>
                    <a:pt x="2758" y="1"/>
                    <a:pt x="2756" y="1"/>
                  </a:cubicBezTo>
                  <a:lnTo>
                    <a:pt x="497" y="1"/>
                  </a:lnTo>
                  <a:cubicBezTo>
                    <a:pt x="492" y="1"/>
                    <a:pt x="487" y="1"/>
                    <a:pt x="482" y="1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0" name="Google Shape;2020;p27"/>
            <p:cNvSpPr/>
            <p:nvPr/>
          </p:nvSpPr>
          <p:spPr>
            <a:xfrm>
              <a:off x="6421725" y="1773850"/>
              <a:ext cx="112950" cy="143050"/>
            </a:xfrm>
            <a:custGeom>
              <a:avLst/>
              <a:gdLst/>
              <a:ahLst/>
              <a:cxnLst/>
              <a:rect l="l" t="t" r="r" b="b"/>
              <a:pathLst>
                <a:path w="4518" h="5722" extrusionOk="0">
                  <a:moveTo>
                    <a:pt x="2822" y="1130"/>
                  </a:moveTo>
                  <a:cubicBezTo>
                    <a:pt x="3325" y="1130"/>
                    <a:pt x="3578" y="1738"/>
                    <a:pt x="3222" y="2093"/>
                  </a:cubicBezTo>
                  <a:cubicBezTo>
                    <a:pt x="3106" y="2209"/>
                    <a:pt x="2964" y="2260"/>
                    <a:pt x="2825" y="2260"/>
                  </a:cubicBezTo>
                  <a:cubicBezTo>
                    <a:pt x="2535" y="2260"/>
                    <a:pt x="2259" y="2036"/>
                    <a:pt x="2259" y="1696"/>
                  </a:cubicBezTo>
                  <a:cubicBezTo>
                    <a:pt x="2259" y="1383"/>
                    <a:pt x="2509" y="1130"/>
                    <a:pt x="2822" y="1130"/>
                  </a:cubicBezTo>
                  <a:close/>
                  <a:moveTo>
                    <a:pt x="0" y="1"/>
                  </a:moveTo>
                  <a:lnTo>
                    <a:pt x="0" y="5722"/>
                  </a:lnTo>
                  <a:lnTo>
                    <a:pt x="4517" y="5722"/>
                  </a:lnTo>
                  <a:lnTo>
                    <a:pt x="4517" y="1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1" name="Google Shape;2021;p27"/>
            <p:cNvSpPr/>
            <p:nvPr/>
          </p:nvSpPr>
          <p:spPr>
            <a:xfrm>
              <a:off x="6448975" y="1632700"/>
              <a:ext cx="56475" cy="56475"/>
            </a:xfrm>
            <a:custGeom>
              <a:avLst/>
              <a:gdLst/>
              <a:ahLst/>
              <a:cxnLst/>
              <a:rect l="l" t="t" r="r" b="b"/>
              <a:pathLst>
                <a:path w="2259" h="2259" extrusionOk="0">
                  <a:moveTo>
                    <a:pt x="0" y="0"/>
                  </a:moveTo>
                  <a:lnTo>
                    <a:pt x="0" y="2259"/>
                  </a:lnTo>
                  <a:lnTo>
                    <a:pt x="2259" y="2259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2" name="Google Shape;2022;p27"/>
            <p:cNvSpPr/>
            <p:nvPr/>
          </p:nvSpPr>
          <p:spPr>
            <a:xfrm>
              <a:off x="6232000" y="1435050"/>
              <a:ext cx="488225" cy="237825"/>
            </a:xfrm>
            <a:custGeom>
              <a:avLst/>
              <a:gdLst/>
              <a:ahLst/>
              <a:cxnLst/>
              <a:rect l="l" t="t" r="r" b="b"/>
              <a:pathLst>
                <a:path w="19529" h="9513" extrusionOk="0">
                  <a:moveTo>
                    <a:pt x="9821" y="0"/>
                  </a:moveTo>
                  <a:cubicBezTo>
                    <a:pt x="9559" y="0"/>
                    <a:pt x="9297" y="92"/>
                    <a:pt x="9086" y="276"/>
                  </a:cubicBezTo>
                  <a:lnTo>
                    <a:pt x="531" y="7521"/>
                  </a:lnTo>
                  <a:cubicBezTo>
                    <a:pt x="61" y="7921"/>
                    <a:pt x="1" y="8626"/>
                    <a:pt x="395" y="9099"/>
                  </a:cubicBezTo>
                  <a:cubicBezTo>
                    <a:pt x="620" y="9369"/>
                    <a:pt x="942" y="9508"/>
                    <a:pt x="1266" y="9508"/>
                  </a:cubicBezTo>
                  <a:cubicBezTo>
                    <a:pt x="1525" y="9508"/>
                    <a:pt x="1785" y="9419"/>
                    <a:pt x="1997" y="9237"/>
                  </a:cubicBezTo>
                  <a:lnTo>
                    <a:pt x="9821" y="2622"/>
                  </a:lnTo>
                  <a:lnTo>
                    <a:pt x="17544" y="9240"/>
                  </a:lnTo>
                  <a:cubicBezTo>
                    <a:pt x="17759" y="9425"/>
                    <a:pt x="18019" y="9513"/>
                    <a:pt x="18278" y="9513"/>
                  </a:cubicBezTo>
                  <a:cubicBezTo>
                    <a:pt x="18661" y="9513"/>
                    <a:pt x="19039" y="9318"/>
                    <a:pt x="19252" y="8954"/>
                  </a:cubicBezTo>
                  <a:cubicBezTo>
                    <a:pt x="19529" y="8482"/>
                    <a:pt x="19430" y="7879"/>
                    <a:pt x="19014" y="7524"/>
                  </a:cubicBezTo>
                  <a:lnTo>
                    <a:pt x="10555" y="276"/>
                  </a:lnTo>
                  <a:cubicBezTo>
                    <a:pt x="10345" y="92"/>
                    <a:pt x="10083" y="0"/>
                    <a:pt x="9821" y="0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3" name="Google Shape;2023;p27"/>
            <p:cNvSpPr/>
            <p:nvPr/>
          </p:nvSpPr>
          <p:spPr>
            <a:xfrm>
              <a:off x="6291025" y="1537700"/>
              <a:ext cx="369800" cy="379200"/>
            </a:xfrm>
            <a:custGeom>
              <a:avLst/>
              <a:gdLst/>
              <a:ahLst/>
              <a:cxnLst/>
              <a:rect l="l" t="t" r="r" b="b"/>
              <a:pathLst>
                <a:path w="14792" h="15168" extrusionOk="0">
                  <a:moveTo>
                    <a:pt x="9143" y="2671"/>
                  </a:moveTo>
                  <a:cubicBezTo>
                    <a:pt x="9453" y="2671"/>
                    <a:pt x="9706" y="2924"/>
                    <a:pt x="9706" y="3237"/>
                  </a:cubicBezTo>
                  <a:lnTo>
                    <a:pt x="9706" y="6625"/>
                  </a:lnTo>
                  <a:cubicBezTo>
                    <a:pt x="9706" y="6935"/>
                    <a:pt x="9453" y="7188"/>
                    <a:pt x="9143" y="7188"/>
                  </a:cubicBezTo>
                  <a:lnTo>
                    <a:pt x="5755" y="7188"/>
                  </a:lnTo>
                  <a:cubicBezTo>
                    <a:pt x="5442" y="7188"/>
                    <a:pt x="5189" y="6935"/>
                    <a:pt x="5189" y="6625"/>
                  </a:cubicBezTo>
                  <a:lnTo>
                    <a:pt x="5189" y="3237"/>
                  </a:lnTo>
                  <a:cubicBezTo>
                    <a:pt x="5189" y="2924"/>
                    <a:pt x="5442" y="2671"/>
                    <a:pt x="5755" y="2671"/>
                  </a:cubicBezTo>
                  <a:close/>
                  <a:moveTo>
                    <a:pt x="7448" y="0"/>
                  </a:moveTo>
                  <a:lnTo>
                    <a:pt x="4" y="6291"/>
                  </a:lnTo>
                  <a:lnTo>
                    <a:pt x="4" y="14605"/>
                  </a:lnTo>
                  <a:cubicBezTo>
                    <a:pt x="1" y="14913"/>
                    <a:pt x="254" y="15168"/>
                    <a:pt x="564" y="15168"/>
                  </a:cubicBezTo>
                  <a:cubicBezTo>
                    <a:pt x="566" y="15168"/>
                    <a:pt x="568" y="15168"/>
                    <a:pt x="570" y="15168"/>
                  </a:cubicBezTo>
                  <a:lnTo>
                    <a:pt x="4060" y="15168"/>
                  </a:lnTo>
                  <a:lnTo>
                    <a:pt x="4060" y="8883"/>
                  </a:lnTo>
                  <a:cubicBezTo>
                    <a:pt x="4060" y="8570"/>
                    <a:pt x="4313" y="8317"/>
                    <a:pt x="4626" y="8317"/>
                  </a:cubicBezTo>
                  <a:lnTo>
                    <a:pt x="10272" y="8317"/>
                  </a:lnTo>
                  <a:cubicBezTo>
                    <a:pt x="10582" y="8317"/>
                    <a:pt x="10835" y="8570"/>
                    <a:pt x="10835" y="8883"/>
                  </a:cubicBezTo>
                  <a:lnTo>
                    <a:pt x="10835" y="15168"/>
                  </a:lnTo>
                  <a:lnTo>
                    <a:pt x="14223" y="15168"/>
                  </a:lnTo>
                  <a:cubicBezTo>
                    <a:pt x="14225" y="15168"/>
                    <a:pt x="14227" y="15168"/>
                    <a:pt x="14228" y="15168"/>
                  </a:cubicBezTo>
                  <a:cubicBezTo>
                    <a:pt x="14539" y="15168"/>
                    <a:pt x="14792" y="14913"/>
                    <a:pt x="14789" y="14605"/>
                  </a:cubicBezTo>
                  <a:lnTo>
                    <a:pt x="14789" y="6291"/>
                  </a:lnTo>
                  <a:lnTo>
                    <a:pt x="7448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024" name="Google Shape;2024;p27">
            <a:hlinkClick r:id="rId5" action="ppaction://hlinksldjump"/>
          </p:cNvPr>
          <p:cNvSpPr txBox="1"/>
          <p:nvPr/>
        </p:nvSpPr>
        <p:spPr>
          <a:xfrm>
            <a:off x="8416250" y="607452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01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5" name="Google Shape;2025;p27">
            <a:hlinkClick r:id="" action="ppaction://noaction"/>
          </p:cNvPr>
          <p:cNvSpPr txBox="1"/>
          <p:nvPr/>
        </p:nvSpPr>
        <p:spPr>
          <a:xfrm>
            <a:off x="8416250" y="117177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02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6" name="Google Shape;2026;p27">
            <a:hlinkClick r:id="" action="ppaction://noaction"/>
          </p:cNvPr>
          <p:cNvSpPr txBox="1"/>
          <p:nvPr/>
        </p:nvSpPr>
        <p:spPr>
          <a:xfrm>
            <a:off x="8416250" y="1709824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03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7" name="Google Shape;2027;p27">
            <a:hlinkClick r:id="" action="ppaction://noaction"/>
          </p:cNvPr>
          <p:cNvSpPr txBox="1"/>
          <p:nvPr/>
        </p:nvSpPr>
        <p:spPr>
          <a:xfrm>
            <a:off x="8416250" y="2263998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04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8" name="Google Shape;2028;p27">
            <a:hlinkClick r:id="" action="ppaction://noaction"/>
          </p:cNvPr>
          <p:cNvSpPr txBox="1"/>
          <p:nvPr/>
        </p:nvSpPr>
        <p:spPr>
          <a:xfrm>
            <a:off x="8416250" y="283429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05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9" name="Google Shape;2029;p27">
            <a:hlinkClick r:id="" action="ppaction://noaction"/>
          </p:cNvPr>
          <p:cNvSpPr txBox="1"/>
          <p:nvPr/>
        </p:nvSpPr>
        <p:spPr>
          <a:xfrm>
            <a:off x="8416250" y="3396535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06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30" name="Google Shape;2030;p27">
            <a:hlinkClick r:id="rId4" action="ppaction://hlinksldjump"/>
          </p:cNvPr>
          <p:cNvSpPr/>
          <p:nvPr/>
        </p:nvSpPr>
        <p:spPr>
          <a:xfrm>
            <a:off x="8473075" y="4372025"/>
            <a:ext cx="443400" cy="295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48391" y="2412760"/>
            <a:ext cx="2403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endParaRPr lang="en-US" sz="3200" dirty="0">
              <a:solidFill>
                <a:schemeClr val="accent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48391" y="1778309"/>
            <a:ext cx="2583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physics (n)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6"/>
          <a:srcRect l="18000" t="3455" r="19455" b="3455"/>
          <a:stretch/>
        </p:blipFill>
        <p:spPr>
          <a:xfrm>
            <a:off x="1078719" y="540500"/>
            <a:ext cx="1958292" cy="2914669"/>
          </a:xfrm>
          <a:prstGeom prst="rect">
            <a:avLst/>
          </a:prstGeom>
        </p:spPr>
      </p:pic>
      <p:pic>
        <p:nvPicPr>
          <p:cNvPr id="31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5030939" y="260942"/>
            <a:ext cx="1573931" cy="1467691"/>
          </a:xfrm>
          <a:prstGeom prst="rect">
            <a:avLst/>
          </a:prstGeom>
        </p:spPr>
      </p:pic>
      <p:pic>
        <p:nvPicPr>
          <p:cNvPr id="26" name="Picture 25" descr="Logo, company name&#10;&#10;Description automatically generated">
            <a:extLst>
              <a:ext uri="{FF2B5EF4-FFF2-40B4-BE49-F238E27FC236}">
                <a16:creationId xmlns:a16="http://schemas.microsoft.com/office/drawing/2014/main" id="{3F55904A-7F0C-41D6-B3C1-557590958843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2684" t="17844" r="23847" b="31998"/>
          <a:stretch/>
        </p:blipFill>
        <p:spPr>
          <a:xfrm>
            <a:off x="7481988" y="222236"/>
            <a:ext cx="918288" cy="8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21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hysics-162971890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6" name="Google Shape;2016;p27">
            <a:hlinkClick r:id="rId4" action="ppaction://hlinksldjump"/>
          </p:cNvPr>
          <p:cNvSpPr/>
          <p:nvPr/>
        </p:nvSpPr>
        <p:spPr>
          <a:xfrm rot="-2700000">
            <a:off x="945786" y="642199"/>
            <a:ext cx="170978" cy="170978"/>
          </a:xfrm>
          <a:prstGeom prst="halfFrame">
            <a:avLst>
              <a:gd name="adj1" fmla="val 33333"/>
              <a:gd name="adj2" fmla="val 3333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18" name="Google Shape;2018;p27"/>
          <p:cNvGrpSpPr/>
          <p:nvPr/>
        </p:nvGrpSpPr>
        <p:grpSpPr>
          <a:xfrm>
            <a:off x="8569288" y="4423863"/>
            <a:ext cx="194021" cy="191487"/>
            <a:chOff x="6232000" y="1435050"/>
            <a:chExt cx="488225" cy="481850"/>
          </a:xfrm>
        </p:grpSpPr>
        <p:sp>
          <p:nvSpPr>
            <p:cNvPr id="2019" name="Google Shape;2019;p27"/>
            <p:cNvSpPr/>
            <p:nvPr/>
          </p:nvSpPr>
          <p:spPr>
            <a:xfrm>
              <a:off x="6578000" y="1463375"/>
              <a:ext cx="83150" cy="78250"/>
            </a:xfrm>
            <a:custGeom>
              <a:avLst/>
              <a:gdLst/>
              <a:ahLst/>
              <a:cxnLst/>
              <a:rect l="l" t="t" r="r" b="b"/>
              <a:pathLst>
                <a:path w="3326" h="3130" extrusionOk="0">
                  <a:moveTo>
                    <a:pt x="482" y="1"/>
                  </a:moveTo>
                  <a:cubicBezTo>
                    <a:pt x="280" y="1"/>
                    <a:pt x="95" y="114"/>
                    <a:pt x="1" y="293"/>
                  </a:cubicBezTo>
                  <a:lnTo>
                    <a:pt x="3322" y="3130"/>
                  </a:lnTo>
                  <a:lnTo>
                    <a:pt x="3322" y="564"/>
                  </a:lnTo>
                  <a:cubicBezTo>
                    <a:pt x="3325" y="253"/>
                    <a:pt x="3072" y="1"/>
                    <a:pt x="2761" y="1"/>
                  </a:cubicBezTo>
                  <a:cubicBezTo>
                    <a:pt x="2760" y="1"/>
                    <a:pt x="2758" y="1"/>
                    <a:pt x="2756" y="1"/>
                  </a:cubicBezTo>
                  <a:lnTo>
                    <a:pt x="497" y="1"/>
                  </a:lnTo>
                  <a:cubicBezTo>
                    <a:pt x="492" y="1"/>
                    <a:pt x="487" y="1"/>
                    <a:pt x="482" y="1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0" name="Google Shape;2020;p27"/>
            <p:cNvSpPr/>
            <p:nvPr/>
          </p:nvSpPr>
          <p:spPr>
            <a:xfrm>
              <a:off x="6421725" y="1773850"/>
              <a:ext cx="112950" cy="143050"/>
            </a:xfrm>
            <a:custGeom>
              <a:avLst/>
              <a:gdLst/>
              <a:ahLst/>
              <a:cxnLst/>
              <a:rect l="l" t="t" r="r" b="b"/>
              <a:pathLst>
                <a:path w="4518" h="5722" extrusionOk="0">
                  <a:moveTo>
                    <a:pt x="2822" y="1130"/>
                  </a:moveTo>
                  <a:cubicBezTo>
                    <a:pt x="3325" y="1130"/>
                    <a:pt x="3578" y="1738"/>
                    <a:pt x="3222" y="2093"/>
                  </a:cubicBezTo>
                  <a:cubicBezTo>
                    <a:pt x="3106" y="2209"/>
                    <a:pt x="2964" y="2260"/>
                    <a:pt x="2825" y="2260"/>
                  </a:cubicBezTo>
                  <a:cubicBezTo>
                    <a:pt x="2535" y="2260"/>
                    <a:pt x="2259" y="2036"/>
                    <a:pt x="2259" y="1696"/>
                  </a:cubicBezTo>
                  <a:cubicBezTo>
                    <a:pt x="2259" y="1383"/>
                    <a:pt x="2509" y="1130"/>
                    <a:pt x="2822" y="1130"/>
                  </a:cubicBezTo>
                  <a:close/>
                  <a:moveTo>
                    <a:pt x="0" y="1"/>
                  </a:moveTo>
                  <a:lnTo>
                    <a:pt x="0" y="5722"/>
                  </a:lnTo>
                  <a:lnTo>
                    <a:pt x="4517" y="5722"/>
                  </a:lnTo>
                  <a:lnTo>
                    <a:pt x="4517" y="1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1" name="Google Shape;2021;p27"/>
            <p:cNvSpPr/>
            <p:nvPr/>
          </p:nvSpPr>
          <p:spPr>
            <a:xfrm>
              <a:off x="6448975" y="1632700"/>
              <a:ext cx="56475" cy="56475"/>
            </a:xfrm>
            <a:custGeom>
              <a:avLst/>
              <a:gdLst/>
              <a:ahLst/>
              <a:cxnLst/>
              <a:rect l="l" t="t" r="r" b="b"/>
              <a:pathLst>
                <a:path w="2259" h="2259" extrusionOk="0">
                  <a:moveTo>
                    <a:pt x="0" y="0"/>
                  </a:moveTo>
                  <a:lnTo>
                    <a:pt x="0" y="2259"/>
                  </a:lnTo>
                  <a:lnTo>
                    <a:pt x="2259" y="2259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2" name="Google Shape;2022;p27"/>
            <p:cNvSpPr/>
            <p:nvPr/>
          </p:nvSpPr>
          <p:spPr>
            <a:xfrm>
              <a:off x="6232000" y="1435050"/>
              <a:ext cx="488225" cy="237825"/>
            </a:xfrm>
            <a:custGeom>
              <a:avLst/>
              <a:gdLst/>
              <a:ahLst/>
              <a:cxnLst/>
              <a:rect l="l" t="t" r="r" b="b"/>
              <a:pathLst>
                <a:path w="19529" h="9513" extrusionOk="0">
                  <a:moveTo>
                    <a:pt x="9821" y="0"/>
                  </a:moveTo>
                  <a:cubicBezTo>
                    <a:pt x="9559" y="0"/>
                    <a:pt x="9297" y="92"/>
                    <a:pt x="9086" y="276"/>
                  </a:cubicBezTo>
                  <a:lnTo>
                    <a:pt x="531" y="7521"/>
                  </a:lnTo>
                  <a:cubicBezTo>
                    <a:pt x="61" y="7921"/>
                    <a:pt x="1" y="8626"/>
                    <a:pt x="395" y="9099"/>
                  </a:cubicBezTo>
                  <a:cubicBezTo>
                    <a:pt x="620" y="9369"/>
                    <a:pt x="942" y="9508"/>
                    <a:pt x="1266" y="9508"/>
                  </a:cubicBezTo>
                  <a:cubicBezTo>
                    <a:pt x="1525" y="9508"/>
                    <a:pt x="1785" y="9419"/>
                    <a:pt x="1997" y="9237"/>
                  </a:cubicBezTo>
                  <a:lnTo>
                    <a:pt x="9821" y="2622"/>
                  </a:lnTo>
                  <a:lnTo>
                    <a:pt x="17544" y="9240"/>
                  </a:lnTo>
                  <a:cubicBezTo>
                    <a:pt x="17759" y="9425"/>
                    <a:pt x="18019" y="9513"/>
                    <a:pt x="18278" y="9513"/>
                  </a:cubicBezTo>
                  <a:cubicBezTo>
                    <a:pt x="18661" y="9513"/>
                    <a:pt x="19039" y="9318"/>
                    <a:pt x="19252" y="8954"/>
                  </a:cubicBezTo>
                  <a:cubicBezTo>
                    <a:pt x="19529" y="8482"/>
                    <a:pt x="19430" y="7879"/>
                    <a:pt x="19014" y="7524"/>
                  </a:cubicBezTo>
                  <a:lnTo>
                    <a:pt x="10555" y="276"/>
                  </a:lnTo>
                  <a:cubicBezTo>
                    <a:pt x="10345" y="92"/>
                    <a:pt x="10083" y="0"/>
                    <a:pt x="9821" y="0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3" name="Google Shape;2023;p27"/>
            <p:cNvSpPr/>
            <p:nvPr/>
          </p:nvSpPr>
          <p:spPr>
            <a:xfrm>
              <a:off x="6291025" y="1537700"/>
              <a:ext cx="369800" cy="379200"/>
            </a:xfrm>
            <a:custGeom>
              <a:avLst/>
              <a:gdLst/>
              <a:ahLst/>
              <a:cxnLst/>
              <a:rect l="l" t="t" r="r" b="b"/>
              <a:pathLst>
                <a:path w="14792" h="15168" extrusionOk="0">
                  <a:moveTo>
                    <a:pt x="9143" y="2671"/>
                  </a:moveTo>
                  <a:cubicBezTo>
                    <a:pt x="9453" y="2671"/>
                    <a:pt x="9706" y="2924"/>
                    <a:pt x="9706" y="3237"/>
                  </a:cubicBezTo>
                  <a:lnTo>
                    <a:pt x="9706" y="6625"/>
                  </a:lnTo>
                  <a:cubicBezTo>
                    <a:pt x="9706" y="6935"/>
                    <a:pt x="9453" y="7188"/>
                    <a:pt x="9143" y="7188"/>
                  </a:cubicBezTo>
                  <a:lnTo>
                    <a:pt x="5755" y="7188"/>
                  </a:lnTo>
                  <a:cubicBezTo>
                    <a:pt x="5442" y="7188"/>
                    <a:pt x="5189" y="6935"/>
                    <a:pt x="5189" y="6625"/>
                  </a:cubicBezTo>
                  <a:lnTo>
                    <a:pt x="5189" y="3237"/>
                  </a:lnTo>
                  <a:cubicBezTo>
                    <a:pt x="5189" y="2924"/>
                    <a:pt x="5442" y="2671"/>
                    <a:pt x="5755" y="2671"/>
                  </a:cubicBezTo>
                  <a:close/>
                  <a:moveTo>
                    <a:pt x="7448" y="0"/>
                  </a:moveTo>
                  <a:lnTo>
                    <a:pt x="4" y="6291"/>
                  </a:lnTo>
                  <a:lnTo>
                    <a:pt x="4" y="14605"/>
                  </a:lnTo>
                  <a:cubicBezTo>
                    <a:pt x="1" y="14913"/>
                    <a:pt x="254" y="15168"/>
                    <a:pt x="564" y="15168"/>
                  </a:cubicBezTo>
                  <a:cubicBezTo>
                    <a:pt x="566" y="15168"/>
                    <a:pt x="568" y="15168"/>
                    <a:pt x="570" y="15168"/>
                  </a:cubicBezTo>
                  <a:lnTo>
                    <a:pt x="4060" y="15168"/>
                  </a:lnTo>
                  <a:lnTo>
                    <a:pt x="4060" y="8883"/>
                  </a:lnTo>
                  <a:cubicBezTo>
                    <a:pt x="4060" y="8570"/>
                    <a:pt x="4313" y="8317"/>
                    <a:pt x="4626" y="8317"/>
                  </a:cubicBezTo>
                  <a:lnTo>
                    <a:pt x="10272" y="8317"/>
                  </a:lnTo>
                  <a:cubicBezTo>
                    <a:pt x="10582" y="8317"/>
                    <a:pt x="10835" y="8570"/>
                    <a:pt x="10835" y="8883"/>
                  </a:cubicBezTo>
                  <a:lnTo>
                    <a:pt x="10835" y="15168"/>
                  </a:lnTo>
                  <a:lnTo>
                    <a:pt x="14223" y="15168"/>
                  </a:lnTo>
                  <a:cubicBezTo>
                    <a:pt x="14225" y="15168"/>
                    <a:pt x="14227" y="15168"/>
                    <a:pt x="14228" y="15168"/>
                  </a:cubicBezTo>
                  <a:cubicBezTo>
                    <a:pt x="14539" y="15168"/>
                    <a:pt x="14792" y="14913"/>
                    <a:pt x="14789" y="14605"/>
                  </a:cubicBezTo>
                  <a:lnTo>
                    <a:pt x="14789" y="6291"/>
                  </a:lnTo>
                  <a:lnTo>
                    <a:pt x="7448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024" name="Google Shape;2024;p27">
            <a:hlinkClick r:id="rId5" action="ppaction://hlinksldjump"/>
          </p:cNvPr>
          <p:cNvSpPr txBox="1"/>
          <p:nvPr/>
        </p:nvSpPr>
        <p:spPr>
          <a:xfrm>
            <a:off x="8416250" y="607452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01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5" name="Google Shape;2025;p27">
            <a:hlinkClick r:id="" action="ppaction://noaction"/>
          </p:cNvPr>
          <p:cNvSpPr txBox="1"/>
          <p:nvPr/>
        </p:nvSpPr>
        <p:spPr>
          <a:xfrm>
            <a:off x="8416250" y="117177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02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6" name="Google Shape;2026;p27">
            <a:hlinkClick r:id="" action="ppaction://noaction"/>
          </p:cNvPr>
          <p:cNvSpPr txBox="1"/>
          <p:nvPr/>
        </p:nvSpPr>
        <p:spPr>
          <a:xfrm>
            <a:off x="8416250" y="1709824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03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7" name="Google Shape;2027;p27">
            <a:hlinkClick r:id="" action="ppaction://noaction"/>
          </p:cNvPr>
          <p:cNvSpPr txBox="1"/>
          <p:nvPr/>
        </p:nvSpPr>
        <p:spPr>
          <a:xfrm>
            <a:off x="8416250" y="2263998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04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8" name="Google Shape;2028;p27">
            <a:hlinkClick r:id="" action="ppaction://noaction"/>
          </p:cNvPr>
          <p:cNvSpPr txBox="1"/>
          <p:nvPr/>
        </p:nvSpPr>
        <p:spPr>
          <a:xfrm>
            <a:off x="8416250" y="283429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05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9" name="Google Shape;2029;p27">
            <a:hlinkClick r:id="" action="ppaction://noaction"/>
          </p:cNvPr>
          <p:cNvSpPr txBox="1"/>
          <p:nvPr/>
        </p:nvSpPr>
        <p:spPr>
          <a:xfrm>
            <a:off x="8416250" y="3396535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06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30" name="Google Shape;2030;p27">
            <a:hlinkClick r:id="rId4" action="ppaction://hlinksldjump"/>
          </p:cNvPr>
          <p:cNvSpPr/>
          <p:nvPr/>
        </p:nvSpPr>
        <p:spPr>
          <a:xfrm>
            <a:off x="8473075" y="4372025"/>
            <a:ext cx="443400" cy="295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6507" y="2274732"/>
            <a:ext cx="2973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200" dirty="0">
              <a:solidFill>
                <a:schemeClr val="accent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76507" y="1778272"/>
            <a:ext cx="2583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biology (n)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5030939" y="260942"/>
            <a:ext cx="1573931" cy="1467691"/>
          </a:xfrm>
          <a:prstGeom prst="rect">
            <a:avLst/>
          </a:prstGeom>
        </p:spPr>
      </p:pic>
      <p:pic>
        <p:nvPicPr>
          <p:cNvPr id="26" name="Picture 25" descr="Logo, company name&#10;&#10;Description automatically generated">
            <a:extLst>
              <a:ext uri="{FF2B5EF4-FFF2-40B4-BE49-F238E27FC236}">
                <a16:creationId xmlns:a16="http://schemas.microsoft.com/office/drawing/2014/main" id="{3F55904A-7F0C-41D6-B3C1-55759095884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2684" t="17844" r="23847" b="31998"/>
          <a:stretch/>
        </p:blipFill>
        <p:spPr>
          <a:xfrm>
            <a:off x="7481988" y="222236"/>
            <a:ext cx="918288" cy="86142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6E96182-1E48-4032-A75A-308A5715182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9374" y="727687"/>
            <a:ext cx="2140185" cy="302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41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iology162899327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7FB620-1351-4179-AECC-CC3368279BF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00" b="100000" l="0" r="100000">
                        <a14:foregroundMark x1="5333" y1="76333" x2="26667" y2="89667"/>
                        <a14:foregroundMark x1="72667" y1="21333" x2="74333" y2="54333"/>
                        <a14:foregroundMark x1="69333" y1="21333" x2="68333" y2="50667"/>
                        <a14:foregroundMark x1="69333" y1="23667" x2="74333" y2="55000"/>
                        <a14:foregroundMark x1="72333" y1="21333" x2="80000" y2="52000"/>
                        <a14:foregroundMark x1="80000" y1="27333" x2="92333" y2="55333"/>
                        <a14:foregroundMark x1="83667" y1="36000" x2="82333" y2="54000"/>
                        <a14:foregroundMark x1="79000" y1="25000" x2="69000" y2="58000"/>
                        <a14:foregroundMark x1="66000" y1="19667" x2="62333" y2="42667"/>
                        <a14:foregroundMark x1="71667" y1="17667" x2="62000" y2="23000"/>
                        <a14:foregroundMark x1="72333" y1="16667" x2="64333" y2="27333"/>
                        <a14:foregroundMark x1="6000" y1="74333" x2="35667" y2="93000"/>
                        <a14:foregroundMark x1="9333" y1="73333" x2="30333" y2="99667"/>
                        <a14:foregroundMark x1="11000" y1="76000" x2="34333" y2="94000"/>
                        <a14:foregroundMark x1="22000" y1="91000" x2="29000" y2="98333"/>
                        <a14:foregroundMark x1="30000" y1="94667" x2="26667" y2="91000"/>
                        <a14:foregroundMark x1="28333" y1="94667" x2="30667" y2="97000"/>
                        <a14:foregroundMark x1="50667" y1="63333" x2="50667" y2="63333"/>
                        <a14:foregroundMark x1="74333" y1="29000" x2="74333" y2="29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8482" y="618289"/>
            <a:ext cx="968729" cy="9687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A52A189-C8D3-42D8-8ED6-1B5BDB5A53D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35523" y="2750100"/>
            <a:ext cx="949919" cy="13406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B1BD1A-EC99-4FA1-B2D7-3E67BB1D7802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12182" r="13636"/>
          <a:stretch/>
        </p:blipFill>
        <p:spPr>
          <a:xfrm>
            <a:off x="2693178" y="495123"/>
            <a:ext cx="809987" cy="10918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227FEC-0907-4BA2-A792-F9C9B11CD7F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059148" y="478709"/>
            <a:ext cx="780041" cy="11083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A57E24-3F8F-4A4C-A867-BC8D3094235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624063" y="427425"/>
            <a:ext cx="831365" cy="11595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1BCCCB-02EB-49FE-B172-FAB18747EBA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778634" y="389852"/>
            <a:ext cx="831365" cy="11971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9443A27-F6C8-49D7-AAC3-B860143C0587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17250" r="15903"/>
          <a:stretch/>
        </p:blipFill>
        <p:spPr>
          <a:xfrm>
            <a:off x="3075962" y="2784471"/>
            <a:ext cx="901254" cy="12719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27E6AE-0FEF-46F8-9A31-2BF45C62136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761132" y="2819336"/>
            <a:ext cx="900766" cy="12716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66F30CE-BD55-4CF7-86FA-6EDA0B62632F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18000" t="3455" r="19455" b="3455"/>
          <a:stretch/>
        </p:blipFill>
        <p:spPr>
          <a:xfrm>
            <a:off x="6827378" y="2784801"/>
            <a:ext cx="831366" cy="123738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34E5B97-A9A8-4F78-AEDE-94D4F160D6BA}"/>
              </a:ext>
            </a:extLst>
          </p:cNvPr>
          <p:cNvSpPr txBox="1"/>
          <p:nvPr/>
        </p:nvSpPr>
        <p:spPr>
          <a:xfrm>
            <a:off x="1116239" y="1565364"/>
            <a:ext cx="1224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4F07DFB-A187-411B-A507-86BDA1289AA4}"/>
              </a:ext>
            </a:extLst>
          </p:cNvPr>
          <p:cNvSpPr txBox="1"/>
          <p:nvPr/>
        </p:nvSpPr>
        <p:spPr>
          <a:xfrm>
            <a:off x="1391821" y="4144632"/>
            <a:ext cx="1224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biology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26B1E3-FA55-4B79-AD25-918E1584976A}"/>
              </a:ext>
            </a:extLst>
          </p:cNvPr>
          <p:cNvSpPr txBox="1"/>
          <p:nvPr/>
        </p:nvSpPr>
        <p:spPr>
          <a:xfrm>
            <a:off x="2529602" y="1544692"/>
            <a:ext cx="1770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geography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54B9AA-4502-473E-98D6-051289AF20AA}"/>
              </a:ext>
            </a:extLst>
          </p:cNvPr>
          <p:cNvSpPr txBox="1"/>
          <p:nvPr/>
        </p:nvSpPr>
        <p:spPr>
          <a:xfrm>
            <a:off x="3930984" y="1637801"/>
            <a:ext cx="15096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 </a:t>
            </a:r>
            <a:r>
              <a:rPr lang="en-SG" sz="2000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C1AACC-591B-4638-B63F-A5B1DE3B5EA2}"/>
              </a:ext>
            </a:extLst>
          </p:cNvPr>
          <p:cNvSpPr txBox="1"/>
          <p:nvPr/>
        </p:nvSpPr>
        <p:spPr>
          <a:xfrm>
            <a:off x="5439172" y="1711188"/>
            <a:ext cx="16191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literature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5AE6A5-8AC6-41DE-A805-AF8E280D2705}"/>
              </a:ext>
            </a:extLst>
          </p:cNvPr>
          <p:cNvSpPr txBox="1"/>
          <p:nvPr/>
        </p:nvSpPr>
        <p:spPr>
          <a:xfrm>
            <a:off x="6778634" y="1660405"/>
            <a:ext cx="798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B41E3B-0BAA-45C7-8E6F-25BD6AD2164D}"/>
              </a:ext>
            </a:extLst>
          </p:cNvPr>
          <p:cNvSpPr txBox="1"/>
          <p:nvPr/>
        </p:nvSpPr>
        <p:spPr>
          <a:xfrm>
            <a:off x="2998951" y="4137966"/>
            <a:ext cx="12755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Physical </a:t>
            </a:r>
          </a:p>
          <a:p>
            <a:r>
              <a:rPr lang="en-US" sz="2000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D574EB1-7178-4BAF-8A26-7B0E3E19B3DA}"/>
              </a:ext>
            </a:extLst>
          </p:cNvPr>
          <p:cNvSpPr txBox="1"/>
          <p:nvPr/>
        </p:nvSpPr>
        <p:spPr>
          <a:xfrm>
            <a:off x="4761132" y="4172359"/>
            <a:ext cx="1273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0DD51C6-356A-400F-AA1F-FE451825E7DE}"/>
              </a:ext>
            </a:extLst>
          </p:cNvPr>
          <p:cNvSpPr txBox="1"/>
          <p:nvPr/>
        </p:nvSpPr>
        <p:spPr>
          <a:xfrm>
            <a:off x="6778634" y="4120290"/>
            <a:ext cx="1224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000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dirty="0" err="1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hysics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EAF6CAA-E6B0-4BF9-931D-1A8DF3637A69}"/>
              </a:ext>
            </a:extLst>
          </p:cNvPr>
          <p:cNvSpPr/>
          <p:nvPr/>
        </p:nvSpPr>
        <p:spPr>
          <a:xfrm>
            <a:off x="3458548" y="56686"/>
            <a:ext cx="1981240" cy="33855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3200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Review</a:t>
            </a:r>
            <a:endParaRPr lang="en-US" sz="3200" b="1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 descr="Logo, company name&#10;&#10;Description automatically generated">
            <a:extLst>
              <a:ext uri="{FF2B5EF4-FFF2-40B4-BE49-F238E27FC236}">
                <a16:creationId xmlns:a16="http://schemas.microsoft.com/office/drawing/2014/main" id="{FCCBE3DB-0504-49FD-98FF-BD857513A56A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1" t="17782" r="24397" b="31738"/>
          <a:stretch/>
        </p:blipFill>
        <p:spPr>
          <a:xfrm>
            <a:off x="7705309" y="279253"/>
            <a:ext cx="647785" cy="6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75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bject162899323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iology162899327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geography162899329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Information-technology162899332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iterature-162899334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Physics-16289934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Physical-education-162899338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maths16289934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Music-162899336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fabric&#10;&#10;Description automatically generated">
            <a:extLst>
              <a:ext uri="{FF2B5EF4-FFF2-40B4-BE49-F238E27FC236}">
                <a16:creationId xmlns:a16="http://schemas.microsoft.com/office/drawing/2014/main" id="{A0E10767-6551-478E-A1D0-74A87E50D4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tretch>
            <a:fillRect/>
          </a:stretch>
        </p:blipFill>
        <p:spPr>
          <a:xfrm>
            <a:off x="2957497" y="1397646"/>
            <a:ext cx="1704597" cy="9922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FF3057-51BE-4FC1-9DF3-B097301E19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xmlns="" r:id="rId8"/>
              </a:ext>
            </a:extLst>
          </a:blip>
          <a:stretch>
            <a:fillRect/>
          </a:stretch>
        </p:blipFill>
        <p:spPr>
          <a:xfrm>
            <a:off x="896054" y="1448998"/>
            <a:ext cx="1903225" cy="937577"/>
          </a:xfrm>
          <a:prstGeom prst="rect">
            <a:avLst/>
          </a:prstGeom>
        </p:spPr>
      </p:pic>
      <p:pic>
        <p:nvPicPr>
          <p:cNvPr id="10" name="Picture 9" descr="A person playing a guitar&#10;&#10;Description automatically generated with medium confidence">
            <a:extLst>
              <a:ext uri="{FF2B5EF4-FFF2-40B4-BE49-F238E27FC236}">
                <a16:creationId xmlns:a16="http://schemas.microsoft.com/office/drawing/2014/main" id="{4FC2146C-9340-4EF5-8241-514217132C2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xmlns="" r:id="rId10"/>
              </a:ext>
            </a:extLst>
          </a:blip>
          <a:stretch>
            <a:fillRect/>
          </a:stretch>
        </p:blipFill>
        <p:spPr>
          <a:xfrm>
            <a:off x="951287" y="2840827"/>
            <a:ext cx="1792761" cy="1077033"/>
          </a:xfrm>
          <a:prstGeom prst="rect">
            <a:avLst/>
          </a:prstGeom>
        </p:spPr>
      </p:pic>
      <p:pic>
        <p:nvPicPr>
          <p:cNvPr id="12" name="Picture 11" descr="A picture containing indoor, porcelain&#10;&#10;Description automatically generated">
            <a:extLst>
              <a:ext uri="{FF2B5EF4-FFF2-40B4-BE49-F238E27FC236}">
                <a16:creationId xmlns:a16="http://schemas.microsoft.com/office/drawing/2014/main" id="{ACAE3FFD-620B-4B5A-B59D-5AEE42C5FAE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xmlns="" r:id="rId12"/>
              </a:ext>
            </a:extLst>
          </a:blip>
          <a:stretch>
            <a:fillRect/>
          </a:stretch>
        </p:blipFill>
        <p:spPr>
          <a:xfrm>
            <a:off x="6540348" y="1364411"/>
            <a:ext cx="1588154" cy="1058769"/>
          </a:xfrm>
          <a:prstGeom prst="rect">
            <a:avLst/>
          </a:prstGeom>
        </p:spPr>
      </p:pic>
      <p:pic>
        <p:nvPicPr>
          <p:cNvPr id="14" name="Picture 13" descr="A butterfly on a leaf&#10;&#10;Description automatically generated with medium confidence">
            <a:extLst>
              <a:ext uri="{FF2B5EF4-FFF2-40B4-BE49-F238E27FC236}">
                <a16:creationId xmlns:a16="http://schemas.microsoft.com/office/drawing/2014/main" id="{570FE293-7248-4F16-834A-F147CCEC851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xmlns="" r:id="rId14"/>
              </a:ext>
            </a:extLst>
          </a:blip>
          <a:stretch>
            <a:fillRect/>
          </a:stretch>
        </p:blipFill>
        <p:spPr>
          <a:xfrm>
            <a:off x="4873791" y="2893924"/>
            <a:ext cx="1472352" cy="981568"/>
          </a:xfrm>
          <a:prstGeom prst="rect">
            <a:avLst/>
          </a:prstGeom>
        </p:spPr>
      </p:pic>
      <p:pic>
        <p:nvPicPr>
          <p:cNvPr id="16" name="Picture 15" descr="A group of people in a room with computers&#10;&#10;Description automatically generated with low confidence">
            <a:extLst>
              <a:ext uri="{FF2B5EF4-FFF2-40B4-BE49-F238E27FC236}">
                <a16:creationId xmlns:a16="http://schemas.microsoft.com/office/drawing/2014/main" id="{3D5EC8BC-5150-488D-8F86-906F5C06BBC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837473B0-CC2E-450A-ABE3-18F120FF3D39}">
                <a1611:picAttrSrcUrl xmlns:a1611="http://schemas.microsoft.com/office/drawing/2016/11/main" xmlns="" r:id="rId16"/>
              </a:ext>
            </a:extLst>
          </a:blip>
          <a:stretch>
            <a:fillRect/>
          </a:stretch>
        </p:blipFill>
        <p:spPr>
          <a:xfrm>
            <a:off x="2920108" y="2883194"/>
            <a:ext cx="1722090" cy="992298"/>
          </a:xfrm>
          <a:prstGeom prst="rect">
            <a:avLst/>
          </a:prstGeom>
        </p:spPr>
      </p:pic>
      <p:pic>
        <p:nvPicPr>
          <p:cNvPr id="19" name="Picture 18" descr="A picture containing diagram&#10;&#10;Description automatically generated">
            <a:extLst>
              <a:ext uri="{FF2B5EF4-FFF2-40B4-BE49-F238E27FC236}">
                <a16:creationId xmlns:a16="http://schemas.microsoft.com/office/drawing/2014/main" id="{4943E49C-C84C-4E46-B3FB-94FE3ABB857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837473B0-CC2E-450A-ABE3-18F120FF3D39}">
                <a1611:picAttrSrcUrl xmlns:a1611="http://schemas.microsoft.com/office/drawing/2016/11/main" xmlns="" r:id="rId18"/>
              </a:ext>
            </a:extLst>
          </a:blip>
          <a:stretch>
            <a:fillRect/>
          </a:stretch>
        </p:blipFill>
        <p:spPr>
          <a:xfrm>
            <a:off x="4861375" y="1397646"/>
            <a:ext cx="1405023" cy="992298"/>
          </a:xfrm>
          <a:prstGeom prst="rect">
            <a:avLst/>
          </a:prstGeom>
        </p:spPr>
      </p:pic>
      <p:pic>
        <p:nvPicPr>
          <p:cNvPr id="21" name="Picture 20" descr="A picture containing text&#10;&#10;Description automatically generated">
            <a:extLst>
              <a:ext uri="{FF2B5EF4-FFF2-40B4-BE49-F238E27FC236}">
                <a16:creationId xmlns:a16="http://schemas.microsoft.com/office/drawing/2014/main" id="{F31B9A45-DFF6-4942-A35B-C57E0A95F10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837473B0-CC2E-450A-ABE3-18F120FF3D39}">
                <a1611:picAttrSrcUrl xmlns:a1611="http://schemas.microsoft.com/office/drawing/2016/11/main" xmlns="" r:id="rId20"/>
              </a:ext>
            </a:extLst>
          </a:blip>
          <a:stretch>
            <a:fillRect/>
          </a:stretch>
        </p:blipFill>
        <p:spPr>
          <a:xfrm>
            <a:off x="6540349" y="2883194"/>
            <a:ext cx="1588153" cy="105820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F24893B-16B0-4294-934C-D5494C085DAE}"/>
              </a:ext>
            </a:extLst>
          </p:cNvPr>
          <p:cNvSpPr/>
          <p:nvPr/>
        </p:nvSpPr>
        <p:spPr>
          <a:xfrm>
            <a:off x="896054" y="1448998"/>
            <a:ext cx="350239" cy="33264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03D2638-4EFD-4235-88F2-0EA72C278D5F}"/>
              </a:ext>
            </a:extLst>
          </p:cNvPr>
          <p:cNvSpPr/>
          <p:nvPr/>
        </p:nvSpPr>
        <p:spPr>
          <a:xfrm>
            <a:off x="2957497" y="1397646"/>
            <a:ext cx="350239" cy="33264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8EE86D3-CAFA-4190-B816-BB634BCCEBEC}"/>
              </a:ext>
            </a:extLst>
          </p:cNvPr>
          <p:cNvSpPr/>
          <p:nvPr/>
        </p:nvSpPr>
        <p:spPr>
          <a:xfrm>
            <a:off x="4898115" y="1413792"/>
            <a:ext cx="350239" cy="33264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4FF7E83-5EEB-4DF8-95FB-8A589734C2EB}"/>
              </a:ext>
            </a:extLst>
          </p:cNvPr>
          <p:cNvSpPr/>
          <p:nvPr/>
        </p:nvSpPr>
        <p:spPr>
          <a:xfrm>
            <a:off x="6540348" y="1364411"/>
            <a:ext cx="350239" cy="33264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EC9C56C-B537-43D8-A337-027B8B400A09}"/>
              </a:ext>
            </a:extLst>
          </p:cNvPr>
          <p:cNvSpPr/>
          <p:nvPr/>
        </p:nvSpPr>
        <p:spPr>
          <a:xfrm>
            <a:off x="951287" y="2840827"/>
            <a:ext cx="350239" cy="33264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7870189-DE82-4D25-8319-18AAB4AEAE94}"/>
              </a:ext>
            </a:extLst>
          </p:cNvPr>
          <p:cNvSpPr/>
          <p:nvPr/>
        </p:nvSpPr>
        <p:spPr>
          <a:xfrm>
            <a:off x="2965345" y="2893924"/>
            <a:ext cx="350239" cy="33264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1D0F914-8C27-4A72-8688-EC066B3BE26C}"/>
              </a:ext>
            </a:extLst>
          </p:cNvPr>
          <p:cNvSpPr/>
          <p:nvPr/>
        </p:nvSpPr>
        <p:spPr>
          <a:xfrm>
            <a:off x="4873791" y="2908989"/>
            <a:ext cx="350239" cy="33264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1F4D06B-0120-4E0A-AA09-3A621D11CD77}"/>
              </a:ext>
            </a:extLst>
          </p:cNvPr>
          <p:cNvSpPr/>
          <p:nvPr/>
        </p:nvSpPr>
        <p:spPr>
          <a:xfrm>
            <a:off x="6550546" y="2888460"/>
            <a:ext cx="350239" cy="33264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7F977C-4A83-47C4-B397-DBA0BDA5DF01}"/>
              </a:ext>
            </a:extLst>
          </p:cNvPr>
          <p:cNvSpPr txBox="1"/>
          <p:nvPr/>
        </p:nvSpPr>
        <p:spPr>
          <a:xfrm>
            <a:off x="1670937" y="369273"/>
            <a:ext cx="5632688" cy="523220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SG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 and number the pictures.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5FE43A7D-0CAF-4A57-870E-BBB6DBFC9E4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837473B0-CC2E-450A-ABE3-18F120FF3D39}">
                <a1611:picAttrSrcUrl xmlns:a1611="http://schemas.microsoft.com/office/drawing/2016/11/main" xmlns="" r:id="rId22"/>
              </a:ext>
            </a:extLst>
          </a:blip>
          <a:stretch>
            <a:fillRect/>
          </a:stretch>
        </p:blipFill>
        <p:spPr>
          <a:xfrm rot="10477018" flipH="1">
            <a:off x="877854" y="212135"/>
            <a:ext cx="736877" cy="805738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E5F50F5-4577-4E4A-A2BC-288D24BDAEFC}"/>
              </a:ext>
            </a:extLst>
          </p:cNvPr>
          <p:cNvSpPr/>
          <p:nvPr/>
        </p:nvSpPr>
        <p:spPr>
          <a:xfrm>
            <a:off x="4818258" y="3536034"/>
            <a:ext cx="350239" cy="332649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999E6E5F-FA3B-43E1-87E3-C187AF476730}"/>
              </a:ext>
            </a:extLst>
          </p:cNvPr>
          <p:cNvSpPr/>
          <p:nvPr/>
        </p:nvSpPr>
        <p:spPr>
          <a:xfrm>
            <a:off x="2381645" y="3588013"/>
            <a:ext cx="320916" cy="272788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22C51AE-24DB-49DE-ACDC-6B372C71015D}"/>
              </a:ext>
            </a:extLst>
          </p:cNvPr>
          <p:cNvSpPr/>
          <p:nvPr/>
        </p:nvSpPr>
        <p:spPr>
          <a:xfrm>
            <a:off x="4319726" y="3542843"/>
            <a:ext cx="320916" cy="272788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E26D9C6-CE01-4FE3-8E1D-FD68DC260705}"/>
              </a:ext>
            </a:extLst>
          </p:cNvPr>
          <p:cNvSpPr/>
          <p:nvPr/>
        </p:nvSpPr>
        <p:spPr>
          <a:xfrm>
            <a:off x="6537445" y="2031773"/>
            <a:ext cx="320916" cy="272788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E4058CA-FFF6-4F19-8B9E-943CB77A7486}"/>
              </a:ext>
            </a:extLst>
          </p:cNvPr>
          <p:cNvSpPr/>
          <p:nvPr/>
        </p:nvSpPr>
        <p:spPr>
          <a:xfrm>
            <a:off x="6508122" y="3542843"/>
            <a:ext cx="350239" cy="332649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93D16218-73A3-492C-BE7B-902A386D78D3}"/>
              </a:ext>
            </a:extLst>
          </p:cNvPr>
          <p:cNvSpPr/>
          <p:nvPr/>
        </p:nvSpPr>
        <p:spPr>
          <a:xfrm>
            <a:off x="5856771" y="1986878"/>
            <a:ext cx="350239" cy="332649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D9DB0A29-CCBC-4456-ABB6-BCAA4A8BD26A}"/>
              </a:ext>
            </a:extLst>
          </p:cNvPr>
          <p:cNvSpPr/>
          <p:nvPr/>
        </p:nvSpPr>
        <p:spPr>
          <a:xfrm>
            <a:off x="4257354" y="1986878"/>
            <a:ext cx="350239" cy="332649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EF4CFFBF-344B-4B68-82AF-7935E364B01C}"/>
              </a:ext>
            </a:extLst>
          </p:cNvPr>
          <p:cNvSpPr/>
          <p:nvPr/>
        </p:nvSpPr>
        <p:spPr>
          <a:xfrm>
            <a:off x="2432413" y="2031773"/>
            <a:ext cx="350239" cy="332649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SG" sz="24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en-US" sz="24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CD1-TRACK 16">
            <a:hlinkClick r:id="" action="ppaction://media"/>
            <a:extLst>
              <a:ext uri="{FF2B5EF4-FFF2-40B4-BE49-F238E27FC236}">
                <a16:creationId xmlns:a16="http://schemas.microsoft.com/office/drawing/2014/main" id="{4A608F10-EFEB-4D66-8E15-4D36BD4875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7090743" y="258127"/>
            <a:ext cx="487363" cy="487363"/>
          </a:xfrm>
          <a:prstGeom prst="rect">
            <a:avLst/>
          </a:prstGeom>
        </p:spPr>
      </p:pic>
      <p:pic>
        <p:nvPicPr>
          <p:cNvPr id="34" name="Picture 33" descr="Logo, company name&#10;&#10;Description automatically generated">
            <a:extLst>
              <a:ext uri="{FF2B5EF4-FFF2-40B4-BE49-F238E27FC236}">
                <a16:creationId xmlns:a16="http://schemas.microsoft.com/office/drawing/2014/main" id="{5CAE5FB9-889D-4006-9835-3CC34EF4C578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l="22684" t="17844" r="23847" b="31998"/>
          <a:stretch/>
        </p:blipFill>
        <p:spPr>
          <a:xfrm>
            <a:off x="7481988" y="190705"/>
            <a:ext cx="918288" cy="8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12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617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D1-TRACK-1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D1-TRACK-1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11" grpId="0" animBg="1"/>
      <p:bldP spid="13" grpId="0" animBg="1"/>
      <p:bldP spid="15" grpId="0" animBg="1"/>
      <p:bldP spid="17" grpId="0" animBg="1"/>
      <p:bldP spid="18" grpId="0" animBg="1"/>
      <p:bldP spid="20" grpId="0" animBg="1"/>
      <p:bldP spid="22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E18A9-B7EF-46B9-B2A5-CE0F35268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0688" y="376806"/>
            <a:ext cx="3881494" cy="572700"/>
          </a:xfrm>
        </p:spPr>
        <p:txBody>
          <a:bodyPr/>
          <a:lstStyle/>
          <a:p>
            <a:r>
              <a:rPr lang="en-SG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Kozuka Mincho Pro H" panose="02020A00000000000000" pitchFamily="18" charset="-128"/>
                <a:cs typeface="Times New Roman" panose="02020603050405020304" pitchFamily="18" charset="0"/>
              </a:rPr>
              <a:t>ONLINE GAMES</a:t>
            </a:r>
            <a:br>
              <a:rPr lang="en-SG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Kozuka Mincho Pro H" panose="02020A00000000000000" pitchFamily="18" charset="-128"/>
                <a:cs typeface="Times New Roman" panose="02020603050405020304" pitchFamily="18" charset="0"/>
              </a:rPr>
            </a:br>
            <a:r>
              <a:rPr lang="en-SG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Kozuka Mincho Pro H" panose="02020A00000000000000" pitchFamily="18" charset="-128"/>
                <a:cs typeface="Times New Roman" panose="02020603050405020304" pitchFamily="18" charset="0"/>
              </a:rPr>
              <a:t>MATCHING GAME</a:t>
            </a:r>
            <a:br>
              <a:rPr lang="en-SG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Kozuka Mincho Pro H" panose="02020A00000000000000" pitchFamily="18" charset="-128"/>
                <a:cs typeface="Times New Roman" panose="02020603050405020304" pitchFamily="18" charset="0"/>
              </a:rPr>
            </a:br>
            <a:r>
              <a:rPr lang="en-SG" sz="4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Kozuka Mincho Pro H" panose="02020A00000000000000" pitchFamily="18" charset="-128"/>
                <a:cs typeface="Times New Roman" panose="02020603050405020304" pitchFamily="18" charset="0"/>
              </a:rPr>
              <a:t/>
            </a:r>
            <a:br>
              <a:rPr lang="en-SG" sz="44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Kozuka Mincho Pro H" panose="02020A00000000000000" pitchFamily="18" charset="-128"/>
                <a:cs typeface="Times New Roman" panose="02020603050405020304" pitchFamily="18" charset="0"/>
              </a:rPr>
            </a:br>
            <a:endParaRPr lang="en-US" sz="44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ea typeface="Kozuka Mincho Pro H" panose="02020A00000000000000" pitchFamily="18" charset="-128"/>
              <a:cs typeface="Times New Roman" panose="02020603050405020304" pitchFamily="18" charset="0"/>
            </a:endParaRPr>
          </a:p>
        </p:txBody>
      </p:sp>
      <p:pic>
        <p:nvPicPr>
          <p:cNvPr id="4" name="Picture 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9890FEED-8CA2-407D-BE9B-99CC296FB3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94" r="-152" b="6808"/>
          <a:stretch/>
        </p:blipFill>
        <p:spPr>
          <a:xfrm>
            <a:off x="921173" y="1455887"/>
            <a:ext cx="6729413" cy="33108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26F494-5C62-4601-9EF8-EDB9ED4A6BDA}"/>
              </a:ext>
            </a:extLst>
          </p:cNvPr>
          <p:cNvSpPr txBox="1"/>
          <p:nvPr/>
        </p:nvSpPr>
        <p:spPr>
          <a:xfrm>
            <a:off x="1293324" y="932667"/>
            <a:ext cx="63572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https://wordwall.net/resource/20196681</a:t>
            </a:r>
          </a:p>
        </p:txBody>
      </p:sp>
      <p:pic>
        <p:nvPicPr>
          <p:cNvPr id="5" name="Picture 4" descr="A picture containing ico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E554F5A9-BA65-4B4F-99BF-7788B90C2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tretch>
            <a:fillRect/>
          </a:stretch>
        </p:blipFill>
        <p:spPr>
          <a:xfrm>
            <a:off x="6895366" y="821631"/>
            <a:ext cx="761693" cy="572701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D8969393-FDB3-4A4C-843D-922E8C7E4A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2684" t="17844" r="23847" b="31998"/>
          <a:stretch/>
        </p:blipFill>
        <p:spPr>
          <a:xfrm>
            <a:off x="7481988" y="222236"/>
            <a:ext cx="918288" cy="8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8886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Шестиугольник 6">
            <a:extLst>
              <a:ext uri="{FF2B5EF4-FFF2-40B4-BE49-F238E27FC236}">
                <a16:creationId xmlns:a16="http://schemas.microsoft.com/office/drawing/2014/main" id="{710656EF-8A3A-4BB7-88E8-8A6D2CF8A45C}"/>
              </a:ext>
            </a:extLst>
          </p:cNvPr>
          <p:cNvSpPr/>
          <p:nvPr/>
        </p:nvSpPr>
        <p:spPr>
          <a:xfrm>
            <a:off x="637581" y="3190592"/>
            <a:ext cx="2618184" cy="761719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math</a:t>
            </a:r>
          </a:p>
        </p:txBody>
      </p:sp>
      <p:sp>
        <p:nvSpPr>
          <p:cNvPr id="8" name="Шестиугольник 7">
            <a:extLst>
              <a:ext uri="{FF2B5EF4-FFF2-40B4-BE49-F238E27FC236}">
                <a16:creationId xmlns:a16="http://schemas.microsoft.com/office/drawing/2014/main" id="{98A360BD-8265-410F-B983-811C8711C565}"/>
              </a:ext>
            </a:extLst>
          </p:cNvPr>
          <p:cNvSpPr/>
          <p:nvPr/>
        </p:nvSpPr>
        <p:spPr>
          <a:xfrm>
            <a:off x="3381970" y="3190593"/>
            <a:ext cx="2506267" cy="761718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literature</a:t>
            </a:r>
          </a:p>
        </p:txBody>
      </p:sp>
      <p:sp>
        <p:nvSpPr>
          <p:cNvPr id="10" name="Шестиугольник 9">
            <a:extLst>
              <a:ext uri="{FF2B5EF4-FFF2-40B4-BE49-F238E27FC236}">
                <a16:creationId xmlns:a16="http://schemas.microsoft.com/office/drawing/2014/main" id="{E444E4AD-4947-43E5-8177-8E55094647E6}"/>
              </a:ext>
            </a:extLst>
          </p:cNvPr>
          <p:cNvSpPr/>
          <p:nvPr/>
        </p:nvSpPr>
        <p:spPr>
          <a:xfrm>
            <a:off x="6047816" y="3190592"/>
            <a:ext cx="2506266" cy="761718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physics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23149139-C0B0-4F95-8DD6-6F3C114F8F64}"/>
              </a:ext>
            </a:extLst>
          </p:cNvPr>
          <p:cNvSpPr>
            <a:spLocks/>
          </p:cNvSpPr>
          <p:nvPr/>
        </p:nvSpPr>
        <p:spPr bwMode="auto">
          <a:xfrm>
            <a:off x="267039" y="1169579"/>
            <a:ext cx="8415385" cy="156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SG" altLang="en-US" sz="32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Microsoft JhengHei Light" panose="020B0304030504040204" pitchFamily="34" charset="-120"/>
                <a:cs typeface="Times New Roman" panose="02020603050405020304" pitchFamily="18" charset="0"/>
              </a:rPr>
              <a:t>1. I like ______because I like reading stories.</a:t>
            </a:r>
            <a:endParaRPr lang="en-GB" altLang="en-US" sz="3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ea typeface="Microsoft JhengHei Light" panose="020B03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3FC624B-C1E5-4621-AA6B-501216045917}"/>
              </a:ext>
            </a:extLst>
          </p:cNvPr>
          <p:cNvSpPr txBox="1">
            <a:spLocks/>
          </p:cNvSpPr>
          <p:nvPr/>
        </p:nvSpPr>
        <p:spPr>
          <a:xfrm>
            <a:off x="1754953" y="423545"/>
            <a:ext cx="5760300" cy="5727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SG" sz="2800" dirty="0">
                <a:solidFill>
                  <a:schemeClr val="bg1"/>
                </a:solidFill>
                <a:latin typeface="Times New Roman" panose="02020603050405020304" pitchFamily="18" charset="0"/>
                <a:ea typeface="Kozuka Mincho Pro H" panose="02020A00000000000000" pitchFamily="18" charset="-128"/>
                <a:cs typeface="Times New Roman" panose="02020603050405020304" pitchFamily="18" charset="0"/>
              </a:rPr>
              <a:t>CHOOSE THE CORRECT ANSWER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Kozuka Mincho Pro H" panose="02020A00000000000000" pitchFamily="18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0" grpId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F25CE0B-FEEC-49EE-9E2F-F9AE5935041C}"/>
              </a:ext>
            </a:extLst>
          </p:cNvPr>
          <p:cNvSpPr/>
          <p:nvPr/>
        </p:nvSpPr>
        <p:spPr>
          <a:xfrm>
            <a:off x="1006612" y="1564465"/>
            <a:ext cx="6953447" cy="118070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7200">
                <a:solidFill>
                  <a:schemeClr val="accent5">
                    <a:lumMod val="7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dobe Garamond Pro Bold" panose="02020702060506020403" pitchFamily="18" charset="0"/>
              </a:rPr>
              <a:t>LESSON 1</a:t>
            </a:r>
            <a:endParaRPr lang="en-US" sz="7200" dirty="0">
              <a:solidFill>
                <a:schemeClr val="accent5">
                  <a:lumMod val="7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Adobe Garamond Pro Bold" panose="02020702060506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2477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Шестиугольник 6">
            <a:extLst>
              <a:ext uri="{FF2B5EF4-FFF2-40B4-BE49-F238E27FC236}">
                <a16:creationId xmlns:a16="http://schemas.microsoft.com/office/drawing/2014/main" id="{710656EF-8A3A-4BB7-88E8-8A6D2CF8A45C}"/>
              </a:ext>
            </a:extLst>
          </p:cNvPr>
          <p:cNvSpPr/>
          <p:nvPr/>
        </p:nvSpPr>
        <p:spPr>
          <a:xfrm>
            <a:off x="3406952" y="3043238"/>
            <a:ext cx="2618184" cy="761719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I.T</a:t>
            </a:r>
          </a:p>
        </p:txBody>
      </p:sp>
      <p:sp>
        <p:nvSpPr>
          <p:cNvPr id="8" name="Шестиугольник 7">
            <a:extLst>
              <a:ext uri="{FF2B5EF4-FFF2-40B4-BE49-F238E27FC236}">
                <a16:creationId xmlns:a16="http://schemas.microsoft.com/office/drawing/2014/main" id="{98A360BD-8265-410F-B983-811C8711C565}"/>
              </a:ext>
            </a:extLst>
          </p:cNvPr>
          <p:cNvSpPr/>
          <p:nvPr/>
        </p:nvSpPr>
        <p:spPr>
          <a:xfrm>
            <a:off x="697661" y="3043238"/>
            <a:ext cx="2506267" cy="761718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biology</a:t>
            </a:r>
          </a:p>
        </p:txBody>
      </p:sp>
      <p:sp>
        <p:nvSpPr>
          <p:cNvPr id="10" name="Шестиугольник 9">
            <a:extLst>
              <a:ext uri="{FF2B5EF4-FFF2-40B4-BE49-F238E27FC236}">
                <a16:creationId xmlns:a16="http://schemas.microsoft.com/office/drawing/2014/main" id="{E444E4AD-4947-43E5-8177-8E55094647E6}"/>
              </a:ext>
            </a:extLst>
          </p:cNvPr>
          <p:cNvSpPr/>
          <p:nvPr/>
        </p:nvSpPr>
        <p:spPr>
          <a:xfrm>
            <a:off x="6228160" y="3019145"/>
            <a:ext cx="2506266" cy="761718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history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23149139-C0B0-4F95-8DD6-6F3C114F8F64}"/>
              </a:ext>
            </a:extLst>
          </p:cNvPr>
          <p:cNvSpPr>
            <a:spLocks/>
          </p:cNvSpPr>
          <p:nvPr/>
        </p:nvSpPr>
        <p:spPr bwMode="auto">
          <a:xfrm>
            <a:off x="702378" y="1137569"/>
            <a:ext cx="8243935" cy="12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SG" altLang="en-US" sz="32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Microsoft JhengHei Light" panose="020B0304030504040204" pitchFamily="34" charset="-120"/>
                <a:cs typeface="Times New Roman" panose="02020603050405020304" pitchFamily="18" charset="0"/>
              </a:rPr>
              <a:t>2. I like to learn about plants and how they grow. I like__________.</a:t>
            </a:r>
            <a:endParaRPr lang="en-GB" altLang="en-US" sz="3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ea typeface="Microsoft JhengHei Light" panose="020B03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3762C81-675A-4B5F-851C-1C0FBB2D0C65}"/>
              </a:ext>
            </a:extLst>
          </p:cNvPr>
          <p:cNvSpPr txBox="1">
            <a:spLocks/>
          </p:cNvSpPr>
          <p:nvPr/>
        </p:nvSpPr>
        <p:spPr>
          <a:xfrm>
            <a:off x="1691850" y="290662"/>
            <a:ext cx="5760300" cy="5727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SG" sz="3200" dirty="0">
                <a:solidFill>
                  <a:schemeClr val="bg1"/>
                </a:solidFill>
                <a:latin typeface="Times New Roman" panose="02020603050405020304" pitchFamily="18" charset="0"/>
                <a:ea typeface="Kozuka Mincho Pro H" panose="02020A00000000000000" pitchFamily="18" charset="-128"/>
                <a:cs typeface="Times New Roman" panose="02020603050405020304" pitchFamily="18" charset="0"/>
              </a:rPr>
              <a:t>CHOOSE THE CORRECT ANSWER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ea typeface="Kozuka Mincho Pro H" panose="02020A00000000000000" pitchFamily="18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362492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0" grpId="0" animBg="1"/>
      <p:bldP spid="10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Шестиугольник 6">
            <a:extLst>
              <a:ext uri="{FF2B5EF4-FFF2-40B4-BE49-F238E27FC236}">
                <a16:creationId xmlns:a16="http://schemas.microsoft.com/office/drawing/2014/main" id="{710656EF-8A3A-4BB7-88E8-8A6D2CF8A45C}"/>
              </a:ext>
            </a:extLst>
          </p:cNvPr>
          <p:cNvSpPr/>
          <p:nvPr/>
        </p:nvSpPr>
        <p:spPr>
          <a:xfrm>
            <a:off x="382758" y="2797088"/>
            <a:ext cx="2618184" cy="761719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math</a:t>
            </a:r>
          </a:p>
        </p:txBody>
      </p:sp>
      <p:sp>
        <p:nvSpPr>
          <p:cNvPr id="8" name="Шестиугольник 7">
            <a:extLst>
              <a:ext uri="{FF2B5EF4-FFF2-40B4-BE49-F238E27FC236}">
                <a16:creationId xmlns:a16="http://schemas.microsoft.com/office/drawing/2014/main" id="{98A360BD-8265-410F-B983-811C8711C565}"/>
              </a:ext>
            </a:extLst>
          </p:cNvPr>
          <p:cNvSpPr/>
          <p:nvPr/>
        </p:nvSpPr>
        <p:spPr>
          <a:xfrm>
            <a:off x="5926332" y="2781160"/>
            <a:ext cx="2506267" cy="761718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I.T</a:t>
            </a:r>
          </a:p>
        </p:txBody>
      </p:sp>
      <p:sp>
        <p:nvSpPr>
          <p:cNvPr id="10" name="Шестиугольник 9">
            <a:extLst>
              <a:ext uri="{FF2B5EF4-FFF2-40B4-BE49-F238E27FC236}">
                <a16:creationId xmlns:a16="http://schemas.microsoft.com/office/drawing/2014/main" id="{E444E4AD-4947-43E5-8177-8E55094647E6}"/>
              </a:ext>
            </a:extLst>
          </p:cNvPr>
          <p:cNvSpPr/>
          <p:nvPr/>
        </p:nvSpPr>
        <p:spPr>
          <a:xfrm>
            <a:off x="3210504" y="2781160"/>
            <a:ext cx="2506266" cy="761718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physics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23149139-C0B0-4F95-8DD6-6F3C114F8F64}"/>
              </a:ext>
            </a:extLst>
          </p:cNvPr>
          <p:cNvSpPr>
            <a:spLocks/>
          </p:cNvSpPr>
          <p:nvPr/>
        </p:nvSpPr>
        <p:spPr bwMode="auto">
          <a:xfrm>
            <a:off x="-69882" y="1312129"/>
            <a:ext cx="9283764" cy="12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SG" altLang="en-US" sz="3200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Microsoft JhengHei Light" panose="020B0304030504040204" pitchFamily="34" charset="-120"/>
                <a:cs typeface="Times New Roman" panose="02020603050405020304" pitchFamily="18" charset="0"/>
              </a:rPr>
              <a:t>3. I like computers. That’s why I like ________.</a:t>
            </a:r>
            <a:endParaRPr lang="en-GB" altLang="en-US" sz="32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ea typeface="Microsoft JhengHei Light" panose="020B03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53B296-2A3D-4906-97B5-59BA64419128}"/>
              </a:ext>
            </a:extLst>
          </p:cNvPr>
          <p:cNvSpPr txBox="1">
            <a:spLocks/>
          </p:cNvSpPr>
          <p:nvPr/>
        </p:nvSpPr>
        <p:spPr>
          <a:xfrm>
            <a:off x="1691850" y="498431"/>
            <a:ext cx="5760300" cy="5727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SG" sz="3200" dirty="0">
                <a:solidFill>
                  <a:schemeClr val="bg1"/>
                </a:solidFill>
                <a:latin typeface="Times New Roman" panose="02020603050405020304" pitchFamily="18" charset="0"/>
                <a:ea typeface="Kozuka Mincho Pro H" panose="02020A00000000000000" pitchFamily="18" charset="-128"/>
                <a:cs typeface="Times New Roman" panose="02020603050405020304" pitchFamily="18" charset="0"/>
              </a:rPr>
              <a:t>CHOOSE THE CORRECT ANSWER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ea typeface="Kozuka Mincho Pro H" panose="02020A00000000000000" pitchFamily="18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275633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0" grpId="0" animBg="1"/>
      <p:bldP spid="10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Шестиугольник 6">
            <a:extLst>
              <a:ext uri="{FF2B5EF4-FFF2-40B4-BE49-F238E27FC236}">
                <a16:creationId xmlns:a16="http://schemas.microsoft.com/office/drawing/2014/main" id="{710656EF-8A3A-4BB7-88E8-8A6D2CF8A45C}"/>
              </a:ext>
            </a:extLst>
          </p:cNvPr>
          <p:cNvSpPr/>
          <p:nvPr/>
        </p:nvSpPr>
        <p:spPr>
          <a:xfrm>
            <a:off x="3089288" y="2915916"/>
            <a:ext cx="2618184" cy="761719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math</a:t>
            </a:r>
          </a:p>
        </p:txBody>
      </p:sp>
      <p:sp>
        <p:nvSpPr>
          <p:cNvPr id="8" name="Шестиугольник 7">
            <a:extLst>
              <a:ext uri="{FF2B5EF4-FFF2-40B4-BE49-F238E27FC236}">
                <a16:creationId xmlns:a16="http://schemas.microsoft.com/office/drawing/2014/main" id="{98A360BD-8265-410F-B983-811C8711C565}"/>
              </a:ext>
            </a:extLst>
          </p:cNvPr>
          <p:cNvSpPr/>
          <p:nvPr/>
        </p:nvSpPr>
        <p:spPr>
          <a:xfrm>
            <a:off x="400295" y="2915917"/>
            <a:ext cx="2506267" cy="761718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geography</a:t>
            </a:r>
          </a:p>
        </p:txBody>
      </p:sp>
      <p:sp>
        <p:nvSpPr>
          <p:cNvPr id="10" name="Шестиугольник 9">
            <a:extLst>
              <a:ext uri="{FF2B5EF4-FFF2-40B4-BE49-F238E27FC236}">
                <a16:creationId xmlns:a16="http://schemas.microsoft.com/office/drawing/2014/main" id="{E444E4AD-4947-43E5-8177-8E55094647E6}"/>
              </a:ext>
            </a:extLst>
          </p:cNvPr>
          <p:cNvSpPr/>
          <p:nvPr/>
        </p:nvSpPr>
        <p:spPr>
          <a:xfrm>
            <a:off x="5890198" y="2915917"/>
            <a:ext cx="2506266" cy="761718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history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23149139-C0B0-4F95-8DD6-6F3C114F8F64}"/>
              </a:ext>
            </a:extLst>
          </p:cNvPr>
          <p:cNvSpPr>
            <a:spLocks/>
          </p:cNvSpPr>
          <p:nvPr/>
        </p:nvSpPr>
        <p:spPr bwMode="auto">
          <a:xfrm>
            <a:off x="341424" y="1225850"/>
            <a:ext cx="9059489" cy="12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SG" altLang="en-US" sz="32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4. I love to learn about mountains and rivers. </a:t>
            </a:r>
          </a:p>
          <a:p>
            <a:pPr eaLnBrk="1" hangingPunct="1"/>
            <a:r>
              <a:rPr lang="en-SG" altLang="en-US" sz="32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I like ________________.</a:t>
            </a:r>
            <a:endParaRPr lang="en-GB" altLang="en-US" sz="32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6681D2D-047D-4C18-A781-4BA9793F58F8}"/>
              </a:ext>
            </a:extLst>
          </p:cNvPr>
          <p:cNvSpPr txBox="1">
            <a:spLocks/>
          </p:cNvSpPr>
          <p:nvPr/>
        </p:nvSpPr>
        <p:spPr>
          <a:xfrm>
            <a:off x="1653429" y="499006"/>
            <a:ext cx="5760300" cy="5727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SG" sz="3200" dirty="0">
                <a:solidFill>
                  <a:schemeClr val="bg1"/>
                </a:solidFill>
                <a:latin typeface="Times New Roman" panose="02020603050405020304" pitchFamily="18" charset="0"/>
                <a:ea typeface="Kozuka Mincho Pro H" panose="02020A00000000000000" pitchFamily="18" charset="-128"/>
                <a:cs typeface="Times New Roman" panose="02020603050405020304" pitchFamily="18" charset="0"/>
              </a:rPr>
              <a:t>CHOOSE THE CORRECT ANSWER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ea typeface="Kozuka Mincho Pro H" panose="02020A00000000000000" pitchFamily="18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181431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0" grpId="0" animBg="1"/>
      <p:bldP spid="10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Шестиугольник 6">
            <a:extLst>
              <a:ext uri="{FF2B5EF4-FFF2-40B4-BE49-F238E27FC236}">
                <a16:creationId xmlns:a16="http://schemas.microsoft.com/office/drawing/2014/main" id="{710656EF-8A3A-4BB7-88E8-8A6D2CF8A45C}"/>
              </a:ext>
            </a:extLst>
          </p:cNvPr>
          <p:cNvSpPr/>
          <p:nvPr/>
        </p:nvSpPr>
        <p:spPr>
          <a:xfrm>
            <a:off x="616638" y="2860033"/>
            <a:ext cx="2618184" cy="761719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literature</a:t>
            </a:r>
          </a:p>
        </p:txBody>
      </p:sp>
      <p:sp>
        <p:nvSpPr>
          <p:cNvPr id="8" name="Шестиугольник 7">
            <a:extLst>
              <a:ext uri="{FF2B5EF4-FFF2-40B4-BE49-F238E27FC236}">
                <a16:creationId xmlns:a16="http://schemas.microsoft.com/office/drawing/2014/main" id="{98A360BD-8265-410F-B983-811C8711C565}"/>
              </a:ext>
            </a:extLst>
          </p:cNvPr>
          <p:cNvSpPr/>
          <p:nvPr/>
        </p:nvSpPr>
        <p:spPr>
          <a:xfrm>
            <a:off x="6036971" y="2803248"/>
            <a:ext cx="2506267" cy="761718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P.E</a:t>
            </a:r>
          </a:p>
        </p:txBody>
      </p:sp>
      <p:sp>
        <p:nvSpPr>
          <p:cNvPr id="10" name="Шестиугольник 9">
            <a:extLst>
              <a:ext uri="{FF2B5EF4-FFF2-40B4-BE49-F238E27FC236}">
                <a16:creationId xmlns:a16="http://schemas.microsoft.com/office/drawing/2014/main" id="{E444E4AD-4947-43E5-8177-8E55094647E6}"/>
              </a:ext>
            </a:extLst>
          </p:cNvPr>
          <p:cNvSpPr/>
          <p:nvPr/>
        </p:nvSpPr>
        <p:spPr>
          <a:xfrm>
            <a:off x="3447198" y="2825853"/>
            <a:ext cx="2506266" cy="761718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geography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23149139-C0B0-4F95-8DD6-6F3C114F8F64}"/>
              </a:ext>
            </a:extLst>
          </p:cNvPr>
          <p:cNvSpPr>
            <a:spLocks/>
          </p:cNvSpPr>
          <p:nvPr/>
        </p:nvSpPr>
        <p:spPr bwMode="auto">
          <a:xfrm>
            <a:off x="697661" y="1212897"/>
            <a:ext cx="8201025" cy="12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SG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I don’t like running and playing sports. </a:t>
            </a:r>
          </a:p>
          <a:p>
            <a:pPr eaLnBrk="1" hangingPunct="1"/>
            <a:r>
              <a:rPr lang="en-SG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don’t like ___________.</a:t>
            </a:r>
            <a:endParaRPr lang="en-GB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12A1DA0-4336-4291-AB4E-5970EEDB6DCE}"/>
              </a:ext>
            </a:extLst>
          </p:cNvPr>
          <p:cNvSpPr txBox="1">
            <a:spLocks/>
          </p:cNvSpPr>
          <p:nvPr/>
        </p:nvSpPr>
        <p:spPr>
          <a:xfrm>
            <a:off x="1529805" y="454466"/>
            <a:ext cx="5760300" cy="5727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SG" sz="3200" dirty="0">
                <a:solidFill>
                  <a:schemeClr val="bg1"/>
                </a:solidFill>
                <a:latin typeface="Times New Roman" panose="02020603050405020304" pitchFamily="18" charset="0"/>
                <a:ea typeface="Kozuka Mincho Pro H" panose="02020A00000000000000" pitchFamily="18" charset="-128"/>
                <a:cs typeface="Times New Roman" panose="02020603050405020304" pitchFamily="18" charset="0"/>
              </a:rPr>
              <a:t>CHOOSE THE CORRECT ANSWER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ea typeface="Kozuka Mincho Pro H" panose="02020A00000000000000" pitchFamily="18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720125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0" grpId="0" animBg="1"/>
      <p:bldP spid="10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Шестиугольник 6">
            <a:extLst>
              <a:ext uri="{FF2B5EF4-FFF2-40B4-BE49-F238E27FC236}">
                <a16:creationId xmlns:a16="http://schemas.microsoft.com/office/drawing/2014/main" id="{710656EF-8A3A-4BB7-88E8-8A6D2CF8A45C}"/>
              </a:ext>
            </a:extLst>
          </p:cNvPr>
          <p:cNvSpPr/>
          <p:nvPr/>
        </p:nvSpPr>
        <p:spPr>
          <a:xfrm>
            <a:off x="585008" y="2928939"/>
            <a:ext cx="2618184" cy="761719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literature</a:t>
            </a:r>
          </a:p>
        </p:txBody>
      </p:sp>
      <p:sp>
        <p:nvSpPr>
          <p:cNvPr id="8" name="Шестиугольник 7">
            <a:extLst>
              <a:ext uri="{FF2B5EF4-FFF2-40B4-BE49-F238E27FC236}">
                <a16:creationId xmlns:a16="http://schemas.microsoft.com/office/drawing/2014/main" id="{98A360BD-8265-410F-B983-811C8711C565}"/>
              </a:ext>
            </a:extLst>
          </p:cNvPr>
          <p:cNvSpPr/>
          <p:nvPr/>
        </p:nvSpPr>
        <p:spPr>
          <a:xfrm>
            <a:off x="3465907" y="2928939"/>
            <a:ext cx="2506267" cy="761718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history</a:t>
            </a:r>
          </a:p>
        </p:txBody>
      </p:sp>
      <p:sp>
        <p:nvSpPr>
          <p:cNvPr id="10" name="Шестиугольник 9">
            <a:extLst>
              <a:ext uri="{FF2B5EF4-FFF2-40B4-BE49-F238E27FC236}">
                <a16:creationId xmlns:a16="http://schemas.microsoft.com/office/drawing/2014/main" id="{E444E4AD-4947-43E5-8177-8E55094647E6}"/>
              </a:ext>
            </a:extLst>
          </p:cNvPr>
          <p:cNvSpPr/>
          <p:nvPr/>
        </p:nvSpPr>
        <p:spPr>
          <a:xfrm>
            <a:off x="6084418" y="2928939"/>
            <a:ext cx="2506266" cy="761718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math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23149139-C0B0-4F95-8DD6-6F3C114F8F64}"/>
              </a:ext>
            </a:extLst>
          </p:cNvPr>
          <p:cNvSpPr>
            <a:spLocks/>
          </p:cNvSpPr>
          <p:nvPr/>
        </p:nvSpPr>
        <p:spPr bwMode="auto">
          <a:xfrm>
            <a:off x="516113" y="1324296"/>
            <a:ext cx="8812445" cy="12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SG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Studying _______helps me learn about countries around the world and famous people in the </a:t>
            </a:r>
            <a:r>
              <a:rPr lang="en-SG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past.</a:t>
            </a:r>
            <a:endParaRPr lang="en-GB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FA20CD-5CF5-4349-84A1-66A5DCC16468}"/>
              </a:ext>
            </a:extLst>
          </p:cNvPr>
          <p:cNvSpPr txBox="1">
            <a:spLocks/>
          </p:cNvSpPr>
          <p:nvPr/>
        </p:nvSpPr>
        <p:spPr>
          <a:xfrm>
            <a:off x="1691850" y="459299"/>
            <a:ext cx="5760300" cy="5727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SG" sz="3200" dirty="0">
                <a:solidFill>
                  <a:schemeClr val="bg1"/>
                </a:solidFill>
                <a:latin typeface="Times New Roman" panose="02020603050405020304" pitchFamily="18" charset="0"/>
                <a:ea typeface="Kozuka Mincho Pro H" panose="02020A00000000000000" pitchFamily="18" charset="-128"/>
                <a:cs typeface="Times New Roman" panose="02020603050405020304" pitchFamily="18" charset="0"/>
              </a:rPr>
              <a:t>CHOOSE THE CORRECT ANSWER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ea typeface="Kozuka Mincho Pro H" panose="02020A00000000000000" pitchFamily="18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666831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0" grpId="0" animBg="1"/>
      <p:bldP spid="10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Шестиугольник 6">
            <a:extLst>
              <a:ext uri="{FF2B5EF4-FFF2-40B4-BE49-F238E27FC236}">
                <a16:creationId xmlns:a16="http://schemas.microsoft.com/office/drawing/2014/main" id="{710656EF-8A3A-4BB7-88E8-8A6D2CF8A45C}"/>
              </a:ext>
            </a:extLst>
          </p:cNvPr>
          <p:cNvSpPr/>
          <p:nvPr/>
        </p:nvSpPr>
        <p:spPr>
          <a:xfrm>
            <a:off x="3147640" y="3005712"/>
            <a:ext cx="2618184" cy="761719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literature</a:t>
            </a:r>
          </a:p>
        </p:txBody>
      </p:sp>
      <p:sp>
        <p:nvSpPr>
          <p:cNvPr id="8" name="Шестиугольник 7">
            <a:extLst>
              <a:ext uri="{FF2B5EF4-FFF2-40B4-BE49-F238E27FC236}">
                <a16:creationId xmlns:a16="http://schemas.microsoft.com/office/drawing/2014/main" id="{98A360BD-8265-410F-B983-811C8711C565}"/>
              </a:ext>
            </a:extLst>
          </p:cNvPr>
          <p:cNvSpPr/>
          <p:nvPr/>
        </p:nvSpPr>
        <p:spPr>
          <a:xfrm>
            <a:off x="402845" y="3005713"/>
            <a:ext cx="2506267" cy="761718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physics</a:t>
            </a:r>
          </a:p>
        </p:txBody>
      </p:sp>
      <p:sp>
        <p:nvSpPr>
          <p:cNvPr id="10" name="Шестиугольник 9">
            <a:extLst>
              <a:ext uri="{FF2B5EF4-FFF2-40B4-BE49-F238E27FC236}">
                <a16:creationId xmlns:a16="http://schemas.microsoft.com/office/drawing/2014/main" id="{E444E4AD-4947-43E5-8177-8E55094647E6}"/>
              </a:ext>
            </a:extLst>
          </p:cNvPr>
          <p:cNvSpPr/>
          <p:nvPr/>
        </p:nvSpPr>
        <p:spPr>
          <a:xfrm>
            <a:off x="6004352" y="2920550"/>
            <a:ext cx="2506266" cy="761718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geography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23149139-C0B0-4F95-8DD6-6F3C114F8F64}"/>
              </a:ext>
            </a:extLst>
          </p:cNvPr>
          <p:cNvSpPr>
            <a:spLocks/>
          </p:cNvSpPr>
          <p:nvPr/>
        </p:nvSpPr>
        <p:spPr bwMode="auto">
          <a:xfrm>
            <a:off x="638789" y="1407956"/>
            <a:ext cx="8505211" cy="12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SG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I love to learn how light, heat, and sound work. I love</a:t>
            </a:r>
            <a:r>
              <a:rPr lang="en-SG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_________.</a:t>
            </a:r>
            <a:endParaRPr lang="en-GB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26A19D5-0066-4D65-8E5C-B7BE56569319}"/>
              </a:ext>
            </a:extLst>
          </p:cNvPr>
          <p:cNvSpPr txBox="1">
            <a:spLocks/>
          </p:cNvSpPr>
          <p:nvPr/>
        </p:nvSpPr>
        <p:spPr>
          <a:xfrm>
            <a:off x="1691849" y="481461"/>
            <a:ext cx="5760300" cy="5727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SG" sz="3200" dirty="0">
                <a:solidFill>
                  <a:schemeClr val="bg1"/>
                </a:solidFill>
                <a:latin typeface="Times New Roman" panose="02020603050405020304" pitchFamily="18" charset="0"/>
                <a:ea typeface="Kozuka Mincho Pro H" panose="02020A00000000000000" pitchFamily="18" charset="-128"/>
                <a:cs typeface="Times New Roman" panose="02020603050405020304" pitchFamily="18" charset="0"/>
              </a:rPr>
              <a:t>CHOOSE THE CORRECT ANSWER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ea typeface="Kozuka Mincho Pro H" panose="02020A00000000000000" pitchFamily="18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693456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0" grpId="0" animBg="1"/>
      <p:bldP spid="10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6B4D6D1-1494-486E-813C-5B8B6E8E68DB}"/>
              </a:ext>
            </a:extLst>
          </p:cNvPr>
          <p:cNvSpPr txBox="1">
            <a:spLocks/>
          </p:cNvSpPr>
          <p:nvPr/>
        </p:nvSpPr>
        <p:spPr>
          <a:xfrm>
            <a:off x="729712" y="1083664"/>
            <a:ext cx="7211420" cy="241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1pPr>
            <a:lvl2pPr marR="0"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2pPr>
            <a:lvl3pPr marR="0"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3pPr>
            <a:lvl4pPr marR="0"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4pPr>
            <a:lvl5pPr marR="0"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5pPr>
            <a:lvl6pPr marR="0"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6pPr>
            <a:lvl7pPr marR="0"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7pPr>
            <a:lvl8pPr marR="0"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8pPr>
            <a:lvl9pPr marR="0"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9pPr>
          </a:lstStyle>
          <a:p>
            <a:pPr>
              <a:buSzPts val="7200"/>
            </a:pPr>
            <a:r>
              <a:rPr lang="en-SG" sz="7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Kozuka Gothic Pro B" panose="020B0800000000000000" pitchFamily="34" charset="-128"/>
                <a:cs typeface="Times New Roman" panose="02020603050405020304" pitchFamily="18" charset="0"/>
              </a:rPr>
              <a:t>LISTENING</a:t>
            </a:r>
          </a:p>
          <a:p>
            <a:endParaRPr lang="en-SG" dirty="0">
              <a:solidFill>
                <a:schemeClr val="accent5">
                  <a:lumMod val="50000"/>
                </a:schemeClr>
              </a:solidFill>
              <a:latin typeface="Amasis MT Pro Black" panose="02040A04050005020304" pitchFamily="18" charset="0"/>
              <a:ea typeface="Kozuka Gothic Pro B" panose="020B0800000000000000" pitchFamily="34" charset="-128"/>
            </a:endParaRPr>
          </a:p>
          <a:p>
            <a:endParaRPr lang="en-US" dirty="0">
              <a:latin typeface="+mn-lt"/>
              <a:ea typeface="Kozuka Gothic Pro B" panose="020B0800000000000000" pitchFamily="34" charset="-128"/>
            </a:endParaRPr>
          </a:p>
        </p:txBody>
      </p:sp>
      <p:pic>
        <p:nvPicPr>
          <p:cNvPr id="3" name="Picture 2" descr="A yellow and blue sign&#10;&#10;Description automatically generated with low confidence">
            <a:extLst>
              <a:ext uri="{FF2B5EF4-FFF2-40B4-BE49-F238E27FC236}">
                <a16:creationId xmlns:a16="http://schemas.microsoft.com/office/drawing/2014/main" id="{47373267-CF68-4054-A4D1-F36F2C2FC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6574"/>
            <a:ext cx="1276915" cy="861428"/>
          </a:xfrm>
          <a:prstGeom prst="rect">
            <a:avLst/>
          </a:prstGeom>
        </p:spPr>
      </p:pic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C49EB90B-24FB-4FD3-92BB-AE41FF0EEC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684" t="17844" r="23847" b="31998"/>
          <a:stretch/>
        </p:blipFill>
        <p:spPr>
          <a:xfrm>
            <a:off x="7481988" y="222236"/>
            <a:ext cx="918288" cy="8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5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F67BAC7-EE3E-4923-B658-D00B76E49142}"/>
              </a:ext>
            </a:extLst>
          </p:cNvPr>
          <p:cNvSpPr/>
          <p:nvPr/>
        </p:nvSpPr>
        <p:spPr>
          <a:xfrm>
            <a:off x="1597718" y="328700"/>
            <a:ext cx="1935955" cy="4714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LISTENING</a:t>
            </a:r>
            <a:endParaRPr lang="en-US" sz="1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2763396E-0B8A-4511-8269-587ED2842E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tretch>
            <a:fillRect/>
          </a:stretch>
        </p:blipFill>
        <p:spPr>
          <a:xfrm>
            <a:off x="1039686" y="332183"/>
            <a:ext cx="521495" cy="5028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B2AC7AB-57B6-4E7C-99D6-0CCE891DB40C}"/>
              </a:ext>
            </a:extLst>
          </p:cNvPr>
          <p:cNvSpPr txBox="1"/>
          <p:nvPr/>
        </p:nvSpPr>
        <p:spPr>
          <a:xfrm>
            <a:off x="3689747" y="332183"/>
            <a:ext cx="36361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SG" sz="1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to Adrian and Sarah talking about school subjects and find who likes more school subject?</a:t>
            </a:r>
            <a:endParaRPr lang="en-US" sz="1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Two people sitting at a table in a library&#10;&#10;Description automatically generated with low confidence">
            <a:extLst>
              <a:ext uri="{FF2B5EF4-FFF2-40B4-BE49-F238E27FC236}">
                <a16:creationId xmlns:a16="http://schemas.microsoft.com/office/drawing/2014/main" id="{E669D4F6-75A1-43E9-8A5F-44FB9F0A8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xmlns="" r:id="rId7"/>
              </a:ext>
            </a:extLst>
          </a:blip>
          <a:stretch>
            <a:fillRect/>
          </a:stretch>
        </p:blipFill>
        <p:spPr>
          <a:xfrm>
            <a:off x="505406" y="920172"/>
            <a:ext cx="2943950" cy="1518772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6A601C9-D098-452B-921C-F21D5D71478C}"/>
              </a:ext>
            </a:extLst>
          </p:cNvPr>
          <p:cNvSpPr/>
          <p:nvPr/>
        </p:nvSpPr>
        <p:spPr>
          <a:xfrm>
            <a:off x="901094" y="2800308"/>
            <a:ext cx="6299504" cy="193439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S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Adrian likes __</a:t>
            </a:r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S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S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Sarah likes history , physics, and ____________.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S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Sarah doesn’t like ________________________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S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Adrian’s favourite subject is ________________</a:t>
            </a:r>
          </a:p>
          <a:p>
            <a:pPr marL="342900" indent="-342900" algn="ctr">
              <a:buAutoNum type="arabicPeriod"/>
            </a:pPr>
            <a:endParaRPr lang="en-S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C2EEA8A-047A-4554-A9EE-0804F11C1C1E}"/>
              </a:ext>
            </a:extLst>
          </p:cNvPr>
          <p:cNvSpPr txBox="1"/>
          <p:nvPr/>
        </p:nvSpPr>
        <p:spPr>
          <a:xfrm>
            <a:off x="3533673" y="2344983"/>
            <a:ext cx="3871733" cy="400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SG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fill in the blanks.</a:t>
            </a:r>
            <a:endParaRPr lang="en-US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0381D66-7B50-4F1D-AC38-93889198E5E2}"/>
              </a:ext>
            </a:extLst>
          </p:cNvPr>
          <p:cNvSpPr/>
          <p:nvPr/>
        </p:nvSpPr>
        <p:spPr>
          <a:xfrm>
            <a:off x="2565695" y="2812583"/>
            <a:ext cx="1032387" cy="4458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</a:t>
            </a:r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53508CC-C9EF-47DA-9A5D-465A1A3F0060}"/>
              </a:ext>
            </a:extLst>
          </p:cNvPr>
          <p:cNvSpPr/>
          <p:nvPr/>
        </p:nvSpPr>
        <p:spPr>
          <a:xfrm>
            <a:off x="4709507" y="3268325"/>
            <a:ext cx="1032387" cy="4458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P.E</a:t>
            </a:r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83F2C0D-B126-4CDC-9936-CCD8DAFEA469}"/>
              </a:ext>
            </a:extLst>
          </p:cNvPr>
          <p:cNvSpPr/>
          <p:nvPr/>
        </p:nvSpPr>
        <p:spPr>
          <a:xfrm>
            <a:off x="2979582" y="3703560"/>
            <a:ext cx="2246118" cy="4458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geography</a:t>
            </a:r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E0FC391-03CE-4714-9046-562E063BC9F9}"/>
              </a:ext>
            </a:extLst>
          </p:cNvPr>
          <p:cNvSpPr/>
          <p:nvPr/>
        </p:nvSpPr>
        <p:spPr>
          <a:xfrm>
            <a:off x="3658920" y="4190407"/>
            <a:ext cx="2246118" cy="4458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P.E</a:t>
            </a:r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FD4C7F6-28B1-4135-B953-0B790F81BC31}"/>
              </a:ext>
            </a:extLst>
          </p:cNvPr>
          <p:cNvSpPr txBox="1"/>
          <p:nvPr/>
        </p:nvSpPr>
        <p:spPr>
          <a:xfrm>
            <a:off x="4020779" y="1303330"/>
            <a:ext cx="3631341" cy="400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SG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Adrian </a:t>
            </a:r>
            <a:r>
              <a:rPr lang="en-SG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likes:</a:t>
            </a:r>
            <a:endParaRPr lang="en-US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F7BEA6-640B-4925-BBC1-0AAD32FB2E6C}"/>
              </a:ext>
            </a:extLst>
          </p:cNvPr>
          <p:cNvSpPr txBox="1"/>
          <p:nvPr/>
        </p:nvSpPr>
        <p:spPr>
          <a:xfrm>
            <a:off x="4020778" y="1811185"/>
            <a:ext cx="3631341" cy="4001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SG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Sarah likes:</a:t>
            </a:r>
            <a:endParaRPr lang="en-US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E2379100-6A92-44F1-907B-D722BEE6577A}"/>
              </a:ext>
            </a:extLst>
          </p:cNvPr>
          <p:cNvSpPr/>
          <p:nvPr/>
        </p:nvSpPr>
        <p:spPr>
          <a:xfrm>
            <a:off x="5279690" y="1269456"/>
            <a:ext cx="1032387" cy="4458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</a:t>
            </a: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A97D3C0-D1B0-4DF0-856C-9BB0E91437ED}"/>
              </a:ext>
            </a:extLst>
          </p:cNvPr>
          <p:cNvSpPr/>
          <p:nvPr/>
        </p:nvSpPr>
        <p:spPr>
          <a:xfrm>
            <a:off x="6123313" y="1774221"/>
            <a:ext cx="1358675" cy="4458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r>
              <a:rPr lang="en-SG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62E6EB74-2F6D-4733-99BA-E61F95A58F73}"/>
              </a:ext>
            </a:extLst>
          </p:cNvPr>
          <p:cNvSpPr/>
          <p:nvPr/>
        </p:nvSpPr>
        <p:spPr>
          <a:xfrm>
            <a:off x="5225701" y="1778566"/>
            <a:ext cx="1358675" cy="4458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Physics,</a:t>
            </a: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F03937A3-5423-4DE8-9FBD-0EF178272BC0}"/>
              </a:ext>
            </a:extLst>
          </p:cNvPr>
          <p:cNvSpPr/>
          <p:nvPr/>
        </p:nvSpPr>
        <p:spPr>
          <a:xfrm>
            <a:off x="7058420" y="1791387"/>
            <a:ext cx="834091" cy="4458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P.E</a:t>
            </a: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D1-TRACK 17">
            <a:hlinkClick r:id="" action="ppaction://media"/>
            <a:extLst>
              <a:ext uri="{FF2B5EF4-FFF2-40B4-BE49-F238E27FC236}">
                <a16:creationId xmlns:a16="http://schemas.microsoft.com/office/drawing/2014/main" id="{4F654897-1709-4840-A00A-08EEB50F62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5884" y="117956"/>
            <a:ext cx="487363" cy="487363"/>
          </a:xfrm>
          <a:prstGeom prst="rect">
            <a:avLst/>
          </a:prstGeom>
        </p:spPr>
      </p:pic>
      <p:pic>
        <p:nvPicPr>
          <p:cNvPr id="27" name="Picture 26" descr="Logo, company name&#10;&#10;Description automatically generated">
            <a:extLst>
              <a:ext uri="{FF2B5EF4-FFF2-40B4-BE49-F238E27FC236}">
                <a16:creationId xmlns:a16="http://schemas.microsoft.com/office/drawing/2014/main" id="{12C43D5E-119F-4E51-B579-B5C454F90D7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2684" t="17844" r="23847" b="31998"/>
          <a:stretch/>
        </p:blipFill>
        <p:spPr>
          <a:xfrm>
            <a:off x="7481988" y="222236"/>
            <a:ext cx="918288" cy="8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96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798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 animBg="1"/>
      <p:bldP spid="20" grpId="0"/>
      <p:bldP spid="21" grpId="0"/>
      <p:bldP spid="22" grpId="0"/>
      <p:bldP spid="23" grpId="0"/>
      <p:bldP spid="26" grpId="0"/>
      <p:bldP spid="28" grpId="0"/>
      <p:bldP spid="29" grpId="0"/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2694" y="341719"/>
            <a:ext cx="701425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SURVEY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803495"/>
              </p:ext>
            </p:extLst>
          </p:nvPr>
        </p:nvGraphicFramePr>
        <p:xfrm>
          <a:off x="912694" y="818987"/>
          <a:ext cx="7455801" cy="3482154"/>
        </p:xfrm>
        <a:graphic>
          <a:graphicData uri="http://schemas.openxmlformats.org/drawingml/2006/table">
            <a:tbl>
              <a:tblPr firstRow="1" firstCol="1" bandRow="1">
                <a:tableStyleId>{BCE74814-4000-4B5C-99B2-AFAB63188A38}</a:tableStyleId>
              </a:tblPr>
              <a:tblGrid>
                <a:gridCol w="2654877">
                  <a:extLst>
                    <a:ext uri="{9D8B030D-6E8A-4147-A177-3AD203B41FA5}">
                      <a16:colId xmlns:a16="http://schemas.microsoft.com/office/drawing/2014/main" val="978489544"/>
                    </a:ext>
                  </a:extLst>
                </a:gridCol>
                <a:gridCol w="2400462">
                  <a:extLst>
                    <a:ext uri="{9D8B030D-6E8A-4147-A177-3AD203B41FA5}">
                      <a16:colId xmlns:a16="http://schemas.microsoft.com/office/drawing/2014/main" val="4223342362"/>
                    </a:ext>
                  </a:extLst>
                </a:gridCol>
                <a:gridCol w="2400462">
                  <a:extLst>
                    <a:ext uri="{9D8B030D-6E8A-4147-A177-3AD203B41FA5}">
                      <a16:colId xmlns:a16="http://schemas.microsoft.com/office/drawing/2014/main" val="3944807971"/>
                    </a:ext>
                  </a:extLst>
                </a:gridCol>
              </a:tblGrid>
              <a:tr h="34240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friend’s 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Subject(s)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7786930"/>
                  </a:ext>
                </a:extLst>
              </a:tr>
              <a:tr h="3424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like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doesn’t 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like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1968623"/>
                  </a:ext>
                </a:extLst>
              </a:tr>
              <a:tr h="342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24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Lan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math, music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b="0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physics 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367402"/>
                  </a:ext>
                </a:extLst>
              </a:tr>
              <a:tr h="342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2…….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2785065"/>
                  </a:ext>
                </a:extLst>
              </a:tr>
              <a:tr h="342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3…….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7109069"/>
                  </a:ext>
                </a:extLst>
              </a:tr>
              <a:tr h="342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4…….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6204025"/>
                  </a:ext>
                </a:extLst>
              </a:tr>
              <a:tr h="342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5…….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9631693"/>
                  </a:ext>
                </a:extLst>
              </a:tr>
              <a:tr h="342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097128"/>
                  </a:ext>
                </a:extLst>
              </a:tr>
              <a:tr h="342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9032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60141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ED1C8DC-CBA3-4570-BAE3-78410440F4B6}"/>
              </a:ext>
            </a:extLst>
          </p:cNvPr>
          <p:cNvSpPr txBox="1">
            <a:spLocks/>
          </p:cNvSpPr>
          <p:nvPr/>
        </p:nvSpPr>
        <p:spPr>
          <a:xfrm>
            <a:off x="729712" y="751754"/>
            <a:ext cx="7211420" cy="241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1pPr>
            <a:lvl2pPr marR="0"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2pPr>
            <a:lvl3pPr marR="0"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3pPr>
            <a:lvl4pPr marR="0"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4pPr>
            <a:lvl5pPr marR="0"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5pPr>
            <a:lvl6pPr marR="0"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6pPr>
            <a:lvl7pPr marR="0"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7pPr>
            <a:lvl8pPr marR="0"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8pPr>
            <a:lvl9pPr marR="0"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9pPr>
          </a:lstStyle>
          <a:p>
            <a:r>
              <a:rPr lang="en-SG" sz="6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Kozuka Gothic Pro B" panose="020B0800000000000000" pitchFamily="34" charset="-128"/>
                <a:cs typeface="Times New Roman" panose="02020603050405020304" pitchFamily="18" charset="0"/>
              </a:rPr>
              <a:t>HOMEWORK</a:t>
            </a:r>
          </a:p>
          <a:p>
            <a:endParaRPr lang="en-SG" sz="6600" dirty="0">
              <a:solidFill>
                <a:schemeClr val="accent5">
                  <a:lumMod val="50000"/>
                </a:schemeClr>
              </a:solidFill>
              <a:latin typeface="Algerian" panose="04020705040A02060702" pitchFamily="82" charset="0"/>
              <a:ea typeface="Kozuka Gothic Pro B" panose="020B0800000000000000" pitchFamily="34" charset="-128"/>
            </a:endParaRPr>
          </a:p>
          <a:p>
            <a:endParaRPr lang="en-SG" dirty="0">
              <a:solidFill>
                <a:schemeClr val="accent5">
                  <a:lumMod val="50000"/>
                </a:schemeClr>
              </a:solidFill>
              <a:latin typeface="Amasis MT Pro Black" panose="02040A04050005020304" pitchFamily="18" charset="0"/>
              <a:ea typeface="Kozuka Gothic Pro B" panose="020B0800000000000000" pitchFamily="34" charset="-128"/>
            </a:endParaRPr>
          </a:p>
          <a:p>
            <a:endParaRPr lang="en-US" dirty="0">
              <a:latin typeface="+mn-lt"/>
              <a:ea typeface="Kozuka Gothic Pro B" panose="020B0800000000000000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A48380-BB5C-46E9-BD0C-382A6A7AA327}"/>
              </a:ext>
            </a:extLst>
          </p:cNvPr>
          <p:cNvSpPr txBox="1"/>
          <p:nvPr/>
        </p:nvSpPr>
        <p:spPr>
          <a:xfrm>
            <a:off x="729713" y="1703619"/>
            <a:ext cx="767056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Learn by heart the new words about subjects.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Practice asking and answering about school subjects, using some phrases/ sentences to pass your turn.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Do exercises in Workbook: Lesson 1 - New words (page 8) and Listening (page 9).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Prepare: Lesson 1 - Grammar (page 15- SB).</a:t>
            </a:r>
          </a:p>
        </p:txBody>
      </p:sp>
      <p:pic>
        <p:nvPicPr>
          <p:cNvPr id="5" name="Picture 4" descr="A yellow and blue sign&#10;&#10;Description automatically generated with low confidence">
            <a:extLst>
              <a:ext uri="{FF2B5EF4-FFF2-40B4-BE49-F238E27FC236}">
                <a16:creationId xmlns:a16="http://schemas.microsoft.com/office/drawing/2014/main" id="{262F4202-DDB9-4061-A5CC-66104E2ED6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799"/>
            <a:ext cx="1276915" cy="861428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20760E45-D03E-45BC-A356-97E91B1724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684" t="17844" r="23847" b="31998"/>
          <a:stretch/>
        </p:blipFill>
        <p:spPr>
          <a:xfrm>
            <a:off x="7481988" y="222236"/>
            <a:ext cx="918288" cy="8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49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63D98-A77D-4A48-8CA3-A18F3E35E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2432" y="456181"/>
            <a:ext cx="7208700" cy="1918800"/>
          </a:xfrm>
        </p:spPr>
        <p:txBody>
          <a:bodyPr/>
          <a:lstStyle/>
          <a:p>
            <a:r>
              <a:rPr lang="en-S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Kozuka Gothic Pro B" panose="020B0800000000000000" pitchFamily="34" charset="-128"/>
                <a:cs typeface="Times New Roman" panose="02020603050405020304" pitchFamily="18" charset="0"/>
              </a:rPr>
              <a:t>WARM UP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Kozuka Gothic Pro B" panose="020B0800000000000000" pitchFamily="34" charset="-128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8C3668-99E6-4EB2-906E-AB61DB4269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4155" y="2374981"/>
            <a:ext cx="7250397" cy="1768756"/>
          </a:xfrm>
        </p:spPr>
        <p:txBody>
          <a:bodyPr/>
          <a:lstStyle/>
          <a:p>
            <a:r>
              <a:rPr lang="en-SG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 to a song and answer the </a:t>
            </a:r>
            <a:r>
              <a:rPr lang="en-SG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question.</a:t>
            </a:r>
            <a:endParaRPr lang="en-SG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SG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SG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SG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they like about their school?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BA0C4DFD-AA20-4E14-A4E3-19DF39AEC2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684" t="17844" r="23847" b="31998"/>
          <a:stretch/>
        </p:blipFill>
        <p:spPr>
          <a:xfrm>
            <a:off x="7481988" y="222236"/>
            <a:ext cx="918288" cy="861428"/>
          </a:xfrm>
          <a:prstGeom prst="rect">
            <a:avLst/>
          </a:prstGeom>
        </p:spPr>
      </p:pic>
      <p:pic>
        <p:nvPicPr>
          <p:cNvPr id="7" name="Picture 6" descr="A yellow and blue sign&#10;&#10;Description automatically generated with low confidence">
            <a:extLst>
              <a:ext uri="{FF2B5EF4-FFF2-40B4-BE49-F238E27FC236}">
                <a16:creationId xmlns:a16="http://schemas.microsoft.com/office/drawing/2014/main" id="{1C4DA7A2-4047-4FA2-A4E4-2C90773E8A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011" y="344634"/>
            <a:ext cx="1276915" cy="8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952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35CDF-30B5-4E10-B9F0-62B2562CE7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5CF1BD-C34B-43DC-9916-C346ABE123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My School - Học Tiếng Anh Qua Bài Hát (1)">
            <a:hlinkClick r:id="" action="ppaction://media"/>
            <a:extLst>
              <a:ext uri="{FF2B5EF4-FFF2-40B4-BE49-F238E27FC236}">
                <a16:creationId xmlns:a16="http://schemas.microsoft.com/office/drawing/2014/main" id="{0B2605FC-2FAE-429F-B963-723DFF707BB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7600" y="711249"/>
            <a:ext cx="6615113" cy="3721001"/>
          </a:xfrm>
          <a:prstGeom prst="rect">
            <a:avLst/>
          </a:prstGeom>
        </p:spPr>
      </p:pic>
      <p:pic>
        <p:nvPicPr>
          <p:cNvPr id="5" name="Picture 4" descr="A yellow and blue sign&#10;&#10;Description automatically generated with low confidence">
            <a:extLst>
              <a:ext uri="{FF2B5EF4-FFF2-40B4-BE49-F238E27FC236}">
                <a16:creationId xmlns:a16="http://schemas.microsoft.com/office/drawing/2014/main" id="{16D896DA-EEC3-4311-847D-D418C0A893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78" y="167072"/>
            <a:ext cx="1276915" cy="8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79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9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6B4D6D1-1494-486E-813C-5B8B6E8E68DB}"/>
              </a:ext>
            </a:extLst>
          </p:cNvPr>
          <p:cNvSpPr txBox="1">
            <a:spLocks/>
          </p:cNvSpPr>
          <p:nvPr/>
        </p:nvSpPr>
        <p:spPr>
          <a:xfrm>
            <a:off x="770847" y="2056292"/>
            <a:ext cx="7211420" cy="241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1pPr>
            <a:lvl2pPr marR="0"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2pPr>
            <a:lvl3pPr marR="0"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3pPr>
            <a:lvl4pPr marR="0"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4pPr>
            <a:lvl5pPr marR="0"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5pPr>
            <a:lvl6pPr marR="0"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6pPr>
            <a:lvl7pPr marR="0"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7pPr>
            <a:lvl8pPr marR="0"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8pPr>
            <a:lvl9pPr marR="0"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9pPr>
          </a:lstStyle>
          <a:p>
            <a:pPr>
              <a:buSzPts val="7200"/>
            </a:pPr>
            <a:r>
              <a:rPr lang="en-SG" sz="7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Kozuka Gothic Pro B" panose="020B0800000000000000" pitchFamily="34" charset="-128"/>
                <a:cs typeface="Times New Roman" panose="02020603050405020304" pitchFamily="18" charset="0"/>
              </a:rPr>
              <a:t>NEW WORDS</a:t>
            </a:r>
          </a:p>
          <a:p>
            <a:endParaRPr lang="en-SG" dirty="0">
              <a:solidFill>
                <a:schemeClr val="accent5">
                  <a:lumMod val="50000"/>
                </a:schemeClr>
              </a:solidFill>
              <a:latin typeface="Amasis MT Pro Black" panose="02040A04050005020304" pitchFamily="18" charset="0"/>
              <a:ea typeface="Kozuka Gothic Pro B" panose="020B0800000000000000" pitchFamily="34" charset="-128"/>
            </a:endParaRPr>
          </a:p>
          <a:p>
            <a:endParaRPr lang="en-US" dirty="0">
              <a:latin typeface="+mn-lt"/>
              <a:ea typeface="Kozuka Gothic Pro B" panose="020B0800000000000000" pitchFamily="34" charset="-128"/>
            </a:endParaRPr>
          </a:p>
        </p:txBody>
      </p:sp>
      <p:pic>
        <p:nvPicPr>
          <p:cNvPr id="3" name="Picture 2" descr="A yellow and blue sign&#10;&#10;Description automatically generated with low confidence">
            <a:extLst>
              <a:ext uri="{FF2B5EF4-FFF2-40B4-BE49-F238E27FC236}">
                <a16:creationId xmlns:a16="http://schemas.microsoft.com/office/drawing/2014/main" id="{47373267-CF68-4054-A4D1-F36F2C2FC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6574"/>
            <a:ext cx="1276915" cy="861428"/>
          </a:xfrm>
          <a:prstGeom prst="rect">
            <a:avLst/>
          </a:prstGeom>
        </p:spPr>
      </p:pic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C49EB90B-24FB-4FD3-92BB-AE41FF0EEC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684" t="17844" r="23847" b="31998"/>
          <a:stretch/>
        </p:blipFill>
        <p:spPr>
          <a:xfrm>
            <a:off x="7481988" y="222236"/>
            <a:ext cx="918288" cy="8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55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6" name="Google Shape;2016;p27">
            <a:hlinkClick r:id="rId4" action="ppaction://hlinksldjump"/>
          </p:cNvPr>
          <p:cNvSpPr/>
          <p:nvPr/>
        </p:nvSpPr>
        <p:spPr>
          <a:xfrm rot="-2700000">
            <a:off x="945786" y="642199"/>
            <a:ext cx="170978" cy="170978"/>
          </a:xfrm>
          <a:prstGeom prst="halfFrame">
            <a:avLst>
              <a:gd name="adj1" fmla="val 33333"/>
              <a:gd name="adj2" fmla="val 3333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18" name="Google Shape;2018;p27"/>
          <p:cNvGrpSpPr/>
          <p:nvPr/>
        </p:nvGrpSpPr>
        <p:grpSpPr>
          <a:xfrm>
            <a:off x="8569288" y="4423863"/>
            <a:ext cx="194021" cy="191487"/>
            <a:chOff x="6232000" y="1435050"/>
            <a:chExt cx="488225" cy="481850"/>
          </a:xfrm>
        </p:grpSpPr>
        <p:sp>
          <p:nvSpPr>
            <p:cNvPr id="2019" name="Google Shape;2019;p27"/>
            <p:cNvSpPr/>
            <p:nvPr/>
          </p:nvSpPr>
          <p:spPr>
            <a:xfrm>
              <a:off x="6578000" y="1463375"/>
              <a:ext cx="83150" cy="78250"/>
            </a:xfrm>
            <a:custGeom>
              <a:avLst/>
              <a:gdLst/>
              <a:ahLst/>
              <a:cxnLst/>
              <a:rect l="l" t="t" r="r" b="b"/>
              <a:pathLst>
                <a:path w="3326" h="3130" extrusionOk="0">
                  <a:moveTo>
                    <a:pt x="482" y="1"/>
                  </a:moveTo>
                  <a:cubicBezTo>
                    <a:pt x="280" y="1"/>
                    <a:pt x="95" y="114"/>
                    <a:pt x="1" y="293"/>
                  </a:cubicBezTo>
                  <a:lnTo>
                    <a:pt x="3322" y="3130"/>
                  </a:lnTo>
                  <a:lnTo>
                    <a:pt x="3322" y="564"/>
                  </a:lnTo>
                  <a:cubicBezTo>
                    <a:pt x="3325" y="253"/>
                    <a:pt x="3072" y="1"/>
                    <a:pt x="2761" y="1"/>
                  </a:cubicBezTo>
                  <a:cubicBezTo>
                    <a:pt x="2760" y="1"/>
                    <a:pt x="2758" y="1"/>
                    <a:pt x="2756" y="1"/>
                  </a:cubicBezTo>
                  <a:lnTo>
                    <a:pt x="497" y="1"/>
                  </a:lnTo>
                  <a:cubicBezTo>
                    <a:pt x="492" y="1"/>
                    <a:pt x="487" y="1"/>
                    <a:pt x="482" y="1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0" name="Google Shape;2020;p27"/>
            <p:cNvSpPr/>
            <p:nvPr/>
          </p:nvSpPr>
          <p:spPr>
            <a:xfrm>
              <a:off x="6421725" y="1773850"/>
              <a:ext cx="112950" cy="143050"/>
            </a:xfrm>
            <a:custGeom>
              <a:avLst/>
              <a:gdLst/>
              <a:ahLst/>
              <a:cxnLst/>
              <a:rect l="l" t="t" r="r" b="b"/>
              <a:pathLst>
                <a:path w="4518" h="5722" extrusionOk="0">
                  <a:moveTo>
                    <a:pt x="2822" y="1130"/>
                  </a:moveTo>
                  <a:cubicBezTo>
                    <a:pt x="3325" y="1130"/>
                    <a:pt x="3578" y="1738"/>
                    <a:pt x="3222" y="2093"/>
                  </a:cubicBezTo>
                  <a:cubicBezTo>
                    <a:pt x="3106" y="2209"/>
                    <a:pt x="2964" y="2260"/>
                    <a:pt x="2825" y="2260"/>
                  </a:cubicBezTo>
                  <a:cubicBezTo>
                    <a:pt x="2535" y="2260"/>
                    <a:pt x="2259" y="2036"/>
                    <a:pt x="2259" y="1696"/>
                  </a:cubicBezTo>
                  <a:cubicBezTo>
                    <a:pt x="2259" y="1383"/>
                    <a:pt x="2509" y="1130"/>
                    <a:pt x="2822" y="1130"/>
                  </a:cubicBezTo>
                  <a:close/>
                  <a:moveTo>
                    <a:pt x="0" y="1"/>
                  </a:moveTo>
                  <a:lnTo>
                    <a:pt x="0" y="5722"/>
                  </a:lnTo>
                  <a:lnTo>
                    <a:pt x="4517" y="5722"/>
                  </a:lnTo>
                  <a:lnTo>
                    <a:pt x="4517" y="1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1" name="Google Shape;2021;p27"/>
            <p:cNvSpPr/>
            <p:nvPr/>
          </p:nvSpPr>
          <p:spPr>
            <a:xfrm>
              <a:off x="6448975" y="1632700"/>
              <a:ext cx="56475" cy="56475"/>
            </a:xfrm>
            <a:custGeom>
              <a:avLst/>
              <a:gdLst/>
              <a:ahLst/>
              <a:cxnLst/>
              <a:rect l="l" t="t" r="r" b="b"/>
              <a:pathLst>
                <a:path w="2259" h="2259" extrusionOk="0">
                  <a:moveTo>
                    <a:pt x="0" y="0"/>
                  </a:moveTo>
                  <a:lnTo>
                    <a:pt x="0" y="2259"/>
                  </a:lnTo>
                  <a:lnTo>
                    <a:pt x="2259" y="2259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2" name="Google Shape;2022;p27"/>
            <p:cNvSpPr/>
            <p:nvPr/>
          </p:nvSpPr>
          <p:spPr>
            <a:xfrm>
              <a:off x="6232000" y="1435050"/>
              <a:ext cx="488225" cy="237825"/>
            </a:xfrm>
            <a:custGeom>
              <a:avLst/>
              <a:gdLst/>
              <a:ahLst/>
              <a:cxnLst/>
              <a:rect l="l" t="t" r="r" b="b"/>
              <a:pathLst>
                <a:path w="19529" h="9513" extrusionOk="0">
                  <a:moveTo>
                    <a:pt x="9821" y="0"/>
                  </a:moveTo>
                  <a:cubicBezTo>
                    <a:pt x="9559" y="0"/>
                    <a:pt x="9297" y="92"/>
                    <a:pt x="9086" y="276"/>
                  </a:cubicBezTo>
                  <a:lnTo>
                    <a:pt x="531" y="7521"/>
                  </a:lnTo>
                  <a:cubicBezTo>
                    <a:pt x="61" y="7921"/>
                    <a:pt x="1" y="8626"/>
                    <a:pt x="395" y="9099"/>
                  </a:cubicBezTo>
                  <a:cubicBezTo>
                    <a:pt x="620" y="9369"/>
                    <a:pt x="942" y="9508"/>
                    <a:pt x="1266" y="9508"/>
                  </a:cubicBezTo>
                  <a:cubicBezTo>
                    <a:pt x="1525" y="9508"/>
                    <a:pt x="1785" y="9419"/>
                    <a:pt x="1997" y="9237"/>
                  </a:cubicBezTo>
                  <a:lnTo>
                    <a:pt x="9821" y="2622"/>
                  </a:lnTo>
                  <a:lnTo>
                    <a:pt x="17544" y="9240"/>
                  </a:lnTo>
                  <a:cubicBezTo>
                    <a:pt x="17759" y="9425"/>
                    <a:pt x="18019" y="9513"/>
                    <a:pt x="18278" y="9513"/>
                  </a:cubicBezTo>
                  <a:cubicBezTo>
                    <a:pt x="18661" y="9513"/>
                    <a:pt x="19039" y="9318"/>
                    <a:pt x="19252" y="8954"/>
                  </a:cubicBezTo>
                  <a:cubicBezTo>
                    <a:pt x="19529" y="8482"/>
                    <a:pt x="19430" y="7879"/>
                    <a:pt x="19014" y="7524"/>
                  </a:cubicBezTo>
                  <a:lnTo>
                    <a:pt x="10555" y="276"/>
                  </a:lnTo>
                  <a:cubicBezTo>
                    <a:pt x="10345" y="92"/>
                    <a:pt x="10083" y="0"/>
                    <a:pt x="9821" y="0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3" name="Google Shape;2023;p27"/>
            <p:cNvSpPr/>
            <p:nvPr/>
          </p:nvSpPr>
          <p:spPr>
            <a:xfrm>
              <a:off x="6291025" y="1537700"/>
              <a:ext cx="369800" cy="379200"/>
            </a:xfrm>
            <a:custGeom>
              <a:avLst/>
              <a:gdLst/>
              <a:ahLst/>
              <a:cxnLst/>
              <a:rect l="l" t="t" r="r" b="b"/>
              <a:pathLst>
                <a:path w="14792" h="15168" extrusionOk="0">
                  <a:moveTo>
                    <a:pt x="9143" y="2671"/>
                  </a:moveTo>
                  <a:cubicBezTo>
                    <a:pt x="9453" y="2671"/>
                    <a:pt x="9706" y="2924"/>
                    <a:pt x="9706" y="3237"/>
                  </a:cubicBezTo>
                  <a:lnTo>
                    <a:pt x="9706" y="6625"/>
                  </a:lnTo>
                  <a:cubicBezTo>
                    <a:pt x="9706" y="6935"/>
                    <a:pt x="9453" y="7188"/>
                    <a:pt x="9143" y="7188"/>
                  </a:cubicBezTo>
                  <a:lnTo>
                    <a:pt x="5755" y="7188"/>
                  </a:lnTo>
                  <a:cubicBezTo>
                    <a:pt x="5442" y="7188"/>
                    <a:pt x="5189" y="6935"/>
                    <a:pt x="5189" y="6625"/>
                  </a:cubicBezTo>
                  <a:lnTo>
                    <a:pt x="5189" y="3237"/>
                  </a:lnTo>
                  <a:cubicBezTo>
                    <a:pt x="5189" y="2924"/>
                    <a:pt x="5442" y="2671"/>
                    <a:pt x="5755" y="2671"/>
                  </a:cubicBezTo>
                  <a:close/>
                  <a:moveTo>
                    <a:pt x="7448" y="0"/>
                  </a:moveTo>
                  <a:lnTo>
                    <a:pt x="4" y="6291"/>
                  </a:lnTo>
                  <a:lnTo>
                    <a:pt x="4" y="14605"/>
                  </a:lnTo>
                  <a:cubicBezTo>
                    <a:pt x="1" y="14913"/>
                    <a:pt x="254" y="15168"/>
                    <a:pt x="564" y="15168"/>
                  </a:cubicBezTo>
                  <a:cubicBezTo>
                    <a:pt x="566" y="15168"/>
                    <a:pt x="568" y="15168"/>
                    <a:pt x="570" y="15168"/>
                  </a:cubicBezTo>
                  <a:lnTo>
                    <a:pt x="4060" y="15168"/>
                  </a:lnTo>
                  <a:lnTo>
                    <a:pt x="4060" y="8883"/>
                  </a:lnTo>
                  <a:cubicBezTo>
                    <a:pt x="4060" y="8570"/>
                    <a:pt x="4313" y="8317"/>
                    <a:pt x="4626" y="8317"/>
                  </a:cubicBezTo>
                  <a:lnTo>
                    <a:pt x="10272" y="8317"/>
                  </a:lnTo>
                  <a:cubicBezTo>
                    <a:pt x="10582" y="8317"/>
                    <a:pt x="10835" y="8570"/>
                    <a:pt x="10835" y="8883"/>
                  </a:cubicBezTo>
                  <a:lnTo>
                    <a:pt x="10835" y="15168"/>
                  </a:lnTo>
                  <a:lnTo>
                    <a:pt x="14223" y="15168"/>
                  </a:lnTo>
                  <a:cubicBezTo>
                    <a:pt x="14225" y="15168"/>
                    <a:pt x="14227" y="15168"/>
                    <a:pt x="14228" y="15168"/>
                  </a:cubicBezTo>
                  <a:cubicBezTo>
                    <a:pt x="14539" y="15168"/>
                    <a:pt x="14792" y="14913"/>
                    <a:pt x="14789" y="14605"/>
                  </a:cubicBezTo>
                  <a:lnTo>
                    <a:pt x="14789" y="6291"/>
                  </a:lnTo>
                  <a:lnTo>
                    <a:pt x="7448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024" name="Google Shape;2024;p27">
            <a:hlinkClick r:id="rId5" action="ppaction://hlinksldjump"/>
          </p:cNvPr>
          <p:cNvSpPr txBox="1"/>
          <p:nvPr/>
        </p:nvSpPr>
        <p:spPr>
          <a:xfrm>
            <a:off x="8416250" y="607452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01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5" name="Google Shape;2025;p27">
            <a:hlinkClick r:id="" action="ppaction://noaction"/>
          </p:cNvPr>
          <p:cNvSpPr txBox="1"/>
          <p:nvPr/>
        </p:nvSpPr>
        <p:spPr>
          <a:xfrm>
            <a:off x="8416250" y="117177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02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6" name="Google Shape;2026;p27">
            <a:hlinkClick r:id="" action="ppaction://noaction"/>
          </p:cNvPr>
          <p:cNvSpPr txBox="1"/>
          <p:nvPr/>
        </p:nvSpPr>
        <p:spPr>
          <a:xfrm>
            <a:off x="8416250" y="1709824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03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7" name="Google Shape;2027;p27">
            <a:hlinkClick r:id="" action="ppaction://noaction"/>
          </p:cNvPr>
          <p:cNvSpPr txBox="1"/>
          <p:nvPr/>
        </p:nvSpPr>
        <p:spPr>
          <a:xfrm>
            <a:off x="8416250" y="2263998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 dirty="0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04</a:t>
            </a:r>
            <a:endParaRPr sz="1500" b="1" dirty="0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8" name="Google Shape;2028;p27">
            <a:hlinkClick r:id="" action="ppaction://noaction"/>
          </p:cNvPr>
          <p:cNvSpPr txBox="1"/>
          <p:nvPr/>
        </p:nvSpPr>
        <p:spPr>
          <a:xfrm>
            <a:off x="8416250" y="283429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05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9" name="Google Shape;2029;p27">
            <a:hlinkClick r:id="" action="ppaction://noaction"/>
          </p:cNvPr>
          <p:cNvSpPr txBox="1"/>
          <p:nvPr/>
        </p:nvSpPr>
        <p:spPr>
          <a:xfrm>
            <a:off x="8416250" y="3396535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06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30" name="Google Shape;2030;p27">
            <a:hlinkClick r:id="rId4" action="ppaction://hlinksldjump"/>
          </p:cNvPr>
          <p:cNvSpPr/>
          <p:nvPr/>
        </p:nvSpPr>
        <p:spPr>
          <a:xfrm>
            <a:off x="8473075" y="4372025"/>
            <a:ext cx="443400" cy="295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1068" y="2252872"/>
            <a:ext cx="2403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600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600" dirty="0">
              <a:solidFill>
                <a:schemeClr val="accent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71068" y="1536678"/>
            <a:ext cx="2583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 (n)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B0B9556-FFBA-4524-B7C5-0222BE4CFBA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005" t="13264" r="13727" b="18836"/>
          <a:stretch/>
        </p:blipFill>
        <p:spPr>
          <a:xfrm>
            <a:off x="1031275" y="907318"/>
            <a:ext cx="3065314" cy="2839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23" descr="Logo, company name&#10;&#10;Description automatically generated">
            <a:extLst>
              <a:ext uri="{FF2B5EF4-FFF2-40B4-BE49-F238E27FC236}">
                <a16:creationId xmlns:a16="http://schemas.microsoft.com/office/drawing/2014/main" id="{15922C70-DB5D-4E64-8AAD-DE8E13C27B0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2684" t="17844" r="23847" b="31998"/>
          <a:stretch/>
        </p:blipFill>
        <p:spPr>
          <a:xfrm>
            <a:off x="7481988" y="222236"/>
            <a:ext cx="918288" cy="861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bject162916967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6" name="Google Shape;2016;p27">
            <a:hlinkClick r:id="rId4" action="ppaction://hlinksldjump"/>
          </p:cNvPr>
          <p:cNvSpPr/>
          <p:nvPr/>
        </p:nvSpPr>
        <p:spPr>
          <a:xfrm rot="-2700000">
            <a:off x="945786" y="642199"/>
            <a:ext cx="170978" cy="170978"/>
          </a:xfrm>
          <a:prstGeom prst="halfFrame">
            <a:avLst>
              <a:gd name="adj1" fmla="val 33333"/>
              <a:gd name="adj2" fmla="val 3333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18" name="Google Shape;2018;p27"/>
          <p:cNvGrpSpPr/>
          <p:nvPr/>
        </p:nvGrpSpPr>
        <p:grpSpPr>
          <a:xfrm>
            <a:off x="8569288" y="4423863"/>
            <a:ext cx="194021" cy="191487"/>
            <a:chOff x="6232000" y="1435050"/>
            <a:chExt cx="488225" cy="481850"/>
          </a:xfrm>
        </p:grpSpPr>
        <p:sp>
          <p:nvSpPr>
            <p:cNvPr id="2019" name="Google Shape;2019;p27"/>
            <p:cNvSpPr/>
            <p:nvPr/>
          </p:nvSpPr>
          <p:spPr>
            <a:xfrm>
              <a:off x="6578000" y="1463375"/>
              <a:ext cx="83150" cy="78250"/>
            </a:xfrm>
            <a:custGeom>
              <a:avLst/>
              <a:gdLst/>
              <a:ahLst/>
              <a:cxnLst/>
              <a:rect l="l" t="t" r="r" b="b"/>
              <a:pathLst>
                <a:path w="3326" h="3130" extrusionOk="0">
                  <a:moveTo>
                    <a:pt x="482" y="1"/>
                  </a:moveTo>
                  <a:cubicBezTo>
                    <a:pt x="280" y="1"/>
                    <a:pt x="95" y="114"/>
                    <a:pt x="1" y="293"/>
                  </a:cubicBezTo>
                  <a:lnTo>
                    <a:pt x="3322" y="3130"/>
                  </a:lnTo>
                  <a:lnTo>
                    <a:pt x="3322" y="564"/>
                  </a:lnTo>
                  <a:cubicBezTo>
                    <a:pt x="3325" y="253"/>
                    <a:pt x="3072" y="1"/>
                    <a:pt x="2761" y="1"/>
                  </a:cubicBezTo>
                  <a:cubicBezTo>
                    <a:pt x="2760" y="1"/>
                    <a:pt x="2758" y="1"/>
                    <a:pt x="2756" y="1"/>
                  </a:cubicBezTo>
                  <a:lnTo>
                    <a:pt x="497" y="1"/>
                  </a:lnTo>
                  <a:cubicBezTo>
                    <a:pt x="492" y="1"/>
                    <a:pt x="487" y="1"/>
                    <a:pt x="482" y="1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0" name="Google Shape;2020;p27"/>
            <p:cNvSpPr/>
            <p:nvPr/>
          </p:nvSpPr>
          <p:spPr>
            <a:xfrm>
              <a:off x="6421725" y="1773850"/>
              <a:ext cx="112950" cy="143050"/>
            </a:xfrm>
            <a:custGeom>
              <a:avLst/>
              <a:gdLst/>
              <a:ahLst/>
              <a:cxnLst/>
              <a:rect l="l" t="t" r="r" b="b"/>
              <a:pathLst>
                <a:path w="4518" h="5722" extrusionOk="0">
                  <a:moveTo>
                    <a:pt x="2822" y="1130"/>
                  </a:moveTo>
                  <a:cubicBezTo>
                    <a:pt x="3325" y="1130"/>
                    <a:pt x="3578" y="1738"/>
                    <a:pt x="3222" y="2093"/>
                  </a:cubicBezTo>
                  <a:cubicBezTo>
                    <a:pt x="3106" y="2209"/>
                    <a:pt x="2964" y="2260"/>
                    <a:pt x="2825" y="2260"/>
                  </a:cubicBezTo>
                  <a:cubicBezTo>
                    <a:pt x="2535" y="2260"/>
                    <a:pt x="2259" y="2036"/>
                    <a:pt x="2259" y="1696"/>
                  </a:cubicBezTo>
                  <a:cubicBezTo>
                    <a:pt x="2259" y="1383"/>
                    <a:pt x="2509" y="1130"/>
                    <a:pt x="2822" y="1130"/>
                  </a:cubicBezTo>
                  <a:close/>
                  <a:moveTo>
                    <a:pt x="0" y="1"/>
                  </a:moveTo>
                  <a:lnTo>
                    <a:pt x="0" y="5722"/>
                  </a:lnTo>
                  <a:lnTo>
                    <a:pt x="4517" y="5722"/>
                  </a:lnTo>
                  <a:lnTo>
                    <a:pt x="4517" y="1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1" name="Google Shape;2021;p27"/>
            <p:cNvSpPr/>
            <p:nvPr/>
          </p:nvSpPr>
          <p:spPr>
            <a:xfrm>
              <a:off x="6448975" y="1632700"/>
              <a:ext cx="56475" cy="56475"/>
            </a:xfrm>
            <a:custGeom>
              <a:avLst/>
              <a:gdLst/>
              <a:ahLst/>
              <a:cxnLst/>
              <a:rect l="l" t="t" r="r" b="b"/>
              <a:pathLst>
                <a:path w="2259" h="2259" extrusionOk="0">
                  <a:moveTo>
                    <a:pt x="0" y="0"/>
                  </a:moveTo>
                  <a:lnTo>
                    <a:pt x="0" y="2259"/>
                  </a:lnTo>
                  <a:lnTo>
                    <a:pt x="2259" y="2259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2" name="Google Shape;2022;p27"/>
            <p:cNvSpPr/>
            <p:nvPr/>
          </p:nvSpPr>
          <p:spPr>
            <a:xfrm>
              <a:off x="6232000" y="1435050"/>
              <a:ext cx="488225" cy="237825"/>
            </a:xfrm>
            <a:custGeom>
              <a:avLst/>
              <a:gdLst/>
              <a:ahLst/>
              <a:cxnLst/>
              <a:rect l="l" t="t" r="r" b="b"/>
              <a:pathLst>
                <a:path w="19529" h="9513" extrusionOk="0">
                  <a:moveTo>
                    <a:pt x="9821" y="0"/>
                  </a:moveTo>
                  <a:cubicBezTo>
                    <a:pt x="9559" y="0"/>
                    <a:pt x="9297" y="92"/>
                    <a:pt x="9086" y="276"/>
                  </a:cubicBezTo>
                  <a:lnTo>
                    <a:pt x="531" y="7521"/>
                  </a:lnTo>
                  <a:cubicBezTo>
                    <a:pt x="61" y="7921"/>
                    <a:pt x="1" y="8626"/>
                    <a:pt x="395" y="9099"/>
                  </a:cubicBezTo>
                  <a:cubicBezTo>
                    <a:pt x="620" y="9369"/>
                    <a:pt x="942" y="9508"/>
                    <a:pt x="1266" y="9508"/>
                  </a:cubicBezTo>
                  <a:cubicBezTo>
                    <a:pt x="1525" y="9508"/>
                    <a:pt x="1785" y="9419"/>
                    <a:pt x="1997" y="9237"/>
                  </a:cubicBezTo>
                  <a:lnTo>
                    <a:pt x="9821" y="2622"/>
                  </a:lnTo>
                  <a:lnTo>
                    <a:pt x="17544" y="9240"/>
                  </a:lnTo>
                  <a:cubicBezTo>
                    <a:pt x="17759" y="9425"/>
                    <a:pt x="18019" y="9513"/>
                    <a:pt x="18278" y="9513"/>
                  </a:cubicBezTo>
                  <a:cubicBezTo>
                    <a:pt x="18661" y="9513"/>
                    <a:pt x="19039" y="9318"/>
                    <a:pt x="19252" y="8954"/>
                  </a:cubicBezTo>
                  <a:cubicBezTo>
                    <a:pt x="19529" y="8482"/>
                    <a:pt x="19430" y="7879"/>
                    <a:pt x="19014" y="7524"/>
                  </a:cubicBezTo>
                  <a:lnTo>
                    <a:pt x="10555" y="276"/>
                  </a:lnTo>
                  <a:cubicBezTo>
                    <a:pt x="10345" y="92"/>
                    <a:pt x="10083" y="0"/>
                    <a:pt x="9821" y="0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3" name="Google Shape;2023;p27"/>
            <p:cNvSpPr/>
            <p:nvPr/>
          </p:nvSpPr>
          <p:spPr>
            <a:xfrm>
              <a:off x="6291025" y="1537700"/>
              <a:ext cx="369800" cy="379200"/>
            </a:xfrm>
            <a:custGeom>
              <a:avLst/>
              <a:gdLst/>
              <a:ahLst/>
              <a:cxnLst/>
              <a:rect l="l" t="t" r="r" b="b"/>
              <a:pathLst>
                <a:path w="14792" h="15168" extrusionOk="0">
                  <a:moveTo>
                    <a:pt x="9143" y="2671"/>
                  </a:moveTo>
                  <a:cubicBezTo>
                    <a:pt x="9453" y="2671"/>
                    <a:pt x="9706" y="2924"/>
                    <a:pt x="9706" y="3237"/>
                  </a:cubicBezTo>
                  <a:lnTo>
                    <a:pt x="9706" y="6625"/>
                  </a:lnTo>
                  <a:cubicBezTo>
                    <a:pt x="9706" y="6935"/>
                    <a:pt x="9453" y="7188"/>
                    <a:pt x="9143" y="7188"/>
                  </a:cubicBezTo>
                  <a:lnTo>
                    <a:pt x="5755" y="7188"/>
                  </a:lnTo>
                  <a:cubicBezTo>
                    <a:pt x="5442" y="7188"/>
                    <a:pt x="5189" y="6935"/>
                    <a:pt x="5189" y="6625"/>
                  </a:cubicBezTo>
                  <a:lnTo>
                    <a:pt x="5189" y="3237"/>
                  </a:lnTo>
                  <a:cubicBezTo>
                    <a:pt x="5189" y="2924"/>
                    <a:pt x="5442" y="2671"/>
                    <a:pt x="5755" y="2671"/>
                  </a:cubicBezTo>
                  <a:close/>
                  <a:moveTo>
                    <a:pt x="7448" y="0"/>
                  </a:moveTo>
                  <a:lnTo>
                    <a:pt x="4" y="6291"/>
                  </a:lnTo>
                  <a:lnTo>
                    <a:pt x="4" y="14605"/>
                  </a:lnTo>
                  <a:cubicBezTo>
                    <a:pt x="1" y="14913"/>
                    <a:pt x="254" y="15168"/>
                    <a:pt x="564" y="15168"/>
                  </a:cubicBezTo>
                  <a:cubicBezTo>
                    <a:pt x="566" y="15168"/>
                    <a:pt x="568" y="15168"/>
                    <a:pt x="570" y="15168"/>
                  </a:cubicBezTo>
                  <a:lnTo>
                    <a:pt x="4060" y="15168"/>
                  </a:lnTo>
                  <a:lnTo>
                    <a:pt x="4060" y="8883"/>
                  </a:lnTo>
                  <a:cubicBezTo>
                    <a:pt x="4060" y="8570"/>
                    <a:pt x="4313" y="8317"/>
                    <a:pt x="4626" y="8317"/>
                  </a:cubicBezTo>
                  <a:lnTo>
                    <a:pt x="10272" y="8317"/>
                  </a:lnTo>
                  <a:cubicBezTo>
                    <a:pt x="10582" y="8317"/>
                    <a:pt x="10835" y="8570"/>
                    <a:pt x="10835" y="8883"/>
                  </a:cubicBezTo>
                  <a:lnTo>
                    <a:pt x="10835" y="15168"/>
                  </a:lnTo>
                  <a:lnTo>
                    <a:pt x="14223" y="15168"/>
                  </a:lnTo>
                  <a:cubicBezTo>
                    <a:pt x="14225" y="15168"/>
                    <a:pt x="14227" y="15168"/>
                    <a:pt x="14228" y="15168"/>
                  </a:cubicBezTo>
                  <a:cubicBezTo>
                    <a:pt x="14539" y="15168"/>
                    <a:pt x="14792" y="14913"/>
                    <a:pt x="14789" y="14605"/>
                  </a:cubicBezTo>
                  <a:lnTo>
                    <a:pt x="14789" y="6291"/>
                  </a:lnTo>
                  <a:lnTo>
                    <a:pt x="7448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024" name="Google Shape;2024;p27">
            <a:hlinkClick r:id="rId5" action="ppaction://hlinksldjump"/>
          </p:cNvPr>
          <p:cNvSpPr txBox="1"/>
          <p:nvPr/>
        </p:nvSpPr>
        <p:spPr>
          <a:xfrm>
            <a:off x="8416250" y="607452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01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5" name="Google Shape;2025;p27">
            <a:hlinkClick r:id="" action="ppaction://noaction"/>
          </p:cNvPr>
          <p:cNvSpPr txBox="1"/>
          <p:nvPr/>
        </p:nvSpPr>
        <p:spPr>
          <a:xfrm>
            <a:off x="8416250" y="117177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02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6" name="Google Shape;2026;p27">
            <a:hlinkClick r:id="" action="ppaction://noaction"/>
          </p:cNvPr>
          <p:cNvSpPr txBox="1"/>
          <p:nvPr/>
        </p:nvSpPr>
        <p:spPr>
          <a:xfrm>
            <a:off x="8416250" y="1709824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03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7" name="Google Shape;2027;p27">
            <a:hlinkClick r:id="" action="ppaction://noaction"/>
          </p:cNvPr>
          <p:cNvSpPr txBox="1"/>
          <p:nvPr/>
        </p:nvSpPr>
        <p:spPr>
          <a:xfrm>
            <a:off x="8416250" y="2263998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04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8" name="Google Shape;2028;p27">
            <a:hlinkClick r:id="" action="ppaction://noaction"/>
          </p:cNvPr>
          <p:cNvSpPr txBox="1"/>
          <p:nvPr/>
        </p:nvSpPr>
        <p:spPr>
          <a:xfrm>
            <a:off x="8416250" y="283429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05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9" name="Google Shape;2029;p27">
            <a:hlinkClick r:id="" action="ppaction://noaction"/>
          </p:cNvPr>
          <p:cNvSpPr txBox="1"/>
          <p:nvPr/>
        </p:nvSpPr>
        <p:spPr>
          <a:xfrm>
            <a:off x="8416250" y="3396535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06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30" name="Google Shape;2030;p27">
            <a:hlinkClick r:id="rId4" action="ppaction://hlinksldjump"/>
          </p:cNvPr>
          <p:cNvSpPr/>
          <p:nvPr/>
        </p:nvSpPr>
        <p:spPr>
          <a:xfrm>
            <a:off x="8473075" y="4372025"/>
            <a:ext cx="443400" cy="295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02396" y="2396606"/>
            <a:ext cx="2403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600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600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endParaRPr lang="en-US" sz="3600" dirty="0">
              <a:solidFill>
                <a:schemeClr val="accent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02396" y="1752072"/>
            <a:ext cx="3480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geography (n)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195" b="93506" l="2752" r="9311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39000" y="441453"/>
            <a:ext cx="1214330" cy="128674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8"/>
          <a:srcRect l="12182" r="13636"/>
          <a:stretch/>
        </p:blipFill>
        <p:spPr>
          <a:xfrm>
            <a:off x="1365166" y="813164"/>
            <a:ext cx="2294479" cy="3093048"/>
          </a:xfrm>
          <a:prstGeom prst="rect">
            <a:avLst/>
          </a:prstGeom>
        </p:spPr>
      </p:pic>
      <p:pic>
        <p:nvPicPr>
          <p:cNvPr id="26" name="Picture 25" descr="Logo, company name&#10;&#10;Description automatically generated">
            <a:extLst>
              <a:ext uri="{FF2B5EF4-FFF2-40B4-BE49-F238E27FC236}">
                <a16:creationId xmlns:a16="http://schemas.microsoft.com/office/drawing/2014/main" id="{D3AD1D70-927D-44B0-BE23-75FD0309CD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2684" t="17844" r="23847" b="31998"/>
          <a:stretch/>
        </p:blipFill>
        <p:spPr>
          <a:xfrm>
            <a:off x="7481988" y="222236"/>
            <a:ext cx="918288" cy="8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8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eography16291699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6" name="Google Shape;2016;p27">
            <a:hlinkClick r:id="rId4" action="ppaction://hlinksldjump"/>
          </p:cNvPr>
          <p:cNvSpPr/>
          <p:nvPr/>
        </p:nvSpPr>
        <p:spPr>
          <a:xfrm rot="-2700000">
            <a:off x="945786" y="642199"/>
            <a:ext cx="170978" cy="170978"/>
          </a:xfrm>
          <a:prstGeom prst="halfFrame">
            <a:avLst>
              <a:gd name="adj1" fmla="val 33333"/>
              <a:gd name="adj2" fmla="val 3333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18" name="Google Shape;2018;p27"/>
          <p:cNvGrpSpPr/>
          <p:nvPr/>
        </p:nvGrpSpPr>
        <p:grpSpPr>
          <a:xfrm>
            <a:off x="8569288" y="4423863"/>
            <a:ext cx="194021" cy="191487"/>
            <a:chOff x="6232000" y="1435050"/>
            <a:chExt cx="488225" cy="481850"/>
          </a:xfrm>
        </p:grpSpPr>
        <p:sp>
          <p:nvSpPr>
            <p:cNvPr id="2019" name="Google Shape;2019;p27"/>
            <p:cNvSpPr/>
            <p:nvPr/>
          </p:nvSpPr>
          <p:spPr>
            <a:xfrm>
              <a:off x="6578000" y="1463375"/>
              <a:ext cx="83150" cy="78250"/>
            </a:xfrm>
            <a:custGeom>
              <a:avLst/>
              <a:gdLst/>
              <a:ahLst/>
              <a:cxnLst/>
              <a:rect l="l" t="t" r="r" b="b"/>
              <a:pathLst>
                <a:path w="3326" h="3130" extrusionOk="0">
                  <a:moveTo>
                    <a:pt x="482" y="1"/>
                  </a:moveTo>
                  <a:cubicBezTo>
                    <a:pt x="280" y="1"/>
                    <a:pt x="95" y="114"/>
                    <a:pt x="1" y="293"/>
                  </a:cubicBezTo>
                  <a:lnTo>
                    <a:pt x="3322" y="3130"/>
                  </a:lnTo>
                  <a:lnTo>
                    <a:pt x="3322" y="564"/>
                  </a:lnTo>
                  <a:cubicBezTo>
                    <a:pt x="3325" y="253"/>
                    <a:pt x="3072" y="1"/>
                    <a:pt x="2761" y="1"/>
                  </a:cubicBezTo>
                  <a:cubicBezTo>
                    <a:pt x="2760" y="1"/>
                    <a:pt x="2758" y="1"/>
                    <a:pt x="2756" y="1"/>
                  </a:cubicBezTo>
                  <a:lnTo>
                    <a:pt x="497" y="1"/>
                  </a:lnTo>
                  <a:cubicBezTo>
                    <a:pt x="492" y="1"/>
                    <a:pt x="487" y="1"/>
                    <a:pt x="482" y="1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0" name="Google Shape;2020;p27"/>
            <p:cNvSpPr/>
            <p:nvPr/>
          </p:nvSpPr>
          <p:spPr>
            <a:xfrm>
              <a:off x="6421725" y="1773850"/>
              <a:ext cx="112950" cy="143050"/>
            </a:xfrm>
            <a:custGeom>
              <a:avLst/>
              <a:gdLst/>
              <a:ahLst/>
              <a:cxnLst/>
              <a:rect l="l" t="t" r="r" b="b"/>
              <a:pathLst>
                <a:path w="4518" h="5722" extrusionOk="0">
                  <a:moveTo>
                    <a:pt x="2822" y="1130"/>
                  </a:moveTo>
                  <a:cubicBezTo>
                    <a:pt x="3325" y="1130"/>
                    <a:pt x="3578" y="1738"/>
                    <a:pt x="3222" y="2093"/>
                  </a:cubicBezTo>
                  <a:cubicBezTo>
                    <a:pt x="3106" y="2209"/>
                    <a:pt x="2964" y="2260"/>
                    <a:pt x="2825" y="2260"/>
                  </a:cubicBezTo>
                  <a:cubicBezTo>
                    <a:pt x="2535" y="2260"/>
                    <a:pt x="2259" y="2036"/>
                    <a:pt x="2259" y="1696"/>
                  </a:cubicBezTo>
                  <a:cubicBezTo>
                    <a:pt x="2259" y="1383"/>
                    <a:pt x="2509" y="1130"/>
                    <a:pt x="2822" y="1130"/>
                  </a:cubicBezTo>
                  <a:close/>
                  <a:moveTo>
                    <a:pt x="0" y="1"/>
                  </a:moveTo>
                  <a:lnTo>
                    <a:pt x="0" y="5722"/>
                  </a:lnTo>
                  <a:lnTo>
                    <a:pt x="4517" y="5722"/>
                  </a:lnTo>
                  <a:lnTo>
                    <a:pt x="4517" y="1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1" name="Google Shape;2021;p27"/>
            <p:cNvSpPr/>
            <p:nvPr/>
          </p:nvSpPr>
          <p:spPr>
            <a:xfrm>
              <a:off x="6448975" y="1632700"/>
              <a:ext cx="56475" cy="56475"/>
            </a:xfrm>
            <a:custGeom>
              <a:avLst/>
              <a:gdLst/>
              <a:ahLst/>
              <a:cxnLst/>
              <a:rect l="l" t="t" r="r" b="b"/>
              <a:pathLst>
                <a:path w="2259" h="2259" extrusionOk="0">
                  <a:moveTo>
                    <a:pt x="0" y="0"/>
                  </a:moveTo>
                  <a:lnTo>
                    <a:pt x="0" y="2259"/>
                  </a:lnTo>
                  <a:lnTo>
                    <a:pt x="2259" y="2259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2" name="Google Shape;2022;p27"/>
            <p:cNvSpPr/>
            <p:nvPr/>
          </p:nvSpPr>
          <p:spPr>
            <a:xfrm>
              <a:off x="6232000" y="1435050"/>
              <a:ext cx="488225" cy="237825"/>
            </a:xfrm>
            <a:custGeom>
              <a:avLst/>
              <a:gdLst/>
              <a:ahLst/>
              <a:cxnLst/>
              <a:rect l="l" t="t" r="r" b="b"/>
              <a:pathLst>
                <a:path w="19529" h="9513" extrusionOk="0">
                  <a:moveTo>
                    <a:pt x="9821" y="0"/>
                  </a:moveTo>
                  <a:cubicBezTo>
                    <a:pt x="9559" y="0"/>
                    <a:pt x="9297" y="92"/>
                    <a:pt x="9086" y="276"/>
                  </a:cubicBezTo>
                  <a:lnTo>
                    <a:pt x="531" y="7521"/>
                  </a:lnTo>
                  <a:cubicBezTo>
                    <a:pt x="61" y="7921"/>
                    <a:pt x="1" y="8626"/>
                    <a:pt x="395" y="9099"/>
                  </a:cubicBezTo>
                  <a:cubicBezTo>
                    <a:pt x="620" y="9369"/>
                    <a:pt x="942" y="9508"/>
                    <a:pt x="1266" y="9508"/>
                  </a:cubicBezTo>
                  <a:cubicBezTo>
                    <a:pt x="1525" y="9508"/>
                    <a:pt x="1785" y="9419"/>
                    <a:pt x="1997" y="9237"/>
                  </a:cubicBezTo>
                  <a:lnTo>
                    <a:pt x="9821" y="2622"/>
                  </a:lnTo>
                  <a:lnTo>
                    <a:pt x="17544" y="9240"/>
                  </a:lnTo>
                  <a:cubicBezTo>
                    <a:pt x="17759" y="9425"/>
                    <a:pt x="18019" y="9513"/>
                    <a:pt x="18278" y="9513"/>
                  </a:cubicBezTo>
                  <a:cubicBezTo>
                    <a:pt x="18661" y="9513"/>
                    <a:pt x="19039" y="9318"/>
                    <a:pt x="19252" y="8954"/>
                  </a:cubicBezTo>
                  <a:cubicBezTo>
                    <a:pt x="19529" y="8482"/>
                    <a:pt x="19430" y="7879"/>
                    <a:pt x="19014" y="7524"/>
                  </a:cubicBezTo>
                  <a:lnTo>
                    <a:pt x="10555" y="276"/>
                  </a:lnTo>
                  <a:cubicBezTo>
                    <a:pt x="10345" y="92"/>
                    <a:pt x="10083" y="0"/>
                    <a:pt x="9821" y="0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3" name="Google Shape;2023;p27"/>
            <p:cNvSpPr/>
            <p:nvPr/>
          </p:nvSpPr>
          <p:spPr>
            <a:xfrm>
              <a:off x="6291025" y="1537700"/>
              <a:ext cx="369800" cy="379200"/>
            </a:xfrm>
            <a:custGeom>
              <a:avLst/>
              <a:gdLst/>
              <a:ahLst/>
              <a:cxnLst/>
              <a:rect l="l" t="t" r="r" b="b"/>
              <a:pathLst>
                <a:path w="14792" h="15168" extrusionOk="0">
                  <a:moveTo>
                    <a:pt x="9143" y="2671"/>
                  </a:moveTo>
                  <a:cubicBezTo>
                    <a:pt x="9453" y="2671"/>
                    <a:pt x="9706" y="2924"/>
                    <a:pt x="9706" y="3237"/>
                  </a:cubicBezTo>
                  <a:lnTo>
                    <a:pt x="9706" y="6625"/>
                  </a:lnTo>
                  <a:cubicBezTo>
                    <a:pt x="9706" y="6935"/>
                    <a:pt x="9453" y="7188"/>
                    <a:pt x="9143" y="7188"/>
                  </a:cubicBezTo>
                  <a:lnTo>
                    <a:pt x="5755" y="7188"/>
                  </a:lnTo>
                  <a:cubicBezTo>
                    <a:pt x="5442" y="7188"/>
                    <a:pt x="5189" y="6935"/>
                    <a:pt x="5189" y="6625"/>
                  </a:cubicBezTo>
                  <a:lnTo>
                    <a:pt x="5189" y="3237"/>
                  </a:lnTo>
                  <a:cubicBezTo>
                    <a:pt x="5189" y="2924"/>
                    <a:pt x="5442" y="2671"/>
                    <a:pt x="5755" y="2671"/>
                  </a:cubicBezTo>
                  <a:close/>
                  <a:moveTo>
                    <a:pt x="7448" y="0"/>
                  </a:moveTo>
                  <a:lnTo>
                    <a:pt x="4" y="6291"/>
                  </a:lnTo>
                  <a:lnTo>
                    <a:pt x="4" y="14605"/>
                  </a:lnTo>
                  <a:cubicBezTo>
                    <a:pt x="1" y="14913"/>
                    <a:pt x="254" y="15168"/>
                    <a:pt x="564" y="15168"/>
                  </a:cubicBezTo>
                  <a:cubicBezTo>
                    <a:pt x="566" y="15168"/>
                    <a:pt x="568" y="15168"/>
                    <a:pt x="570" y="15168"/>
                  </a:cubicBezTo>
                  <a:lnTo>
                    <a:pt x="4060" y="15168"/>
                  </a:lnTo>
                  <a:lnTo>
                    <a:pt x="4060" y="8883"/>
                  </a:lnTo>
                  <a:cubicBezTo>
                    <a:pt x="4060" y="8570"/>
                    <a:pt x="4313" y="8317"/>
                    <a:pt x="4626" y="8317"/>
                  </a:cubicBezTo>
                  <a:lnTo>
                    <a:pt x="10272" y="8317"/>
                  </a:lnTo>
                  <a:cubicBezTo>
                    <a:pt x="10582" y="8317"/>
                    <a:pt x="10835" y="8570"/>
                    <a:pt x="10835" y="8883"/>
                  </a:cubicBezTo>
                  <a:lnTo>
                    <a:pt x="10835" y="15168"/>
                  </a:lnTo>
                  <a:lnTo>
                    <a:pt x="14223" y="15168"/>
                  </a:lnTo>
                  <a:cubicBezTo>
                    <a:pt x="14225" y="15168"/>
                    <a:pt x="14227" y="15168"/>
                    <a:pt x="14228" y="15168"/>
                  </a:cubicBezTo>
                  <a:cubicBezTo>
                    <a:pt x="14539" y="15168"/>
                    <a:pt x="14792" y="14913"/>
                    <a:pt x="14789" y="14605"/>
                  </a:cubicBezTo>
                  <a:lnTo>
                    <a:pt x="14789" y="6291"/>
                  </a:lnTo>
                  <a:lnTo>
                    <a:pt x="7448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024" name="Google Shape;2024;p27">
            <a:hlinkClick r:id="rId5" action="ppaction://hlinksldjump"/>
          </p:cNvPr>
          <p:cNvSpPr txBox="1"/>
          <p:nvPr/>
        </p:nvSpPr>
        <p:spPr>
          <a:xfrm>
            <a:off x="8416250" y="607452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01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5" name="Google Shape;2025;p27">
            <a:hlinkClick r:id="" action="ppaction://noaction"/>
          </p:cNvPr>
          <p:cNvSpPr txBox="1"/>
          <p:nvPr/>
        </p:nvSpPr>
        <p:spPr>
          <a:xfrm>
            <a:off x="8416250" y="117177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02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6" name="Google Shape;2026;p27">
            <a:hlinkClick r:id="" action="ppaction://noaction"/>
          </p:cNvPr>
          <p:cNvSpPr txBox="1"/>
          <p:nvPr/>
        </p:nvSpPr>
        <p:spPr>
          <a:xfrm>
            <a:off x="8416250" y="1709824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03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7" name="Google Shape;2027;p27">
            <a:hlinkClick r:id="" action="ppaction://noaction"/>
          </p:cNvPr>
          <p:cNvSpPr txBox="1"/>
          <p:nvPr/>
        </p:nvSpPr>
        <p:spPr>
          <a:xfrm>
            <a:off x="8416250" y="2263998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04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8" name="Google Shape;2028;p27">
            <a:hlinkClick r:id="" action="ppaction://noaction"/>
          </p:cNvPr>
          <p:cNvSpPr txBox="1"/>
          <p:nvPr/>
        </p:nvSpPr>
        <p:spPr>
          <a:xfrm>
            <a:off x="8416250" y="283429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05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9" name="Google Shape;2029;p27">
            <a:hlinkClick r:id="" action="ppaction://noaction"/>
          </p:cNvPr>
          <p:cNvSpPr txBox="1"/>
          <p:nvPr/>
        </p:nvSpPr>
        <p:spPr>
          <a:xfrm>
            <a:off x="8416250" y="3396535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06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30" name="Google Shape;2030;p27">
            <a:hlinkClick r:id="rId4" action="ppaction://hlinksldjump"/>
          </p:cNvPr>
          <p:cNvSpPr/>
          <p:nvPr/>
        </p:nvSpPr>
        <p:spPr>
          <a:xfrm>
            <a:off x="8473075" y="4372025"/>
            <a:ext cx="443400" cy="295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98043" y="2592526"/>
            <a:ext cx="273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600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3600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endParaRPr lang="en-US" sz="3600" dirty="0">
              <a:solidFill>
                <a:schemeClr val="accent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0952" y="1876774"/>
            <a:ext cx="2583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5400" l="2556" r="9840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29710" y="367912"/>
            <a:ext cx="2072762" cy="1655561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40702" y="568766"/>
            <a:ext cx="2403920" cy="3390463"/>
          </a:xfrm>
          <a:prstGeom prst="rect">
            <a:avLst/>
          </a:prstGeom>
        </p:spPr>
      </p:pic>
      <p:pic>
        <p:nvPicPr>
          <p:cNvPr id="29" name="Picture 28" descr="Logo, company name&#10;&#10;Description automatically generated">
            <a:extLst>
              <a:ext uri="{FF2B5EF4-FFF2-40B4-BE49-F238E27FC236}">
                <a16:creationId xmlns:a16="http://schemas.microsoft.com/office/drawing/2014/main" id="{C9B11093-C9EB-4CB1-B9FE-FA5EEF6F90F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2684" t="17844" r="23847" b="31998"/>
          <a:stretch/>
        </p:blipFill>
        <p:spPr>
          <a:xfrm>
            <a:off x="7481988" y="222236"/>
            <a:ext cx="918288" cy="8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59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istory162917000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6" name="Google Shape;2016;p27">
            <a:hlinkClick r:id="rId4" action="ppaction://hlinksldjump"/>
          </p:cNvPr>
          <p:cNvSpPr/>
          <p:nvPr/>
        </p:nvSpPr>
        <p:spPr>
          <a:xfrm rot="-2700000">
            <a:off x="945786" y="642199"/>
            <a:ext cx="170978" cy="170978"/>
          </a:xfrm>
          <a:prstGeom prst="halfFrame">
            <a:avLst>
              <a:gd name="adj1" fmla="val 33333"/>
              <a:gd name="adj2" fmla="val 3333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18" name="Google Shape;2018;p27"/>
          <p:cNvGrpSpPr/>
          <p:nvPr/>
        </p:nvGrpSpPr>
        <p:grpSpPr>
          <a:xfrm>
            <a:off x="8569288" y="4423863"/>
            <a:ext cx="194021" cy="191487"/>
            <a:chOff x="6232000" y="1435050"/>
            <a:chExt cx="488225" cy="481850"/>
          </a:xfrm>
        </p:grpSpPr>
        <p:sp>
          <p:nvSpPr>
            <p:cNvPr id="2019" name="Google Shape;2019;p27"/>
            <p:cNvSpPr/>
            <p:nvPr/>
          </p:nvSpPr>
          <p:spPr>
            <a:xfrm>
              <a:off x="6578000" y="1463375"/>
              <a:ext cx="83150" cy="78250"/>
            </a:xfrm>
            <a:custGeom>
              <a:avLst/>
              <a:gdLst/>
              <a:ahLst/>
              <a:cxnLst/>
              <a:rect l="l" t="t" r="r" b="b"/>
              <a:pathLst>
                <a:path w="3326" h="3130" extrusionOk="0">
                  <a:moveTo>
                    <a:pt x="482" y="1"/>
                  </a:moveTo>
                  <a:cubicBezTo>
                    <a:pt x="280" y="1"/>
                    <a:pt x="95" y="114"/>
                    <a:pt x="1" y="293"/>
                  </a:cubicBezTo>
                  <a:lnTo>
                    <a:pt x="3322" y="3130"/>
                  </a:lnTo>
                  <a:lnTo>
                    <a:pt x="3322" y="564"/>
                  </a:lnTo>
                  <a:cubicBezTo>
                    <a:pt x="3325" y="253"/>
                    <a:pt x="3072" y="1"/>
                    <a:pt x="2761" y="1"/>
                  </a:cubicBezTo>
                  <a:cubicBezTo>
                    <a:pt x="2760" y="1"/>
                    <a:pt x="2758" y="1"/>
                    <a:pt x="2756" y="1"/>
                  </a:cubicBezTo>
                  <a:lnTo>
                    <a:pt x="497" y="1"/>
                  </a:lnTo>
                  <a:cubicBezTo>
                    <a:pt x="492" y="1"/>
                    <a:pt x="487" y="1"/>
                    <a:pt x="482" y="1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0" name="Google Shape;2020;p27"/>
            <p:cNvSpPr/>
            <p:nvPr/>
          </p:nvSpPr>
          <p:spPr>
            <a:xfrm>
              <a:off x="6421725" y="1773850"/>
              <a:ext cx="112950" cy="143050"/>
            </a:xfrm>
            <a:custGeom>
              <a:avLst/>
              <a:gdLst/>
              <a:ahLst/>
              <a:cxnLst/>
              <a:rect l="l" t="t" r="r" b="b"/>
              <a:pathLst>
                <a:path w="4518" h="5722" extrusionOk="0">
                  <a:moveTo>
                    <a:pt x="2822" y="1130"/>
                  </a:moveTo>
                  <a:cubicBezTo>
                    <a:pt x="3325" y="1130"/>
                    <a:pt x="3578" y="1738"/>
                    <a:pt x="3222" y="2093"/>
                  </a:cubicBezTo>
                  <a:cubicBezTo>
                    <a:pt x="3106" y="2209"/>
                    <a:pt x="2964" y="2260"/>
                    <a:pt x="2825" y="2260"/>
                  </a:cubicBezTo>
                  <a:cubicBezTo>
                    <a:pt x="2535" y="2260"/>
                    <a:pt x="2259" y="2036"/>
                    <a:pt x="2259" y="1696"/>
                  </a:cubicBezTo>
                  <a:cubicBezTo>
                    <a:pt x="2259" y="1383"/>
                    <a:pt x="2509" y="1130"/>
                    <a:pt x="2822" y="1130"/>
                  </a:cubicBezTo>
                  <a:close/>
                  <a:moveTo>
                    <a:pt x="0" y="1"/>
                  </a:moveTo>
                  <a:lnTo>
                    <a:pt x="0" y="5722"/>
                  </a:lnTo>
                  <a:lnTo>
                    <a:pt x="4517" y="5722"/>
                  </a:lnTo>
                  <a:lnTo>
                    <a:pt x="4517" y="1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1" name="Google Shape;2021;p27"/>
            <p:cNvSpPr/>
            <p:nvPr/>
          </p:nvSpPr>
          <p:spPr>
            <a:xfrm>
              <a:off x="6448975" y="1632700"/>
              <a:ext cx="56475" cy="56475"/>
            </a:xfrm>
            <a:custGeom>
              <a:avLst/>
              <a:gdLst/>
              <a:ahLst/>
              <a:cxnLst/>
              <a:rect l="l" t="t" r="r" b="b"/>
              <a:pathLst>
                <a:path w="2259" h="2259" extrusionOk="0">
                  <a:moveTo>
                    <a:pt x="0" y="0"/>
                  </a:moveTo>
                  <a:lnTo>
                    <a:pt x="0" y="2259"/>
                  </a:lnTo>
                  <a:lnTo>
                    <a:pt x="2259" y="2259"/>
                  </a:lnTo>
                  <a:lnTo>
                    <a:pt x="2259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2" name="Google Shape;2022;p27"/>
            <p:cNvSpPr/>
            <p:nvPr/>
          </p:nvSpPr>
          <p:spPr>
            <a:xfrm>
              <a:off x="6232000" y="1435050"/>
              <a:ext cx="488225" cy="237825"/>
            </a:xfrm>
            <a:custGeom>
              <a:avLst/>
              <a:gdLst/>
              <a:ahLst/>
              <a:cxnLst/>
              <a:rect l="l" t="t" r="r" b="b"/>
              <a:pathLst>
                <a:path w="19529" h="9513" extrusionOk="0">
                  <a:moveTo>
                    <a:pt x="9821" y="0"/>
                  </a:moveTo>
                  <a:cubicBezTo>
                    <a:pt x="9559" y="0"/>
                    <a:pt x="9297" y="92"/>
                    <a:pt x="9086" y="276"/>
                  </a:cubicBezTo>
                  <a:lnTo>
                    <a:pt x="531" y="7521"/>
                  </a:lnTo>
                  <a:cubicBezTo>
                    <a:pt x="61" y="7921"/>
                    <a:pt x="1" y="8626"/>
                    <a:pt x="395" y="9099"/>
                  </a:cubicBezTo>
                  <a:cubicBezTo>
                    <a:pt x="620" y="9369"/>
                    <a:pt x="942" y="9508"/>
                    <a:pt x="1266" y="9508"/>
                  </a:cubicBezTo>
                  <a:cubicBezTo>
                    <a:pt x="1525" y="9508"/>
                    <a:pt x="1785" y="9419"/>
                    <a:pt x="1997" y="9237"/>
                  </a:cubicBezTo>
                  <a:lnTo>
                    <a:pt x="9821" y="2622"/>
                  </a:lnTo>
                  <a:lnTo>
                    <a:pt x="17544" y="9240"/>
                  </a:lnTo>
                  <a:cubicBezTo>
                    <a:pt x="17759" y="9425"/>
                    <a:pt x="18019" y="9513"/>
                    <a:pt x="18278" y="9513"/>
                  </a:cubicBezTo>
                  <a:cubicBezTo>
                    <a:pt x="18661" y="9513"/>
                    <a:pt x="19039" y="9318"/>
                    <a:pt x="19252" y="8954"/>
                  </a:cubicBezTo>
                  <a:cubicBezTo>
                    <a:pt x="19529" y="8482"/>
                    <a:pt x="19430" y="7879"/>
                    <a:pt x="19014" y="7524"/>
                  </a:cubicBezTo>
                  <a:lnTo>
                    <a:pt x="10555" y="276"/>
                  </a:lnTo>
                  <a:cubicBezTo>
                    <a:pt x="10345" y="92"/>
                    <a:pt x="10083" y="0"/>
                    <a:pt x="9821" y="0"/>
                  </a:cubicBez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3" name="Google Shape;2023;p27"/>
            <p:cNvSpPr/>
            <p:nvPr/>
          </p:nvSpPr>
          <p:spPr>
            <a:xfrm>
              <a:off x="6291025" y="1537700"/>
              <a:ext cx="369800" cy="379200"/>
            </a:xfrm>
            <a:custGeom>
              <a:avLst/>
              <a:gdLst/>
              <a:ahLst/>
              <a:cxnLst/>
              <a:rect l="l" t="t" r="r" b="b"/>
              <a:pathLst>
                <a:path w="14792" h="15168" extrusionOk="0">
                  <a:moveTo>
                    <a:pt x="9143" y="2671"/>
                  </a:moveTo>
                  <a:cubicBezTo>
                    <a:pt x="9453" y="2671"/>
                    <a:pt x="9706" y="2924"/>
                    <a:pt x="9706" y="3237"/>
                  </a:cubicBezTo>
                  <a:lnTo>
                    <a:pt x="9706" y="6625"/>
                  </a:lnTo>
                  <a:cubicBezTo>
                    <a:pt x="9706" y="6935"/>
                    <a:pt x="9453" y="7188"/>
                    <a:pt x="9143" y="7188"/>
                  </a:cubicBezTo>
                  <a:lnTo>
                    <a:pt x="5755" y="7188"/>
                  </a:lnTo>
                  <a:cubicBezTo>
                    <a:pt x="5442" y="7188"/>
                    <a:pt x="5189" y="6935"/>
                    <a:pt x="5189" y="6625"/>
                  </a:cubicBezTo>
                  <a:lnTo>
                    <a:pt x="5189" y="3237"/>
                  </a:lnTo>
                  <a:cubicBezTo>
                    <a:pt x="5189" y="2924"/>
                    <a:pt x="5442" y="2671"/>
                    <a:pt x="5755" y="2671"/>
                  </a:cubicBezTo>
                  <a:close/>
                  <a:moveTo>
                    <a:pt x="7448" y="0"/>
                  </a:moveTo>
                  <a:lnTo>
                    <a:pt x="4" y="6291"/>
                  </a:lnTo>
                  <a:lnTo>
                    <a:pt x="4" y="14605"/>
                  </a:lnTo>
                  <a:cubicBezTo>
                    <a:pt x="1" y="14913"/>
                    <a:pt x="254" y="15168"/>
                    <a:pt x="564" y="15168"/>
                  </a:cubicBezTo>
                  <a:cubicBezTo>
                    <a:pt x="566" y="15168"/>
                    <a:pt x="568" y="15168"/>
                    <a:pt x="570" y="15168"/>
                  </a:cubicBezTo>
                  <a:lnTo>
                    <a:pt x="4060" y="15168"/>
                  </a:lnTo>
                  <a:lnTo>
                    <a:pt x="4060" y="8883"/>
                  </a:lnTo>
                  <a:cubicBezTo>
                    <a:pt x="4060" y="8570"/>
                    <a:pt x="4313" y="8317"/>
                    <a:pt x="4626" y="8317"/>
                  </a:cubicBezTo>
                  <a:lnTo>
                    <a:pt x="10272" y="8317"/>
                  </a:lnTo>
                  <a:cubicBezTo>
                    <a:pt x="10582" y="8317"/>
                    <a:pt x="10835" y="8570"/>
                    <a:pt x="10835" y="8883"/>
                  </a:cubicBezTo>
                  <a:lnTo>
                    <a:pt x="10835" y="15168"/>
                  </a:lnTo>
                  <a:lnTo>
                    <a:pt x="14223" y="15168"/>
                  </a:lnTo>
                  <a:cubicBezTo>
                    <a:pt x="14225" y="15168"/>
                    <a:pt x="14227" y="15168"/>
                    <a:pt x="14228" y="15168"/>
                  </a:cubicBezTo>
                  <a:cubicBezTo>
                    <a:pt x="14539" y="15168"/>
                    <a:pt x="14792" y="14913"/>
                    <a:pt x="14789" y="14605"/>
                  </a:cubicBezTo>
                  <a:lnTo>
                    <a:pt x="14789" y="6291"/>
                  </a:lnTo>
                  <a:lnTo>
                    <a:pt x="7448" y="0"/>
                  </a:lnTo>
                  <a:close/>
                </a:path>
              </a:pathLst>
            </a:custGeom>
            <a:solidFill>
              <a:srgbClr val="0E2A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024" name="Google Shape;2024;p27">
            <a:hlinkClick r:id="rId5" action="ppaction://hlinksldjump"/>
          </p:cNvPr>
          <p:cNvSpPr txBox="1"/>
          <p:nvPr/>
        </p:nvSpPr>
        <p:spPr>
          <a:xfrm>
            <a:off x="8416250" y="607452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01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5" name="Google Shape;2025;p27">
            <a:hlinkClick r:id="" action="ppaction://noaction"/>
          </p:cNvPr>
          <p:cNvSpPr txBox="1"/>
          <p:nvPr/>
        </p:nvSpPr>
        <p:spPr>
          <a:xfrm>
            <a:off x="8416250" y="117177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02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6" name="Google Shape;2026;p27">
            <a:hlinkClick r:id="" action="ppaction://noaction"/>
          </p:cNvPr>
          <p:cNvSpPr txBox="1"/>
          <p:nvPr/>
        </p:nvSpPr>
        <p:spPr>
          <a:xfrm>
            <a:off x="8416250" y="1709824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03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7" name="Google Shape;2027;p27">
            <a:hlinkClick r:id="" action="ppaction://noaction"/>
          </p:cNvPr>
          <p:cNvSpPr txBox="1"/>
          <p:nvPr/>
        </p:nvSpPr>
        <p:spPr>
          <a:xfrm>
            <a:off x="8416250" y="2263998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04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8" name="Google Shape;2028;p27">
            <a:hlinkClick r:id="" action="ppaction://noaction"/>
          </p:cNvPr>
          <p:cNvSpPr txBox="1"/>
          <p:nvPr/>
        </p:nvSpPr>
        <p:spPr>
          <a:xfrm>
            <a:off x="8416250" y="2834297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05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29" name="Google Shape;2029;p27">
            <a:hlinkClick r:id="" action="ppaction://noaction"/>
          </p:cNvPr>
          <p:cNvSpPr txBox="1"/>
          <p:nvPr/>
        </p:nvSpPr>
        <p:spPr>
          <a:xfrm>
            <a:off x="8416250" y="3396535"/>
            <a:ext cx="500100" cy="3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  <a:latin typeface="Jua"/>
                <a:ea typeface="Jua"/>
                <a:cs typeface="Jua"/>
                <a:sym typeface="Jua"/>
              </a:rPr>
              <a:t>06</a:t>
            </a:r>
            <a:endParaRPr sz="1500" b="1">
              <a:solidFill>
                <a:schemeClr val="dk1"/>
              </a:solidFill>
              <a:latin typeface="Jua"/>
              <a:ea typeface="Jua"/>
              <a:cs typeface="Jua"/>
              <a:sym typeface="Jua"/>
            </a:endParaRPr>
          </a:p>
        </p:txBody>
      </p:sp>
      <p:sp>
        <p:nvSpPr>
          <p:cNvPr id="2030" name="Google Shape;2030;p27">
            <a:hlinkClick r:id="rId4" action="ppaction://hlinksldjump"/>
          </p:cNvPr>
          <p:cNvSpPr/>
          <p:nvPr/>
        </p:nvSpPr>
        <p:spPr>
          <a:xfrm>
            <a:off x="8473075" y="4372025"/>
            <a:ext cx="443400" cy="295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084" y="2430948"/>
            <a:ext cx="2870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200" dirty="0" smtClean="0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>
                <a:solidFill>
                  <a:schemeClr val="accent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200" dirty="0">
              <a:solidFill>
                <a:schemeClr val="accent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94511" y="1505677"/>
            <a:ext cx="52424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 technology (n) (IT)</a:t>
            </a:r>
            <a:endParaRPr lang="en-US" sz="3200" dirty="0">
              <a:latin typeface=".VnVogue" panose="020B7200000000000000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907" l="0" r="96525">
                        <a14:foregroundMark x1="37066" y1="16495" x2="66409" y2="39691"/>
                        <a14:foregroundMark x1="35521" y1="43814" x2="66409" y2="201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79418" y="334273"/>
            <a:ext cx="1752488" cy="131267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3487" y="834851"/>
            <a:ext cx="1901288" cy="2701413"/>
          </a:xfrm>
          <a:prstGeom prst="rect">
            <a:avLst/>
          </a:prstGeom>
        </p:spPr>
      </p:pic>
      <p:pic>
        <p:nvPicPr>
          <p:cNvPr id="26" name="Picture 25" descr="Logo, company name&#10;&#10;Description automatically generated">
            <a:extLst>
              <a:ext uri="{FF2B5EF4-FFF2-40B4-BE49-F238E27FC236}">
                <a16:creationId xmlns:a16="http://schemas.microsoft.com/office/drawing/2014/main" id="{C95D79E6-F005-4F08-B851-9E5A75E11B9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2684" t="17844" r="23847" b="31998"/>
          <a:stretch/>
        </p:blipFill>
        <p:spPr>
          <a:xfrm>
            <a:off x="7481988" y="222236"/>
            <a:ext cx="918288" cy="86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64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Information--technology-162917014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1744432326"/>
</p:tagLst>
</file>

<file path=ppt/theme/theme1.xml><?xml version="1.0" encoding="utf-8"?>
<a:theme xmlns:a="http://schemas.openxmlformats.org/drawingml/2006/main" name="Nature Activities Binder by Slidesgo">
  <a:themeElements>
    <a:clrScheme name="Simple Light">
      <a:dk1>
        <a:srgbClr val="000000"/>
      </a:dk1>
      <a:lt1>
        <a:srgbClr val="FFFFFF"/>
      </a:lt1>
      <a:dk2>
        <a:srgbClr val="D9D9D9"/>
      </a:dk2>
      <a:lt2>
        <a:srgbClr val="FEC9A1"/>
      </a:lt2>
      <a:accent1>
        <a:srgbClr val="FD9E66"/>
      </a:accent1>
      <a:accent2>
        <a:srgbClr val="B7E1E0"/>
      </a:accent2>
      <a:accent3>
        <a:srgbClr val="FAE39D"/>
      </a:accent3>
      <a:accent4>
        <a:srgbClr val="F9C357"/>
      </a:accent4>
      <a:accent5>
        <a:srgbClr val="92CAD6"/>
      </a:accent5>
      <a:accent6>
        <a:srgbClr val="85A8CE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</TotalTime>
  <Words>537</Words>
  <Application>Microsoft Office PowerPoint</Application>
  <PresentationFormat>On-screen Show (16:9)</PresentationFormat>
  <Paragraphs>212</Paragraphs>
  <Slides>29</Slides>
  <Notes>16</Notes>
  <HiddenSlides>0</HiddenSlides>
  <MMClips>3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4" baseType="lpstr">
      <vt:lpstr>Amasis MT Pro Black</vt:lpstr>
      <vt:lpstr>Adobe Garamond Pro Bold</vt:lpstr>
      <vt:lpstr>Microsoft JhengHei</vt:lpstr>
      <vt:lpstr>Microsoft JhengHei Light</vt:lpstr>
      <vt:lpstr>Quicksand</vt:lpstr>
      <vt:lpstr>Times New Roman</vt:lpstr>
      <vt:lpstr>Algerian</vt:lpstr>
      <vt:lpstr>Kozuka Mincho Pro H</vt:lpstr>
      <vt:lpstr>Jua</vt:lpstr>
      <vt:lpstr>Calibri</vt:lpstr>
      <vt:lpstr>Arial Black</vt:lpstr>
      <vt:lpstr>Arial</vt:lpstr>
      <vt:lpstr>.VnVogue</vt:lpstr>
      <vt:lpstr>Kozuka Gothic Pro B</vt:lpstr>
      <vt:lpstr>Nature Activities Binder by Slidesgo</vt:lpstr>
      <vt:lpstr>PowerPoint Presentation</vt:lpstr>
      <vt:lpstr>PowerPoint Presentation</vt:lpstr>
      <vt:lpstr>WARM 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ONLINE GAMES MATCHING GAME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Nature Activities Binder</dc:title>
  <dc:creator>Dell</dc:creator>
  <cp:lastModifiedBy>np</cp:lastModifiedBy>
  <cp:revision>185</cp:revision>
  <cp:lastPrinted>2021-08-11T01:07:05Z</cp:lastPrinted>
  <dcterms:modified xsi:type="dcterms:W3CDTF">2024-06-11T02:44:40Z</dcterms:modified>
</cp:coreProperties>
</file>