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2" r:id="rId2"/>
    <p:sldId id="256" r:id="rId3"/>
    <p:sldId id="264" r:id="rId4"/>
    <p:sldId id="274" r:id="rId5"/>
    <p:sldId id="273" r:id="rId6"/>
    <p:sldId id="276" r:id="rId7"/>
    <p:sldId id="301" r:id="rId8"/>
    <p:sldId id="257" r:id="rId9"/>
    <p:sldId id="258" r:id="rId10"/>
    <p:sldId id="281" r:id="rId11"/>
    <p:sldId id="282" r:id="rId12"/>
    <p:sldId id="283" r:id="rId13"/>
    <p:sldId id="284" r:id="rId14"/>
    <p:sldId id="285" r:id="rId15"/>
    <p:sldId id="286" r:id="rId16"/>
    <p:sldId id="287" r:id="rId17"/>
    <p:sldId id="288" r:id="rId18"/>
    <p:sldId id="289" r:id="rId19"/>
    <p:sldId id="290" r:id="rId20"/>
    <p:sldId id="291" r:id="rId21"/>
    <p:sldId id="277" r:id="rId22"/>
    <p:sldId id="292" r:id="rId23"/>
    <p:sldId id="293" r:id="rId24"/>
    <p:sldId id="294" r:id="rId25"/>
    <p:sldId id="295" r:id="rId26"/>
    <p:sldId id="269" r:id="rId27"/>
    <p:sldId id="270" r:id="rId28"/>
    <p:sldId id="296" r:id="rId29"/>
    <p:sldId id="297" r:id="rId30"/>
    <p:sldId id="298" r:id="rId31"/>
    <p:sldId id="299" r:id="rId32"/>
    <p:sldId id="30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91" autoAdjust="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ECA2D5-C623-4A12-AE2A-26AE7D0401A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D016E2A8-2612-4173-B5E2-5498611C6B0F}">
      <dgm:prSet phldrT="[Text]" custT="1"/>
      <dgm:spPr>
        <a:ln w="19050"/>
      </dgm:spPr>
      <dgm:t>
        <a:bodyPr/>
        <a:lstStyle/>
        <a:p>
          <a:r>
            <a:rPr lang="pt-BR" sz="3200" b="1" dirty="0">
              <a:latin typeface="Times New Roman" panose="02020603050405020304" pitchFamily="18" charset="0"/>
              <a:cs typeface="Times New Roman" panose="02020603050405020304" pitchFamily="18" charset="0"/>
            </a:rPr>
            <a:t> Sự việc chính:</a:t>
          </a:r>
          <a:endParaRPr lang="en-US" sz="3200" b="1" dirty="0">
            <a:latin typeface="Times New Roman" panose="02020603050405020304" pitchFamily="18" charset="0"/>
            <a:cs typeface="Times New Roman" panose="02020603050405020304" pitchFamily="18" charset="0"/>
          </a:endParaRPr>
        </a:p>
      </dgm:t>
    </dgm:pt>
    <dgm:pt modelId="{99D1799C-15FB-47E3-97BB-5BB06AF66D0B}" type="parTrans" cxnId="{25D507CF-AF18-46F7-B2F5-DE8E1C17EFBD}">
      <dgm:prSet/>
      <dgm:spPr/>
      <dgm:t>
        <a:bodyPr/>
        <a:lstStyle/>
        <a:p>
          <a:endParaRPr lang="en-US"/>
        </a:p>
      </dgm:t>
    </dgm:pt>
    <dgm:pt modelId="{3AE1B481-B10A-455C-8B79-3868BD86B492}" type="sibTrans" cxnId="{25D507CF-AF18-46F7-B2F5-DE8E1C17EFBD}">
      <dgm:prSet/>
      <dgm:spPr/>
      <dgm:t>
        <a:bodyPr/>
        <a:lstStyle/>
        <a:p>
          <a:endParaRPr lang="en-US"/>
        </a:p>
      </dgm:t>
    </dgm:pt>
    <dgm:pt modelId="{A41BCD4A-7CDD-4995-9313-D84AE83A91E7}">
      <dgm:prSet phldrT="[Text]" custT="1"/>
      <dgm:spPr>
        <a:ln w="19050"/>
      </dgm:spPr>
      <dgm:t>
        <a:bodyPr/>
        <a:lstStyle/>
        <a:p>
          <a:r>
            <a:rPr lang="pt-BR" sz="2800" b="1" dirty="0">
              <a:latin typeface="Times New Roman" panose="02020603050405020304" pitchFamily="18" charset="0"/>
              <a:cs typeface="Times New Roman" panose="02020603050405020304" pitchFamily="18" charset="0"/>
            </a:rPr>
            <a:t>(1) </a:t>
          </a:r>
          <a:r>
            <a:rPr lang="pt-BR" sz="2800" b="1" i="1" dirty="0">
              <a:latin typeface="Times New Roman" panose="02020603050405020304" pitchFamily="18" charset="0"/>
              <a:cs typeface="Times New Roman" panose="02020603050405020304" pitchFamily="18" charset="0"/>
            </a:rPr>
            <a:t>Sự ra đời kì lạ</a:t>
          </a:r>
          <a:endParaRPr lang="en-US" sz="2800" b="1" dirty="0">
            <a:latin typeface="Times New Roman" panose="02020603050405020304" pitchFamily="18" charset="0"/>
            <a:cs typeface="Times New Roman" panose="02020603050405020304" pitchFamily="18" charset="0"/>
          </a:endParaRPr>
        </a:p>
      </dgm:t>
    </dgm:pt>
    <dgm:pt modelId="{A26AE29A-50B7-445E-8262-059FB80E928B}" type="parTrans" cxnId="{09A72985-92CF-4114-A90A-D6DE09DF8CD3}">
      <dgm:prSet/>
      <dgm:spPr>
        <a:ln w="19050"/>
      </dgm:spPr>
      <dgm:t>
        <a:bodyPr/>
        <a:lstStyle/>
        <a:p>
          <a:endParaRPr lang="en-US"/>
        </a:p>
      </dgm:t>
    </dgm:pt>
    <dgm:pt modelId="{4F913037-AD45-4124-9126-1F1639A3559B}" type="sibTrans" cxnId="{09A72985-92CF-4114-A90A-D6DE09DF8CD3}">
      <dgm:prSet/>
      <dgm:spPr/>
      <dgm:t>
        <a:bodyPr/>
        <a:lstStyle/>
        <a:p>
          <a:endParaRPr lang="en-US"/>
        </a:p>
      </dgm:t>
    </dgm:pt>
    <dgm:pt modelId="{C316DACE-5970-40A7-B06A-5433C202FA8F}">
      <dgm:prSet phldrT="[Text]" custT="1"/>
      <dgm:spPr>
        <a:ln w="19050"/>
      </dgm:spPr>
      <dgm:t>
        <a:bodyPr/>
        <a:lstStyle/>
        <a:p>
          <a:r>
            <a:rPr lang="pt-BR" sz="2400" b="1" i="1" dirty="0">
              <a:latin typeface="Times New Roman" panose="02020603050405020304" pitchFamily="18" charset="0"/>
              <a:cs typeface="Times New Roman" panose="02020603050405020304" pitchFamily="18" charset="0"/>
            </a:rPr>
            <a:t>(2)Tiếng nói đầu tiên xin đi đánh giặc</a:t>
          </a:r>
          <a:endParaRPr lang="en-US" sz="2400" b="1" dirty="0">
            <a:latin typeface="Times New Roman" panose="02020603050405020304" pitchFamily="18" charset="0"/>
            <a:cs typeface="Times New Roman" panose="02020603050405020304" pitchFamily="18" charset="0"/>
          </a:endParaRPr>
        </a:p>
      </dgm:t>
    </dgm:pt>
    <dgm:pt modelId="{D5CC5AD5-FF90-4FA7-98CE-E63631556FB8}" type="parTrans" cxnId="{2BD08CBB-A647-4125-B59A-92373113FABF}">
      <dgm:prSet/>
      <dgm:spPr/>
      <dgm:t>
        <a:bodyPr/>
        <a:lstStyle/>
        <a:p>
          <a:endParaRPr lang="en-US"/>
        </a:p>
      </dgm:t>
    </dgm:pt>
    <dgm:pt modelId="{479EB7F3-34B7-42B5-90A6-D203C9C25E1B}" type="sibTrans" cxnId="{2BD08CBB-A647-4125-B59A-92373113FABF}">
      <dgm:prSet/>
      <dgm:spPr/>
      <dgm:t>
        <a:bodyPr/>
        <a:lstStyle/>
        <a:p>
          <a:endParaRPr lang="en-US"/>
        </a:p>
      </dgm:t>
    </dgm:pt>
    <dgm:pt modelId="{39002E5A-4817-4DA0-BA89-7658E2728B74}">
      <dgm:prSet phldrT="[Text]" custT="1"/>
      <dgm:spPr>
        <a:ln w="28575"/>
      </dgm:spPr>
      <dgm:t>
        <a:bodyPr/>
        <a:lstStyle/>
        <a:p>
          <a:r>
            <a:rPr lang="pt-BR" sz="2400" i="1" dirty="0">
              <a:latin typeface="Times New Roman" panose="02020603050405020304" pitchFamily="18" charset="0"/>
              <a:cs typeface="Times New Roman" panose="02020603050405020304" pitchFamily="18" charset="0"/>
            </a:rPr>
            <a:t>(</a:t>
          </a:r>
          <a:r>
            <a:rPr lang="pt-BR" sz="2400" b="1" i="1" dirty="0">
              <a:latin typeface="Times New Roman" panose="02020603050405020304" pitchFamily="18" charset="0"/>
              <a:cs typeface="Times New Roman" panose="02020603050405020304" pitchFamily="18" charset="0"/>
            </a:rPr>
            <a:t>3) Gióng đòi roi sắt, ngựa sắt, giáp sắt</a:t>
          </a:r>
          <a:endParaRPr lang="en-US" sz="2400" b="1" dirty="0">
            <a:latin typeface="Times New Roman" panose="02020603050405020304" pitchFamily="18" charset="0"/>
            <a:cs typeface="Times New Roman" panose="02020603050405020304" pitchFamily="18" charset="0"/>
          </a:endParaRPr>
        </a:p>
      </dgm:t>
    </dgm:pt>
    <dgm:pt modelId="{B2D8A7D2-E74D-446A-AD65-D1AE36351E1E}" type="parTrans" cxnId="{0E656B05-819E-40A6-825D-B832314D154F}">
      <dgm:prSet/>
      <dgm:spPr/>
      <dgm:t>
        <a:bodyPr/>
        <a:lstStyle/>
        <a:p>
          <a:endParaRPr lang="en-US"/>
        </a:p>
      </dgm:t>
    </dgm:pt>
    <dgm:pt modelId="{909BD1FB-0027-4B16-8713-F80A6D5A01CC}" type="sibTrans" cxnId="{0E656B05-819E-40A6-825D-B832314D154F}">
      <dgm:prSet/>
      <dgm:spPr/>
      <dgm:t>
        <a:bodyPr/>
        <a:lstStyle/>
        <a:p>
          <a:endParaRPr lang="en-US"/>
        </a:p>
      </dgm:t>
    </dgm:pt>
    <dgm:pt modelId="{78C43CAF-434B-4018-B696-F65765213555}">
      <dgm:prSet phldrT="[Text]" custT="1"/>
      <dgm:spPr>
        <a:ln w="28575"/>
      </dgm:spPr>
      <dgm:t>
        <a:bodyPr/>
        <a:lstStyle/>
        <a:p>
          <a:r>
            <a:rPr lang="pt-BR" sz="2400" b="1" i="1" dirty="0">
              <a:latin typeface="Times New Roman" panose="02020603050405020304" pitchFamily="18" charset="0"/>
              <a:cs typeface="Times New Roman" panose="02020603050405020304" pitchFamily="18" charset="0"/>
            </a:rPr>
            <a:t>(6)Gióng bay về trời</a:t>
          </a:r>
          <a:endParaRPr lang="en-US" sz="2400" b="1" dirty="0">
            <a:latin typeface="Times New Roman" panose="02020603050405020304" pitchFamily="18" charset="0"/>
            <a:cs typeface="Times New Roman" panose="02020603050405020304" pitchFamily="18" charset="0"/>
          </a:endParaRPr>
        </a:p>
      </dgm:t>
    </dgm:pt>
    <dgm:pt modelId="{C73FC5A4-BF98-4AF6-93F7-A1C08A570E0E}" type="parTrans" cxnId="{CF7A0407-417C-4829-86E7-BF6E11968924}">
      <dgm:prSet/>
      <dgm:spPr>
        <a:ln w="19050"/>
      </dgm:spPr>
      <dgm:t>
        <a:bodyPr/>
        <a:lstStyle/>
        <a:p>
          <a:endParaRPr lang="en-US"/>
        </a:p>
      </dgm:t>
    </dgm:pt>
    <dgm:pt modelId="{94C15559-6FBB-418E-B96E-3978FC50BAF0}" type="sibTrans" cxnId="{CF7A0407-417C-4829-86E7-BF6E11968924}">
      <dgm:prSet/>
      <dgm:spPr/>
      <dgm:t>
        <a:bodyPr/>
        <a:lstStyle/>
        <a:p>
          <a:endParaRPr lang="en-US"/>
        </a:p>
      </dgm:t>
    </dgm:pt>
    <dgm:pt modelId="{82E903BB-EC2E-40FA-A2CD-61675327CCDB}">
      <dgm:prSet phldrT="[Text]" custT="1"/>
      <dgm:spPr>
        <a:ln w="28575"/>
      </dgm:spPr>
      <dgm:t>
        <a:bodyPr/>
        <a:lstStyle/>
        <a:p>
          <a:r>
            <a:rPr lang="pt-BR" sz="2400" b="1" i="1" dirty="0">
              <a:latin typeface="Times New Roman" panose="02020603050405020304" pitchFamily="18" charset="0"/>
              <a:cs typeface="Times New Roman" panose="02020603050405020304" pitchFamily="18" charset="0"/>
            </a:rPr>
            <a:t>(4)Gióng vươn vải trở thành tráng </a:t>
          </a:r>
          <a:r>
            <a:rPr lang="pt-BR" sz="3200" b="1" i="1" dirty="0">
              <a:latin typeface="Times New Roman" panose="02020603050405020304" pitchFamily="18" charset="0"/>
              <a:cs typeface="Times New Roman" panose="02020603050405020304" pitchFamily="18" charset="0"/>
            </a:rPr>
            <a:t>sĩ</a:t>
          </a:r>
          <a:endParaRPr lang="en-US" sz="3200" b="1" dirty="0">
            <a:latin typeface="Times New Roman" panose="02020603050405020304" pitchFamily="18" charset="0"/>
            <a:cs typeface="Times New Roman" panose="02020603050405020304" pitchFamily="18" charset="0"/>
          </a:endParaRPr>
        </a:p>
      </dgm:t>
    </dgm:pt>
    <dgm:pt modelId="{CD5BEC1A-A9A3-49EF-ADAD-0277925024B8}" type="parTrans" cxnId="{DA81DF35-CC8B-4708-8930-38DA2826F361}">
      <dgm:prSet/>
      <dgm:spPr/>
      <dgm:t>
        <a:bodyPr/>
        <a:lstStyle/>
        <a:p>
          <a:endParaRPr lang="en-US"/>
        </a:p>
      </dgm:t>
    </dgm:pt>
    <dgm:pt modelId="{A3E70B10-C415-45EA-8A06-0934327DE0E2}" type="sibTrans" cxnId="{DA81DF35-CC8B-4708-8930-38DA2826F361}">
      <dgm:prSet/>
      <dgm:spPr/>
      <dgm:t>
        <a:bodyPr/>
        <a:lstStyle/>
        <a:p>
          <a:endParaRPr lang="en-US"/>
        </a:p>
      </dgm:t>
    </dgm:pt>
    <dgm:pt modelId="{4E9ACBF0-09B6-4294-92E6-ED056666B2DD}">
      <dgm:prSet phldrT="[Text]" custT="1"/>
      <dgm:spPr>
        <a:ln w="28575"/>
      </dgm:spPr>
      <dgm:t>
        <a:bodyPr/>
        <a:lstStyle/>
        <a:p>
          <a:r>
            <a:rPr lang="pt-BR" sz="2400" b="1" i="1" dirty="0">
              <a:latin typeface="Times New Roman" panose="02020603050405020304" pitchFamily="18" charset="0"/>
              <a:cs typeface="Times New Roman" panose="02020603050405020304" pitchFamily="18" charset="0"/>
            </a:rPr>
            <a:t>(5)</a:t>
          </a:r>
          <a:r>
            <a:rPr lang="pt-BR" sz="3200" b="1" i="1" dirty="0">
              <a:latin typeface="Times New Roman" panose="02020603050405020304" pitchFamily="18" charset="0"/>
              <a:cs typeface="Times New Roman" panose="02020603050405020304" pitchFamily="18" charset="0"/>
            </a:rPr>
            <a:t> </a:t>
          </a:r>
          <a:r>
            <a:rPr lang="pt-BR" sz="2400" b="1" i="1" dirty="0">
              <a:latin typeface="Times New Roman" panose="02020603050405020304" pitchFamily="18" charset="0"/>
              <a:cs typeface="Times New Roman" panose="02020603050405020304" pitchFamily="18" charset="0"/>
            </a:rPr>
            <a:t>Gióng nhổ tre bên đường đánh giặc</a:t>
          </a:r>
          <a:endParaRPr lang="en-US" sz="2400" b="1" dirty="0">
            <a:latin typeface="Times New Roman" panose="02020603050405020304" pitchFamily="18" charset="0"/>
            <a:cs typeface="Times New Roman" panose="02020603050405020304" pitchFamily="18" charset="0"/>
          </a:endParaRPr>
        </a:p>
      </dgm:t>
    </dgm:pt>
    <dgm:pt modelId="{7F87B0F4-6560-44F3-909D-F1AF75661C3B}" type="parTrans" cxnId="{9803F8BC-E44B-4321-B50A-567718AD0037}">
      <dgm:prSet/>
      <dgm:spPr>
        <a:ln w="19050"/>
      </dgm:spPr>
      <dgm:t>
        <a:bodyPr/>
        <a:lstStyle/>
        <a:p>
          <a:endParaRPr lang="en-US"/>
        </a:p>
      </dgm:t>
    </dgm:pt>
    <dgm:pt modelId="{F66067A0-5B3B-4BFC-9BBB-995D5604D086}" type="sibTrans" cxnId="{9803F8BC-E44B-4321-B50A-567718AD0037}">
      <dgm:prSet/>
      <dgm:spPr/>
      <dgm:t>
        <a:bodyPr/>
        <a:lstStyle/>
        <a:p>
          <a:endParaRPr lang="en-US"/>
        </a:p>
      </dgm:t>
    </dgm:pt>
    <dgm:pt modelId="{E8AEE8F8-F687-4419-9D39-4B1A9D04EE28}" type="pres">
      <dgm:prSet presAssocID="{46ECA2D5-C623-4A12-AE2A-26AE7D0401AC}" presName="hierChild1" presStyleCnt="0">
        <dgm:presLayoutVars>
          <dgm:orgChart val="1"/>
          <dgm:chPref val="1"/>
          <dgm:dir/>
          <dgm:animOne val="branch"/>
          <dgm:animLvl val="lvl"/>
          <dgm:resizeHandles/>
        </dgm:presLayoutVars>
      </dgm:prSet>
      <dgm:spPr/>
    </dgm:pt>
    <dgm:pt modelId="{ECE11B7D-4711-46CF-9012-91D163376F38}" type="pres">
      <dgm:prSet presAssocID="{D016E2A8-2612-4173-B5E2-5498611C6B0F}" presName="hierRoot1" presStyleCnt="0">
        <dgm:presLayoutVars>
          <dgm:hierBranch val="init"/>
        </dgm:presLayoutVars>
      </dgm:prSet>
      <dgm:spPr/>
    </dgm:pt>
    <dgm:pt modelId="{0E65119F-090C-4504-BA22-11A0ACE6A021}" type="pres">
      <dgm:prSet presAssocID="{D016E2A8-2612-4173-B5E2-5498611C6B0F}" presName="rootComposite1" presStyleCnt="0"/>
      <dgm:spPr/>
    </dgm:pt>
    <dgm:pt modelId="{83907219-6C71-4766-B98D-AAD57FB34462}" type="pres">
      <dgm:prSet presAssocID="{D016E2A8-2612-4173-B5E2-5498611C6B0F}" presName="rootText1" presStyleLbl="node0" presStyleIdx="0" presStyleCnt="1" custScaleX="237880">
        <dgm:presLayoutVars>
          <dgm:chPref val="3"/>
        </dgm:presLayoutVars>
      </dgm:prSet>
      <dgm:spPr/>
    </dgm:pt>
    <dgm:pt modelId="{D3C07B4B-15CE-44AB-9506-2F5CF3231936}" type="pres">
      <dgm:prSet presAssocID="{D016E2A8-2612-4173-B5E2-5498611C6B0F}" presName="rootConnector1" presStyleLbl="node1" presStyleIdx="0" presStyleCnt="0"/>
      <dgm:spPr/>
    </dgm:pt>
    <dgm:pt modelId="{41F5520B-4CF4-4863-9C57-99ACD801F729}" type="pres">
      <dgm:prSet presAssocID="{D016E2A8-2612-4173-B5E2-5498611C6B0F}" presName="hierChild2" presStyleCnt="0"/>
      <dgm:spPr/>
    </dgm:pt>
    <dgm:pt modelId="{7D7F4CC2-28D7-4733-A0F6-4B16FAAE854D}" type="pres">
      <dgm:prSet presAssocID="{A26AE29A-50B7-445E-8262-059FB80E928B}" presName="Name37" presStyleLbl="parChTrans1D2" presStyleIdx="0" presStyleCnt="6"/>
      <dgm:spPr/>
    </dgm:pt>
    <dgm:pt modelId="{B80B2027-374B-40B3-9644-FF7AB6668628}" type="pres">
      <dgm:prSet presAssocID="{A41BCD4A-7CDD-4995-9313-D84AE83A91E7}" presName="hierRoot2" presStyleCnt="0">
        <dgm:presLayoutVars>
          <dgm:hierBranch val="init"/>
        </dgm:presLayoutVars>
      </dgm:prSet>
      <dgm:spPr/>
    </dgm:pt>
    <dgm:pt modelId="{ED42469C-E0A8-4A6F-9C06-A399C4A4D7E2}" type="pres">
      <dgm:prSet presAssocID="{A41BCD4A-7CDD-4995-9313-D84AE83A91E7}" presName="rootComposite" presStyleCnt="0"/>
      <dgm:spPr/>
    </dgm:pt>
    <dgm:pt modelId="{98602830-6AFC-48EE-A652-D08B2E9E61CA}" type="pres">
      <dgm:prSet presAssocID="{A41BCD4A-7CDD-4995-9313-D84AE83A91E7}" presName="rootText" presStyleLbl="node2" presStyleIdx="0" presStyleCnt="6" custScaleX="101074" custScaleY="339730" custLinFactNeighborX="19159">
        <dgm:presLayoutVars>
          <dgm:chPref val="3"/>
        </dgm:presLayoutVars>
      </dgm:prSet>
      <dgm:spPr/>
    </dgm:pt>
    <dgm:pt modelId="{D8A1BA5C-0081-409A-AC94-BB38BEA51E38}" type="pres">
      <dgm:prSet presAssocID="{A41BCD4A-7CDD-4995-9313-D84AE83A91E7}" presName="rootConnector" presStyleLbl="node2" presStyleIdx="0" presStyleCnt="6"/>
      <dgm:spPr/>
    </dgm:pt>
    <dgm:pt modelId="{3D44EF67-F5F0-4517-9088-742B73386AE5}" type="pres">
      <dgm:prSet presAssocID="{A41BCD4A-7CDD-4995-9313-D84AE83A91E7}" presName="hierChild4" presStyleCnt="0"/>
      <dgm:spPr/>
    </dgm:pt>
    <dgm:pt modelId="{EB314D87-8C3A-42C2-80CA-9E7D3340A252}" type="pres">
      <dgm:prSet presAssocID="{A41BCD4A-7CDD-4995-9313-D84AE83A91E7}" presName="hierChild5" presStyleCnt="0"/>
      <dgm:spPr/>
    </dgm:pt>
    <dgm:pt modelId="{019A6702-9CDF-41E4-B7EB-3CDB651EE53C}" type="pres">
      <dgm:prSet presAssocID="{D5CC5AD5-FF90-4FA7-98CE-E63631556FB8}" presName="Name37" presStyleLbl="parChTrans1D2" presStyleIdx="1" presStyleCnt="6"/>
      <dgm:spPr/>
    </dgm:pt>
    <dgm:pt modelId="{40991BED-F2C7-4F07-868C-AAFA9476533B}" type="pres">
      <dgm:prSet presAssocID="{C316DACE-5970-40A7-B06A-5433C202FA8F}" presName="hierRoot2" presStyleCnt="0">
        <dgm:presLayoutVars>
          <dgm:hierBranch val="init"/>
        </dgm:presLayoutVars>
      </dgm:prSet>
      <dgm:spPr/>
    </dgm:pt>
    <dgm:pt modelId="{143A2397-478C-4EDF-834C-7D07ADEA96E9}" type="pres">
      <dgm:prSet presAssocID="{C316DACE-5970-40A7-B06A-5433C202FA8F}" presName="rootComposite" presStyleCnt="0"/>
      <dgm:spPr/>
    </dgm:pt>
    <dgm:pt modelId="{0D010582-0A0B-4B21-8E43-C8828304F8E6}" type="pres">
      <dgm:prSet presAssocID="{C316DACE-5970-40A7-B06A-5433C202FA8F}" presName="rootText" presStyleLbl="node2" presStyleIdx="1" presStyleCnt="6" custScaleX="104499" custScaleY="340288" custLinFactNeighborX="10829">
        <dgm:presLayoutVars>
          <dgm:chPref val="3"/>
        </dgm:presLayoutVars>
      </dgm:prSet>
      <dgm:spPr/>
    </dgm:pt>
    <dgm:pt modelId="{3C84B526-63D3-4FF3-8DCC-3F369C90C919}" type="pres">
      <dgm:prSet presAssocID="{C316DACE-5970-40A7-B06A-5433C202FA8F}" presName="rootConnector" presStyleLbl="node2" presStyleIdx="1" presStyleCnt="6"/>
      <dgm:spPr/>
    </dgm:pt>
    <dgm:pt modelId="{F45B2E3C-8B20-4244-B7B0-7A7F6A093030}" type="pres">
      <dgm:prSet presAssocID="{C316DACE-5970-40A7-B06A-5433C202FA8F}" presName="hierChild4" presStyleCnt="0"/>
      <dgm:spPr/>
    </dgm:pt>
    <dgm:pt modelId="{8C602A41-D0F2-416B-ADF1-3E792FA381E5}" type="pres">
      <dgm:prSet presAssocID="{C316DACE-5970-40A7-B06A-5433C202FA8F}" presName="hierChild5" presStyleCnt="0"/>
      <dgm:spPr/>
    </dgm:pt>
    <dgm:pt modelId="{95EA2BF6-4FCA-48AD-8202-DAF6D8622BE2}" type="pres">
      <dgm:prSet presAssocID="{B2D8A7D2-E74D-446A-AD65-D1AE36351E1E}" presName="Name37" presStyleLbl="parChTrans1D2" presStyleIdx="2" presStyleCnt="6"/>
      <dgm:spPr/>
    </dgm:pt>
    <dgm:pt modelId="{82643CF7-7073-4D2F-AE29-8E6AA94C913E}" type="pres">
      <dgm:prSet presAssocID="{39002E5A-4817-4DA0-BA89-7658E2728B74}" presName="hierRoot2" presStyleCnt="0">
        <dgm:presLayoutVars>
          <dgm:hierBranch val="init"/>
        </dgm:presLayoutVars>
      </dgm:prSet>
      <dgm:spPr/>
    </dgm:pt>
    <dgm:pt modelId="{62DCFDDE-C936-4363-9140-34C7D3ACCED1}" type="pres">
      <dgm:prSet presAssocID="{39002E5A-4817-4DA0-BA89-7658E2728B74}" presName="rootComposite" presStyleCnt="0"/>
      <dgm:spPr/>
    </dgm:pt>
    <dgm:pt modelId="{4D29CF22-415F-4098-BB4C-5EF0263F5E72}" type="pres">
      <dgm:prSet presAssocID="{39002E5A-4817-4DA0-BA89-7658E2728B74}" presName="rootText" presStyleLbl="node2" presStyleIdx="2" presStyleCnt="6" custScaleX="114024" custScaleY="340606" custLinFactNeighborX="3332">
        <dgm:presLayoutVars>
          <dgm:chPref val="3"/>
        </dgm:presLayoutVars>
      </dgm:prSet>
      <dgm:spPr/>
    </dgm:pt>
    <dgm:pt modelId="{CE00B6D5-C705-4F91-8D39-A8A060B91319}" type="pres">
      <dgm:prSet presAssocID="{39002E5A-4817-4DA0-BA89-7658E2728B74}" presName="rootConnector" presStyleLbl="node2" presStyleIdx="2" presStyleCnt="6"/>
      <dgm:spPr/>
    </dgm:pt>
    <dgm:pt modelId="{287B2207-DBBB-416B-B5F8-BB611CC254A2}" type="pres">
      <dgm:prSet presAssocID="{39002E5A-4817-4DA0-BA89-7658E2728B74}" presName="hierChild4" presStyleCnt="0"/>
      <dgm:spPr/>
    </dgm:pt>
    <dgm:pt modelId="{9ABD48D8-78F8-40DC-99BA-17C306593AF1}" type="pres">
      <dgm:prSet presAssocID="{39002E5A-4817-4DA0-BA89-7658E2728B74}" presName="hierChild5" presStyleCnt="0"/>
      <dgm:spPr/>
    </dgm:pt>
    <dgm:pt modelId="{8E784608-F541-4FE5-8CD8-9FEC0F1766EC}" type="pres">
      <dgm:prSet presAssocID="{CD5BEC1A-A9A3-49EF-ADAD-0277925024B8}" presName="Name37" presStyleLbl="parChTrans1D2" presStyleIdx="3" presStyleCnt="6"/>
      <dgm:spPr/>
    </dgm:pt>
    <dgm:pt modelId="{B0EEA6C3-F7D1-4EB7-B1B9-F40A15BCC93A}" type="pres">
      <dgm:prSet presAssocID="{82E903BB-EC2E-40FA-A2CD-61675327CCDB}" presName="hierRoot2" presStyleCnt="0">
        <dgm:presLayoutVars>
          <dgm:hierBranch val="init"/>
        </dgm:presLayoutVars>
      </dgm:prSet>
      <dgm:spPr/>
    </dgm:pt>
    <dgm:pt modelId="{B447E748-D4E6-4B70-98B8-95824AFE9CE5}" type="pres">
      <dgm:prSet presAssocID="{82E903BB-EC2E-40FA-A2CD-61675327CCDB}" presName="rootComposite" presStyleCnt="0"/>
      <dgm:spPr/>
    </dgm:pt>
    <dgm:pt modelId="{601F345E-7823-40BF-82A7-7B4ED4B4E92E}" type="pres">
      <dgm:prSet presAssocID="{82E903BB-EC2E-40FA-A2CD-61675327CCDB}" presName="rootText" presStyleLbl="node2" presStyleIdx="3" presStyleCnt="6" custScaleX="112412" custScaleY="339376" custLinFactNeighborX="-4674">
        <dgm:presLayoutVars>
          <dgm:chPref val="3"/>
        </dgm:presLayoutVars>
      </dgm:prSet>
      <dgm:spPr/>
    </dgm:pt>
    <dgm:pt modelId="{E1FFC674-41EB-4DE4-809A-927D5FA5EA74}" type="pres">
      <dgm:prSet presAssocID="{82E903BB-EC2E-40FA-A2CD-61675327CCDB}" presName="rootConnector" presStyleLbl="node2" presStyleIdx="3" presStyleCnt="6"/>
      <dgm:spPr/>
    </dgm:pt>
    <dgm:pt modelId="{275DA556-3DE3-4392-B5D4-0A38EBEC658F}" type="pres">
      <dgm:prSet presAssocID="{82E903BB-EC2E-40FA-A2CD-61675327CCDB}" presName="hierChild4" presStyleCnt="0"/>
      <dgm:spPr/>
    </dgm:pt>
    <dgm:pt modelId="{F42419CF-AC40-46B5-B8B6-4988067E66FB}" type="pres">
      <dgm:prSet presAssocID="{82E903BB-EC2E-40FA-A2CD-61675327CCDB}" presName="hierChild5" presStyleCnt="0"/>
      <dgm:spPr/>
    </dgm:pt>
    <dgm:pt modelId="{4E1A5951-2BC6-43E6-8291-20A027345A67}" type="pres">
      <dgm:prSet presAssocID="{7F87B0F4-6560-44F3-909D-F1AF75661C3B}" presName="Name37" presStyleLbl="parChTrans1D2" presStyleIdx="4" presStyleCnt="6"/>
      <dgm:spPr/>
    </dgm:pt>
    <dgm:pt modelId="{342E0FCA-C18F-49C9-A2A7-165833C288C8}" type="pres">
      <dgm:prSet presAssocID="{4E9ACBF0-09B6-4294-92E6-ED056666B2DD}" presName="hierRoot2" presStyleCnt="0">
        <dgm:presLayoutVars>
          <dgm:hierBranch val="init"/>
        </dgm:presLayoutVars>
      </dgm:prSet>
      <dgm:spPr/>
    </dgm:pt>
    <dgm:pt modelId="{038BBAE6-EC7B-4BCB-8B41-5793C1FB965E}" type="pres">
      <dgm:prSet presAssocID="{4E9ACBF0-09B6-4294-92E6-ED056666B2DD}" presName="rootComposite" presStyleCnt="0"/>
      <dgm:spPr/>
    </dgm:pt>
    <dgm:pt modelId="{C596AD0B-AC80-4EE9-9511-64F97E75543E}" type="pres">
      <dgm:prSet presAssocID="{4E9ACBF0-09B6-4294-92E6-ED056666B2DD}" presName="rootText" presStyleLbl="node2" presStyleIdx="4" presStyleCnt="6" custScaleX="120939" custScaleY="339037" custLinFactNeighborX="-11847">
        <dgm:presLayoutVars>
          <dgm:chPref val="3"/>
        </dgm:presLayoutVars>
      </dgm:prSet>
      <dgm:spPr/>
    </dgm:pt>
    <dgm:pt modelId="{52B432F6-29E8-436B-BB16-ED79AA8A16C8}" type="pres">
      <dgm:prSet presAssocID="{4E9ACBF0-09B6-4294-92E6-ED056666B2DD}" presName="rootConnector" presStyleLbl="node2" presStyleIdx="4" presStyleCnt="6"/>
      <dgm:spPr/>
    </dgm:pt>
    <dgm:pt modelId="{B7780BD3-C8C0-4E48-BBAD-2A3602E1E19A}" type="pres">
      <dgm:prSet presAssocID="{4E9ACBF0-09B6-4294-92E6-ED056666B2DD}" presName="hierChild4" presStyleCnt="0"/>
      <dgm:spPr/>
    </dgm:pt>
    <dgm:pt modelId="{40F067BE-41DF-4AEF-BF71-5F52C1B7563C}" type="pres">
      <dgm:prSet presAssocID="{4E9ACBF0-09B6-4294-92E6-ED056666B2DD}" presName="hierChild5" presStyleCnt="0"/>
      <dgm:spPr/>
    </dgm:pt>
    <dgm:pt modelId="{2D5E7A9D-3BAA-470E-AD5F-FF07DD7942EF}" type="pres">
      <dgm:prSet presAssocID="{C73FC5A4-BF98-4AF6-93F7-A1C08A570E0E}" presName="Name37" presStyleLbl="parChTrans1D2" presStyleIdx="5" presStyleCnt="6"/>
      <dgm:spPr/>
    </dgm:pt>
    <dgm:pt modelId="{5510015C-226D-43F5-9B2F-7223399212DC}" type="pres">
      <dgm:prSet presAssocID="{78C43CAF-434B-4018-B696-F65765213555}" presName="hierRoot2" presStyleCnt="0">
        <dgm:presLayoutVars>
          <dgm:hierBranch val="init"/>
        </dgm:presLayoutVars>
      </dgm:prSet>
      <dgm:spPr/>
    </dgm:pt>
    <dgm:pt modelId="{BB20C85B-20A5-41FF-87A4-3367AA02CBDC}" type="pres">
      <dgm:prSet presAssocID="{78C43CAF-434B-4018-B696-F65765213555}" presName="rootComposite" presStyleCnt="0"/>
      <dgm:spPr/>
    </dgm:pt>
    <dgm:pt modelId="{00982432-40A8-46B4-BA2F-867C5C6348A8}" type="pres">
      <dgm:prSet presAssocID="{78C43CAF-434B-4018-B696-F65765213555}" presName="rootText" presStyleLbl="node2" presStyleIdx="5" presStyleCnt="6" custScaleX="108984" custScaleY="340606" custLinFactNeighborX="-21658">
        <dgm:presLayoutVars>
          <dgm:chPref val="3"/>
        </dgm:presLayoutVars>
      </dgm:prSet>
      <dgm:spPr/>
    </dgm:pt>
    <dgm:pt modelId="{EAE6A840-4212-4310-9893-0AAE41301CE1}" type="pres">
      <dgm:prSet presAssocID="{78C43CAF-434B-4018-B696-F65765213555}" presName="rootConnector" presStyleLbl="node2" presStyleIdx="5" presStyleCnt="6"/>
      <dgm:spPr/>
    </dgm:pt>
    <dgm:pt modelId="{4791368C-645F-41EB-BC3D-D4223F4126E7}" type="pres">
      <dgm:prSet presAssocID="{78C43CAF-434B-4018-B696-F65765213555}" presName="hierChild4" presStyleCnt="0"/>
      <dgm:spPr/>
    </dgm:pt>
    <dgm:pt modelId="{69713134-1223-4294-B2CD-80680525576A}" type="pres">
      <dgm:prSet presAssocID="{78C43CAF-434B-4018-B696-F65765213555}" presName="hierChild5" presStyleCnt="0"/>
      <dgm:spPr/>
    </dgm:pt>
    <dgm:pt modelId="{94A816ED-63F7-454F-A6AA-45DEE4BA99EB}" type="pres">
      <dgm:prSet presAssocID="{D016E2A8-2612-4173-B5E2-5498611C6B0F}" presName="hierChild3" presStyleCnt="0"/>
      <dgm:spPr/>
    </dgm:pt>
  </dgm:ptLst>
  <dgm:cxnLst>
    <dgm:cxn modelId="{0E656B05-819E-40A6-825D-B832314D154F}" srcId="{D016E2A8-2612-4173-B5E2-5498611C6B0F}" destId="{39002E5A-4817-4DA0-BA89-7658E2728B74}" srcOrd="2" destOrd="0" parTransId="{B2D8A7D2-E74D-446A-AD65-D1AE36351E1E}" sibTransId="{909BD1FB-0027-4B16-8713-F80A6D5A01CC}"/>
    <dgm:cxn modelId="{CF7A0407-417C-4829-86E7-BF6E11968924}" srcId="{D016E2A8-2612-4173-B5E2-5498611C6B0F}" destId="{78C43CAF-434B-4018-B696-F65765213555}" srcOrd="5" destOrd="0" parTransId="{C73FC5A4-BF98-4AF6-93F7-A1C08A570E0E}" sibTransId="{94C15559-6FBB-418E-B96E-3978FC50BAF0}"/>
    <dgm:cxn modelId="{9631F721-7C6B-4655-9E03-426C98A38084}" type="presOf" srcId="{A41BCD4A-7CDD-4995-9313-D84AE83A91E7}" destId="{98602830-6AFC-48EE-A652-D08B2E9E61CA}" srcOrd="0" destOrd="0" presId="urn:microsoft.com/office/officeart/2005/8/layout/orgChart1"/>
    <dgm:cxn modelId="{A19FB622-9C17-4A03-AEC3-157504D68690}" type="presOf" srcId="{A26AE29A-50B7-445E-8262-059FB80E928B}" destId="{7D7F4CC2-28D7-4733-A0F6-4B16FAAE854D}" srcOrd="0" destOrd="0" presId="urn:microsoft.com/office/officeart/2005/8/layout/orgChart1"/>
    <dgm:cxn modelId="{95390327-25D4-4AF9-8D24-EDFF8CE33DAC}" type="presOf" srcId="{D016E2A8-2612-4173-B5E2-5498611C6B0F}" destId="{83907219-6C71-4766-B98D-AAD57FB34462}" srcOrd="0" destOrd="0" presId="urn:microsoft.com/office/officeart/2005/8/layout/orgChart1"/>
    <dgm:cxn modelId="{DA81DF35-CC8B-4708-8930-38DA2826F361}" srcId="{D016E2A8-2612-4173-B5E2-5498611C6B0F}" destId="{82E903BB-EC2E-40FA-A2CD-61675327CCDB}" srcOrd="3" destOrd="0" parTransId="{CD5BEC1A-A9A3-49EF-ADAD-0277925024B8}" sibTransId="{A3E70B10-C415-45EA-8A06-0934327DE0E2}"/>
    <dgm:cxn modelId="{5001C63E-1778-44B1-B652-3C815AAC11DE}" type="presOf" srcId="{D5CC5AD5-FF90-4FA7-98CE-E63631556FB8}" destId="{019A6702-9CDF-41E4-B7EB-3CDB651EE53C}" srcOrd="0" destOrd="0" presId="urn:microsoft.com/office/officeart/2005/8/layout/orgChart1"/>
    <dgm:cxn modelId="{B31B2F4D-9791-4420-8333-E05813525D11}" type="presOf" srcId="{39002E5A-4817-4DA0-BA89-7658E2728B74}" destId="{CE00B6D5-C705-4F91-8D39-A8A060B91319}" srcOrd="1" destOrd="0" presId="urn:microsoft.com/office/officeart/2005/8/layout/orgChart1"/>
    <dgm:cxn modelId="{E1BD3073-B289-43C3-8663-3C2F2DD44567}" type="presOf" srcId="{A41BCD4A-7CDD-4995-9313-D84AE83A91E7}" destId="{D8A1BA5C-0081-409A-AC94-BB38BEA51E38}" srcOrd="1" destOrd="0" presId="urn:microsoft.com/office/officeart/2005/8/layout/orgChart1"/>
    <dgm:cxn modelId="{1158027F-B0CD-4C4D-9FE9-9563AB181BAC}" type="presOf" srcId="{D016E2A8-2612-4173-B5E2-5498611C6B0F}" destId="{D3C07B4B-15CE-44AB-9506-2F5CF3231936}" srcOrd="1" destOrd="0" presId="urn:microsoft.com/office/officeart/2005/8/layout/orgChart1"/>
    <dgm:cxn modelId="{AFAD0B83-6EF8-4D4D-8EEA-640F5D911BFD}" type="presOf" srcId="{7F87B0F4-6560-44F3-909D-F1AF75661C3B}" destId="{4E1A5951-2BC6-43E6-8291-20A027345A67}" srcOrd="0" destOrd="0" presId="urn:microsoft.com/office/officeart/2005/8/layout/orgChart1"/>
    <dgm:cxn modelId="{09A72985-92CF-4114-A90A-D6DE09DF8CD3}" srcId="{D016E2A8-2612-4173-B5E2-5498611C6B0F}" destId="{A41BCD4A-7CDD-4995-9313-D84AE83A91E7}" srcOrd="0" destOrd="0" parTransId="{A26AE29A-50B7-445E-8262-059FB80E928B}" sibTransId="{4F913037-AD45-4124-9126-1F1639A3559B}"/>
    <dgm:cxn modelId="{7E0C5189-108B-4573-A29E-4D7FAEF17C6E}" type="presOf" srcId="{C316DACE-5970-40A7-B06A-5433C202FA8F}" destId="{3C84B526-63D3-4FF3-8DCC-3F369C90C919}" srcOrd="1" destOrd="0" presId="urn:microsoft.com/office/officeart/2005/8/layout/orgChart1"/>
    <dgm:cxn modelId="{9BDDBA8D-2438-49C1-B7CD-774F8C7E7AAC}" type="presOf" srcId="{C73FC5A4-BF98-4AF6-93F7-A1C08A570E0E}" destId="{2D5E7A9D-3BAA-470E-AD5F-FF07DD7942EF}" srcOrd="0" destOrd="0" presId="urn:microsoft.com/office/officeart/2005/8/layout/orgChart1"/>
    <dgm:cxn modelId="{7C3C57B7-761D-432B-8DD7-241FD2F88BB6}" type="presOf" srcId="{CD5BEC1A-A9A3-49EF-ADAD-0277925024B8}" destId="{8E784608-F541-4FE5-8CD8-9FEC0F1766EC}" srcOrd="0" destOrd="0" presId="urn:microsoft.com/office/officeart/2005/8/layout/orgChart1"/>
    <dgm:cxn modelId="{80B0A2B9-F9BE-42F8-B145-A3D07615AEC9}" type="presOf" srcId="{C316DACE-5970-40A7-B06A-5433C202FA8F}" destId="{0D010582-0A0B-4B21-8E43-C8828304F8E6}" srcOrd="0" destOrd="0" presId="urn:microsoft.com/office/officeart/2005/8/layout/orgChart1"/>
    <dgm:cxn modelId="{DD8AD0BA-FABD-4103-9F8A-93B2EA2D7AC6}" type="presOf" srcId="{46ECA2D5-C623-4A12-AE2A-26AE7D0401AC}" destId="{E8AEE8F8-F687-4419-9D39-4B1A9D04EE28}" srcOrd="0" destOrd="0" presId="urn:microsoft.com/office/officeart/2005/8/layout/orgChart1"/>
    <dgm:cxn modelId="{2BD08CBB-A647-4125-B59A-92373113FABF}" srcId="{D016E2A8-2612-4173-B5E2-5498611C6B0F}" destId="{C316DACE-5970-40A7-B06A-5433C202FA8F}" srcOrd="1" destOrd="0" parTransId="{D5CC5AD5-FF90-4FA7-98CE-E63631556FB8}" sibTransId="{479EB7F3-34B7-42B5-90A6-D203C9C25E1B}"/>
    <dgm:cxn modelId="{9803F8BC-E44B-4321-B50A-567718AD0037}" srcId="{D016E2A8-2612-4173-B5E2-5498611C6B0F}" destId="{4E9ACBF0-09B6-4294-92E6-ED056666B2DD}" srcOrd="4" destOrd="0" parTransId="{7F87B0F4-6560-44F3-909D-F1AF75661C3B}" sibTransId="{F66067A0-5B3B-4BFC-9BBB-995D5604D086}"/>
    <dgm:cxn modelId="{DCE68FC4-69C8-4D26-BBE4-8C717B85CD14}" type="presOf" srcId="{4E9ACBF0-09B6-4294-92E6-ED056666B2DD}" destId="{52B432F6-29E8-436B-BB16-ED79AA8A16C8}" srcOrd="1" destOrd="0" presId="urn:microsoft.com/office/officeart/2005/8/layout/orgChart1"/>
    <dgm:cxn modelId="{615FC4CC-B5E2-4810-92D8-8F1013F932E5}" type="presOf" srcId="{4E9ACBF0-09B6-4294-92E6-ED056666B2DD}" destId="{C596AD0B-AC80-4EE9-9511-64F97E75543E}" srcOrd="0" destOrd="0" presId="urn:microsoft.com/office/officeart/2005/8/layout/orgChart1"/>
    <dgm:cxn modelId="{25D507CF-AF18-46F7-B2F5-DE8E1C17EFBD}" srcId="{46ECA2D5-C623-4A12-AE2A-26AE7D0401AC}" destId="{D016E2A8-2612-4173-B5E2-5498611C6B0F}" srcOrd="0" destOrd="0" parTransId="{99D1799C-15FB-47E3-97BB-5BB06AF66D0B}" sibTransId="{3AE1B481-B10A-455C-8B79-3868BD86B492}"/>
    <dgm:cxn modelId="{5F6697D5-DB6A-4919-AAF0-C93B7E31BD6E}" type="presOf" srcId="{82E903BB-EC2E-40FA-A2CD-61675327CCDB}" destId="{E1FFC674-41EB-4DE4-809A-927D5FA5EA74}" srcOrd="1" destOrd="0" presId="urn:microsoft.com/office/officeart/2005/8/layout/orgChart1"/>
    <dgm:cxn modelId="{58588BD6-07C4-4241-9B84-70070A8BA06B}" type="presOf" srcId="{78C43CAF-434B-4018-B696-F65765213555}" destId="{00982432-40A8-46B4-BA2F-867C5C6348A8}" srcOrd="0" destOrd="0" presId="urn:microsoft.com/office/officeart/2005/8/layout/orgChart1"/>
    <dgm:cxn modelId="{D7BA0AD8-171E-417F-85BA-BD4EA6358061}" type="presOf" srcId="{82E903BB-EC2E-40FA-A2CD-61675327CCDB}" destId="{601F345E-7823-40BF-82A7-7B4ED4B4E92E}" srcOrd="0" destOrd="0" presId="urn:microsoft.com/office/officeart/2005/8/layout/orgChart1"/>
    <dgm:cxn modelId="{DE7B19EC-65D1-48E1-9924-48325E099059}" type="presOf" srcId="{B2D8A7D2-E74D-446A-AD65-D1AE36351E1E}" destId="{95EA2BF6-4FCA-48AD-8202-DAF6D8622BE2}" srcOrd="0" destOrd="0" presId="urn:microsoft.com/office/officeart/2005/8/layout/orgChart1"/>
    <dgm:cxn modelId="{B9CBC5F6-F218-4047-8391-99E1B9678884}" type="presOf" srcId="{39002E5A-4817-4DA0-BA89-7658E2728B74}" destId="{4D29CF22-415F-4098-BB4C-5EF0263F5E72}" srcOrd="0" destOrd="0" presId="urn:microsoft.com/office/officeart/2005/8/layout/orgChart1"/>
    <dgm:cxn modelId="{EAAE5EF7-CEAC-42CB-8944-8574BF2CB38A}" type="presOf" srcId="{78C43CAF-434B-4018-B696-F65765213555}" destId="{EAE6A840-4212-4310-9893-0AAE41301CE1}" srcOrd="1" destOrd="0" presId="urn:microsoft.com/office/officeart/2005/8/layout/orgChart1"/>
    <dgm:cxn modelId="{BA272739-7DAF-4C10-9E22-217557520DB1}" type="presParOf" srcId="{E8AEE8F8-F687-4419-9D39-4B1A9D04EE28}" destId="{ECE11B7D-4711-46CF-9012-91D163376F38}" srcOrd="0" destOrd="0" presId="urn:microsoft.com/office/officeart/2005/8/layout/orgChart1"/>
    <dgm:cxn modelId="{907C829D-E4F6-4E9A-8E2D-6D638706E132}" type="presParOf" srcId="{ECE11B7D-4711-46CF-9012-91D163376F38}" destId="{0E65119F-090C-4504-BA22-11A0ACE6A021}" srcOrd="0" destOrd="0" presId="urn:microsoft.com/office/officeart/2005/8/layout/orgChart1"/>
    <dgm:cxn modelId="{EF56501B-7D72-4F6B-8D66-2AF3928B11CA}" type="presParOf" srcId="{0E65119F-090C-4504-BA22-11A0ACE6A021}" destId="{83907219-6C71-4766-B98D-AAD57FB34462}" srcOrd="0" destOrd="0" presId="urn:microsoft.com/office/officeart/2005/8/layout/orgChart1"/>
    <dgm:cxn modelId="{D274AC19-E843-490E-9F55-F87833E0B7B2}" type="presParOf" srcId="{0E65119F-090C-4504-BA22-11A0ACE6A021}" destId="{D3C07B4B-15CE-44AB-9506-2F5CF3231936}" srcOrd="1" destOrd="0" presId="urn:microsoft.com/office/officeart/2005/8/layout/orgChart1"/>
    <dgm:cxn modelId="{9AB1593B-0E06-4A10-A9AB-78AE29923392}" type="presParOf" srcId="{ECE11B7D-4711-46CF-9012-91D163376F38}" destId="{41F5520B-4CF4-4863-9C57-99ACD801F729}" srcOrd="1" destOrd="0" presId="urn:microsoft.com/office/officeart/2005/8/layout/orgChart1"/>
    <dgm:cxn modelId="{C877102A-849A-4B07-814E-3173099CB75C}" type="presParOf" srcId="{41F5520B-4CF4-4863-9C57-99ACD801F729}" destId="{7D7F4CC2-28D7-4733-A0F6-4B16FAAE854D}" srcOrd="0" destOrd="0" presId="urn:microsoft.com/office/officeart/2005/8/layout/orgChart1"/>
    <dgm:cxn modelId="{CDDBF4F8-86F3-4154-8ABC-A641A25B2365}" type="presParOf" srcId="{41F5520B-4CF4-4863-9C57-99ACD801F729}" destId="{B80B2027-374B-40B3-9644-FF7AB6668628}" srcOrd="1" destOrd="0" presId="urn:microsoft.com/office/officeart/2005/8/layout/orgChart1"/>
    <dgm:cxn modelId="{D3A0A7DA-1BBF-4E0A-BF6E-D17F18D68E94}" type="presParOf" srcId="{B80B2027-374B-40B3-9644-FF7AB6668628}" destId="{ED42469C-E0A8-4A6F-9C06-A399C4A4D7E2}" srcOrd="0" destOrd="0" presId="urn:microsoft.com/office/officeart/2005/8/layout/orgChart1"/>
    <dgm:cxn modelId="{C9F00E1B-04C1-4551-B6C0-6D648DC55AA5}" type="presParOf" srcId="{ED42469C-E0A8-4A6F-9C06-A399C4A4D7E2}" destId="{98602830-6AFC-48EE-A652-D08B2E9E61CA}" srcOrd="0" destOrd="0" presId="urn:microsoft.com/office/officeart/2005/8/layout/orgChart1"/>
    <dgm:cxn modelId="{9C5A546F-C314-4FA2-B354-5CB87FF073CC}" type="presParOf" srcId="{ED42469C-E0A8-4A6F-9C06-A399C4A4D7E2}" destId="{D8A1BA5C-0081-409A-AC94-BB38BEA51E38}" srcOrd="1" destOrd="0" presId="urn:microsoft.com/office/officeart/2005/8/layout/orgChart1"/>
    <dgm:cxn modelId="{900AAEC0-6261-4A72-B737-E05AC51F7FCD}" type="presParOf" srcId="{B80B2027-374B-40B3-9644-FF7AB6668628}" destId="{3D44EF67-F5F0-4517-9088-742B73386AE5}" srcOrd="1" destOrd="0" presId="urn:microsoft.com/office/officeart/2005/8/layout/orgChart1"/>
    <dgm:cxn modelId="{AD2450E4-8C55-4A48-BFE1-ECC009E60B20}" type="presParOf" srcId="{B80B2027-374B-40B3-9644-FF7AB6668628}" destId="{EB314D87-8C3A-42C2-80CA-9E7D3340A252}" srcOrd="2" destOrd="0" presId="urn:microsoft.com/office/officeart/2005/8/layout/orgChart1"/>
    <dgm:cxn modelId="{0A684AFE-4A29-4040-A991-DC77ADD77D59}" type="presParOf" srcId="{41F5520B-4CF4-4863-9C57-99ACD801F729}" destId="{019A6702-9CDF-41E4-B7EB-3CDB651EE53C}" srcOrd="2" destOrd="0" presId="urn:microsoft.com/office/officeart/2005/8/layout/orgChart1"/>
    <dgm:cxn modelId="{0FD4DCA0-358E-4F79-B2ED-45766D9052F7}" type="presParOf" srcId="{41F5520B-4CF4-4863-9C57-99ACD801F729}" destId="{40991BED-F2C7-4F07-868C-AAFA9476533B}" srcOrd="3" destOrd="0" presId="urn:microsoft.com/office/officeart/2005/8/layout/orgChart1"/>
    <dgm:cxn modelId="{6E565875-8887-4DBD-A808-D4119AFF945D}" type="presParOf" srcId="{40991BED-F2C7-4F07-868C-AAFA9476533B}" destId="{143A2397-478C-4EDF-834C-7D07ADEA96E9}" srcOrd="0" destOrd="0" presId="urn:microsoft.com/office/officeart/2005/8/layout/orgChart1"/>
    <dgm:cxn modelId="{53596B2E-5CEF-4729-8FCE-1A8C5119423D}" type="presParOf" srcId="{143A2397-478C-4EDF-834C-7D07ADEA96E9}" destId="{0D010582-0A0B-4B21-8E43-C8828304F8E6}" srcOrd="0" destOrd="0" presId="urn:microsoft.com/office/officeart/2005/8/layout/orgChart1"/>
    <dgm:cxn modelId="{41F6658A-C106-457A-ADAC-9410A64F7F63}" type="presParOf" srcId="{143A2397-478C-4EDF-834C-7D07ADEA96E9}" destId="{3C84B526-63D3-4FF3-8DCC-3F369C90C919}" srcOrd="1" destOrd="0" presId="urn:microsoft.com/office/officeart/2005/8/layout/orgChart1"/>
    <dgm:cxn modelId="{F887E71F-226A-4BBB-97CE-97414E290B63}" type="presParOf" srcId="{40991BED-F2C7-4F07-868C-AAFA9476533B}" destId="{F45B2E3C-8B20-4244-B7B0-7A7F6A093030}" srcOrd="1" destOrd="0" presId="urn:microsoft.com/office/officeart/2005/8/layout/orgChart1"/>
    <dgm:cxn modelId="{6FD6E02A-3B46-407B-8127-794F5A1DC77E}" type="presParOf" srcId="{40991BED-F2C7-4F07-868C-AAFA9476533B}" destId="{8C602A41-D0F2-416B-ADF1-3E792FA381E5}" srcOrd="2" destOrd="0" presId="urn:microsoft.com/office/officeart/2005/8/layout/orgChart1"/>
    <dgm:cxn modelId="{BAACBDCE-328B-43E1-A8C7-CAE4935C84FC}" type="presParOf" srcId="{41F5520B-4CF4-4863-9C57-99ACD801F729}" destId="{95EA2BF6-4FCA-48AD-8202-DAF6D8622BE2}" srcOrd="4" destOrd="0" presId="urn:microsoft.com/office/officeart/2005/8/layout/orgChart1"/>
    <dgm:cxn modelId="{084EDB9B-31D2-45AE-BEEB-2066C6A8F45A}" type="presParOf" srcId="{41F5520B-4CF4-4863-9C57-99ACD801F729}" destId="{82643CF7-7073-4D2F-AE29-8E6AA94C913E}" srcOrd="5" destOrd="0" presId="urn:microsoft.com/office/officeart/2005/8/layout/orgChart1"/>
    <dgm:cxn modelId="{311BE304-60A2-4A47-A60E-459BECAFCAEE}" type="presParOf" srcId="{82643CF7-7073-4D2F-AE29-8E6AA94C913E}" destId="{62DCFDDE-C936-4363-9140-34C7D3ACCED1}" srcOrd="0" destOrd="0" presId="urn:microsoft.com/office/officeart/2005/8/layout/orgChart1"/>
    <dgm:cxn modelId="{47B8CD21-4FEC-4BB3-B174-8A5940D950EC}" type="presParOf" srcId="{62DCFDDE-C936-4363-9140-34C7D3ACCED1}" destId="{4D29CF22-415F-4098-BB4C-5EF0263F5E72}" srcOrd="0" destOrd="0" presId="urn:microsoft.com/office/officeart/2005/8/layout/orgChart1"/>
    <dgm:cxn modelId="{5D632B39-1ECE-4B67-9FB1-88BA8BA8C7DD}" type="presParOf" srcId="{62DCFDDE-C936-4363-9140-34C7D3ACCED1}" destId="{CE00B6D5-C705-4F91-8D39-A8A060B91319}" srcOrd="1" destOrd="0" presId="urn:microsoft.com/office/officeart/2005/8/layout/orgChart1"/>
    <dgm:cxn modelId="{FF86389C-023F-4A5A-A694-5A4EC8E31EF5}" type="presParOf" srcId="{82643CF7-7073-4D2F-AE29-8E6AA94C913E}" destId="{287B2207-DBBB-416B-B5F8-BB611CC254A2}" srcOrd="1" destOrd="0" presId="urn:microsoft.com/office/officeart/2005/8/layout/orgChart1"/>
    <dgm:cxn modelId="{9F25681D-E83F-44C8-AC05-67AD93699E3A}" type="presParOf" srcId="{82643CF7-7073-4D2F-AE29-8E6AA94C913E}" destId="{9ABD48D8-78F8-40DC-99BA-17C306593AF1}" srcOrd="2" destOrd="0" presId="urn:microsoft.com/office/officeart/2005/8/layout/orgChart1"/>
    <dgm:cxn modelId="{73061CED-FBDA-4283-B97A-89C5C53073D2}" type="presParOf" srcId="{41F5520B-4CF4-4863-9C57-99ACD801F729}" destId="{8E784608-F541-4FE5-8CD8-9FEC0F1766EC}" srcOrd="6" destOrd="0" presId="urn:microsoft.com/office/officeart/2005/8/layout/orgChart1"/>
    <dgm:cxn modelId="{0FBE8EE4-741E-4DB6-B7EA-A5AE31CB55EE}" type="presParOf" srcId="{41F5520B-4CF4-4863-9C57-99ACD801F729}" destId="{B0EEA6C3-F7D1-4EB7-B1B9-F40A15BCC93A}" srcOrd="7" destOrd="0" presId="urn:microsoft.com/office/officeart/2005/8/layout/orgChart1"/>
    <dgm:cxn modelId="{82059964-5C68-40B9-9D83-3FD4D1E5A137}" type="presParOf" srcId="{B0EEA6C3-F7D1-4EB7-B1B9-F40A15BCC93A}" destId="{B447E748-D4E6-4B70-98B8-95824AFE9CE5}" srcOrd="0" destOrd="0" presId="urn:microsoft.com/office/officeart/2005/8/layout/orgChart1"/>
    <dgm:cxn modelId="{47F64757-FEB7-4793-A1B0-5547E7283B7D}" type="presParOf" srcId="{B447E748-D4E6-4B70-98B8-95824AFE9CE5}" destId="{601F345E-7823-40BF-82A7-7B4ED4B4E92E}" srcOrd="0" destOrd="0" presId="urn:microsoft.com/office/officeart/2005/8/layout/orgChart1"/>
    <dgm:cxn modelId="{64A85EEE-26D9-43CA-B841-EB317BCE65E1}" type="presParOf" srcId="{B447E748-D4E6-4B70-98B8-95824AFE9CE5}" destId="{E1FFC674-41EB-4DE4-809A-927D5FA5EA74}" srcOrd="1" destOrd="0" presId="urn:microsoft.com/office/officeart/2005/8/layout/orgChart1"/>
    <dgm:cxn modelId="{7A2953CA-F030-4C06-BCDA-5DA7E5106AAD}" type="presParOf" srcId="{B0EEA6C3-F7D1-4EB7-B1B9-F40A15BCC93A}" destId="{275DA556-3DE3-4392-B5D4-0A38EBEC658F}" srcOrd="1" destOrd="0" presId="urn:microsoft.com/office/officeart/2005/8/layout/orgChart1"/>
    <dgm:cxn modelId="{CFF4DE1F-13FB-4694-9A96-DC4D81AEB9D1}" type="presParOf" srcId="{B0EEA6C3-F7D1-4EB7-B1B9-F40A15BCC93A}" destId="{F42419CF-AC40-46B5-B8B6-4988067E66FB}" srcOrd="2" destOrd="0" presId="urn:microsoft.com/office/officeart/2005/8/layout/orgChart1"/>
    <dgm:cxn modelId="{66D84A39-84DB-4BB1-982D-782CDED00611}" type="presParOf" srcId="{41F5520B-4CF4-4863-9C57-99ACD801F729}" destId="{4E1A5951-2BC6-43E6-8291-20A027345A67}" srcOrd="8" destOrd="0" presId="urn:microsoft.com/office/officeart/2005/8/layout/orgChart1"/>
    <dgm:cxn modelId="{5E035DF1-12A9-47E1-B005-30F16B3ECDF7}" type="presParOf" srcId="{41F5520B-4CF4-4863-9C57-99ACD801F729}" destId="{342E0FCA-C18F-49C9-A2A7-165833C288C8}" srcOrd="9" destOrd="0" presId="urn:microsoft.com/office/officeart/2005/8/layout/orgChart1"/>
    <dgm:cxn modelId="{40D7BFC3-532B-4E38-A40F-23A5DCD6616D}" type="presParOf" srcId="{342E0FCA-C18F-49C9-A2A7-165833C288C8}" destId="{038BBAE6-EC7B-4BCB-8B41-5793C1FB965E}" srcOrd="0" destOrd="0" presId="urn:microsoft.com/office/officeart/2005/8/layout/orgChart1"/>
    <dgm:cxn modelId="{C78EB73B-1098-44FF-93E3-8882B4F090D2}" type="presParOf" srcId="{038BBAE6-EC7B-4BCB-8B41-5793C1FB965E}" destId="{C596AD0B-AC80-4EE9-9511-64F97E75543E}" srcOrd="0" destOrd="0" presId="urn:microsoft.com/office/officeart/2005/8/layout/orgChart1"/>
    <dgm:cxn modelId="{02BF6FD8-DD18-4181-AE51-7A6EC9C46159}" type="presParOf" srcId="{038BBAE6-EC7B-4BCB-8B41-5793C1FB965E}" destId="{52B432F6-29E8-436B-BB16-ED79AA8A16C8}" srcOrd="1" destOrd="0" presId="urn:microsoft.com/office/officeart/2005/8/layout/orgChart1"/>
    <dgm:cxn modelId="{6EF28F52-3068-4ADC-9447-80419C25CEE8}" type="presParOf" srcId="{342E0FCA-C18F-49C9-A2A7-165833C288C8}" destId="{B7780BD3-C8C0-4E48-BBAD-2A3602E1E19A}" srcOrd="1" destOrd="0" presId="urn:microsoft.com/office/officeart/2005/8/layout/orgChart1"/>
    <dgm:cxn modelId="{5351ADF5-5AE7-4CF2-BEDF-0A75E9E434DB}" type="presParOf" srcId="{342E0FCA-C18F-49C9-A2A7-165833C288C8}" destId="{40F067BE-41DF-4AEF-BF71-5F52C1B7563C}" srcOrd="2" destOrd="0" presId="urn:microsoft.com/office/officeart/2005/8/layout/orgChart1"/>
    <dgm:cxn modelId="{2277F974-1C44-46AF-A746-269AA2948FD5}" type="presParOf" srcId="{41F5520B-4CF4-4863-9C57-99ACD801F729}" destId="{2D5E7A9D-3BAA-470E-AD5F-FF07DD7942EF}" srcOrd="10" destOrd="0" presId="urn:microsoft.com/office/officeart/2005/8/layout/orgChart1"/>
    <dgm:cxn modelId="{5694CB8F-3C6E-4D72-BFF6-C10537967B91}" type="presParOf" srcId="{41F5520B-4CF4-4863-9C57-99ACD801F729}" destId="{5510015C-226D-43F5-9B2F-7223399212DC}" srcOrd="11" destOrd="0" presId="urn:microsoft.com/office/officeart/2005/8/layout/orgChart1"/>
    <dgm:cxn modelId="{8EBF3EA2-3F4E-48C5-BDA6-949CBF81222A}" type="presParOf" srcId="{5510015C-226D-43F5-9B2F-7223399212DC}" destId="{BB20C85B-20A5-41FF-87A4-3367AA02CBDC}" srcOrd="0" destOrd="0" presId="urn:microsoft.com/office/officeart/2005/8/layout/orgChart1"/>
    <dgm:cxn modelId="{1F954662-BFA6-4701-9BFC-DDF6C7C145C0}" type="presParOf" srcId="{BB20C85B-20A5-41FF-87A4-3367AA02CBDC}" destId="{00982432-40A8-46B4-BA2F-867C5C6348A8}" srcOrd="0" destOrd="0" presId="urn:microsoft.com/office/officeart/2005/8/layout/orgChart1"/>
    <dgm:cxn modelId="{DE008016-6852-4182-B8FB-1551FC4BAD36}" type="presParOf" srcId="{BB20C85B-20A5-41FF-87A4-3367AA02CBDC}" destId="{EAE6A840-4212-4310-9893-0AAE41301CE1}" srcOrd="1" destOrd="0" presId="urn:microsoft.com/office/officeart/2005/8/layout/orgChart1"/>
    <dgm:cxn modelId="{4967F79B-431C-45D4-B25A-A1700486F65C}" type="presParOf" srcId="{5510015C-226D-43F5-9B2F-7223399212DC}" destId="{4791368C-645F-41EB-BC3D-D4223F4126E7}" srcOrd="1" destOrd="0" presId="urn:microsoft.com/office/officeart/2005/8/layout/orgChart1"/>
    <dgm:cxn modelId="{6CA81976-67FD-479E-8EFE-591C9EC8968E}" type="presParOf" srcId="{5510015C-226D-43F5-9B2F-7223399212DC}" destId="{69713134-1223-4294-B2CD-80680525576A}" srcOrd="2" destOrd="0" presId="urn:microsoft.com/office/officeart/2005/8/layout/orgChart1"/>
    <dgm:cxn modelId="{43ADCA0F-F00E-4D19-B502-9EAD2C01F9DF}" type="presParOf" srcId="{ECE11B7D-4711-46CF-9012-91D163376F38}" destId="{94A816ED-63F7-454F-A6AA-45DEE4BA99E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5E7A9D-3BAA-470E-AD5F-FF07DD7942EF}">
      <dsp:nvSpPr>
        <dsp:cNvPr id="0" name=""/>
        <dsp:cNvSpPr/>
      </dsp:nvSpPr>
      <dsp:spPr>
        <a:xfrm>
          <a:off x="4318000" y="2428028"/>
          <a:ext cx="3458404" cy="236325"/>
        </a:xfrm>
        <a:custGeom>
          <a:avLst/>
          <a:gdLst/>
          <a:ahLst/>
          <a:cxnLst/>
          <a:rect l="0" t="0" r="0" b="0"/>
          <a:pathLst>
            <a:path>
              <a:moveTo>
                <a:pt x="0" y="0"/>
              </a:moveTo>
              <a:lnTo>
                <a:pt x="0" y="118162"/>
              </a:lnTo>
              <a:lnTo>
                <a:pt x="3458404" y="118162"/>
              </a:lnTo>
              <a:lnTo>
                <a:pt x="3458404" y="236325"/>
              </a:lnTo>
            </a:path>
          </a:pathLst>
        </a:custGeom>
        <a:noFill/>
        <a:ln w="1905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4E1A5951-2BC6-43E6-8291-20A027345A67}">
      <dsp:nvSpPr>
        <dsp:cNvPr id="0" name=""/>
        <dsp:cNvSpPr/>
      </dsp:nvSpPr>
      <dsp:spPr>
        <a:xfrm>
          <a:off x="4318000" y="2428028"/>
          <a:ext cx="2038760" cy="236325"/>
        </a:xfrm>
        <a:custGeom>
          <a:avLst/>
          <a:gdLst/>
          <a:ahLst/>
          <a:cxnLst/>
          <a:rect l="0" t="0" r="0" b="0"/>
          <a:pathLst>
            <a:path>
              <a:moveTo>
                <a:pt x="0" y="0"/>
              </a:moveTo>
              <a:lnTo>
                <a:pt x="0" y="118162"/>
              </a:lnTo>
              <a:lnTo>
                <a:pt x="2038760" y="118162"/>
              </a:lnTo>
              <a:lnTo>
                <a:pt x="2038760" y="236325"/>
              </a:lnTo>
            </a:path>
          </a:pathLst>
        </a:custGeom>
        <a:noFill/>
        <a:ln w="1905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8E784608-F541-4FE5-8CD8-9FEC0F1766EC}">
      <dsp:nvSpPr>
        <dsp:cNvPr id="0" name=""/>
        <dsp:cNvSpPr/>
      </dsp:nvSpPr>
      <dsp:spPr>
        <a:xfrm>
          <a:off x="4318000" y="2428028"/>
          <a:ext cx="570140" cy="236325"/>
        </a:xfrm>
        <a:custGeom>
          <a:avLst/>
          <a:gdLst/>
          <a:ahLst/>
          <a:cxnLst/>
          <a:rect l="0" t="0" r="0" b="0"/>
          <a:pathLst>
            <a:path>
              <a:moveTo>
                <a:pt x="0" y="0"/>
              </a:moveTo>
              <a:lnTo>
                <a:pt x="0" y="118162"/>
              </a:lnTo>
              <a:lnTo>
                <a:pt x="570140" y="118162"/>
              </a:lnTo>
              <a:lnTo>
                <a:pt x="570140" y="23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EA2BF6-4FCA-48AD-8202-DAF6D8622BE2}">
      <dsp:nvSpPr>
        <dsp:cNvPr id="0" name=""/>
        <dsp:cNvSpPr/>
      </dsp:nvSpPr>
      <dsp:spPr>
        <a:xfrm>
          <a:off x="3467803" y="2428028"/>
          <a:ext cx="850196" cy="236325"/>
        </a:xfrm>
        <a:custGeom>
          <a:avLst/>
          <a:gdLst/>
          <a:ahLst/>
          <a:cxnLst/>
          <a:rect l="0" t="0" r="0" b="0"/>
          <a:pathLst>
            <a:path>
              <a:moveTo>
                <a:pt x="850196" y="0"/>
              </a:moveTo>
              <a:lnTo>
                <a:pt x="850196" y="118162"/>
              </a:lnTo>
              <a:lnTo>
                <a:pt x="0" y="118162"/>
              </a:lnTo>
              <a:lnTo>
                <a:pt x="0" y="23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9A6702-9CDF-41E4-B7EB-3CDB651EE53C}">
      <dsp:nvSpPr>
        <dsp:cNvPr id="0" name=""/>
        <dsp:cNvSpPr/>
      </dsp:nvSpPr>
      <dsp:spPr>
        <a:xfrm>
          <a:off x="2086264" y="2428028"/>
          <a:ext cx="2231736" cy="236325"/>
        </a:xfrm>
        <a:custGeom>
          <a:avLst/>
          <a:gdLst/>
          <a:ahLst/>
          <a:cxnLst/>
          <a:rect l="0" t="0" r="0" b="0"/>
          <a:pathLst>
            <a:path>
              <a:moveTo>
                <a:pt x="2231736" y="0"/>
              </a:moveTo>
              <a:lnTo>
                <a:pt x="2231736" y="118162"/>
              </a:lnTo>
              <a:lnTo>
                <a:pt x="0" y="118162"/>
              </a:lnTo>
              <a:lnTo>
                <a:pt x="0" y="23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7F4CC2-28D7-4733-A0F6-4B16FAAE854D}">
      <dsp:nvSpPr>
        <dsp:cNvPr id="0" name=""/>
        <dsp:cNvSpPr/>
      </dsp:nvSpPr>
      <dsp:spPr>
        <a:xfrm>
          <a:off x="786965" y="2428028"/>
          <a:ext cx="3531035" cy="236325"/>
        </a:xfrm>
        <a:custGeom>
          <a:avLst/>
          <a:gdLst/>
          <a:ahLst/>
          <a:cxnLst/>
          <a:rect l="0" t="0" r="0" b="0"/>
          <a:pathLst>
            <a:path>
              <a:moveTo>
                <a:pt x="3531035" y="0"/>
              </a:moveTo>
              <a:lnTo>
                <a:pt x="3531035" y="118162"/>
              </a:lnTo>
              <a:lnTo>
                <a:pt x="0" y="118162"/>
              </a:lnTo>
              <a:lnTo>
                <a:pt x="0" y="236325"/>
              </a:lnTo>
            </a:path>
          </a:pathLst>
        </a:custGeom>
        <a:noFill/>
        <a:ln w="1905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sp>
    <dsp:sp modelId="{83907219-6C71-4766-B98D-AAD57FB34462}">
      <dsp:nvSpPr>
        <dsp:cNvPr id="0" name=""/>
        <dsp:cNvSpPr/>
      </dsp:nvSpPr>
      <dsp:spPr>
        <a:xfrm>
          <a:off x="2979499" y="1865349"/>
          <a:ext cx="2677001" cy="562678"/>
        </a:xfrm>
        <a:prstGeom prst="rect">
          <a:avLst/>
        </a:prstGeom>
        <a:solidFill>
          <a:schemeClr val="accent1">
            <a:hueOff val="0"/>
            <a:satOff val="0"/>
            <a:lumOff val="0"/>
            <a:alphaOff val="0"/>
          </a:schemeClr>
        </a:solidFill>
        <a:ln w="19050"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pt-BR" sz="3200" b="1" kern="1200" dirty="0">
              <a:latin typeface="Times New Roman" panose="02020603050405020304" pitchFamily="18" charset="0"/>
              <a:cs typeface="Times New Roman" panose="02020603050405020304" pitchFamily="18" charset="0"/>
            </a:rPr>
            <a:t> Sự việc chính:</a:t>
          </a:r>
          <a:endParaRPr lang="en-US" sz="3200" b="1" kern="1200" dirty="0">
            <a:latin typeface="Times New Roman" panose="02020603050405020304" pitchFamily="18" charset="0"/>
            <a:cs typeface="Times New Roman" panose="02020603050405020304" pitchFamily="18" charset="0"/>
          </a:endParaRPr>
        </a:p>
      </dsp:txBody>
      <dsp:txXfrm>
        <a:off x="2979499" y="1865349"/>
        <a:ext cx="2677001" cy="562678"/>
      </dsp:txXfrm>
    </dsp:sp>
    <dsp:sp modelId="{98602830-6AFC-48EE-A652-D08B2E9E61CA}">
      <dsp:nvSpPr>
        <dsp:cNvPr id="0" name=""/>
        <dsp:cNvSpPr/>
      </dsp:nvSpPr>
      <dsp:spPr>
        <a:xfrm>
          <a:off x="218243" y="2664353"/>
          <a:ext cx="1137444" cy="1911589"/>
        </a:xfrm>
        <a:prstGeom prst="rect">
          <a:avLst/>
        </a:prstGeom>
        <a:solidFill>
          <a:schemeClr val="accent1">
            <a:hueOff val="0"/>
            <a:satOff val="0"/>
            <a:lumOff val="0"/>
            <a:alphaOff val="0"/>
          </a:schemeClr>
        </a:solidFill>
        <a:ln w="19050"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pt-BR" sz="2800" b="1" kern="1200" dirty="0">
              <a:latin typeface="Times New Roman" panose="02020603050405020304" pitchFamily="18" charset="0"/>
              <a:cs typeface="Times New Roman" panose="02020603050405020304" pitchFamily="18" charset="0"/>
            </a:rPr>
            <a:t>(1) </a:t>
          </a:r>
          <a:r>
            <a:rPr lang="pt-BR" sz="2800" b="1" i="1" kern="1200" dirty="0">
              <a:latin typeface="Times New Roman" panose="02020603050405020304" pitchFamily="18" charset="0"/>
              <a:cs typeface="Times New Roman" panose="02020603050405020304" pitchFamily="18" charset="0"/>
            </a:rPr>
            <a:t>Sự ra đời kì lạ</a:t>
          </a:r>
          <a:endParaRPr lang="en-US" sz="2800" b="1" kern="1200" dirty="0">
            <a:latin typeface="Times New Roman" panose="02020603050405020304" pitchFamily="18" charset="0"/>
            <a:cs typeface="Times New Roman" panose="02020603050405020304" pitchFamily="18" charset="0"/>
          </a:endParaRPr>
        </a:p>
      </dsp:txBody>
      <dsp:txXfrm>
        <a:off x="218243" y="2664353"/>
        <a:ext cx="1137444" cy="1911589"/>
      </dsp:txXfrm>
    </dsp:sp>
    <dsp:sp modelId="{0D010582-0A0B-4B21-8E43-C8828304F8E6}">
      <dsp:nvSpPr>
        <dsp:cNvPr id="0" name=""/>
        <dsp:cNvSpPr/>
      </dsp:nvSpPr>
      <dsp:spPr>
        <a:xfrm>
          <a:off x="1498270" y="2664353"/>
          <a:ext cx="1175987" cy="1914728"/>
        </a:xfrm>
        <a:prstGeom prst="rect">
          <a:avLst/>
        </a:prstGeom>
        <a:solidFill>
          <a:schemeClr val="accent1">
            <a:hueOff val="0"/>
            <a:satOff val="0"/>
            <a:lumOff val="0"/>
            <a:alphaOff val="0"/>
          </a:schemeClr>
        </a:solidFill>
        <a:ln w="19050"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BR" sz="2400" b="1" i="1" kern="1200" dirty="0">
              <a:latin typeface="Times New Roman" panose="02020603050405020304" pitchFamily="18" charset="0"/>
              <a:cs typeface="Times New Roman" panose="02020603050405020304" pitchFamily="18" charset="0"/>
            </a:rPr>
            <a:t>(2)Tiếng nói đầu tiên xin đi đánh giặc</a:t>
          </a:r>
          <a:endParaRPr lang="en-US" sz="2400" b="1" kern="1200" dirty="0">
            <a:latin typeface="Times New Roman" panose="02020603050405020304" pitchFamily="18" charset="0"/>
            <a:cs typeface="Times New Roman" panose="02020603050405020304" pitchFamily="18" charset="0"/>
          </a:endParaRPr>
        </a:p>
      </dsp:txBody>
      <dsp:txXfrm>
        <a:off x="1498270" y="2664353"/>
        <a:ext cx="1175987" cy="1914728"/>
      </dsp:txXfrm>
    </dsp:sp>
    <dsp:sp modelId="{4D29CF22-415F-4098-BB4C-5EF0263F5E72}">
      <dsp:nvSpPr>
        <dsp:cNvPr id="0" name=""/>
        <dsp:cNvSpPr/>
      </dsp:nvSpPr>
      <dsp:spPr>
        <a:xfrm>
          <a:off x="2826214" y="2664353"/>
          <a:ext cx="1283177" cy="1916518"/>
        </a:xfrm>
        <a:prstGeom prst="rect">
          <a:avLst/>
        </a:prstGeom>
        <a:solidFill>
          <a:schemeClr val="accent1">
            <a:hueOff val="0"/>
            <a:satOff val="0"/>
            <a:lumOff val="0"/>
            <a:alphaOff val="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BR" sz="2400" i="1" kern="1200" dirty="0">
              <a:latin typeface="Times New Roman" panose="02020603050405020304" pitchFamily="18" charset="0"/>
              <a:cs typeface="Times New Roman" panose="02020603050405020304" pitchFamily="18" charset="0"/>
            </a:rPr>
            <a:t>(</a:t>
          </a:r>
          <a:r>
            <a:rPr lang="pt-BR" sz="2400" b="1" i="1" kern="1200" dirty="0">
              <a:latin typeface="Times New Roman" panose="02020603050405020304" pitchFamily="18" charset="0"/>
              <a:cs typeface="Times New Roman" panose="02020603050405020304" pitchFamily="18" charset="0"/>
            </a:rPr>
            <a:t>3) Gióng đòi roi sắt, ngựa sắt, giáp sắt</a:t>
          </a:r>
          <a:endParaRPr lang="en-US" sz="2400" b="1" kern="1200" dirty="0">
            <a:latin typeface="Times New Roman" panose="02020603050405020304" pitchFamily="18" charset="0"/>
            <a:cs typeface="Times New Roman" panose="02020603050405020304" pitchFamily="18" charset="0"/>
          </a:endParaRPr>
        </a:p>
      </dsp:txBody>
      <dsp:txXfrm>
        <a:off x="2826214" y="2664353"/>
        <a:ext cx="1283177" cy="1916518"/>
      </dsp:txXfrm>
    </dsp:sp>
    <dsp:sp modelId="{601F345E-7823-40BF-82A7-7B4ED4B4E92E}">
      <dsp:nvSpPr>
        <dsp:cNvPr id="0" name=""/>
        <dsp:cNvSpPr/>
      </dsp:nvSpPr>
      <dsp:spPr>
        <a:xfrm>
          <a:off x="4255621" y="2664353"/>
          <a:ext cx="1265037" cy="1909597"/>
        </a:xfrm>
        <a:prstGeom prst="rect">
          <a:avLst/>
        </a:prstGeom>
        <a:solidFill>
          <a:schemeClr val="accent1">
            <a:hueOff val="0"/>
            <a:satOff val="0"/>
            <a:lumOff val="0"/>
            <a:alphaOff val="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BR" sz="2400" b="1" i="1" kern="1200" dirty="0">
              <a:latin typeface="Times New Roman" panose="02020603050405020304" pitchFamily="18" charset="0"/>
              <a:cs typeface="Times New Roman" panose="02020603050405020304" pitchFamily="18" charset="0"/>
            </a:rPr>
            <a:t>(4)Gióng vươn vải trở thành tráng </a:t>
          </a:r>
          <a:r>
            <a:rPr lang="pt-BR" sz="3200" b="1" i="1" kern="1200" dirty="0">
              <a:latin typeface="Times New Roman" panose="02020603050405020304" pitchFamily="18" charset="0"/>
              <a:cs typeface="Times New Roman" panose="02020603050405020304" pitchFamily="18" charset="0"/>
            </a:rPr>
            <a:t>sĩ</a:t>
          </a:r>
          <a:endParaRPr lang="en-US" sz="3200" b="1" kern="1200" dirty="0">
            <a:latin typeface="Times New Roman" panose="02020603050405020304" pitchFamily="18" charset="0"/>
            <a:cs typeface="Times New Roman" panose="02020603050405020304" pitchFamily="18" charset="0"/>
          </a:endParaRPr>
        </a:p>
      </dsp:txBody>
      <dsp:txXfrm>
        <a:off x="4255621" y="2664353"/>
        <a:ext cx="1265037" cy="1909597"/>
      </dsp:txXfrm>
    </dsp:sp>
    <dsp:sp modelId="{C596AD0B-AC80-4EE9-9511-64F97E75543E}">
      <dsp:nvSpPr>
        <dsp:cNvPr id="0" name=""/>
        <dsp:cNvSpPr/>
      </dsp:nvSpPr>
      <dsp:spPr>
        <a:xfrm>
          <a:off x="5676262" y="2664353"/>
          <a:ext cx="1360996" cy="1907689"/>
        </a:xfrm>
        <a:prstGeom prst="rect">
          <a:avLst/>
        </a:prstGeom>
        <a:solidFill>
          <a:schemeClr val="accent1">
            <a:hueOff val="0"/>
            <a:satOff val="0"/>
            <a:lumOff val="0"/>
            <a:alphaOff val="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BR" sz="2400" b="1" i="1" kern="1200" dirty="0">
              <a:latin typeface="Times New Roman" panose="02020603050405020304" pitchFamily="18" charset="0"/>
              <a:cs typeface="Times New Roman" panose="02020603050405020304" pitchFamily="18" charset="0"/>
            </a:rPr>
            <a:t>(5)</a:t>
          </a:r>
          <a:r>
            <a:rPr lang="pt-BR" sz="3200" b="1" i="1" kern="1200" dirty="0">
              <a:latin typeface="Times New Roman" panose="02020603050405020304" pitchFamily="18" charset="0"/>
              <a:cs typeface="Times New Roman" panose="02020603050405020304" pitchFamily="18" charset="0"/>
            </a:rPr>
            <a:t> </a:t>
          </a:r>
          <a:r>
            <a:rPr lang="pt-BR" sz="2400" b="1" i="1" kern="1200" dirty="0">
              <a:latin typeface="Times New Roman" panose="02020603050405020304" pitchFamily="18" charset="0"/>
              <a:cs typeface="Times New Roman" panose="02020603050405020304" pitchFamily="18" charset="0"/>
            </a:rPr>
            <a:t>Gióng nhổ tre bên đường đánh giặc</a:t>
          </a:r>
          <a:endParaRPr lang="en-US" sz="2400" b="1" kern="1200" dirty="0">
            <a:latin typeface="Times New Roman" panose="02020603050405020304" pitchFamily="18" charset="0"/>
            <a:cs typeface="Times New Roman" panose="02020603050405020304" pitchFamily="18" charset="0"/>
          </a:endParaRPr>
        </a:p>
      </dsp:txBody>
      <dsp:txXfrm>
        <a:off x="5676262" y="2664353"/>
        <a:ext cx="1360996" cy="1907689"/>
      </dsp:txXfrm>
    </dsp:sp>
    <dsp:sp modelId="{00982432-40A8-46B4-BA2F-867C5C6348A8}">
      <dsp:nvSpPr>
        <dsp:cNvPr id="0" name=""/>
        <dsp:cNvSpPr/>
      </dsp:nvSpPr>
      <dsp:spPr>
        <a:xfrm>
          <a:off x="7163175" y="2664353"/>
          <a:ext cx="1226459" cy="1916518"/>
        </a:xfrm>
        <a:prstGeom prst="rect">
          <a:avLst/>
        </a:prstGeom>
        <a:solidFill>
          <a:schemeClr val="accent1">
            <a:hueOff val="0"/>
            <a:satOff val="0"/>
            <a:lumOff val="0"/>
            <a:alphaOff val="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BR" sz="2400" b="1" i="1" kern="1200" dirty="0">
              <a:latin typeface="Times New Roman" panose="02020603050405020304" pitchFamily="18" charset="0"/>
              <a:cs typeface="Times New Roman" panose="02020603050405020304" pitchFamily="18" charset="0"/>
            </a:rPr>
            <a:t>(6)Gióng bay về trời</a:t>
          </a:r>
          <a:endParaRPr lang="en-US" sz="2400" b="1" kern="1200" dirty="0">
            <a:latin typeface="Times New Roman" panose="02020603050405020304" pitchFamily="18" charset="0"/>
            <a:cs typeface="Times New Roman" panose="02020603050405020304" pitchFamily="18" charset="0"/>
          </a:endParaRPr>
        </a:p>
      </dsp:txBody>
      <dsp:txXfrm>
        <a:off x="7163175" y="2664353"/>
        <a:ext cx="1226459" cy="191651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074635-B253-43CC-B1FA-B9F9C5BE99BB}"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0E881F-B9B7-400F-8584-B16D3B22F3C0}" type="slidenum">
              <a:rPr lang="en-US" smtClean="0"/>
              <a:t>‹#›</a:t>
            </a:fld>
            <a:endParaRPr lang="en-US"/>
          </a:p>
        </p:txBody>
      </p:sp>
    </p:spTree>
    <p:extLst>
      <p:ext uri="{BB962C8B-B14F-4D97-AF65-F5344CB8AC3E}">
        <p14:creationId xmlns:p14="http://schemas.microsoft.com/office/powerpoint/2010/main" val="224900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7B1982-32B2-4B30-A9AD-7E346788C8A1}"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19584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solidFill>
                <a:srgbClr val="0070C0"/>
              </a:solidFill>
            </a:endParaRPr>
          </a:p>
        </p:txBody>
      </p:sp>
      <p:sp>
        <p:nvSpPr>
          <p:cNvPr id="4" name="Slide Number Placeholder 3"/>
          <p:cNvSpPr>
            <a:spLocks noGrp="1"/>
          </p:cNvSpPr>
          <p:nvPr>
            <p:ph type="sldNum" sz="quarter" idx="5"/>
          </p:nvPr>
        </p:nvSpPr>
        <p:spPr/>
        <p:txBody>
          <a:bodyPr/>
          <a:lstStyle/>
          <a:p>
            <a:fld id="{180E881F-B9B7-400F-8584-B16D3B22F3C0}" type="slidenum">
              <a:rPr lang="en-US" smtClean="0"/>
              <a:t>7</a:t>
            </a:fld>
            <a:endParaRPr lang="en-US"/>
          </a:p>
        </p:txBody>
      </p:sp>
    </p:spTree>
    <p:extLst>
      <p:ext uri="{BB962C8B-B14F-4D97-AF65-F5344CB8AC3E}">
        <p14:creationId xmlns:p14="http://schemas.microsoft.com/office/powerpoint/2010/main" val="3687204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E4D31-60D1-4E2E-9181-1D0DC4493B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1595B64-C2A8-4B00-8A4D-F96DEBDF67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66B8F6-0D14-4D92-BCE9-545445F3C3CB}"/>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C795C47F-BB0F-4860-AD15-5F8603E9A2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A22220-0624-4D25-BF08-9E42F6351260}"/>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1651337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2AF7D-894E-4D56-9491-6A70EF8085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89A888-54DF-4872-AE5E-AC2C25D050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4A1B22-A522-4776-9D1E-CB93A0B7E11F}"/>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E186F42B-83FD-48A3-A6AE-34A6A638A2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725EA6-EA97-405F-8151-C01771E1A9F1}"/>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1479418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ECAF2B-4A51-45A2-8A61-54FF34A0A47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7D78E9-BFBF-47C9-A161-4705EDB2F44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BB8D1F-AE9C-4402-9815-A9B1FCD050B7}"/>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0140CDA1-D907-4C47-B661-746F922471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D634E-28F0-4798-A294-FF4424849DE5}"/>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2359210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567FF-92BE-442C-ACB2-997FA27BED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9CC4B2-2AF7-4748-B980-90F2B519B0E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1EC9D3-58B9-4B13-8D61-4A30C0FAC561}"/>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52945366-8F1D-408F-BECF-A51EE92F88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6DFEF6-5F56-4B37-81BE-8C683A9FB53E}"/>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752716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AD52-4AF4-4338-8D63-08E7EEE59E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2034DC-319D-404B-89E8-DDECC3F90C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D05048-A741-456A-A583-F2328DC23D3C}"/>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D0A6C016-0A11-470C-9557-F7443BAFA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4D5B48-CFEB-4814-8A9F-D506FECCB2EE}"/>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3221483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89E9A-6B39-4746-B41A-4C75C51288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50F7E-97DE-48C3-A3D8-AD62999D219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5D7943-6195-40CB-816E-AD3D0231C0A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A2E29D-69D9-42B7-9E87-0B4744174C6B}"/>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6" name="Footer Placeholder 5">
            <a:extLst>
              <a:ext uri="{FF2B5EF4-FFF2-40B4-BE49-F238E27FC236}">
                <a16:creationId xmlns:a16="http://schemas.microsoft.com/office/drawing/2014/main" id="{843A4ADA-DC5E-4AF7-907B-BB2C285B50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CEC8B5-328A-4735-B2E7-CDC13219D171}"/>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1555994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E7EE0-B346-45E6-8BA9-B8E45B7302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844E7A-7FFD-44BF-BD95-F131A1F749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AE9B6DD-54D7-462D-8762-14F1E138E42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6F085E-8129-40D9-99C8-F501FD6179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893C1A5-4138-464B-A6DA-3AB8231AB22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973023-36FF-4893-9D76-57ED3B656FE8}"/>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8" name="Footer Placeholder 7">
            <a:extLst>
              <a:ext uri="{FF2B5EF4-FFF2-40B4-BE49-F238E27FC236}">
                <a16:creationId xmlns:a16="http://schemas.microsoft.com/office/drawing/2014/main" id="{9607BEED-BFDF-4D6D-B57B-B247E58C15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95425E-D6FA-4395-B756-F93A2FE2A450}"/>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524575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9D2D1-CBFF-4CBB-BA72-F5BF3D0C37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C1F94C-B4FF-4F4F-B57A-C07F5829E31E}"/>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4" name="Footer Placeholder 3">
            <a:extLst>
              <a:ext uri="{FF2B5EF4-FFF2-40B4-BE49-F238E27FC236}">
                <a16:creationId xmlns:a16="http://schemas.microsoft.com/office/drawing/2014/main" id="{02E82B2F-EC92-4CD3-AA91-9020F9C654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895CFC-EF32-47D7-87DA-D67BBEF77653}"/>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2042510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08329F-106C-4AA7-8229-378BB43D62C4}"/>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3" name="Footer Placeholder 2">
            <a:extLst>
              <a:ext uri="{FF2B5EF4-FFF2-40B4-BE49-F238E27FC236}">
                <a16:creationId xmlns:a16="http://schemas.microsoft.com/office/drawing/2014/main" id="{0F4468EF-1DE6-44ED-B466-DFEFC30BF2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AE9F0B-F306-4948-97FA-318040235F01}"/>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669052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5164F-C276-461B-AB41-11328B4EA0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DE9929-9D52-4A3C-9B88-F61A6FD9B6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026DF9-846A-48A9-A258-8E88B35875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17B248E-DD29-43FC-B1F4-CF80524B2C20}"/>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6" name="Footer Placeholder 5">
            <a:extLst>
              <a:ext uri="{FF2B5EF4-FFF2-40B4-BE49-F238E27FC236}">
                <a16:creationId xmlns:a16="http://schemas.microsoft.com/office/drawing/2014/main" id="{A1B95A13-2A6E-4815-8F0E-E01AF6306C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2E87FB-3E1F-4C5A-93C0-DDBC16F662B8}"/>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3711657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ACEAA-2003-4D53-A2AD-5C3DF2CEE8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ED8736-9AFB-4923-9F61-C07D5E0AF3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2AFD04-161A-45B6-AD3D-AB61E03DC9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90CBED3-3675-47AF-BCAE-F286E8A1A02F}"/>
              </a:ext>
            </a:extLst>
          </p:cNvPr>
          <p:cNvSpPr>
            <a:spLocks noGrp="1"/>
          </p:cNvSpPr>
          <p:nvPr>
            <p:ph type="dt" sz="half" idx="10"/>
          </p:nvPr>
        </p:nvSpPr>
        <p:spPr/>
        <p:txBody>
          <a:bodyPr/>
          <a:lstStyle/>
          <a:p>
            <a:fld id="{1C65FA6F-DC01-4C0A-BE07-B7B366BA600C}" type="datetimeFigureOut">
              <a:rPr lang="en-US" smtClean="0"/>
              <a:t>6/10/2024</a:t>
            </a:fld>
            <a:endParaRPr lang="en-US"/>
          </a:p>
        </p:txBody>
      </p:sp>
      <p:sp>
        <p:nvSpPr>
          <p:cNvPr id="6" name="Footer Placeholder 5">
            <a:extLst>
              <a:ext uri="{FF2B5EF4-FFF2-40B4-BE49-F238E27FC236}">
                <a16:creationId xmlns:a16="http://schemas.microsoft.com/office/drawing/2014/main" id="{E9DDB32F-9778-4B10-95F7-0584ADC68E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30CFB6-91EA-4F85-BC73-00B946BFEA7F}"/>
              </a:ext>
            </a:extLst>
          </p:cNvPr>
          <p:cNvSpPr>
            <a:spLocks noGrp="1"/>
          </p:cNvSpPr>
          <p:nvPr>
            <p:ph type="sldNum" sz="quarter" idx="12"/>
          </p:nvPr>
        </p:nvSpPr>
        <p:spPr/>
        <p:txBody>
          <a:bodyPr/>
          <a:lstStyle/>
          <a:p>
            <a:fld id="{93F6024E-666E-43F6-B287-BB7883598ED2}" type="slidenum">
              <a:rPr lang="en-US" smtClean="0"/>
              <a:t>‹#›</a:t>
            </a:fld>
            <a:endParaRPr lang="en-US"/>
          </a:p>
        </p:txBody>
      </p:sp>
    </p:spTree>
    <p:extLst>
      <p:ext uri="{BB962C8B-B14F-4D97-AF65-F5344CB8AC3E}">
        <p14:creationId xmlns:p14="http://schemas.microsoft.com/office/powerpoint/2010/main" val="4196880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EEF879-70D2-480F-A2E7-7CFD6084DA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7B5338-F07F-4B1D-801E-BCE5B482F5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39B8A9-853D-4FFB-8335-0D61A394B1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5FA6F-DC01-4C0A-BE07-B7B366BA600C}" type="datetimeFigureOut">
              <a:rPr lang="en-US" smtClean="0"/>
              <a:t>6/10/2024</a:t>
            </a:fld>
            <a:endParaRPr lang="en-US"/>
          </a:p>
        </p:txBody>
      </p:sp>
      <p:sp>
        <p:nvSpPr>
          <p:cNvPr id="5" name="Footer Placeholder 4">
            <a:extLst>
              <a:ext uri="{FF2B5EF4-FFF2-40B4-BE49-F238E27FC236}">
                <a16:creationId xmlns:a16="http://schemas.microsoft.com/office/drawing/2014/main" id="{1421FD0D-656F-42DD-A60C-E8E36064E2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58104B8-3CE0-419D-A669-F5F5F5EAE9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6024E-666E-43F6-B287-BB7883598ED2}" type="slidenum">
              <a:rPr lang="en-US" smtClean="0"/>
              <a:t>‹#›</a:t>
            </a:fld>
            <a:endParaRPr lang="en-US"/>
          </a:p>
        </p:txBody>
      </p:sp>
    </p:spTree>
    <p:extLst>
      <p:ext uri="{BB962C8B-B14F-4D97-AF65-F5344CB8AC3E}">
        <p14:creationId xmlns:p14="http://schemas.microsoft.com/office/powerpoint/2010/main" val="384289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QecJ0PDnAS4"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7.png"/><Relationship Id="rId5" Type="http://schemas.openxmlformats.org/officeDocument/2006/relationships/diagramQuickStyle" Target="../diagrams/quickStyle1.xml"/><Relationship Id="rId10" Type="http://schemas.openxmlformats.org/officeDocument/2006/relationships/image" Target="../media/image6.png"/><Relationship Id="rId4" Type="http://schemas.openxmlformats.org/officeDocument/2006/relationships/diagramLayout" Target="../diagrams/layout1.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youtube.com/watch?v=W7n0A0ei0h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D9C91D-CDF4-4BF1-931F-046856C0B6CE}"/>
              </a:ext>
            </a:extLst>
          </p:cNvPr>
          <p:cNvSpPr txBox="1"/>
          <p:nvPr/>
        </p:nvSpPr>
        <p:spPr>
          <a:xfrm>
            <a:off x="1273126" y="2028317"/>
            <a:ext cx="8961120" cy="461665"/>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hlinkClick r:id="rId2"/>
              </a:rPr>
              <a:t>https://www.youtube.com/watch?v=QecJ0PDnAS4</a:t>
            </a:r>
            <a:endParaRPr lang="en-US" sz="2400" b="1" dirty="0">
              <a:solidFill>
                <a:srgbClr val="0070C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C0C1018-BEB8-4022-B443-970DE8FCD359}"/>
              </a:ext>
            </a:extLst>
          </p:cNvPr>
          <p:cNvSpPr txBox="1"/>
          <p:nvPr/>
        </p:nvSpPr>
        <p:spPr>
          <a:xfrm>
            <a:off x="956603" y="900332"/>
            <a:ext cx="9594166" cy="954107"/>
          </a:xfrm>
          <a:prstGeom prst="rect">
            <a:avLst/>
          </a:prstGeom>
          <a:noFill/>
        </p:spPr>
        <p:txBody>
          <a:bodyPr wrap="square" rtlCol="0">
            <a:spAutoFit/>
          </a:bodyPr>
          <a:lstStyle/>
          <a:p>
            <a:pPr algn="ctr"/>
            <a:r>
              <a:rPr lang="en-US" sz="2800" b="1" dirty="0" err="1">
                <a:solidFill>
                  <a:srgbClr val="FF0000"/>
                </a:solidFill>
                <a:latin typeface="Times New Roman" panose="02020603050405020304" pitchFamily="18" charset="0"/>
                <a:cs typeface="Times New Roman" panose="02020603050405020304" pitchFamily="18" charset="0"/>
              </a:rPr>
              <a:t>Mời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em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cùng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nghe</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hát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Thánh</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Gióng</a:t>
            </a:r>
            <a:r>
              <a:rPr lang="en-US" sz="2800" b="1" i="1" dirty="0">
                <a:solidFill>
                  <a:srgbClr val="FF0000"/>
                </a:solidFill>
                <a:latin typeface="Times New Roman" panose="02020603050405020304" pitchFamily="18" charset="0"/>
                <a:cs typeface="Times New Roman" panose="02020603050405020304" pitchFamily="18" charset="0"/>
              </a:rPr>
              <a:t> ra </a:t>
            </a:r>
            <a:r>
              <a:rPr lang="en-US" sz="2800" b="1" i="1" dirty="0" err="1">
                <a:solidFill>
                  <a:srgbClr val="FF0000"/>
                </a:solidFill>
                <a:latin typeface="Times New Roman" panose="02020603050405020304" pitchFamily="18" charset="0"/>
                <a:cs typeface="Times New Roman" panose="02020603050405020304" pitchFamily="18" charset="0"/>
              </a:rPr>
              <a:t>trận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cảm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em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sau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nghe</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hát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5931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745575"/>
            <a:ext cx="4572000" cy="483017"/>
          </a:xfrm>
          <a:prstGeom prst="rect">
            <a:avLst/>
          </a:prstGeom>
        </p:spPr>
        <p:txBody>
          <a:bodyPr>
            <a:spAutoFit/>
          </a:bodyPr>
          <a:lstStyle/>
          <a:p>
            <a:pPr algn="just">
              <a:lnSpc>
                <a:spcPct val="115000"/>
              </a:lnSpc>
              <a:spcAft>
                <a:spcPts val="1000"/>
              </a:spcAft>
            </a:pPr>
            <a:r>
              <a:rPr lang="en-US" sz="2400" b="1" dirty="0">
                <a:solidFill>
                  <a:prstClr val="black"/>
                </a:solidFill>
                <a:latin typeface="Times New Roman"/>
                <a:ea typeface="Times New Roman"/>
                <a:cs typeface="Times New Roman"/>
              </a:rPr>
              <a:t>II. </a:t>
            </a:r>
            <a:r>
              <a:rPr lang="en-US" sz="2400" b="1" u="sng" dirty="0" err="1">
                <a:solidFill>
                  <a:prstClr val="black"/>
                </a:solidFill>
                <a:latin typeface="Times New Roman"/>
                <a:ea typeface="Times New Roman"/>
                <a:cs typeface="Times New Roman"/>
              </a:rPr>
              <a:t>Khám</a:t>
            </a:r>
            <a:r>
              <a:rPr lang="en-US" sz="2400" b="1" u="sng" dirty="0">
                <a:solidFill>
                  <a:prstClr val="black"/>
                </a:solidFill>
                <a:latin typeface="Times New Roman"/>
                <a:ea typeface="Times New Roman"/>
                <a:cs typeface="Times New Roman"/>
              </a:rPr>
              <a:t> </a:t>
            </a:r>
            <a:r>
              <a:rPr lang="en-US" sz="2400" b="1" u="sng" dirty="0" err="1">
                <a:solidFill>
                  <a:prstClr val="black"/>
                </a:solidFill>
                <a:latin typeface="Times New Roman"/>
                <a:ea typeface="Times New Roman"/>
                <a:cs typeface="Times New Roman"/>
              </a:rPr>
              <a:t>phá</a:t>
            </a:r>
            <a:r>
              <a:rPr lang="en-US" sz="2400" b="1" u="sng" dirty="0">
                <a:solidFill>
                  <a:prstClr val="black"/>
                </a:solidFill>
                <a:latin typeface="Times New Roman"/>
                <a:ea typeface="Times New Roman"/>
                <a:cs typeface="Times New Roman"/>
              </a:rPr>
              <a:t> </a:t>
            </a:r>
            <a:r>
              <a:rPr lang="en-US" sz="2400" b="1" u="sng" dirty="0" err="1">
                <a:solidFill>
                  <a:prstClr val="black"/>
                </a:solidFill>
                <a:latin typeface="Times New Roman"/>
                <a:ea typeface="Times New Roman"/>
                <a:cs typeface="Times New Roman"/>
              </a:rPr>
              <a:t>văn</a:t>
            </a:r>
            <a:r>
              <a:rPr lang="en-US" sz="2400" b="1" u="sng" dirty="0">
                <a:solidFill>
                  <a:prstClr val="black"/>
                </a:solidFill>
                <a:latin typeface="Times New Roman"/>
                <a:ea typeface="Times New Roman"/>
                <a:cs typeface="Times New Roman"/>
              </a:rPr>
              <a:t> </a:t>
            </a:r>
            <a:r>
              <a:rPr lang="en-US" sz="2400" b="1" u="sng" dirty="0" err="1">
                <a:solidFill>
                  <a:prstClr val="black"/>
                </a:solidFill>
                <a:latin typeface="Times New Roman"/>
                <a:ea typeface="Times New Roman"/>
                <a:cs typeface="Times New Roman"/>
              </a:rPr>
              <a:t>bản</a:t>
            </a:r>
            <a:endParaRPr lang="en-US" sz="2400" u="sng" dirty="0">
              <a:solidFill>
                <a:prstClr val="black"/>
              </a:solidFill>
              <a:latin typeface="Times New Roman"/>
              <a:ea typeface="Calibri"/>
              <a:cs typeface="Times New Roman"/>
            </a:endParaRPr>
          </a:p>
        </p:txBody>
      </p:sp>
      <p:sp>
        <p:nvSpPr>
          <p:cNvPr id="3" name="Rectangle 2"/>
          <p:cNvSpPr/>
          <p:nvPr/>
        </p:nvSpPr>
        <p:spPr>
          <a:xfrm>
            <a:off x="1524000" y="1260837"/>
            <a:ext cx="4114800" cy="483017"/>
          </a:xfrm>
          <a:prstGeom prst="rect">
            <a:avLst/>
          </a:prstGeom>
        </p:spPr>
        <p:txBody>
          <a:bodyPr wrap="square">
            <a:spAutoFit/>
          </a:bodyPr>
          <a:lstStyle/>
          <a:p>
            <a:pPr algn="just">
              <a:lnSpc>
                <a:spcPct val="115000"/>
              </a:lnSpc>
              <a:spcAft>
                <a:spcPts val="1000"/>
              </a:spcAft>
            </a:pPr>
            <a:r>
              <a:rPr lang="fr-FR" sz="2400" b="1" dirty="0">
                <a:solidFill>
                  <a:srgbClr val="000000"/>
                </a:solidFill>
                <a:latin typeface="Times New Roman"/>
                <a:ea typeface="Times New Roman"/>
                <a:cs typeface="Times New Roman"/>
              </a:rPr>
              <a:t>2. </a:t>
            </a:r>
            <a:r>
              <a:rPr lang="fr-FR" sz="2400" b="1" u="sng" dirty="0" err="1">
                <a:solidFill>
                  <a:srgbClr val="000000"/>
                </a:solidFill>
                <a:latin typeface="Times New Roman"/>
                <a:ea typeface="Times New Roman"/>
                <a:cs typeface="Times New Roman"/>
              </a:rPr>
              <a:t>Sự</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trưởng</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thành</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của</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Gióng</a:t>
            </a:r>
            <a:endParaRPr lang="en-US" sz="2400" u="sng" dirty="0">
              <a:latin typeface="Times New Roman"/>
              <a:ea typeface="Calibri"/>
              <a:cs typeface="Times New Roman"/>
            </a:endParaRPr>
          </a:p>
        </p:txBody>
      </p:sp>
      <p:sp>
        <p:nvSpPr>
          <p:cNvPr id="7" name="Rounded Rectangular Callout 6"/>
          <p:cNvSpPr/>
          <p:nvPr/>
        </p:nvSpPr>
        <p:spPr>
          <a:xfrm>
            <a:off x="4267204" y="1981200"/>
            <a:ext cx="4246685" cy="1219200"/>
          </a:xfrm>
          <a:prstGeom prst="wedgeRoundRectCallou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prstClr val="black"/>
                </a:solidFill>
                <a:latin typeface="Times New Roman" pitchFamily="18" charset="0"/>
                <a:cs typeface="Times New Roman" pitchFamily="18" charset="0"/>
              </a:rPr>
              <a:t>Sự</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trưởng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Gióng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diễn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ra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trong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hoàn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cảnh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nào</a:t>
            </a:r>
            <a:r>
              <a:rPr lang="en-US" sz="2400" b="1" dirty="0">
                <a:solidFill>
                  <a:prstClr val="black"/>
                </a:solidFill>
                <a:latin typeface="Times New Roman" panose="02020603050405020304" pitchFamily="18" charset="0"/>
                <a:cs typeface="Times New Roman" panose="02020603050405020304" pitchFamily="18" charset="0"/>
              </a:rPr>
              <a:t>?</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8" name="Rounded Rectangle 7"/>
          <p:cNvSpPr/>
          <p:nvPr/>
        </p:nvSpPr>
        <p:spPr>
          <a:xfrm>
            <a:off x="2252882" y="4115149"/>
            <a:ext cx="2628900" cy="87630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solidFill>
                  <a:schemeClr val="tx1">
                    <a:lumMod val="95000"/>
                    <a:lumOff val="5000"/>
                  </a:schemeClr>
                </a:solidFill>
                <a:latin typeface="Times New Roman" pitchFamily="18" charset="0"/>
                <a:cs typeface="Times New Roman" pitchFamily="18" charset="0"/>
              </a:rPr>
              <a:t>Giặc</a:t>
            </a:r>
            <a:r>
              <a:rPr lang="en-US" sz="2400" b="1" dirty="0">
                <a:solidFill>
                  <a:schemeClr val="tx1">
                    <a:lumMod val="95000"/>
                    <a:lumOff val="5000"/>
                  </a:schemeClr>
                </a:solidFill>
                <a:latin typeface="Times New Roman" pitchFamily="18" charset="0"/>
                <a:cs typeface="Times New Roman" pitchFamily="18" charset="0"/>
              </a:rPr>
              <a:t> </a:t>
            </a:r>
            <a:r>
              <a:rPr lang="en-US" sz="2400" b="1" dirty="0" err="1">
                <a:solidFill>
                  <a:schemeClr val="tx1">
                    <a:lumMod val="95000"/>
                    <a:lumOff val="5000"/>
                  </a:schemeClr>
                </a:solidFill>
                <a:latin typeface="Times New Roman" pitchFamily="18" charset="0"/>
                <a:cs typeface="Times New Roman" pitchFamily="18" charset="0"/>
              </a:rPr>
              <a:t>Ân</a:t>
            </a:r>
            <a:r>
              <a:rPr lang="en-US" sz="2400" b="1" dirty="0">
                <a:solidFill>
                  <a:schemeClr val="tx1">
                    <a:lumMod val="95000"/>
                    <a:lumOff val="5000"/>
                  </a:schemeClr>
                </a:solidFill>
                <a:latin typeface="Times New Roman" pitchFamily="18" charset="0"/>
                <a:cs typeface="Times New Roman" pitchFamily="18" charset="0"/>
              </a:rPr>
              <a:t> </a:t>
            </a:r>
            <a:r>
              <a:rPr lang="en-US" sz="2400" b="1" dirty="0" err="1">
                <a:solidFill>
                  <a:schemeClr val="tx1">
                    <a:lumMod val="95000"/>
                    <a:lumOff val="5000"/>
                  </a:schemeClr>
                </a:solidFill>
                <a:latin typeface="Times New Roman" pitchFamily="18" charset="0"/>
                <a:cs typeface="Times New Roman" pitchFamily="18" charset="0"/>
              </a:rPr>
              <a:t>xâm</a:t>
            </a:r>
            <a:r>
              <a:rPr lang="en-US" sz="2400" b="1" dirty="0">
                <a:solidFill>
                  <a:schemeClr val="tx1">
                    <a:lumMod val="95000"/>
                    <a:lumOff val="5000"/>
                  </a:schemeClr>
                </a:solidFill>
                <a:latin typeface="Times New Roman" pitchFamily="18" charset="0"/>
                <a:cs typeface="Times New Roman" pitchFamily="18" charset="0"/>
              </a:rPr>
              <a:t> </a:t>
            </a:r>
            <a:r>
              <a:rPr lang="en-US" sz="2400" b="1" dirty="0" err="1">
                <a:solidFill>
                  <a:schemeClr val="tx1">
                    <a:lumMod val="95000"/>
                    <a:lumOff val="5000"/>
                  </a:schemeClr>
                </a:solidFill>
                <a:latin typeface="Times New Roman" pitchFamily="18" charset="0"/>
                <a:cs typeface="Times New Roman" pitchFamily="18" charset="0"/>
              </a:rPr>
              <a:t>lược</a:t>
            </a:r>
            <a:endParaRPr lang="en-US" sz="2400" b="1" dirty="0">
              <a:solidFill>
                <a:schemeClr val="tx1">
                  <a:lumMod val="95000"/>
                  <a:lumOff val="5000"/>
                </a:schemeClr>
              </a:solidFill>
              <a:latin typeface="Times New Roman" pitchFamily="18" charset="0"/>
              <a:cs typeface="Times New Roman" pitchFamily="18" charset="0"/>
            </a:endParaRPr>
          </a:p>
        </p:txBody>
      </p:sp>
      <p:sp>
        <p:nvSpPr>
          <p:cNvPr id="9" name="Rounded Rectangle 8"/>
          <p:cNvSpPr/>
          <p:nvPr/>
        </p:nvSpPr>
        <p:spPr>
          <a:xfrm>
            <a:off x="6369441" y="4105418"/>
            <a:ext cx="3587282" cy="114886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prstClr val="black"/>
              </a:solidFill>
              <a:latin typeface="Times New Roman" pitchFamily="18" charset="0"/>
              <a:cs typeface="Times New Roman" pitchFamily="18" charset="0"/>
            </a:endParaRPr>
          </a:p>
          <a:p>
            <a:pPr algn="ctr"/>
            <a:r>
              <a:rPr lang="en-US" sz="2400" b="1" dirty="0" err="1">
                <a:solidFill>
                  <a:prstClr val="black"/>
                </a:solidFill>
                <a:latin typeface="Times New Roman" pitchFamily="18" charset="0"/>
                <a:cs typeface="Times New Roman" pitchFamily="18" charset="0"/>
              </a:rPr>
              <a:t>Vua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sai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sứ</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giả</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tìm</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người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tài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giỏi</a:t>
            </a:r>
            <a:endParaRPr lang="en-US" sz="2400" b="1" dirty="0">
              <a:solidFill>
                <a:prstClr val="black"/>
              </a:solidFill>
              <a:latin typeface="Times New Roman" pitchFamily="18" charset="0"/>
              <a:cs typeface="Times New Roman" pitchFamily="18" charset="0"/>
            </a:endParaRPr>
          </a:p>
          <a:p>
            <a:pPr algn="ctr"/>
            <a:r>
              <a:rPr lang="en-US" sz="2400" b="1" dirty="0">
                <a:solidFill>
                  <a:prstClr val="black"/>
                </a:solidFill>
                <a:latin typeface="Times New Roman" pitchFamily="18" charset="0"/>
                <a:cs typeface="Times New Roman" pitchFamily="18" charset="0"/>
              </a:rPr>
              <a:t> </a:t>
            </a:r>
          </a:p>
        </p:txBody>
      </p:sp>
      <p:cxnSp>
        <p:nvCxnSpPr>
          <p:cNvPr id="10" name="Straight Arrow Connector 9"/>
          <p:cNvCxnSpPr/>
          <p:nvPr/>
        </p:nvCxnSpPr>
        <p:spPr>
          <a:xfrm flipH="1">
            <a:off x="4267200" y="3276600"/>
            <a:ext cx="1905000" cy="8288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72200" y="3276600"/>
            <a:ext cx="22098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781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1201" y="232846"/>
            <a:ext cx="8299940" cy="941796"/>
          </a:xfrm>
          <a:prstGeom prst="rect">
            <a:avLst/>
          </a:prstGeom>
        </p:spPr>
        <p:txBody>
          <a:bodyPr wrap="square">
            <a:spAutoFit/>
          </a:bodyPr>
          <a:lstStyle/>
          <a:p>
            <a:pPr algn="ctr">
              <a:lnSpc>
                <a:spcPct val="115000"/>
              </a:lnSpc>
            </a:pPr>
            <a:r>
              <a:rPr lang="pt-BR" sz="2400" b="1" dirty="0">
                <a:solidFill>
                  <a:prstClr val="black"/>
                </a:solidFill>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PHIẾU HỌC TẬP SỐ 3:  </a:t>
            </a:r>
            <a:r>
              <a:rPr lang="en-US" sz="2400" b="1" dirty="0" err="1">
                <a:solidFill>
                  <a:srgbClr val="FF0000"/>
                </a:solidFill>
                <a:latin typeface="Times New Roman" panose="02020603050405020304" pitchFamily="18" charset="0"/>
                <a:ea typeface="Times New Roman" panose="02020603050405020304" pitchFamily="18" charset="0"/>
              </a:rPr>
              <a:t>Sự</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trưởng</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thành</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của</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Thánh</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Gióng</a:t>
            </a:r>
            <a:endParaRPr lang="en-US" sz="2400" dirty="0">
              <a:solidFill>
                <a:prstClr val="black"/>
              </a:solidFill>
              <a:latin typeface="Times New Roman" panose="02020603050405020304" pitchFamily="18" charset="0"/>
              <a:ea typeface="Times New Roman" panose="02020603050405020304" pitchFamily="18" charset="0"/>
            </a:endParaRPr>
          </a:p>
          <a:p>
            <a:pPr algn="ctr">
              <a:lnSpc>
                <a:spcPct val="115000"/>
              </a:lnSpc>
            </a:pPr>
            <a:r>
              <a:rPr lang="en-US" sz="2400" b="1" dirty="0">
                <a:solidFill>
                  <a:prstClr val="black"/>
                </a:solidFill>
                <a:latin typeface="Times New Roman" panose="02020603050405020304" pitchFamily="18" charset="0"/>
                <a:ea typeface="Times New Roman" panose="02020603050405020304" pitchFamily="18" charset="0"/>
              </a:rPr>
              <a:t> </a:t>
            </a:r>
            <a:endParaRPr lang="en-US" sz="2400" dirty="0">
              <a:solidFill>
                <a:prstClr val="black"/>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389980643"/>
              </p:ext>
            </p:extLst>
          </p:nvPr>
        </p:nvGraphicFramePr>
        <p:xfrm>
          <a:off x="407963" y="1295721"/>
          <a:ext cx="5550296" cy="1324611"/>
        </p:xfrm>
        <a:graphic>
          <a:graphicData uri="http://schemas.openxmlformats.org/drawingml/2006/table">
            <a:tbl>
              <a:tblPr firstRow="1" firstCol="1" bandRow="1">
                <a:tableStyleId>{5C22544A-7EE6-4342-B048-85BDC9FD1C3A}</a:tableStyleId>
              </a:tblPr>
              <a:tblGrid>
                <a:gridCol w="2746656">
                  <a:extLst>
                    <a:ext uri="{9D8B030D-6E8A-4147-A177-3AD203B41FA5}">
                      <a16:colId xmlns:a16="http://schemas.microsoft.com/office/drawing/2014/main" val="20000"/>
                    </a:ext>
                  </a:extLst>
                </a:gridCol>
                <a:gridCol w="2803640">
                  <a:extLst>
                    <a:ext uri="{9D8B030D-6E8A-4147-A177-3AD203B41FA5}">
                      <a16:colId xmlns:a16="http://schemas.microsoft.com/office/drawing/2014/main" val="20001"/>
                    </a:ext>
                  </a:extLst>
                </a:gridCol>
              </a:tblGrid>
              <a:tr h="0">
                <a:tc>
                  <a:txBody>
                    <a:bodyPr/>
                    <a:lstStyle/>
                    <a:p>
                      <a:pPr algn="ctr">
                        <a:lnSpc>
                          <a:spcPct val="107000"/>
                        </a:lnSpc>
                        <a:spcAft>
                          <a:spcPts val="0"/>
                        </a:spcAft>
                        <a:tabLst>
                          <a:tab pos="101600" algn="l"/>
                        </a:tabLst>
                      </a:pPr>
                      <a:r>
                        <a:rPr lang="en-US" sz="2400" dirty="0" err="1">
                          <a:solidFill>
                            <a:schemeClr val="tx1"/>
                          </a:solidFill>
                          <a:effectLst/>
                          <a:latin typeface="Times New Roman"/>
                          <a:ea typeface="Calibri"/>
                          <a:cs typeface="Times New Roman"/>
                        </a:rPr>
                        <a:t>Lời</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nói</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hành</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động</a:t>
                      </a:r>
                      <a:endParaRPr lang="en-US" sz="240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gn="ctr">
                        <a:lnSpc>
                          <a:spcPct val="107000"/>
                        </a:lnSpc>
                        <a:spcAft>
                          <a:spcPts val="0"/>
                        </a:spcAft>
                        <a:tabLst>
                          <a:tab pos="101600" algn="l"/>
                        </a:tabLst>
                      </a:pPr>
                      <a:r>
                        <a:rPr lang="en-US" sz="2800" b="1" dirty="0">
                          <a:solidFill>
                            <a:schemeClr val="tx1"/>
                          </a:solidFill>
                          <a:effectLst/>
                          <a:latin typeface="Times New Roman"/>
                          <a:ea typeface="Times New Roman"/>
                          <a:cs typeface="Times New Roman"/>
                        </a:rPr>
                        <a:t>Ý </a:t>
                      </a:r>
                      <a:r>
                        <a:rPr lang="en-US" sz="2800" b="1" dirty="0" err="1">
                          <a:solidFill>
                            <a:schemeClr val="tx1"/>
                          </a:solidFill>
                          <a:effectLst/>
                          <a:latin typeface="Times New Roman"/>
                          <a:ea typeface="Times New Roman"/>
                          <a:cs typeface="Times New Roman"/>
                        </a:rPr>
                        <a:t>nghĩa</a:t>
                      </a:r>
                      <a:endParaRPr lang="en-US" sz="2800" dirty="0">
                        <a:solidFill>
                          <a:schemeClr val="tx1"/>
                        </a:solidFill>
                        <a:effectLst/>
                        <a:latin typeface="Calibri"/>
                        <a:ea typeface="Calibri"/>
                        <a:cs typeface="Times New Roman"/>
                      </a:endParaRPr>
                    </a:p>
                  </a:txBody>
                  <a:tcPr marL="51435" marR="51435" marT="0" marB="0">
                    <a:solidFill>
                      <a:srgbClr val="00B0F0"/>
                    </a:solidFill>
                  </a:tcPr>
                </a:tc>
                <a:extLst>
                  <a:ext uri="{0D108BD9-81ED-4DB2-BD59-A6C34878D82A}">
                    <a16:rowId xmlns:a16="http://schemas.microsoft.com/office/drawing/2014/main" val="10000"/>
                  </a:ext>
                </a:extLst>
              </a:tr>
              <a:tr h="0">
                <a:tc>
                  <a:txBody>
                    <a:bodyPr/>
                    <a:lstStyle/>
                    <a:p>
                      <a:pPr>
                        <a:lnSpc>
                          <a:spcPct val="107000"/>
                        </a:lnSpc>
                        <a:spcAft>
                          <a:spcPts val="0"/>
                        </a:spcAft>
                        <a:tabLst>
                          <a:tab pos="101600" algn="l"/>
                        </a:tabLst>
                      </a:pPr>
                      <a:r>
                        <a:rPr lang="en-US" sz="2800" b="1" dirty="0">
                          <a:solidFill>
                            <a:schemeClr val="tx1"/>
                          </a:solidFill>
                          <a:effectLst/>
                          <a:latin typeface="Times New Roman"/>
                          <a:ea typeface="Times New Roman"/>
                          <a:cs typeface="Times New Roman"/>
                        </a:rPr>
                        <a:t>……………………………</a:t>
                      </a:r>
                      <a:endParaRPr lang="en-US" sz="280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nSpc>
                          <a:spcPct val="107000"/>
                        </a:lnSpc>
                        <a:spcAft>
                          <a:spcPts val="0"/>
                        </a:spcAft>
                        <a:tabLst>
                          <a:tab pos="101600" algn="l"/>
                        </a:tabLst>
                      </a:pPr>
                      <a:r>
                        <a:rPr lang="en-US" sz="2800" dirty="0">
                          <a:effectLst/>
                          <a:latin typeface="Times New Roman"/>
                          <a:ea typeface="Calibri"/>
                          <a:cs typeface="Times New Roman"/>
                        </a:rPr>
                        <a:t>…………………………………….</a:t>
                      </a:r>
                      <a:endParaRPr lang="en-US" sz="2800" dirty="0">
                        <a:effectLst/>
                        <a:latin typeface="Calibri"/>
                        <a:ea typeface="Calibri"/>
                        <a:cs typeface="Times New Roman"/>
                      </a:endParaRPr>
                    </a:p>
                  </a:txBody>
                  <a:tcPr marL="51435" marR="51435" marT="0" marB="0">
                    <a:solidFill>
                      <a:srgbClr val="00B0F0"/>
                    </a:solidFill>
                  </a:tcPr>
                </a:tc>
                <a:extLst>
                  <a:ext uri="{0D108BD9-81ED-4DB2-BD59-A6C34878D82A}">
                    <a16:rowId xmlns:a16="http://schemas.microsoft.com/office/drawing/2014/main" val="10001"/>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465769525"/>
              </p:ext>
            </p:extLst>
          </p:nvPr>
        </p:nvGraphicFramePr>
        <p:xfrm>
          <a:off x="407963" y="3429000"/>
          <a:ext cx="5688037" cy="2314576"/>
        </p:xfrm>
        <a:graphic>
          <a:graphicData uri="http://schemas.openxmlformats.org/drawingml/2006/table">
            <a:tbl>
              <a:tblPr firstRow="1" firstCol="1" bandRow="1">
                <a:tableStyleId>{5C22544A-7EE6-4342-B048-85BDC9FD1C3A}</a:tableStyleId>
              </a:tblPr>
              <a:tblGrid>
                <a:gridCol w="2902778">
                  <a:extLst>
                    <a:ext uri="{9D8B030D-6E8A-4147-A177-3AD203B41FA5}">
                      <a16:colId xmlns:a16="http://schemas.microsoft.com/office/drawing/2014/main" val="20000"/>
                    </a:ext>
                  </a:extLst>
                </a:gridCol>
                <a:gridCol w="2785259">
                  <a:extLst>
                    <a:ext uri="{9D8B030D-6E8A-4147-A177-3AD203B41FA5}">
                      <a16:colId xmlns:a16="http://schemas.microsoft.com/office/drawing/2014/main" val="20001"/>
                    </a:ext>
                  </a:extLst>
                </a:gridCol>
              </a:tblGrid>
              <a:tr h="1157288">
                <a:tc>
                  <a:txBody>
                    <a:bodyPr/>
                    <a:lstStyle/>
                    <a:p>
                      <a:pPr algn="ctr">
                        <a:lnSpc>
                          <a:spcPct val="107000"/>
                        </a:lnSpc>
                        <a:spcAft>
                          <a:spcPts val="0"/>
                        </a:spcAft>
                        <a:tabLst>
                          <a:tab pos="101600" algn="l"/>
                        </a:tabLst>
                      </a:pPr>
                      <a:r>
                        <a:rPr lang="en-US" sz="2400" b="1" i="0" dirty="0" err="1">
                          <a:solidFill>
                            <a:schemeClr val="tx1"/>
                          </a:solidFill>
                          <a:effectLst/>
                          <a:latin typeface="Times New Roman"/>
                          <a:ea typeface="Calibri"/>
                          <a:cs typeface="Times New Roman"/>
                        </a:rPr>
                        <a:t>Sự</a:t>
                      </a:r>
                      <a:r>
                        <a:rPr lang="en-US" sz="2400" b="1" i="0" dirty="0">
                          <a:solidFill>
                            <a:schemeClr val="tx1"/>
                          </a:solidFill>
                          <a:effectLst/>
                          <a:latin typeface="Times New Roman"/>
                          <a:ea typeface="Calibri"/>
                          <a:cs typeface="Times New Roman"/>
                        </a:rPr>
                        <a:t> </a:t>
                      </a:r>
                      <a:r>
                        <a:rPr lang="en-US" sz="2400" b="1" i="0" dirty="0" err="1">
                          <a:solidFill>
                            <a:schemeClr val="tx1"/>
                          </a:solidFill>
                          <a:effectLst/>
                          <a:latin typeface="Times New Roman"/>
                          <a:ea typeface="Calibri"/>
                          <a:cs typeface="Times New Roman"/>
                        </a:rPr>
                        <a:t>thay</a:t>
                      </a:r>
                      <a:r>
                        <a:rPr lang="en-US" sz="2400" b="1" i="0" dirty="0">
                          <a:solidFill>
                            <a:schemeClr val="tx1"/>
                          </a:solidFill>
                          <a:effectLst/>
                          <a:latin typeface="Times New Roman"/>
                          <a:ea typeface="Calibri"/>
                          <a:cs typeface="Times New Roman"/>
                        </a:rPr>
                        <a:t> </a:t>
                      </a:r>
                      <a:r>
                        <a:rPr lang="en-US" sz="2400" b="1" i="0" dirty="0" err="1">
                          <a:solidFill>
                            <a:schemeClr val="tx1"/>
                          </a:solidFill>
                          <a:effectLst/>
                          <a:latin typeface="Times New Roman"/>
                          <a:ea typeface="Calibri"/>
                          <a:cs typeface="Times New Roman"/>
                        </a:rPr>
                        <a:t>đổi</a:t>
                      </a:r>
                      <a:r>
                        <a:rPr lang="en-US" sz="2400" b="1" i="0" dirty="0">
                          <a:solidFill>
                            <a:schemeClr val="tx1"/>
                          </a:solidFill>
                          <a:effectLst/>
                          <a:latin typeface="Times New Roman"/>
                          <a:ea typeface="Calibri"/>
                          <a:cs typeface="Times New Roman"/>
                        </a:rPr>
                        <a:t> </a:t>
                      </a:r>
                      <a:r>
                        <a:rPr lang="en-US" sz="2400" b="1" i="0" dirty="0" err="1">
                          <a:solidFill>
                            <a:schemeClr val="tx1"/>
                          </a:solidFill>
                          <a:effectLst/>
                          <a:latin typeface="Times New Roman"/>
                          <a:ea typeface="Calibri"/>
                          <a:cs typeface="Times New Roman"/>
                        </a:rPr>
                        <a:t>của</a:t>
                      </a:r>
                      <a:r>
                        <a:rPr lang="en-US" sz="2400" b="1" i="0" dirty="0">
                          <a:solidFill>
                            <a:schemeClr val="tx1"/>
                          </a:solidFill>
                          <a:effectLst/>
                          <a:latin typeface="Times New Roman"/>
                          <a:ea typeface="Calibri"/>
                          <a:cs typeface="Times New Roman"/>
                        </a:rPr>
                        <a:t> </a:t>
                      </a:r>
                      <a:r>
                        <a:rPr lang="en-US" sz="2400" b="1" i="0" dirty="0" err="1">
                          <a:solidFill>
                            <a:schemeClr val="tx1"/>
                          </a:solidFill>
                          <a:effectLst/>
                          <a:latin typeface="Times New Roman"/>
                          <a:ea typeface="Calibri"/>
                          <a:cs typeface="Times New Roman"/>
                        </a:rPr>
                        <a:t>Gióng</a:t>
                      </a:r>
                      <a:endParaRPr lang="en-US" sz="2400" i="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gn="ctr">
                        <a:lnSpc>
                          <a:spcPct val="107000"/>
                        </a:lnSpc>
                        <a:spcAft>
                          <a:spcPts val="0"/>
                        </a:spcAft>
                        <a:tabLst>
                          <a:tab pos="101600" algn="l"/>
                        </a:tabLst>
                      </a:pPr>
                      <a:r>
                        <a:rPr lang="en-US" sz="2800" b="1" dirty="0">
                          <a:solidFill>
                            <a:schemeClr val="tx1"/>
                          </a:solidFill>
                          <a:effectLst/>
                          <a:latin typeface="Times New Roman"/>
                          <a:ea typeface="Times New Roman"/>
                          <a:cs typeface="Times New Roman"/>
                        </a:rPr>
                        <a:t>Ý </a:t>
                      </a:r>
                      <a:r>
                        <a:rPr lang="en-US" sz="2800" b="1" dirty="0" err="1">
                          <a:solidFill>
                            <a:schemeClr val="tx1"/>
                          </a:solidFill>
                          <a:effectLst/>
                          <a:latin typeface="Times New Roman"/>
                          <a:ea typeface="Times New Roman"/>
                          <a:cs typeface="Times New Roman"/>
                        </a:rPr>
                        <a:t>nghĩa</a:t>
                      </a:r>
                      <a:endParaRPr lang="en-US" sz="2800" dirty="0">
                        <a:solidFill>
                          <a:schemeClr val="tx1"/>
                        </a:solidFill>
                        <a:effectLst/>
                        <a:latin typeface="Calibri"/>
                        <a:ea typeface="Calibri"/>
                        <a:cs typeface="Times New Roman"/>
                      </a:endParaRPr>
                    </a:p>
                  </a:txBody>
                  <a:tcPr marL="51435" marR="51435" marT="0" marB="0">
                    <a:solidFill>
                      <a:srgbClr val="00B0F0"/>
                    </a:solidFill>
                  </a:tcPr>
                </a:tc>
                <a:extLst>
                  <a:ext uri="{0D108BD9-81ED-4DB2-BD59-A6C34878D82A}">
                    <a16:rowId xmlns:a16="http://schemas.microsoft.com/office/drawing/2014/main" val="10000"/>
                  </a:ext>
                </a:extLst>
              </a:tr>
              <a:tr h="1157288">
                <a:tc>
                  <a:txBody>
                    <a:bodyPr/>
                    <a:lstStyle/>
                    <a:p>
                      <a:pPr>
                        <a:lnSpc>
                          <a:spcPct val="107000"/>
                        </a:lnSpc>
                        <a:spcAft>
                          <a:spcPts val="0"/>
                        </a:spcAft>
                        <a:tabLst>
                          <a:tab pos="101600" algn="l"/>
                        </a:tabLst>
                      </a:pPr>
                      <a:r>
                        <a:rPr lang="en-US" sz="2800" dirty="0">
                          <a:solidFill>
                            <a:schemeClr val="tx1"/>
                          </a:solidFill>
                          <a:effectLst/>
                          <a:latin typeface="Times New Roman"/>
                          <a:ea typeface="Calibri"/>
                          <a:cs typeface="Times New Roman"/>
                        </a:rPr>
                        <a:t>...........................</a:t>
                      </a:r>
                    </a:p>
                    <a:p>
                      <a:pPr>
                        <a:lnSpc>
                          <a:spcPct val="107000"/>
                        </a:lnSpc>
                        <a:spcAft>
                          <a:spcPts val="0"/>
                        </a:spcAft>
                        <a:tabLst>
                          <a:tab pos="101600" algn="l"/>
                        </a:tabLst>
                      </a:pPr>
                      <a:r>
                        <a:rPr lang="en-US" sz="2800" dirty="0">
                          <a:solidFill>
                            <a:schemeClr val="tx1"/>
                          </a:solidFill>
                          <a:effectLst/>
                          <a:latin typeface="Times New Roman"/>
                          <a:ea typeface="Calibri"/>
                          <a:cs typeface="Times New Roman"/>
                        </a:rPr>
                        <a:t>…………………...</a:t>
                      </a:r>
                      <a:endParaRPr lang="en-US" sz="280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nSpc>
                          <a:spcPct val="107000"/>
                        </a:lnSpc>
                        <a:spcAft>
                          <a:spcPts val="0"/>
                        </a:spcAft>
                        <a:tabLst>
                          <a:tab pos="101600" algn="l"/>
                        </a:tabLst>
                      </a:pPr>
                      <a:r>
                        <a:rPr lang="en-US" sz="2800" i="1" dirty="0">
                          <a:solidFill>
                            <a:schemeClr val="tx1"/>
                          </a:solidFill>
                          <a:effectLst/>
                          <a:latin typeface="Times New Roman"/>
                          <a:ea typeface="Calibri"/>
                          <a:cs typeface="Times New Roman"/>
                        </a:rPr>
                        <a:t>.............................</a:t>
                      </a:r>
                    </a:p>
                    <a:p>
                      <a:pPr>
                        <a:lnSpc>
                          <a:spcPct val="107000"/>
                        </a:lnSpc>
                        <a:spcAft>
                          <a:spcPts val="0"/>
                        </a:spcAft>
                        <a:tabLst>
                          <a:tab pos="101600" algn="l"/>
                        </a:tabLst>
                      </a:pPr>
                      <a:r>
                        <a:rPr lang="en-US" sz="2800" i="1" dirty="0">
                          <a:solidFill>
                            <a:schemeClr val="tx1"/>
                          </a:solidFill>
                          <a:effectLst/>
                          <a:latin typeface="Times New Roman"/>
                          <a:ea typeface="Calibri"/>
                          <a:cs typeface="Times New Roman"/>
                        </a:rPr>
                        <a:t>…………………….</a:t>
                      </a:r>
                      <a:endParaRPr lang="en-US" sz="2800" dirty="0">
                        <a:solidFill>
                          <a:schemeClr val="tx1"/>
                        </a:solidFill>
                        <a:effectLst/>
                        <a:latin typeface="Calibri"/>
                        <a:ea typeface="Calibri"/>
                        <a:cs typeface="Times New Roman"/>
                      </a:endParaRPr>
                    </a:p>
                  </a:txBody>
                  <a:tcPr marL="51435" marR="51435" marT="0" marB="0">
                    <a:solidFill>
                      <a:srgbClr val="00B0F0"/>
                    </a:solidFill>
                  </a:tcPr>
                </a:tc>
                <a:extLst>
                  <a:ext uri="{0D108BD9-81ED-4DB2-BD59-A6C34878D82A}">
                    <a16:rowId xmlns:a16="http://schemas.microsoft.com/office/drawing/2014/main"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115094044"/>
              </p:ext>
            </p:extLst>
          </p:nvPr>
        </p:nvGraphicFramePr>
        <p:xfrm>
          <a:off x="6477001" y="1371921"/>
          <a:ext cx="5550296" cy="2327594"/>
        </p:xfrm>
        <a:graphic>
          <a:graphicData uri="http://schemas.openxmlformats.org/drawingml/2006/table">
            <a:tbl>
              <a:tblPr firstRow="1" firstCol="1" bandRow="1">
                <a:tableStyleId>{5C22544A-7EE6-4342-B048-85BDC9FD1C3A}</a:tableStyleId>
              </a:tblPr>
              <a:tblGrid>
                <a:gridCol w="3404191">
                  <a:extLst>
                    <a:ext uri="{9D8B030D-6E8A-4147-A177-3AD203B41FA5}">
                      <a16:colId xmlns:a16="http://schemas.microsoft.com/office/drawing/2014/main" val="20000"/>
                    </a:ext>
                  </a:extLst>
                </a:gridCol>
                <a:gridCol w="2146105">
                  <a:extLst>
                    <a:ext uri="{9D8B030D-6E8A-4147-A177-3AD203B41FA5}">
                      <a16:colId xmlns:a16="http://schemas.microsoft.com/office/drawing/2014/main" val="20001"/>
                    </a:ext>
                  </a:extLst>
                </a:gridCol>
              </a:tblGrid>
              <a:tr h="521590">
                <a:tc>
                  <a:txBody>
                    <a:bodyPr/>
                    <a:lstStyle/>
                    <a:p>
                      <a:pPr algn="ctr">
                        <a:lnSpc>
                          <a:spcPct val="107000"/>
                        </a:lnSpc>
                        <a:spcAft>
                          <a:spcPts val="0"/>
                        </a:spcAft>
                        <a:tabLst>
                          <a:tab pos="2743200" algn="ctr"/>
                          <a:tab pos="5486400" algn="r"/>
                        </a:tabLst>
                      </a:pPr>
                      <a:r>
                        <a:rPr lang="en-US" sz="2400" b="1" dirty="0">
                          <a:solidFill>
                            <a:schemeClr val="tx1"/>
                          </a:solidFill>
                          <a:effectLst/>
                          <a:latin typeface="Times New Roman"/>
                          <a:ea typeface="Times New Roman"/>
                          <a:cs typeface="Times New Roman"/>
                        </a:rPr>
                        <a:t>Chi </a:t>
                      </a:r>
                      <a:r>
                        <a:rPr lang="en-US" sz="2400" b="1" dirty="0" err="1">
                          <a:solidFill>
                            <a:schemeClr val="tx1"/>
                          </a:solidFill>
                          <a:effectLst/>
                          <a:latin typeface="Times New Roman"/>
                          <a:ea typeface="Times New Roman"/>
                          <a:cs typeface="Times New Roman"/>
                        </a:rPr>
                        <a:t>tiết</a:t>
                      </a:r>
                      <a:endParaRPr lang="en-US" sz="240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gn="ctr">
                        <a:lnSpc>
                          <a:spcPct val="107000"/>
                        </a:lnSpc>
                        <a:spcAft>
                          <a:spcPts val="0"/>
                        </a:spcAft>
                        <a:tabLst>
                          <a:tab pos="2743200" algn="ctr"/>
                          <a:tab pos="5486400" algn="r"/>
                        </a:tabLst>
                      </a:pPr>
                      <a:r>
                        <a:rPr lang="en-US" sz="2400" b="1" dirty="0">
                          <a:solidFill>
                            <a:schemeClr val="tx1"/>
                          </a:solidFill>
                          <a:effectLst/>
                          <a:latin typeface="Times New Roman"/>
                          <a:ea typeface="Calibri"/>
                          <a:cs typeface="Times New Roman"/>
                        </a:rPr>
                        <a:t>Ý</a:t>
                      </a:r>
                      <a:r>
                        <a:rPr lang="en-US" sz="2400" b="1" baseline="0" dirty="0">
                          <a:solidFill>
                            <a:schemeClr val="tx1"/>
                          </a:solidFill>
                          <a:effectLst/>
                          <a:latin typeface="Times New Roman"/>
                          <a:ea typeface="Calibri"/>
                          <a:cs typeface="Times New Roman"/>
                        </a:rPr>
                        <a:t> </a:t>
                      </a:r>
                      <a:r>
                        <a:rPr lang="en-US" sz="2400" b="1" baseline="0" dirty="0" err="1">
                          <a:solidFill>
                            <a:schemeClr val="tx1"/>
                          </a:solidFill>
                          <a:effectLst/>
                          <a:latin typeface="Times New Roman"/>
                          <a:ea typeface="Calibri"/>
                          <a:cs typeface="Times New Roman"/>
                        </a:rPr>
                        <a:t>nghĩa</a:t>
                      </a:r>
                      <a:endParaRPr lang="en-US" sz="2400" dirty="0">
                        <a:solidFill>
                          <a:schemeClr val="tx1"/>
                        </a:solidFill>
                        <a:effectLst/>
                        <a:latin typeface="Calibri"/>
                        <a:ea typeface="Calibri"/>
                        <a:cs typeface="Times New Roman"/>
                      </a:endParaRPr>
                    </a:p>
                  </a:txBody>
                  <a:tcPr marL="51435" marR="51435" marT="0" marB="0">
                    <a:solidFill>
                      <a:srgbClr val="00B0F0"/>
                    </a:solidFill>
                  </a:tcPr>
                </a:tc>
                <a:extLst>
                  <a:ext uri="{0D108BD9-81ED-4DB2-BD59-A6C34878D82A}">
                    <a16:rowId xmlns:a16="http://schemas.microsoft.com/office/drawing/2014/main" val="10000"/>
                  </a:ext>
                </a:extLst>
              </a:tr>
              <a:tr h="0">
                <a:tc>
                  <a:txBody>
                    <a:bodyPr/>
                    <a:lstStyle/>
                    <a:p>
                      <a:pPr algn="just">
                        <a:lnSpc>
                          <a:spcPct val="107000"/>
                        </a:lnSpc>
                        <a:spcAft>
                          <a:spcPts val="0"/>
                        </a:spcAft>
                        <a:tabLst>
                          <a:tab pos="2743200" algn="ctr"/>
                          <a:tab pos="5486400" algn="r"/>
                        </a:tabLst>
                      </a:pPr>
                      <a:endParaRPr lang="en-US" sz="2400" dirty="0">
                        <a:solidFill>
                          <a:schemeClr val="tx1"/>
                        </a:solidFill>
                        <a:effectLst/>
                        <a:latin typeface="Times New Roman"/>
                        <a:ea typeface="Calibri"/>
                        <a:cs typeface="Times New Roman"/>
                      </a:endParaRPr>
                    </a:p>
                    <a:p>
                      <a:pPr algn="just">
                        <a:lnSpc>
                          <a:spcPct val="107000"/>
                        </a:lnSpc>
                        <a:spcAft>
                          <a:spcPts val="0"/>
                        </a:spcAft>
                        <a:tabLst>
                          <a:tab pos="2743200" algn="ctr"/>
                          <a:tab pos="5486400" algn="r"/>
                        </a:tabLst>
                      </a:pPr>
                      <a:r>
                        <a:rPr lang="en-US" sz="2400" dirty="0" err="1">
                          <a:solidFill>
                            <a:schemeClr val="tx1"/>
                          </a:solidFill>
                          <a:effectLst/>
                          <a:latin typeface="Times New Roman"/>
                          <a:ea typeface="Calibri"/>
                          <a:cs typeface="Times New Roman"/>
                        </a:rPr>
                        <a:t>Bà</a:t>
                      </a:r>
                      <a:r>
                        <a:rPr lang="en-US" sz="2400" dirty="0">
                          <a:solidFill>
                            <a:schemeClr val="tx1"/>
                          </a:solidFill>
                          <a:effectLst/>
                          <a:latin typeface="Times New Roman"/>
                          <a:ea typeface="Calibri"/>
                          <a:cs typeface="Times New Roman"/>
                        </a:rPr>
                        <a:t> con </a:t>
                      </a:r>
                      <a:r>
                        <a:rPr lang="en-US" sz="2400" dirty="0" err="1">
                          <a:solidFill>
                            <a:schemeClr val="tx1"/>
                          </a:solidFill>
                          <a:effectLst/>
                          <a:latin typeface="Times New Roman"/>
                          <a:ea typeface="Calibri"/>
                          <a:cs typeface="Times New Roman"/>
                        </a:rPr>
                        <a:t>dân</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làng</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góp</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gạo</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nuôi</a:t>
                      </a:r>
                      <a:r>
                        <a:rPr lang="en-US" sz="2400" dirty="0">
                          <a:solidFill>
                            <a:schemeClr val="tx1"/>
                          </a:solidFill>
                          <a:effectLst/>
                          <a:latin typeface="Times New Roman"/>
                          <a:ea typeface="Calibri"/>
                          <a:cs typeface="Times New Roman"/>
                        </a:rPr>
                        <a:t> </a:t>
                      </a:r>
                      <a:r>
                        <a:rPr lang="en-US" sz="2400" dirty="0" err="1">
                          <a:solidFill>
                            <a:schemeClr val="tx1"/>
                          </a:solidFill>
                          <a:effectLst/>
                          <a:latin typeface="Times New Roman"/>
                          <a:ea typeface="Calibri"/>
                          <a:cs typeface="Times New Roman"/>
                        </a:rPr>
                        <a:t>Gióng</a:t>
                      </a:r>
                      <a:r>
                        <a:rPr lang="en-US" sz="2400" dirty="0">
                          <a:solidFill>
                            <a:schemeClr val="tx1"/>
                          </a:solidFill>
                          <a:effectLst/>
                          <a:latin typeface="Times New Roman"/>
                          <a:ea typeface="Calibri"/>
                          <a:cs typeface="Times New Roman"/>
                        </a:rPr>
                        <a:t>?</a:t>
                      </a:r>
                      <a:endParaRPr lang="en-US" sz="2400" dirty="0">
                        <a:solidFill>
                          <a:schemeClr val="tx1"/>
                        </a:solidFill>
                        <a:effectLst/>
                        <a:latin typeface="Calibri"/>
                        <a:ea typeface="Calibri"/>
                        <a:cs typeface="Times New Roman"/>
                      </a:endParaRPr>
                    </a:p>
                  </a:txBody>
                  <a:tcPr marL="51435" marR="51435" marT="0" marB="0">
                    <a:solidFill>
                      <a:srgbClr val="00B0F0"/>
                    </a:solidFill>
                  </a:tcPr>
                </a:tc>
                <a:tc>
                  <a:txBody>
                    <a:bodyPr/>
                    <a:lstStyle/>
                    <a:p>
                      <a:pPr algn="just">
                        <a:lnSpc>
                          <a:spcPct val="107000"/>
                        </a:lnSpc>
                        <a:spcAft>
                          <a:spcPts val="0"/>
                        </a:spcAft>
                        <a:tabLst>
                          <a:tab pos="2743200" algn="ctr"/>
                          <a:tab pos="5486400" algn="r"/>
                        </a:tabLst>
                      </a:pPr>
                      <a:r>
                        <a:rPr lang="en-US" sz="2800" b="1" dirty="0">
                          <a:solidFill>
                            <a:schemeClr val="tx1"/>
                          </a:solidFill>
                          <a:effectLst/>
                          <a:latin typeface="Calibri"/>
                          <a:ea typeface="Calibri"/>
                          <a:cs typeface="Times New Roman"/>
                        </a:rPr>
                        <a:t>………………….</a:t>
                      </a:r>
                    </a:p>
                    <a:p>
                      <a:pPr algn="just">
                        <a:lnSpc>
                          <a:spcPct val="107000"/>
                        </a:lnSpc>
                        <a:spcAft>
                          <a:spcPts val="0"/>
                        </a:spcAft>
                        <a:tabLst>
                          <a:tab pos="2743200" algn="ctr"/>
                          <a:tab pos="5486400" algn="r"/>
                        </a:tabLst>
                      </a:pPr>
                      <a:r>
                        <a:rPr lang="en-US" sz="2800" b="1" dirty="0">
                          <a:solidFill>
                            <a:schemeClr val="tx1"/>
                          </a:solidFill>
                          <a:effectLst/>
                          <a:latin typeface="Calibri"/>
                          <a:ea typeface="Calibri"/>
                          <a:cs typeface="Times New Roman"/>
                        </a:rPr>
                        <a:t>…………………</a:t>
                      </a:r>
                    </a:p>
                    <a:p>
                      <a:pPr algn="just">
                        <a:lnSpc>
                          <a:spcPct val="107000"/>
                        </a:lnSpc>
                        <a:spcAft>
                          <a:spcPts val="0"/>
                        </a:spcAft>
                        <a:tabLst>
                          <a:tab pos="2743200" algn="ctr"/>
                          <a:tab pos="5486400" algn="r"/>
                        </a:tabLst>
                      </a:pPr>
                      <a:r>
                        <a:rPr lang="en-US" sz="2800" b="1" dirty="0">
                          <a:solidFill>
                            <a:schemeClr val="tx1"/>
                          </a:solidFill>
                          <a:effectLst/>
                          <a:latin typeface="Calibri"/>
                          <a:ea typeface="Calibri"/>
                          <a:cs typeface="Times New Roman"/>
                        </a:rPr>
                        <a:t>……………………………………</a:t>
                      </a:r>
                    </a:p>
                  </a:txBody>
                  <a:tcPr marL="51435" marR="51435" marT="0" marB="0">
                    <a:solidFill>
                      <a:srgbClr val="00B0F0"/>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0897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629510" y="509956"/>
            <a:ext cx="2787160" cy="2766644"/>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7000"/>
              </a:lnSpc>
              <a:tabLst>
                <a:tab pos="101600" algn="l"/>
              </a:tabLst>
            </a:pPr>
            <a:r>
              <a:rPr lang="en-US" sz="2400" b="1" dirty="0" err="1">
                <a:solidFill>
                  <a:prstClr val="black"/>
                </a:solidFill>
                <a:latin typeface="Times New Roman"/>
                <a:ea typeface="Calibri"/>
                <a:cs typeface="Times New Roman"/>
              </a:rPr>
              <a:t>Tiếng</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nói</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đầu</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tiên</a:t>
            </a:r>
            <a:r>
              <a:rPr lang="en-US" sz="2400" b="1" dirty="0">
                <a:solidFill>
                  <a:prstClr val="black"/>
                </a:solidFill>
                <a:latin typeface="Times New Roman"/>
                <a:ea typeface="Calibri"/>
                <a:cs typeface="Times New Roman"/>
              </a:rPr>
              <a:t>:</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Mẹ</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ra</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mời</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sư</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giả</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vào</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đây</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cho</a:t>
            </a:r>
            <a:r>
              <a:rPr lang="en-US" sz="2400" b="1" dirty="0">
                <a:solidFill>
                  <a:prstClr val="black"/>
                </a:solidFill>
                <a:latin typeface="Times New Roman"/>
                <a:ea typeface="Times New Roman"/>
                <a:cs typeface="Times New Roman"/>
              </a:rPr>
              <a:t> con!”</a:t>
            </a:r>
            <a:endParaRPr lang="en-US" sz="2400" b="1" dirty="0">
              <a:solidFill>
                <a:prstClr val="black"/>
              </a:solidFill>
              <a:ea typeface="Calibri"/>
              <a:cs typeface="Times New Roman"/>
            </a:endParaRPr>
          </a:p>
        </p:txBody>
      </p:sp>
      <p:sp>
        <p:nvSpPr>
          <p:cNvPr id="5" name="Rounded Rectangle 4"/>
          <p:cNvSpPr/>
          <p:nvPr/>
        </p:nvSpPr>
        <p:spPr>
          <a:xfrm>
            <a:off x="4416669" y="222742"/>
            <a:ext cx="5641731" cy="57443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pPr>
            <a:r>
              <a:rPr lang="en-US" sz="2800" b="1" dirty="0" err="1">
                <a:solidFill>
                  <a:srgbClr val="FF0000"/>
                </a:solidFill>
                <a:latin typeface="Times New Roman" panose="02020603050405020304" pitchFamily="18" charset="0"/>
                <a:ea typeface="Times New Roman" panose="02020603050405020304" pitchFamily="18" charset="0"/>
              </a:rPr>
              <a:t>Sự</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trưởng</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thành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của</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Thánh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Gióng</a:t>
            </a:r>
            <a:endParaRPr lang="en-US" sz="2800" dirty="0">
              <a:solidFill>
                <a:prstClr val="white"/>
              </a:solidFill>
              <a:latin typeface="Times New Roman" panose="02020603050405020304" pitchFamily="18" charset="0"/>
              <a:ea typeface="Times New Roman" panose="02020603050405020304" pitchFamily="18" charset="0"/>
            </a:endParaRPr>
          </a:p>
        </p:txBody>
      </p:sp>
      <p:sp>
        <p:nvSpPr>
          <p:cNvPr id="6" name="Rounded Rectangle 5"/>
          <p:cNvSpPr/>
          <p:nvPr/>
        </p:nvSpPr>
        <p:spPr>
          <a:xfrm>
            <a:off x="5029200" y="1512280"/>
            <a:ext cx="5562600" cy="92612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07000"/>
              </a:lnSpc>
              <a:tabLst>
                <a:tab pos="2743200" algn="ctr"/>
                <a:tab pos="5486400" algn="r"/>
              </a:tabLst>
            </a:pPr>
            <a:r>
              <a:rPr lang="en-US" sz="2400" b="1" dirty="0" err="1">
                <a:solidFill>
                  <a:prstClr val="black"/>
                </a:solidFill>
                <a:latin typeface="Times New Roman"/>
                <a:ea typeface="Calibri"/>
                <a:cs typeface="Times New Roman"/>
              </a:rPr>
              <a:t>Tiếng</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nói</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của</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tinh</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thần</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yêu</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nước</a:t>
            </a:r>
            <a:endParaRPr lang="en-US" sz="2400" b="1" dirty="0">
              <a:solidFill>
                <a:prstClr val="black"/>
              </a:solidFill>
              <a:ea typeface="Calibri"/>
              <a:cs typeface="Times New Roman"/>
            </a:endParaRPr>
          </a:p>
        </p:txBody>
      </p:sp>
      <p:sp>
        <p:nvSpPr>
          <p:cNvPr id="7" name="Oval 6"/>
          <p:cNvSpPr/>
          <p:nvPr/>
        </p:nvSpPr>
        <p:spPr>
          <a:xfrm>
            <a:off x="1629665" y="3833451"/>
            <a:ext cx="3244361" cy="2309446"/>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just">
              <a:lnSpc>
                <a:spcPct val="107000"/>
              </a:lnSpc>
              <a:tabLst>
                <a:tab pos="2743200" algn="ctr"/>
                <a:tab pos="5486400" algn="r"/>
              </a:tabLst>
            </a:pPr>
            <a:r>
              <a:rPr lang="en-US" sz="2400" b="1" dirty="0" err="1">
                <a:solidFill>
                  <a:prstClr val="black"/>
                </a:solidFill>
                <a:latin typeface="Times New Roman"/>
                <a:ea typeface="Calibri"/>
                <a:cs typeface="Times New Roman"/>
              </a:rPr>
              <a:t>Yêu</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cầu</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nhà</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vua</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chuẩn</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bị</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roi</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sắt</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ngựa</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sắt</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giáp</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sắt</a:t>
            </a:r>
            <a:r>
              <a:rPr lang="en-US" sz="2400" b="1" dirty="0">
                <a:solidFill>
                  <a:prstClr val="black"/>
                </a:solidFill>
                <a:latin typeface="Times New Roman"/>
                <a:ea typeface="Calibri"/>
                <a:cs typeface="Times New Roman"/>
              </a:rPr>
              <a:t>.</a:t>
            </a:r>
            <a:endParaRPr lang="en-US" sz="2400" b="1" dirty="0">
              <a:solidFill>
                <a:prstClr val="black"/>
              </a:solidFill>
              <a:ea typeface="Calibri"/>
              <a:cs typeface="Times New Roman"/>
            </a:endParaRPr>
          </a:p>
        </p:txBody>
      </p:sp>
      <p:sp>
        <p:nvSpPr>
          <p:cNvPr id="8" name="Rounded Rectangle 7"/>
          <p:cNvSpPr/>
          <p:nvPr/>
        </p:nvSpPr>
        <p:spPr>
          <a:xfrm>
            <a:off x="5030373" y="4150308"/>
            <a:ext cx="5637628" cy="1406769"/>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tabLst>
                <a:tab pos="2743200" algn="ctr"/>
                <a:tab pos="5486400" algn="r"/>
              </a:tabLst>
            </a:pPr>
            <a:r>
              <a:rPr lang="en-US" sz="2800" b="1" i="1" dirty="0" err="1">
                <a:solidFill>
                  <a:prstClr val="black"/>
                </a:solidFill>
                <a:latin typeface="Times New Roman"/>
                <a:ea typeface="Calibri"/>
                <a:cs typeface="Times New Roman"/>
              </a:rPr>
              <a:t>Nhiệm</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vụ</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cao</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cả</a:t>
            </a:r>
            <a:r>
              <a:rPr lang="en-US" sz="2800" b="1" i="1" dirty="0">
                <a:solidFill>
                  <a:prstClr val="black"/>
                </a:solidFill>
                <a:latin typeface="Times New Roman"/>
                <a:ea typeface="Calibri"/>
                <a:cs typeface="Times New Roman"/>
              </a:rPr>
              <a:t>, ý </a:t>
            </a:r>
            <a:r>
              <a:rPr lang="en-US" sz="2800" b="1" i="1" dirty="0" err="1">
                <a:solidFill>
                  <a:prstClr val="black"/>
                </a:solidFill>
                <a:latin typeface="Times New Roman"/>
                <a:ea typeface="Calibri"/>
                <a:cs typeface="Times New Roman"/>
              </a:rPr>
              <a:t>chí</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quyết</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tâm</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đánh</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giặc</a:t>
            </a:r>
            <a:r>
              <a:rPr lang="en-US" sz="2800" b="1" i="1" dirty="0">
                <a:solidFill>
                  <a:prstClr val="black"/>
                </a:solidFill>
                <a:latin typeface="Times New Roman"/>
                <a:ea typeface="Calibri"/>
                <a:cs typeface="Times New Roman"/>
              </a:rPr>
              <a:t>.</a:t>
            </a:r>
            <a:endParaRPr lang="en-US" sz="2800" b="1" dirty="0">
              <a:solidFill>
                <a:prstClr val="black"/>
              </a:solidFill>
              <a:ea typeface="Calibri"/>
              <a:cs typeface="Times New Roman"/>
            </a:endParaRPr>
          </a:p>
        </p:txBody>
      </p:sp>
    </p:spTree>
    <p:extLst>
      <p:ext uri="{BB962C8B-B14F-4D97-AF65-F5344CB8AC3E}">
        <p14:creationId xmlns:p14="http://schemas.microsoft.com/office/powerpoint/2010/main" val="408573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629510" y="996467"/>
            <a:ext cx="2505808" cy="218049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7000"/>
              </a:lnSpc>
              <a:tabLst>
                <a:tab pos="101600" algn="l"/>
              </a:tabLst>
            </a:pPr>
            <a:r>
              <a:rPr lang="en-US" sz="2800" b="1" i="1" dirty="0" err="1">
                <a:solidFill>
                  <a:prstClr val="black"/>
                </a:solidFill>
                <a:latin typeface="Times New Roman"/>
                <a:ea typeface="Calibri"/>
                <a:cs typeface="Times New Roman"/>
              </a:rPr>
              <a:t>Sự</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thay</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đổi</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của</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Gióng</a:t>
            </a:r>
            <a:endParaRPr lang="en-US" sz="2800" dirty="0">
              <a:solidFill>
                <a:prstClr val="black"/>
              </a:solidFill>
              <a:ea typeface="Calibri"/>
              <a:cs typeface="Times New Roman"/>
            </a:endParaRPr>
          </a:p>
        </p:txBody>
      </p:sp>
      <p:sp>
        <p:nvSpPr>
          <p:cNvPr id="5" name="Rounded Rectangle 4"/>
          <p:cNvSpPr/>
          <p:nvPr/>
        </p:nvSpPr>
        <p:spPr>
          <a:xfrm>
            <a:off x="4416669" y="222742"/>
            <a:ext cx="5794131" cy="57443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pPr>
            <a:r>
              <a:rPr lang="en-US" sz="2800" b="1" dirty="0" err="1">
                <a:solidFill>
                  <a:srgbClr val="FF0000"/>
                </a:solidFill>
                <a:latin typeface="Times New Roman" panose="02020603050405020304" pitchFamily="18" charset="0"/>
                <a:ea typeface="Times New Roman" panose="02020603050405020304" pitchFamily="18" charset="0"/>
              </a:rPr>
              <a:t>Sự</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trưởng</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thành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của</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Thánh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Gióng</a:t>
            </a:r>
            <a:endParaRPr lang="en-US" sz="2800" dirty="0">
              <a:solidFill>
                <a:prstClr val="white"/>
              </a:solidFill>
              <a:latin typeface="Times New Roman" panose="02020603050405020304" pitchFamily="18" charset="0"/>
              <a:ea typeface="Times New Roman" panose="02020603050405020304" pitchFamily="18" charset="0"/>
            </a:endParaRPr>
          </a:p>
        </p:txBody>
      </p:sp>
      <p:sp>
        <p:nvSpPr>
          <p:cNvPr id="6" name="Rounded Rectangle 5"/>
          <p:cNvSpPr/>
          <p:nvPr/>
        </p:nvSpPr>
        <p:spPr>
          <a:xfrm>
            <a:off x="4388680" y="1184324"/>
            <a:ext cx="3396757" cy="57443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Lớn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nhanh</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như</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thổi</a:t>
            </a:r>
            <a:endParaRPr lang="en-US" sz="2800" b="1" dirty="0">
              <a:solidFill>
                <a:prstClr val="black"/>
              </a:solidFill>
              <a:ea typeface="Times New Roman"/>
              <a:cs typeface="Times New Roman"/>
            </a:endParaRPr>
          </a:p>
        </p:txBody>
      </p:sp>
      <p:sp>
        <p:nvSpPr>
          <p:cNvPr id="8" name="Rounded Rectangle 7"/>
          <p:cNvSpPr/>
          <p:nvPr/>
        </p:nvSpPr>
        <p:spPr>
          <a:xfrm>
            <a:off x="2192226" y="4150265"/>
            <a:ext cx="8255977" cy="1406769"/>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5000"/>
              </a:lnSpc>
              <a:tabLst>
                <a:tab pos="2743200" algn="ctr"/>
                <a:tab pos="5486400" algn="r"/>
              </a:tabLst>
            </a:pPr>
            <a:endParaRPr lang="en-US" sz="3200" b="1" dirty="0">
              <a:solidFill>
                <a:prstClr val="black"/>
              </a:solidFill>
              <a:latin typeface="Times New Roman"/>
              <a:ea typeface="Calibri"/>
              <a:cs typeface="Times New Roman"/>
            </a:endParaRPr>
          </a:p>
          <a:p>
            <a:pPr algn="just">
              <a:lnSpc>
                <a:spcPct val="115000"/>
              </a:lnSpc>
              <a:tabLst>
                <a:tab pos="2743200" algn="ctr"/>
                <a:tab pos="5486400" algn="r"/>
              </a:tabLst>
            </a:pPr>
            <a:r>
              <a:rPr lang="en-US" sz="2800" b="1" dirty="0" err="1">
                <a:solidFill>
                  <a:prstClr val="black"/>
                </a:solidFill>
                <a:latin typeface="Times New Roman"/>
                <a:ea typeface="Calibri"/>
                <a:cs typeface="Times New Roman"/>
              </a:rPr>
              <a:t>Sự</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trưởng</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thành</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bất</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ngờ</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để</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đáp</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ứng</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nhiệm</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vụ</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cấp</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bách</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đánh</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giặc</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cứu</a:t>
            </a:r>
            <a:r>
              <a:rPr lang="en-US" sz="2800" b="1" dirty="0">
                <a:solidFill>
                  <a:prstClr val="black"/>
                </a:solidFill>
                <a:latin typeface="Times New Roman"/>
                <a:ea typeface="Calibri"/>
                <a:cs typeface="Times New Roman"/>
              </a:rPr>
              <a:t> </a:t>
            </a:r>
            <a:r>
              <a:rPr lang="en-US" sz="2800" b="1" dirty="0" err="1">
                <a:solidFill>
                  <a:prstClr val="black"/>
                </a:solidFill>
                <a:latin typeface="Times New Roman"/>
                <a:ea typeface="Calibri"/>
                <a:cs typeface="Times New Roman"/>
              </a:rPr>
              <a:t>nước</a:t>
            </a:r>
            <a:r>
              <a:rPr lang="en-US" sz="2800" b="1" dirty="0">
                <a:solidFill>
                  <a:prstClr val="black"/>
                </a:solidFill>
                <a:latin typeface="Times New Roman"/>
                <a:ea typeface="Calibri"/>
                <a:cs typeface="Times New Roman"/>
              </a:rPr>
              <a:t>.</a:t>
            </a:r>
            <a:endParaRPr lang="en-US" sz="2800" b="1" dirty="0">
              <a:solidFill>
                <a:prstClr val="black"/>
              </a:solidFill>
              <a:ea typeface="Calibri"/>
              <a:cs typeface="Times New Roman"/>
            </a:endParaRPr>
          </a:p>
          <a:p>
            <a:pPr>
              <a:lnSpc>
                <a:spcPct val="107000"/>
              </a:lnSpc>
              <a:tabLst>
                <a:tab pos="101600" algn="l"/>
              </a:tabLst>
            </a:pPr>
            <a:r>
              <a:rPr lang="en-US" sz="3200" b="1" dirty="0">
                <a:solidFill>
                  <a:prstClr val="white"/>
                </a:solidFill>
                <a:latin typeface="Times New Roman"/>
                <a:ea typeface="Times New Roman"/>
                <a:cs typeface="Times New Roman"/>
              </a:rPr>
              <a:t> </a:t>
            </a:r>
            <a:endParaRPr lang="en-US" sz="3200" b="1" dirty="0">
              <a:solidFill>
                <a:prstClr val="white"/>
              </a:solidFill>
              <a:ea typeface="Calibri"/>
              <a:cs typeface="Times New Roman"/>
            </a:endParaRPr>
          </a:p>
        </p:txBody>
      </p:sp>
      <p:sp>
        <p:nvSpPr>
          <p:cNvPr id="9" name="Rounded Rectangle 8"/>
          <p:cNvSpPr/>
          <p:nvPr/>
        </p:nvSpPr>
        <p:spPr>
          <a:xfrm>
            <a:off x="4388574" y="1969766"/>
            <a:ext cx="5187457" cy="57443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Cơm</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ăn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mấy</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cũng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không</a:t>
            </a:r>
            <a:r>
              <a:rPr lang="en-US" sz="2800" b="1" dirty="0">
                <a:solidFill>
                  <a:prstClr val="black"/>
                </a:solidFill>
                <a:latin typeface="Times New Roman"/>
                <a:ea typeface="Times New Roman"/>
                <a:cs typeface="Times New Roman"/>
              </a:rPr>
              <a:t> no</a:t>
            </a:r>
            <a:endParaRPr lang="en-US" sz="2800" b="1" dirty="0">
              <a:solidFill>
                <a:prstClr val="black"/>
              </a:solidFill>
              <a:ea typeface="Times New Roman"/>
              <a:cs typeface="Times New Roman"/>
            </a:endParaRPr>
          </a:p>
        </p:txBody>
      </p:sp>
      <p:sp>
        <p:nvSpPr>
          <p:cNvPr id="10" name="Rounded Rectangle 9"/>
          <p:cNvSpPr/>
          <p:nvPr/>
        </p:nvSpPr>
        <p:spPr>
          <a:xfrm>
            <a:off x="4530970" y="2727073"/>
            <a:ext cx="4528040" cy="57443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Áo</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vừa</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mặc</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đã</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căng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đứt</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chỉ</a:t>
            </a:r>
            <a:endParaRPr lang="en-US" sz="2800" b="1" dirty="0">
              <a:solidFill>
                <a:prstClr val="black"/>
              </a:solidFill>
              <a:ea typeface="Times New Roman"/>
              <a:cs typeface="Times New Roman"/>
            </a:endParaRPr>
          </a:p>
        </p:txBody>
      </p:sp>
      <p:sp>
        <p:nvSpPr>
          <p:cNvPr id="11" name="Down Arrow 10"/>
          <p:cNvSpPr/>
          <p:nvPr/>
        </p:nvSpPr>
        <p:spPr>
          <a:xfrm>
            <a:off x="2754925" y="3176955"/>
            <a:ext cx="211016" cy="9730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04862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604143" y="1210407"/>
            <a:ext cx="1985303" cy="322091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7000"/>
              </a:lnSpc>
              <a:tabLst>
                <a:tab pos="101600" algn="l"/>
              </a:tabLst>
            </a:pPr>
            <a:r>
              <a:rPr lang="en-US" sz="2800" b="1" i="1" dirty="0" err="1">
                <a:solidFill>
                  <a:prstClr val="black"/>
                </a:solidFill>
                <a:latin typeface="Times New Roman"/>
                <a:ea typeface="Calibri"/>
                <a:cs typeface="Times New Roman"/>
              </a:rPr>
              <a:t>Sự</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thay</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đổi</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của</a:t>
            </a:r>
            <a:r>
              <a:rPr lang="en-US" sz="2800" b="1" i="1" dirty="0">
                <a:solidFill>
                  <a:prstClr val="black"/>
                </a:solidFill>
                <a:latin typeface="Times New Roman"/>
                <a:ea typeface="Calibri"/>
                <a:cs typeface="Times New Roman"/>
              </a:rPr>
              <a:t> </a:t>
            </a:r>
            <a:r>
              <a:rPr lang="en-US" sz="2800" b="1" i="1" dirty="0" err="1">
                <a:solidFill>
                  <a:prstClr val="black"/>
                </a:solidFill>
                <a:latin typeface="Times New Roman"/>
                <a:ea typeface="Calibri"/>
                <a:cs typeface="Times New Roman"/>
              </a:rPr>
              <a:t>Gióng</a:t>
            </a:r>
            <a:endParaRPr lang="en-US" sz="2800" dirty="0">
              <a:solidFill>
                <a:prstClr val="black"/>
              </a:solidFill>
              <a:ea typeface="Calibri"/>
              <a:cs typeface="Times New Roman"/>
            </a:endParaRPr>
          </a:p>
        </p:txBody>
      </p:sp>
      <p:sp>
        <p:nvSpPr>
          <p:cNvPr id="5" name="Rounded Rectangle 4"/>
          <p:cNvSpPr/>
          <p:nvPr/>
        </p:nvSpPr>
        <p:spPr>
          <a:xfrm>
            <a:off x="3353370" y="209514"/>
            <a:ext cx="6251331" cy="57443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pPr>
            <a:r>
              <a:rPr lang="en-US" sz="2800" b="1" dirty="0" err="1">
                <a:solidFill>
                  <a:srgbClr val="FF0000"/>
                </a:solidFill>
                <a:latin typeface="Times New Roman" panose="02020603050405020304" pitchFamily="18" charset="0"/>
                <a:ea typeface="Times New Roman" panose="02020603050405020304" pitchFamily="18" charset="0"/>
              </a:rPr>
              <a:t>Sự</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trưởng</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thành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của</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Thánh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Gióng</a:t>
            </a:r>
            <a:endParaRPr lang="en-US" sz="2800" dirty="0">
              <a:solidFill>
                <a:prstClr val="white"/>
              </a:solidFill>
              <a:latin typeface="Times New Roman" panose="02020603050405020304" pitchFamily="18" charset="0"/>
              <a:ea typeface="Times New Roman" panose="02020603050405020304" pitchFamily="18" charset="0"/>
            </a:endParaRPr>
          </a:p>
        </p:txBody>
      </p:sp>
      <p:sp>
        <p:nvSpPr>
          <p:cNvPr id="6" name="Rounded Rectangle 5"/>
          <p:cNvSpPr/>
          <p:nvPr/>
        </p:nvSpPr>
        <p:spPr>
          <a:xfrm>
            <a:off x="3766042" y="1184300"/>
            <a:ext cx="5149358" cy="57443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Vươn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vai</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thành</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tráng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sĩ</a:t>
            </a:r>
            <a:endParaRPr lang="en-US" sz="2800" b="1" dirty="0">
              <a:solidFill>
                <a:prstClr val="black"/>
              </a:solidFill>
              <a:ea typeface="Times New Roman"/>
              <a:cs typeface="Times New Roman"/>
            </a:endParaRPr>
          </a:p>
        </p:txBody>
      </p:sp>
      <p:sp>
        <p:nvSpPr>
          <p:cNvPr id="9" name="Rounded Rectangle 8"/>
          <p:cNvSpPr/>
          <p:nvPr/>
        </p:nvSpPr>
        <p:spPr>
          <a:xfrm>
            <a:off x="3772014" y="2173429"/>
            <a:ext cx="6806125" cy="156063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Sự</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trưởng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thành</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vượt</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bậc</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Nhiệm</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vụ</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càng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nặng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nề</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thì</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sự</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lớn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lên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càng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nhanh</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chóng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kì</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diệu</a:t>
            </a:r>
            <a:r>
              <a:rPr lang="en-US" sz="2800" b="1" dirty="0">
                <a:solidFill>
                  <a:prstClr val="black"/>
                </a:solidFill>
                <a:latin typeface="Times New Roman"/>
                <a:ea typeface="Times New Roman"/>
                <a:cs typeface="Times New Roman"/>
              </a:rPr>
              <a:t>.</a:t>
            </a:r>
            <a:endParaRPr lang="en-US" sz="2800" b="1" dirty="0">
              <a:solidFill>
                <a:prstClr val="black"/>
              </a:solidFill>
              <a:ea typeface="Times New Roman"/>
              <a:cs typeface="Times New Roman"/>
            </a:endParaRPr>
          </a:p>
        </p:txBody>
      </p:sp>
      <p:sp>
        <p:nvSpPr>
          <p:cNvPr id="10" name="Rounded Rectangle 9"/>
          <p:cNvSpPr/>
          <p:nvPr/>
        </p:nvSpPr>
        <p:spPr>
          <a:xfrm>
            <a:off x="3535391" y="3886200"/>
            <a:ext cx="7042638" cy="151227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800" b="1" dirty="0" err="1">
                <a:solidFill>
                  <a:prstClr val="black"/>
                </a:solidFill>
                <a:latin typeface="Times New Roman"/>
                <a:ea typeface="Times New Roman"/>
                <a:cs typeface="Times New Roman"/>
              </a:rPr>
              <a:t>Thể</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hiện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quan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niệm</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người</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anh</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hùng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là</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người</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khổng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lồ</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với</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ước</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mơ</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có</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sức</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mạnh</a:t>
            </a:r>
            <a:r>
              <a:rPr lang="en-US" sz="2800" b="1" dirty="0">
                <a:solidFill>
                  <a:prstClr val="black"/>
                </a:solidFill>
                <a:latin typeface="Times New Roman"/>
                <a:ea typeface="Times New Roman"/>
                <a:cs typeface="Times New Roman"/>
              </a:rPr>
              <a:t> to </a:t>
            </a:r>
            <a:r>
              <a:rPr lang="en-US" sz="2800" b="1" dirty="0" err="1">
                <a:solidFill>
                  <a:prstClr val="black"/>
                </a:solidFill>
                <a:latin typeface="Times New Roman"/>
                <a:ea typeface="Times New Roman"/>
                <a:cs typeface="Times New Roman"/>
              </a:rPr>
              <a:t>lớn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để</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chiến</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thắng</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giặc</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ngoại</a:t>
            </a:r>
            <a:r>
              <a:rPr lang="en-US" sz="2800" b="1" dirty="0">
                <a:solidFill>
                  <a:prstClr val="black"/>
                </a:solidFill>
                <a:latin typeface="Times New Roman"/>
                <a:ea typeface="Times New Roman"/>
                <a:cs typeface="Times New Roman"/>
              </a:rPr>
              <a:t> </a:t>
            </a:r>
            <a:r>
              <a:rPr lang="en-US" sz="2800" b="1" dirty="0" err="1">
                <a:solidFill>
                  <a:prstClr val="black"/>
                </a:solidFill>
                <a:latin typeface="Times New Roman"/>
                <a:ea typeface="Times New Roman"/>
                <a:cs typeface="Times New Roman"/>
              </a:rPr>
              <a:t>xâm</a:t>
            </a:r>
            <a:r>
              <a:rPr lang="en-US" sz="2800" b="1" dirty="0">
                <a:solidFill>
                  <a:prstClr val="black"/>
                </a:solidFill>
                <a:latin typeface="Times New Roman"/>
                <a:ea typeface="Times New Roman"/>
                <a:cs typeface="Times New Roman"/>
              </a:rPr>
              <a:t> </a:t>
            </a:r>
            <a:endParaRPr lang="en-US" sz="2800" b="1" dirty="0">
              <a:solidFill>
                <a:prstClr val="black"/>
              </a:solidFill>
              <a:ea typeface="Times New Roman"/>
              <a:cs typeface="Times New Roman"/>
            </a:endParaRPr>
          </a:p>
        </p:txBody>
      </p:sp>
    </p:spTree>
    <p:extLst>
      <p:ext uri="{BB962C8B-B14F-4D97-AF65-F5344CB8AC3E}">
        <p14:creationId xmlns:p14="http://schemas.microsoft.com/office/powerpoint/2010/main" val="13918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701612" y="1066801"/>
            <a:ext cx="2004646" cy="2719754"/>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tabLst>
                <a:tab pos="2743200" algn="ctr"/>
                <a:tab pos="5486400" algn="r"/>
              </a:tabLst>
            </a:pPr>
            <a:r>
              <a:rPr lang="en-US" sz="2400" b="1" dirty="0" err="1">
                <a:solidFill>
                  <a:prstClr val="black"/>
                </a:solidFill>
                <a:latin typeface="Times New Roman"/>
                <a:ea typeface="Calibri"/>
                <a:cs typeface="Times New Roman"/>
              </a:rPr>
              <a:t>Bà</a:t>
            </a:r>
            <a:r>
              <a:rPr lang="en-US" sz="2400" b="1" dirty="0">
                <a:solidFill>
                  <a:prstClr val="black"/>
                </a:solidFill>
                <a:latin typeface="Times New Roman"/>
                <a:ea typeface="Calibri"/>
                <a:cs typeface="Times New Roman"/>
              </a:rPr>
              <a:t> con </a:t>
            </a:r>
            <a:r>
              <a:rPr lang="en-US" sz="2400" b="1" dirty="0" err="1">
                <a:solidFill>
                  <a:prstClr val="black"/>
                </a:solidFill>
                <a:latin typeface="Times New Roman"/>
                <a:ea typeface="Calibri"/>
                <a:cs typeface="Times New Roman"/>
              </a:rPr>
              <a:t>dân</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làng</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góp</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gạo</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nuôi</a:t>
            </a:r>
            <a:r>
              <a:rPr lang="en-US" sz="2400" b="1" dirty="0">
                <a:solidFill>
                  <a:prstClr val="black"/>
                </a:solidFill>
                <a:latin typeface="Times New Roman"/>
                <a:ea typeface="Calibri"/>
                <a:cs typeface="Times New Roman"/>
              </a:rPr>
              <a:t> </a:t>
            </a:r>
            <a:r>
              <a:rPr lang="en-US" sz="2400" b="1" dirty="0" err="1">
                <a:solidFill>
                  <a:prstClr val="black"/>
                </a:solidFill>
                <a:latin typeface="Times New Roman"/>
                <a:ea typeface="Calibri"/>
                <a:cs typeface="Times New Roman"/>
              </a:rPr>
              <a:t>Gióng</a:t>
            </a:r>
            <a:r>
              <a:rPr lang="en-US" sz="2400" b="1" dirty="0">
                <a:solidFill>
                  <a:prstClr val="black"/>
                </a:solidFill>
                <a:latin typeface="Times New Roman"/>
                <a:ea typeface="Calibri"/>
                <a:cs typeface="Times New Roman"/>
              </a:rPr>
              <a:t>?</a:t>
            </a:r>
            <a:endParaRPr lang="en-US" sz="2400" b="1" dirty="0">
              <a:solidFill>
                <a:prstClr val="black"/>
              </a:solidFill>
              <a:ea typeface="Calibri"/>
              <a:cs typeface="Times New Roman"/>
            </a:endParaRPr>
          </a:p>
        </p:txBody>
      </p:sp>
      <p:sp>
        <p:nvSpPr>
          <p:cNvPr id="5" name="Rounded Rectangle 4"/>
          <p:cNvSpPr/>
          <p:nvPr/>
        </p:nvSpPr>
        <p:spPr>
          <a:xfrm>
            <a:off x="3124320" y="222742"/>
            <a:ext cx="5899639" cy="57443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pPr>
            <a:r>
              <a:rPr lang="en-US" sz="2800" b="1" dirty="0" err="1">
                <a:solidFill>
                  <a:srgbClr val="FF0000"/>
                </a:solidFill>
                <a:latin typeface="Times New Roman" panose="02020603050405020304" pitchFamily="18" charset="0"/>
                <a:ea typeface="Times New Roman" panose="02020603050405020304" pitchFamily="18" charset="0"/>
              </a:rPr>
              <a:t>Sự</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trưởng</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thành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của</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Thánh</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Gióng</a:t>
            </a:r>
            <a:endParaRPr lang="en-US" sz="2800" dirty="0">
              <a:solidFill>
                <a:prstClr val="white"/>
              </a:solidFill>
              <a:latin typeface="Times New Roman" panose="02020603050405020304" pitchFamily="18" charset="0"/>
              <a:ea typeface="Times New Roman" panose="02020603050405020304" pitchFamily="18" charset="0"/>
            </a:endParaRPr>
          </a:p>
        </p:txBody>
      </p:sp>
      <p:sp>
        <p:nvSpPr>
          <p:cNvPr id="6" name="Rounded Rectangle 5"/>
          <p:cNvSpPr/>
          <p:nvPr/>
        </p:nvSpPr>
        <p:spPr>
          <a:xfrm>
            <a:off x="3766044" y="1184032"/>
            <a:ext cx="6743698" cy="1101968"/>
          </a:xfrm>
          <a:prstGeom prst="roundRect">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400" b="1" dirty="0" err="1">
                <a:solidFill>
                  <a:prstClr val="black"/>
                </a:solidFill>
                <a:latin typeface="Times New Roman"/>
                <a:ea typeface="Times New Roman"/>
                <a:cs typeface="Times New Roman"/>
              </a:rPr>
              <a:t>Gióng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lớn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lên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bằng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những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thức</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ăn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đồ</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mặc</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rất</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đời</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thường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của</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nhân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dân</a:t>
            </a:r>
            <a:r>
              <a:rPr lang="en-US" sz="2400" b="1" dirty="0">
                <a:solidFill>
                  <a:prstClr val="black"/>
                </a:solidFill>
                <a:latin typeface="Times New Roman"/>
                <a:ea typeface="Times New Roman"/>
                <a:cs typeface="Times New Roman"/>
              </a:rPr>
              <a:t>.</a:t>
            </a:r>
            <a:endParaRPr lang="en-US" sz="2400" b="1" dirty="0">
              <a:solidFill>
                <a:prstClr val="black"/>
              </a:solidFill>
              <a:ea typeface="Times New Roman"/>
              <a:cs typeface="Times New Roman"/>
            </a:endParaRPr>
          </a:p>
        </p:txBody>
      </p:sp>
      <p:sp>
        <p:nvSpPr>
          <p:cNvPr id="9" name="Rounded Rectangle 8"/>
          <p:cNvSpPr/>
          <p:nvPr/>
        </p:nvSpPr>
        <p:spPr>
          <a:xfrm>
            <a:off x="3669340" y="2971800"/>
            <a:ext cx="6875585" cy="1143000"/>
          </a:xfrm>
          <a:prstGeom prst="roundRect">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lnSpc>
                <a:spcPct val="115000"/>
              </a:lnSpc>
              <a:tabLst>
                <a:tab pos="2743200" algn="ctr"/>
                <a:tab pos="5486400" algn="r"/>
              </a:tabLst>
            </a:pPr>
            <a:r>
              <a:rPr lang="en-US" sz="2400" b="1" dirty="0" err="1">
                <a:solidFill>
                  <a:prstClr val="black"/>
                </a:solidFill>
                <a:latin typeface="Times New Roman"/>
                <a:ea typeface="Times New Roman"/>
                <a:cs typeface="Times New Roman"/>
              </a:rPr>
              <a:t>Tình</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yêu</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thương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đoàn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kết</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sự</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đồng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lòng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của</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nhân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dân</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trong</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đánh</a:t>
            </a:r>
            <a:r>
              <a:rPr lang="en-US" sz="2400" b="1" dirty="0">
                <a:solidFill>
                  <a:prstClr val="black"/>
                </a:solidFill>
                <a:latin typeface="Times New Roman"/>
                <a:ea typeface="Times New Roman"/>
                <a:cs typeface="Times New Roman"/>
              </a:rPr>
              <a:t> </a:t>
            </a:r>
            <a:r>
              <a:rPr lang="en-US" sz="2400" b="1" dirty="0" err="1">
                <a:solidFill>
                  <a:prstClr val="black"/>
                </a:solidFill>
                <a:latin typeface="Times New Roman"/>
                <a:ea typeface="Times New Roman"/>
                <a:cs typeface="Times New Roman"/>
              </a:rPr>
              <a:t>giặc</a:t>
            </a:r>
            <a:r>
              <a:rPr lang="en-US" sz="2400" b="1" dirty="0">
                <a:solidFill>
                  <a:prstClr val="black"/>
                </a:solidFill>
                <a:latin typeface="Times New Roman"/>
                <a:ea typeface="Times New Roman"/>
                <a:cs typeface="Times New Roman"/>
              </a:rPr>
              <a:t>.</a:t>
            </a:r>
            <a:endParaRPr lang="en-US" sz="2400" b="1" dirty="0">
              <a:solidFill>
                <a:prstClr val="black"/>
              </a:solidFill>
              <a:ea typeface="Times New Roman"/>
              <a:cs typeface="Times New Roman"/>
            </a:endParaRPr>
          </a:p>
        </p:txBody>
      </p:sp>
      <p:sp>
        <p:nvSpPr>
          <p:cNvPr id="8" name="Content Placeholder 7"/>
          <p:cNvSpPr>
            <a:spLocks noGrp="1"/>
          </p:cNvSpPr>
          <p:nvPr>
            <p:ph idx="1"/>
          </p:nvPr>
        </p:nvSpPr>
        <p:spPr>
          <a:xfrm>
            <a:off x="2362200" y="4648439"/>
            <a:ext cx="8305800" cy="133643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lnSpc>
                <a:spcPct val="115000"/>
              </a:lnSpc>
              <a:tabLst>
                <a:tab pos="2743200" algn="ctr"/>
                <a:tab pos="5486400" algn="r"/>
              </a:tabLst>
            </a:pPr>
            <a:endParaRPr lang="en-US" sz="700" b="1" dirty="0">
              <a:solidFill>
                <a:schemeClr val="tx1"/>
              </a:solidFill>
              <a:latin typeface="Times New Roman"/>
              <a:ea typeface="Calibri"/>
              <a:cs typeface="Times New Roman"/>
            </a:endParaRPr>
          </a:p>
          <a:p>
            <a:pPr marL="0" indent="0" algn="just">
              <a:lnSpc>
                <a:spcPct val="115000"/>
              </a:lnSpc>
              <a:buNone/>
              <a:tabLst>
                <a:tab pos="2743200" algn="ctr"/>
                <a:tab pos="5486400" algn="r"/>
              </a:tabLst>
            </a:pPr>
            <a:r>
              <a:rPr lang="en-US" b="1" dirty="0">
                <a:solidFill>
                  <a:schemeClr val="tx1"/>
                </a:solidFill>
                <a:latin typeface="Times New Roman"/>
                <a:ea typeface="Calibri"/>
                <a:cs typeface="Times New Roman"/>
              </a:rPr>
              <a:t>=&gt; </a:t>
            </a:r>
            <a:r>
              <a:rPr lang="en-US" sz="2400" b="1" dirty="0" err="1">
                <a:solidFill>
                  <a:schemeClr val="tx1"/>
                </a:solidFill>
                <a:latin typeface="Times New Roman"/>
                <a:ea typeface="Calibri"/>
                <a:cs typeface="Times New Roman"/>
              </a:rPr>
              <a:t>Anh</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hùng</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Gióng</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là</a:t>
            </a:r>
            <a:r>
              <a:rPr lang="en-US" sz="2400" b="1" dirty="0">
                <a:solidFill>
                  <a:schemeClr val="tx1"/>
                </a:solidFill>
                <a:latin typeface="Times New Roman"/>
                <a:ea typeface="Calibri"/>
                <a:cs typeface="Times New Roman"/>
              </a:rPr>
              <a:t> con </a:t>
            </a:r>
            <a:r>
              <a:rPr lang="en-US" sz="2400" b="1" dirty="0" err="1">
                <a:solidFill>
                  <a:schemeClr val="tx1"/>
                </a:solidFill>
                <a:latin typeface="Times New Roman"/>
                <a:ea typeface="Calibri"/>
                <a:cs typeface="Times New Roman"/>
              </a:rPr>
              <a:t>của</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nhân</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dân</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Sức</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mạnh</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của</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Gióng</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là</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sức</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mạnh</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đoàn</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kết</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của</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cả</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cộng</a:t>
            </a:r>
            <a:r>
              <a:rPr lang="en-US" sz="2400" b="1" dirty="0">
                <a:solidFill>
                  <a:schemeClr val="tx1"/>
                </a:solidFill>
                <a:latin typeface="Times New Roman"/>
                <a:ea typeface="Calibri"/>
                <a:cs typeface="Times New Roman"/>
              </a:rPr>
              <a:t> </a:t>
            </a:r>
            <a:r>
              <a:rPr lang="en-US" sz="2400" b="1" dirty="0" err="1">
                <a:solidFill>
                  <a:schemeClr val="tx1"/>
                </a:solidFill>
                <a:latin typeface="Times New Roman"/>
                <a:ea typeface="Calibri"/>
                <a:cs typeface="Times New Roman"/>
              </a:rPr>
              <a:t>đồng</a:t>
            </a:r>
            <a:r>
              <a:rPr lang="en-US" sz="2400" b="1" dirty="0">
                <a:solidFill>
                  <a:schemeClr val="tx1"/>
                </a:solidFill>
                <a:latin typeface="Times New Roman"/>
                <a:ea typeface="Calibri"/>
                <a:cs typeface="Times New Roman"/>
              </a:rPr>
              <a:t>.</a:t>
            </a:r>
            <a:endParaRPr lang="en-US" sz="2400" b="1" dirty="0">
              <a:solidFill>
                <a:schemeClr val="tx1"/>
              </a:solidFill>
              <a:ea typeface="Calibri"/>
              <a:cs typeface="Times New Roman"/>
            </a:endParaRPr>
          </a:p>
          <a:p>
            <a:pPr>
              <a:lnSpc>
                <a:spcPct val="107000"/>
              </a:lnSpc>
              <a:tabLst>
                <a:tab pos="101600" algn="l"/>
              </a:tabLst>
            </a:pPr>
            <a:r>
              <a:rPr lang="en-US" sz="2400" b="1" dirty="0">
                <a:latin typeface="Times New Roman"/>
                <a:ea typeface="Times New Roman"/>
                <a:cs typeface="Times New Roman"/>
              </a:rPr>
              <a:t> </a:t>
            </a:r>
            <a:endParaRPr lang="en-US" sz="2400" b="1" dirty="0">
              <a:ea typeface="Calibri"/>
              <a:cs typeface="Times New Roman"/>
            </a:endParaRPr>
          </a:p>
        </p:txBody>
      </p:sp>
    </p:spTree>
    <p:extLst>
      <p:ext uri="{BB962C8B-B14F-4D97-AF65-F5344CB8AC3E}">
        <p14:creationId xmlns:p14="http://schemas.microsoft.com/office/powerpoint/2010/main" val="41874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2082018" y="194266"/>
            <a:ext cx="7789985" cy="533383"/>
          </a:xfrm>
          <a:prstGeom prst="plaqu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err="1">
                <a:solidFill>
                  <a:srgbClr val="FF0000"/>
                </a:solidFill>
                <a:latin typeface="Times New Roman" pitchFamily="18" charset="0"/>
                <a:cs typeface="Times New Roman" pitchFamily="18" charset="0"/>
              </a:rPr>
              <a:t>Tiết</a:t>
            </a:r>
            <a:r>
              <a:rPr lang="en-US" sz="3600" b="1" u="sng" dirty="0">
                <a:solidFill>
                  <a:srgbClr val="FF0000"/>
                </a:solidFill>
                <a:latin typeface="Times New Roman" pitchFamily="18" charset="0"/>
                <a:cs typeface="Times New Roman" pitchFamily="18" charset="0"/>
              </a:rPr>
              <a:t> 73,74,75</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bản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Gióng</a:t>
            </a:r>
            <a:r>
              <a:rPr lang="en-US" sz="3600" b="1" dirty="0">
                <a:solidFill>
                  <a:srgbClr val="FF0000"/>
                </a:solidFill>
                <a:latin typeface="Times New Roman" pitchFamily="18" charset="0"/>
                <a:cs typeface="Times New Roman" pitchFamily="18" charset="0"/>
              </a:rPr>
              <a:t>  </a:t>
            </a:r>
            <a:endParaRPr lang="en-US" sz="3600" dirty="0">
              <a:solidFill>
                <a:srgbClr val="FF0000"/>
              </a:solidFill>
              <a:latin typeface="Times New Roman" pitchFamily="18" charset="0"/>
              <a:cs typeface="Times New Roman" pitchFamily="18" charset="0"/>
            </a:endParaRPr>
          </a:p>
        </p:txBody>
      </p:sp>
      <p:sp>
        <p:nvSpPr>
          <p:cNvPr id="3" name="Rectangle 2"/>
          <p:cNvSpPr/>
          <p:nvPr/>
        </p:nvSpPr>
        <p:spPr>
          <a:xfrm>
            <a:off x="1512277" y="1107173"/>
            <a:ext cx="4114800" cy="483017"/>
          </a:xfrm>
          <a:prstGeom prst="rect">
            <a:avLst/>
          </a:prstGeom>
        </p:spPr>
        <p:txBody>
          <a:bodyPr wrap="square">
            <a:spAutoFit/>
          </a:bodyPr>
          <a:lstStyle/>
          <a:p>
            <a:pPr algn="just">
              <a:lnSpc>
                <a:spcPct val="115000"/>
              </a:lnSpc>
              <a:spcAft>
                <a:spcPts val="1000"/>
              </a:spcAft>
            </a:pPr>
            <a:r>
              <a:rPr lang="fr-FR" sz="2400" b="1" dirty="0">
                <a:solidFill>
                  <a:srgbClr val="000000"/>
                </a:solidFill>
                <a:latin typeface="Times New Roman"/>
                <a:ea typeface="Times New Roman"/>
                <a:cs typeface="Times New Roman"/>
              </a:rPr>
              <a:t>2. </a:t>
            </a:r>
            <a:r>
              <a:rPr lang="fr-FR" sz="2400" b="1" u="sng" dirty="0" err="1">
                <a:solidFill>
                  <a:srgbClr val="000000"/>
                </a:solidFill>
                <a:latin typeface="Times New Roman"/>
                <a:ea typeface="Times New Roman"/>
                <a:cs typeface="Times New Roman"/>
              </a:rPr>
              <a:t>Sự</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trưởng</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thành</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của</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Gióng</a:t>
            </a:r>
            <a:endParaRPr lang="en-US" sz="2400" u="sng" dirty="0">
              <a:solidFill>
                <a:prstClr val="black"/>
              </a:solidFill>
              <a:latin typeface="Times New Roman"/>
              <a:ea typeface="Calibri"/>
              <a:cs typeface="Times New Roman"/>
            </a:endParaRPr>
          </a:p>
        </p:txBody>
      </p:sp>
      <p:sp>
        <p:nvSpPr>
          <p:cNvPr id="2" name="Rectangle 1"/>
          <p:cNvSpPr/>
          <p:nvPr/>
        </p:nvSpPr>
        <p:spPr>
          <a:xfrm>
            <a:off x="1752600" y="1624000"/>
            <a:ext cx="8763000" cy="3450175"/>
          </a:xfrm>
          <a:prstGeom prst="rect">
            <a:avLst/>
          </a:prstGeom>
        </p:spPr>
        <p:txBody>
          <a:bodyPr wrap="square">
            <a:spAutoFit/>
          </a:bodyPr>
          <a:lstStyle/>
          <a:p>
            <a:pPr algn="just">
              <a:lnSpc>
                <a:spcPct val="115000"/>
              </a:lnSpc>
              <a:spcAft>
                <a:spcPts val="1000"/>
              </a:spcAft>
            </a:pPr>
            <a:r>
              <a:rPr lang="nl-NL" sz="2400" b="1" dirty="0">
                <a:latin typeface="Times New Roman"/>
                <a:ea typeface="Times New Roman"/>
                <a:cs typeface="Times New Roman"/>
              </a:rPr>
              <a:t>a. </a:t>
            </a:r>
            <a:r>
              <a:rPr lang="nl-NL" sz="2400" b="1" u="sng" dirty="0">
                <a:latin typeface="Times New Roman"/>
                <a:ea typeface="Times New Roman"/>
                <a:cs typeface="Times New Roman"/>
              </a:rPr>
              <a:t>Hoàn cảnh</a:t>
            </a:r>
            <a:r>
              <a:rPr lang="nl-NL" sz="2400" dirty="0">
                <a:latin typeface="Times New Roman"/>
                <a:ea typeface="Times New Roman"/>
                <a:cs typeface="Times New Roman"/>
              </a:rPr>
              <a:t>: </a:t>
            </a:r>
            <a:r>
              <a:rPr lang="pt-BR" sz="2400" dirty="0">
                <a:latin typeface="Times New Roman"/>
                <a:ea typeface="Times New Roman"/>
                <a:cs typeface="Times New Roman"/>
              </a:rPr>
              <a:t>Giặc Ân xâm lược.</a:t>
            </a:r>
          </a:p>
          <a:p>
            <a:pPr algn="just">
              <a:lnSpc>
                <a:spcPct val="115000"/>
              </a:lnSpc>
              <a:tabLst>
                <a:tab pos="2743200" algn="ctr"/>
                <a:tab pos="5486400" algn="r"/>
              </a:tabLst>
            </a:pPr>
            <a:r>
              <a:rPr lang="en-US" sz="2400" b="1" dirty="0">
                <a:latin typeface="Times New Roman" panose="02020603050405020304" pitchFamily="18" charset="0"/>
                <a:ea typeface="Calibri" panose="020F0502020204030204" pitchFamily="34" charset="0"/>
              </a:rPr>
              <a:t>b. </a:t>
            </a:r>
            <a:r>
              <a:rPr lang="en-US" sz="2400" b="1" u="sng" dirty="0" err="1">
                <a:latin typeface="Times New Roman" panose="02020603050405020304" pitchFamily="18" charset="0"/>
                <a:ea typeface="Calibri" panose="020F0502020204030204" pitchFamily="34" charset="0"/>
              </a:rPr>
              <a:t>Lời</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nói</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hành</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động</a:t>
            </a:r>
            <a:endParaRPr lang="en-US" sz="2400" u="sng" dirty="0">
              <a:latin typeface="Times New Roman"/>
              <a:ea typeface="Calibri"/>
              <a:cs typeface="Times New Roman"/>
            </a:endParaRPr>
          </a:p>
          <a:p>
            <a:pPr marL="342900" indent="-342900" algn="just">
              <a:lnSpc>
                <a:spcPct val="115000"/>
              </a:lnSpc>
              <a:spcAft>
                <a:spcPts val="1000"/>
              </a:spcAft>
              <a:buFontTx/>
              <a:buChar char="-"/>
            </a:pPr>
            <a:r>
              <a:rPr lang="pt-BR" sz="2400" dirty="0">
                <a:latin typeface="Times New Roman"/>
                <a:ea typeface="Times New Roman"/>
                <a:cs typeface="Times New Roman"/>
              </a:rPr>
              <a:t>Gióng cất tiếng nói muốn đi đánh giặc cứu nước.</a:t>
            </a:r>
            <a:r>
              <a:rPr lang="en-US" sz="2400" dirty="0">
                <a:latin typeface="Times New Roman"/>
                <a:ea typeface="Times New Roman"/>
                <a:cs typeface="Times New Roman"/>
              </a:rPr>
              <a:t>-&gt; </a:t>
            </a:r>
            <a:r>
              <a:rPr lang="nl-NL" sz="2400" dirty="0">
                <a:latin typeface="Times New Roman"/>
                <a:ea typeface="Times New Roman"/>
                <a:cs typeface="Times New Roman"/>
              </a:rPr>
              <a:t>Tinh thần yêu nước của nhân dân ta</a:t>
            </a:r>
          </a:p>
          <a:p>
            <a:pPr algn="just">
              <a:lnSpc>
                <a:spcPct val="115000"/>
              </a:lnSpc>
              <a:spcAft>
                <a:spcPts val="1000"/>
              </a:spcAft>
            </a:pPr>
            <a:r>
              <a:rPr lang="en-US" sz="2400" b="1" dirty="0">
                <a:latin typeface="Times New Roman"/>
                <a:ea typeface="Calibri"/>
                <a:cs typeface="Times New Roman"/>
              </a:rPr>
              <a:t>c. </a:t>
            </a:r>
            <a:r>
              <a:rPr lang="en-US" sz="2400" b="1" u="sng" dirty="0" err="1">
                <a:latin typeface="Times New Roman"/>
                <a:ea typeface="Calibri"/>
                <a:cs typeface="Times New Roman"/>
              </a:rPr>
              <a:t>Sự</a:t>
            </a:r>
            <a:r>
              <a:rPr lang="en-US" sz="2400" b="1" u="sng" dirty="0">
                <a:latin typeface="Times New Roman"/>
                <a:ea typeface="Calibri"/>
                <a:cs typeface="Times New Roman"/>
              </a:rPr>
              <a:t> </a:t>
            </a:r>
            <a:r>
              <a:rPr lang="en-US" sz="2400" b="1" u="sng" dirty="0" err="1">
                <a:latin typeface="Times New Roman"/>
                <a:ea typeface="Calibri"/>
                <a:cs typeface="Times New Roman"/>
              </a:rPr>
              <a:t>thay</a:t>
            </a:r>
            <a:r>
              <a:rPr lang="en-US" sz="2400" b="1" u="sng" dirty="0">
                <a:latin typeface="Times New Roman"/>
                <a:ea typeface="Calibri"/>
                <a:cs typeface="Times New Roman"/>
              </a:rPr>
              <a:t> </a:t>
            </a:r>
            <a:r>
              <a:rPr lang="en-US" sz="2400" b="1" u="sng" dirty="0" err="1">
                <a:latin typeface="Times New Roman"/>
                <a:ea typeface="Calibri"/>
                <a:cs typeface="Times New Roman"/>
              </a:rPr>
              <a:t>đổi</a:t>
            </a:r>
            <a:r>
              <a:rPr lang="en-US" sz="2400" b="1" u="sng" dirty="0">
                <a:latin typeface="Times New Roman"/>
                <a:ea typeface="Calibri"/>
                <a:cs typeface="Times New Roman"/>
              </a:rPr>
              <a:t> </a:t>
            </a:r>
            <a:r>
              <a:rPr lang="en-US" sz="2400" b="1" u="sng" dirty="0" err="1">
                <a:latin typeface="Times New Roman"/>
                <a:ea typeface="Calibri"/>
                <a:cs typeface="Times New Roman"/>
              </a:rPr>
              <a:t>của</a:t>
            </a:r>
            <a:r>
              <a:rPr lang="en-US" sz="2400" b="1" u="sng" dirty="0">
                <a:latin typeface="Times New Roman"/>
                <a:ea typeface="Calibri"/>
                <a:cs typeface="Times New Roman"/>
              </a:rPr>
              <a:t> </a:t>
            </a:r>
            <a:r>
              <a:rPr lang="en-US" sz="2400" b="1" u="sng" dirty="0" err="1">
                <a:latin typeface="Times New Roman"/>
                <a:ea typeface="Calibri"/>
                <a:cs typeface="Times New Roman"/>
              </a:rPr>
              <a:t>Gióng</a:t>
            </a:r>
            <a:endParaRPr lang="en-US" sz="2400" b="1" u="sng" dirty="0">
              <a:latin typeface="Times New Roman"/>
              <a:ea typeface="Calibri"/>
              <a:cs typeface="Times New Roman"/>
            </a:endParaRPr>
          </a:p>
          <a:p>
            <a:pPr algn="just">
              <a:lnSpc>
                <a:spcPct val="115000"/>
              </a:lnSpc>
              <a:spcAft>
                <a:spcPts val="1000"/>
              </a:spcAft>
            </a:pPr>
            <a:r>
              <a:rPr lang="nl-NL" sz="2400" dirty="0">
                <a:latin typeface="Times New Roman"/>
                <a:ea typeface="Times New Roman"/>
                <a:cs typeface="Times New Roman"/>
              </a:rPr>
              <a:t>- Sau khi gặp sứ giả, Gióng lớn nhanh như thổi </a:t>
            </a:r>
            <a:r>
              <a:rPr lang="nl-NL" sz="2400" dirty="0">
                <a:latin typeface="Times New Roman"/>
                <a:ea typeface="Times New Roman"/>
                <a:cs typeface="Times New Roman"/>
                <a:sym typeface="Wingdings"/>
              </a:rPr>
              <a:t></a:t>
            </a:r>
            <a:r>
              <a:rPr lang="nl-NL" sz="2400" dirty="0">
                <a:latin typeface="Times New Roman"/>
                <a:ea typeface="Times New Roman"/>
                <a:cs typeface="Times New Roman"/>
              </a:rPr>
              <a:t> sự trưởng thành để đáp ứng nhiệm vụ cao cả.</a:t>
            </a:r>
            <a:endParaRPr lang="en-US" sz="2400" dirty="0">
              <a:latin typeface="Times New Roman"/>
              <a:ea typeface="Calibri"/>
              <a:cs typeface="Times New Roman"/>
            </a:endParaRPr>
          </a:p>
        </p:txBody>
      </p:sp>
      <p:sp>
        <p:nvSpPr>
          <p:cNvPr id="5" name="Rectangle 4"/>
          <p:cNvSpPr/>
          <p:nvPr/>
        </p:nvSpPr>
        <p:spPr>
          <a:xfrm>
            <a:off x="1676400" y="5074174"/>
            <a:ext cx="8839200" cy="1366528"/>
          </a:xfrm>
          <a:prstGeom prst="rect">
            <a:avLst/>
          </a:prstGeom>
        </p:spPr>
        <p:txBody>
          <a:bodyPr wrap="square">
            <a:spAutoFit/>
          </a:bodyPr>
          <a:lstStyle/>
          <a:p>
            <a:pPr algn="just">
              <a:lnSpc>
                <a:spcPct val="115000"/>
              </a:lnSpc>
              <a:spcAft>
                <a:spcPts val="1000"/>
              </a:spcAft>
            </a:pPr>
            <a:r>
              <a:rPr lang="nl-NL" sz="2400" b="1" dirty="0">
                <a:latin typeface="Times New Roman"/>
                <a:ea typeface="Times New Roman"/>
                <a:cs typeface="Times New Roman"/>
              </a:rPr>
              <a:t>d. </a:t>
            </a:r>
            <a:r>
              <a:rPr lang="nl-NL" sz="2400" b="1" u="sng" dirty="0">
                <a:latin typeface="Times New Roman"/>
                <a:ea typeface="Times New Roman"/>
                <a:cs typeface="Times New Roman"/>
              </a:rPr>
              <a:t>Bà con góp gạo nuôi chú bé</a:t>
            </a:r>
            <a:r>
              <a:rPr lang="nl-NL" sz="2400" dirty="0">
                <a:latin typeface="Times New Roman"/>
                <a:ea typeface="Times New Roman"/>
                <a:cs typeface="Times New Roman"/>
              </a:rPr>
              <a:t>: thể hiện tinh thần đoàn kết của nhân dân. Gióng là người anh hùng của nhân dân, được dân nuôi lớn, mang theo sức mạnh của toàn dân.</a:t>
            </a:r>
            <a:endParaRPr lang="en-US" sz="2400" dirty="0">
              <a:latin typeface="Times New Roman"/>
              <a:ea typeface="Calibri"/>
              <a:cs typeface="Times New Roman"/>
            </a:endParaRPr>
          </a:p>
        </p:txBody>
      </p:sp>
      <p:pic>
        <p:nvPicPr>
          <p:cNvPr id="7" name="Picture 17" descr="Picture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8171396">
            <a:off x="5812644" y="954135"/>
            <a:ext cx="593725" cy="62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6437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60" y="1566711"/>
            <a:ext cx="2743201" cy="2384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741473" y="339008"/>
            <a:ext cx="2297127" cy="461665"/>
          </a:xfrm>
          <a:prstGeom prst="rect">
            <a:avLst/>
          </a:prstGeom>
          <a:solidFill>
            <a:srgbClr val="FFC000"/>
          </a:solidFill>
        </p:spPr>
        <p:txBody>
          <a:bodyPr wrap="square" rtlCol="0">
            <a:spAutoFit/>
          </a:bodyPr>
          <a:lstStyle/>
          <a:p>
            <a:r>
              <a:rPr lang="en-US" sz="2400" dirty="0" err="1">
                <a:latin typeface="Times New Roman" pitchFamily="18" charset="0"/>
                <a:cs typeface="Times New Roman" pitchFamily="18" charset="0"/>
              </a:rPr>
              <a:t>Gióng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trận</a:t>
            </a:r>
            <a:endParaRPr lang="en-US" sz="2400" dirty="0">
              <a:latin typeface="Times New Roman" pitchFamily="18" charset="0"/>
              <a:cs typeface="Times New Roman" pitchFamily="18" charset="0"/>
            </a:endParaRPr>
          </a:p>
        </p:txBody>
      </p:sp>
      <p:sp>
        <p:nvSpPr>
          <p:cNvPr id="5" name="TextBox 4"/>
          <p:cNvSpPr txBox="1"/>
          <p:nvPr/>
        </p:nvSpPr>
        <p:spPr>
          <a:xfrm>
            <a:off x="4489938" y="293081"/>
            <a:ext cx="5334000" cy="1569660"/>
          </a:xfrm>
          <a:prstGeom prst="rect">
            <a:avLst/>
          </a:prstGeom>
          <a:solidFill>
            <a:schemeClr val="bg1"/>
          </a:solidFill>
        </p:spPr>
        <p:txBody>
          <a:bodyPr wrap="square" rtlCol="0">
            <a:spAutoFit/>
          </a:bodyPr>
          <a:lstStyle/>
          <a:p>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Mặc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giáp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cầm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roi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lên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ngựa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trận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giặc</a:t>
            </a:r>
            <a:r>
              <a:rPr lang="en-US" sz="2400" dirty="0">
                <a:solidFill>
                  <a:prstClr val="black"/>
                </a:solidFill>
                <a:latin typeface="Times New Roman" pitchFamily="18" charset="0"/>
                <a:cs typeface="Times New Roman" pitchFamily="18" charset="0"/>
              </a:rPr>
              <a:t>.</a:t>
            </a:r>
          </a:p>
          <a:p>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Gióng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dùng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ngựa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roi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giặc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như</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ngả</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rạ</a:t>
            </a:r>
            <a:r>
              <a:rPr lang="en-US" sz="2400" dirty="0">
                <a:solidFill>
                  <a:prstClr val="black"/>
                </a:solidFill>
                <a:latin typeface="Times New Roman" pitchFamily="18" charset="0"/>
                <a:cs typeface="Times New Roman" pitchFamily="18" charset="0"/>
              </a:rPr>
              <a:t>.</a:t>
            </a:r>
          </a:p>
        </p:txBody>
      </p:sp>
      <p:sp>
        <p:nvSpPr>
          <p:cNvPr id="6" name="Oval 5"/>
          <p:cNvSpPr/>
          <p:nvPr/>
        </p:nvSpPr>
        <p:spPr>
          <a:xfrm>
            <a:off x="1524060" y="4454768"/>
            <a:ext cx="2743201" cy="1260232"/>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b="1" dirty="0">
                <a:solidFill>
                  <a:prstClr val="black"/>
                </a:solidFill>
                <a:latin typeface="Times New Roman" pitchFamily="18" charset="0"/>
                <a:cs typeface="Times New Roman" pitchFamily="18" charset="0"/>
              </a:rPr>
              <a:t>Ý </a:t>
            </a:r>
            <a:r>
              <a:rPr lang="en-US" sz="2400" b="1" dirty="0" err="1">
                <a:solidFill>
                  <a:prstClr val="black"/>
                </a:solidFill>
                <a:latin typeface="Times New Roman" pitchFamily="18" charset="0"/>
                <a:cs typeface="Times New Roman" pitchFamily="18" charset="0"/>
              </a:rPr>
              <a:t>nghĩa</a:t>
            </a:r>
            <a:r>
              <a:rPr lang="en-US" sz="2400" b="1" dirty="0">
                <a:solidFill>
                  <a:prstClr val="black"/>
                </a:solidFill>
                <a:latin typeface="Times New Roman" pitchFamily="18" charset="0"/>
                <a:cs typeface="Times New Roman" pitchFamily="18" charset="0"/>
              </a:rPr>
              <a:t> chi </a:t>
            </a:r>
            <a:r>
              <a:rPr lang="en-US" sz="2400" b="1" dirty="0" err="1">
                <a:solidFill>
                  <a:prstClr val="black"/>
                </a:solidFill>
                <a:latin typeface="Times New Roman" pitchFamily="18" charset="0"/>
                <a:cs typeface="Times New Roman" pitchFamily="18" charset="0"/>
              </a:rPr>
              <a:t>tiết</a:t>
            </a:r>
            <a:endParaRPr lang="en-US" sz="2400" b="1" dirty="0">
              <a:solidFill>
                <a:prstClr val="black"/>
              </a:solidFill>
              <a:latin typeface="Times New Roman" pitchFamily="18" charset="0"/>
              <a:cs typeface="Times New Roman" pitchFamily="18" charset="0"/>
            </a:endParaRPr>
          </a:p>
        </p:txBody>
      </p:sp>
      <p:sp>
        <p:nvSpPr>
          <p:cNvPr id="7" name="Rounded Rectangle 6"/>
          <p:cNvSpPr/>
          <p:nvPr/>
        </p:nvSpPr>
        <p:spPr>
          <a:xfrm>
            <a:off x="4460631" y="2879399"/>
            <a:ext cx="6207370" cy="3809999"/>
          </a:xfrm>
          <a:prstGeom prst="roundRect">
            <a:avLst/>
          </a:prstGeom>
          <a:solidFill>
            <a:schemeClr val="bg1"/>
          </a:solidFill>
        </p:spPr>
        <p:style>
          <a:lnRef idx="1">
            <a:schemeClr val="accent6"/>
          </a:lnRef>
          <a:fillRef idx="2">
            <a:schemeClr val="accent6"/>
          </a:fillRef>
          <a:effectRef idx="1">
            <a:schemeClr val="accent6"/>
          </a:effectRef>
          <a:fontRef idx="minor">
            <a:schemeClr val="dk1"/>
          </a:fontRef>
        </p:style>
        <p:txBody>
          <a:bodyPr rtlCol="0" anchor="ctr"/>
          <a:lstStyle/>
          <a:p>
            <a:pPr marL="285750" indent="-285750" algn="just">
              <a:buFontTx/>
              <a:buChar char="-"/>
            </a:pPr>
            <a:r>
              <a:rPr lang="en-US" sz="2400" dirty="0" err="1">
                <a:solidFill>
                  <a:prstClr val="black"/>
                </a:solidFill>
                <a:latin typeface="Times New Roman" pitchFamily="18" charset="0"/>
                <a:cs typeface="Times New Roman" pitchFamily="18" charset="0"/>
              </a:rPr>
              <a:t>Sức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mạnh</a:t>
            </a:r>
            <a:r>
              <a:rPr lang="en-US" sz="2400" dirty="0">
                <a:solidFill>
                  <a:prstClr val="black"/>
                </a:solidFill>
                <a:latin typeface="Times New Roman" pitchFamily="18" charset="0"/>
                <a:cs typeface="Times New Roman" pitchFamily="18" charset="0"/>
              </a:rPr>
              <a:t> phi </a:t>
            </a:r>
            <a:r>
              <a:rPr lang="en-US" sz="2400" dirty="0" err="1">
                <a:solidFill>
                  <a:prstClr val="black"/>
                </a:solidFill>
                <a:latin typeface="Times New Roman" pitchFamily="18" charset="0"/>
                <a:cs typeface="Times New Roman" pitchFamily="18" charset="0"/>
              </a:rPr>
              <a:t>thường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Gióng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lòng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yêu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nước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khối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đoàn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toàn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tộc</a:t>
            </a:r>
            <a:r>
              <a:rPr lang="en-US" sz="2400" dirty="0">
                <a:solidFill>
                  <a:prstClr val="black"/>
                </a:solidFill>
                <a:latin typeface="Times New Roman" pitchFamily="18" charset="0"/>
                <a:cs typeface="Times New Roman" pitchFamily="18" charset="0"/>
              </a:rPr>
              <a:t>.</a:t>
            </a:r>
          </a:p>
          <a:p>
            <a:pPr marL="285750" indent="-285750" algn="just">
              <a:buFontTx/>
              <a:buChar char="-"/>
            </a:pPr>
            <a:r>
              <a:rPr lang="en-US" sz="2400" dirty="0" err="1">
                <a:solidFill>
                  <a:prstClr val="black"/>
                </a:solidFill>
                <a:latin typeface="Times New Roman" pitchFamily="18" charset="0"/>
                <a:cs typeface="Times New Roman" pitchFamily="18" charset="0"/>
              </a:rPr>
              <a:t>Những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khí</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được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làm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từ</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bàn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tay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tài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khéo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thợ</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nước</a:t>
            </a:r>
            <a:r>
              <a:rPr lang="en-US" sz="2400" dirty="0">
                <a:solidFill>
                  <a:prstClr val="black"/>
                </a:solidFill>
                <a:latin typeface="Times New Roman" pitchFamily="18" charset="0"/>
                <a:cs typeface="Times New Roman" pitchFamily="18" charset="0"/>
              </a:rPr>
              <a:t> Nam. </a:t>
            </a:r>
            <a:r>
              <a:rPr lang="en-US" sz="2400" dirty="0" err="1">
                <a:solidFill>
                  <a:prstClr val="black"/>
                </a:solidFill>
                <a:latin typeface="Times New Roman" pitchFamily="18" charset="0"/>
                <a:cs typeface="Times New Roman" pitchFamily="18" charset="0"/>
              </a:rPr>
              <a:t>Nó</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thể</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hiện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niềm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hào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vè</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độ</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phát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triển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thuật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nước</a:t>
            </a:r>
            <a:r>
              <a:rPr lang="en-US" sz="2400" dirty="0">
                <a:solidFill>
                  <a:prstClr val="black"/>
                </a:solidFill>
                <a:latin typeface="Times New Roman" pitchFamily="18" charset="0"/>
                <a:cs typeface="Times New Roman" pitchFamily="18" charset="0"/>
              </a:rPr>
              <a:t> ta </a:t>
            </a:r>
            <a:r>
              <a:rPr lang="en-US" sz="2400" dirty="0" err="1">
                <a:solidFill>
                  <a:prstClr val="black"/>
                </a:solidFill>
                <a:latin typeface="Times New Roman" pitchFamily="18" charset="0"/>
                <a:cs typeface="Times New Roman" pitchFamily="18" charset="0"/>
              </a:rPr>
              <a:t>khi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đó</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hào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tài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năng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sáng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Việt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khiến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kẻ</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thù</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khiếp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sợ</a:t>
            </a:r>
            <a:r>
              <a:rPr lang="en-US" sz="2400" dirty="0">
                <a:solidFill>
                  <a:prstClr val="black"/>
                </a:solidFill>
                <a:latin typeface="Times New Roman" pitchFamily="18" charset="0"/>
                <a:cs typeface="Times New Roman" pitchFamily="18" charset="0"/>
              </a:rPr>
              <a:t>.</a:t>
            </a:r>
          </a:p>
        </p:txBody>
      </p:sp>
    </p:spTree>
    <p:extLst>
      <p:ext uri="{BB962C8B-B14F-4D97-AF65-F5344CB8AC3E}">
        <p14:creationId xmlns:p14="http://schemas.microsoft.com/office/powerpoint/2010/main" val="198815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95800" y="488924"/>
            <a:ext cx="6172200" cy="830997"/>
          </a:xfrm>
          <a:prstGeom prst="rect">
            <a:avLst/>
          </a:prstGeom>
          <a:noFill/>
        </p:spPr>
        <p:txBody>
          <a:bodyPr wrap="square" rtlCol="0">
            <a:spAutoFit/>
          </a:bodyPr>
          <a:lstStyle/>
          <a:p>
            <a:pPr algn="just"/>
            <a:r>
              <a:rPr lang="en-US" sz="2400" dirty="0" err="1">
                <a:solidFill>
                  <a:prstClr val="black"/>
                </a:solidFill>
                <a:latin typeface="Times New Roman" pitchFamily="18" charset="0"/>
                <a:cs typeface="Times New Roman" pitchFamily="18" charset="0"/>
              </a:rPr>
              <a:t>Roi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gãy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Gióng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liền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nhổ</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tre</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ven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đường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tiếp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tục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đuổi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giặc</a:t>
            </a:r>
            <a:r>
              <a:rPr lang="en-US" sz="2400" dirty="0">
                <a:solidFill>
                  <a:prstClr val="black"/>
                </a:solidFill>
                <a:latin typeface="Times New Roman" pitchFamily="18" charset="0"/>
                <a:cs typeface="Times New Roman" pitchFamily="18" charset="0"/>
              </a:rPr>
              <a:t>.</a:t>
            </a:r>
          </a:p>
        </p:txBody>
      </p:sp>
      <p:sp>
        <p:nvSpPr>
          <p:cNvPr id="6" name="Oval 5"/>
          <p:cNvSpPr/>
          <p:nvPr/>
        </p:nvSpPr>
        <p:spPr>
          <a:xfrm>
            <a:off x="4375638" y="2438581"/>
            <a:ext cx="3200400" cy="761999"/>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b="1" dirty="0">
                <a:solidFill>
                  <a:prstClr val="black"/>
                </a:solidFill>
                <a:latin typeface="Times New Roman" pitchFamily="18" charset="0"/>
                <a:cs typeface="Times New Roman" pitchFamily="18" charset="0"/>
              </a:rPr>
              <a:t>Ý </a:t>
            </a:r>
            <a:r>
              <a:rPr lang="en-US" sz="2400" b="1" dirty="0" err="1">
                <a:solidFill>
                  <a:prstClr val="black"/>
                </a:solidFill>
                <a:latin typeface="Times New Roman" pitchFamily="18" charset="0"/>
                <a:cs typeface="Times New Roman" pitchFamily="18" charset="0"/>
              </a:rPr>
              <a:t>nghĩa</a:t>
            </a:r>
            <a:r>
              <a:rPr lang="en-US" sz="2400" b="1" dirty="0">
                <a:solidFill>
                  <a:prstClr val="black"/>
                </a:solidFill>
                <a:latin typeface="Times New Roman" pitchFamily="18" charset="0"/>
                <a:cs typeface="Times New Roman" pitchFamily="18" charset="0"/>
              </a:rPr>
              <a:t> chi </a:t>
            </a:r>
            <a:r>
              <a:rPr lang="en-US" sz="2400" b="1" dirty="0" err="1">
                <a:solidFill>
                  <a:prstClr val="black"/>
                </a:solidFill>
                <a:latin typeface="Times New Roman" pitchFamily="18" charset="0"/>
                <a:cs typeface="Times New Roman" pitchFamily="18" charset="0"/>
              </a:rPr>
              <a:t>tiết</a:t>
            </a:r>
            <a:endParaRPr lang="en-US" sz="2400" b="1" dirty="0">
              <a:solidFill>
                <a:prstClr val="black"/>
              </a:solidFill>
              <a:latin typeface="Times New Roman" pitchFamily="18" charset="0"/>
              <a:cs typeface="Times New Roman" pitchFamily="18" charset="0"/>
            </a:endParaRPr>
          </a:p>
        </p:txBody>
      </p:sp>
      <p:sp>
        <p:nvSpPr>
          <p:cNvPr id="7" name="Rounded Rectangle 6"/>
          <p:cNvSpPr/>
          <p:nvPr/>
        </p:nvSpPr>
        <p:spPr>
          <a:xfrm>
            <a:off x="3657600" y="3200579"/>
            <a:ext cx="7010400" cy="3505201"/>
          </a:xfrm>
          <a:prstGeom prst="roundRect">
            <a:avLst/>
          </a:prstGeom>
          <a:solidFill>
            <a:schemeClr val="bg1"/>
          </a:solidFill>
        </p:spPr>
        <p:style>
          <a:lnRef idx="1">
            <a:schemeClr val="accent6"/>
          </a:lnRef>
          <a:fillRef idx="2">
            <a:schemeClr val="accent6"/>
          </a:fillRef>
          <a:effectRef idx="1">
            <a:schemeClr val="accent6"/>
          </a:effectRef>
          <a:fontRef idx="minor">
            <a:schemeClr val="dk1"/>
          </a:fontRef>
        </p:style>
        <p:txBody>
          <a:bodyPr rtlCol="0" anchor="ctr"/>
          <a:lstStyle/>
          <a:p>
            <a:pPr marL="285750" indent="-285750" algn="just">
              <a:buFontTx/>
              <a:buChar char="-"/>
            </a:pPr>
            <a:r>
              <a:rPr lang="en-US" sz="2400" dirty="0" err="1">
                <a:solidFill>
                  <a:prstClr val="black"/>
                </a:solidFill>
                <a:latin typeface="Times New Roman" pitchFamily="18" charset="0"/>
                <a:cs typeface="Times New Roman" pitchFamily="18" charset="0"/>
              </a:rPr>
              <a:t>Tinh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thần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quyết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chiến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quyết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tộc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đồng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thể</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hiện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hoạt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sáng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trong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nghệ</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thuật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giặc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cha </a:t>
            </a:r>
            <a:r>
              <a:rPr lang="en-US" sz="2400" dirty="0" err="1">
                <a:solidFill>
                  <a:prstClr val="black"/>
                </a:solidFill>
                <a:latin typeface="Times New Roman" pitchFamily="18" charset="0"/>
                <a:cs typeface="Times New Roman" pitchFamily="18" charset="0"/>
              </a:rPr>
              <a:t>ông</a:t>
            </a:r>
            <a:r>
              <a:rPr lang="en-US" sz="2400" dirty="0">
                <a:solidFill>
                  <a:prstClr val="black"/>
                </a:solidFill>
                <a:latin typeface="Times New Roman" pitchFamily="18" charset="0"/>
                <a:cs typeface="Times New Roman" pitchFamily="18" charset="0"/>
              </a:rPr>
              <a:t>  ta.</a:t>
            </a:r>
          </a:p>
          <a:p>
            <a:pPr marL="285750" indent="-285750" algn="just">
              <a:buFontTx/>
              <a:buChar char="-"/>
            </a:pPr>
            <a:r>
              <a:rPr lang="en-US" sz="2400" dirty="0" err="1">
                <a:solidFill>
                  <a:prstClr val="black"/>
                </a:solidFill>
                <a:latin typeface="Times New Roman" pitchFamily="18" charset="0"/>
                <a:cs typeface="Times New Roman" pitchFamily="18" charset="0"/>
              </a:rPr>
              <a:t>Cùng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với</a:t>
            </a:r>
            <a:r>
              <a:rPr lang="en-US" sz="2400" dirty="0">
                <a:solidFill>
                  <a:prstClr val="black"/>
                </a:solidFill>
                <a:latin typeface="Times New Roman" pitchFamily="18" charset="0"/>
                <a:cs typeface="Times New Roman" pitchFamily="18" charset="0"/>
              </a:rPr>
              <a:t> con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ngay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cả</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cây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cỏ</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dị</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nước</a:t>
            </a:r>
            <a:r>
              <a:rPr lang="en-US" sz="2400" dirty="0">
                <a:solidFill>
                  <a:prstClr val="black"/>
                </a:solidFill>
                <a:latin typeface="Times New Roman" pitchFamily="18" charset="0"/>
                <a:cs typeface="Times New Roman" pitchFamily="18" charset="0"/>
              </a:rPr>
              <a:t> Nam </a:t>
            </a:r>
            <a:r>
              <a:rPr lang="en-US" sz="2400" dirty="0" err="1">
                <a:solidFill>
                  <a:prstClr val="black"/>
                </a:solidFill>
                <a:latin typeface="Times New Roman" pitchFamily="18" charset="0"/>
                <a:cs typeface="Times New Roman" pitchFamily="18" charset="0"/>
              </a:rPr>
              <a:t>cũng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vùng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lên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góp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phần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đuổi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giặc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thù</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bụi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tre</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xanh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mát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dịu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dàng</a:t>
            </a:r>
            <a:r>
              <a:rPr lang="en-US" sz="2400" dirty="0">
                <a:solidFill>
                  <a:prstClr val="black"/>
                </a:solidFill>
                <a:latin typeface="Times New Roman" pitchFamily="18" charset="0"/>
                <a:cs typeface="Times New Roman" pitchFamily="18" charset="0"/>
              </a:rPr>
              <a:t> nay </a:t>
            </a:r>
            <a:r>
              <a:rPr lang="en-US" sz="2400" dirty="0" err="1">
                <a:solidFill>
                  <a:prstClr val="black"/>
                </a:solidFill>
                <a:latin typeface="Times New Roman" pitchFamily="18" charset="0"/>
                <a:cs typeface="Times New Roman" pitchFamily="18" charset="0"/>
              </a:rPr>
              <a:t>cũng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rực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lửa</a:t>
            </a:r>
            <a:r>
              <a:rPr lang="en-US" sz="2400" dirty="0">
                <a:solidFill>
                  <a:prstClr val="black"/>
                </a:solidFill>
                <a:latin typeface="Times New Roman" pitchFamily="18" charset="0"/>
                <a:cs typeface="Times New Roman" pitchFamily="18" charset="0"/>
              </a:rPr>
              <a:t>.</a:t>
            </a: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63" y="76200"/>
            <a:ext cx="2620963" cy="2877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435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906717" y="117384"/>
            <a:ext cx="6304084" cy="1207477"/>
          </a:xfrm>
          <a:prstGeom prst="ellipse">
            <a:avLst/>
          </a:prstGeom>
          <a:solidFill>
            <a:schemeClr val="bg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400" b="1" dirty="0">
                <a:solidFill>
                  <a:prstClr val="black"/>
                </a:solidFill>
                <a:latin typeface="Times New Roman" pitchFamily="18" charset="0"/>
                <a:cs typeface="Times New Roman" pitchFamily="18" charset="0"/>
              </a:rPr>
              <a:t>Theo </a:t>
            </a:r>
            <a:r>
              <a:rPr lang="en-US" sz="2400" b="1" dirty="0" err="1">
                <a:solidFill>
                  <a:prstClr val="black"/>
                </a:solidFill>
                <a:latin typeface="Times New Roman" pitchFamily="18" charset="0"/>
                <a:cs typeface="Times New Roman" pitchFamily="18" charset="0"/>
              </a:rPr>
              <a:t>em</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nguyên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nhân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nào</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giúp</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Gióng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có</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chiến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công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này</a:t>
            </a:r>
            <a:r>
              <a:rPr lang="en-US" sz="2400" b="1" dirty="0">
                <a:solidFill>
                  <a:prstClr val="black"/>
                </a:solidFill>
                <a:latin typeface="Times New Roman" pitchFamily="18" charset="0"/>
                <a:cs typeface="Times New Roman" pitchFamily="18" charset="0"/>
              </a:rPr>
              <a:t>?</a:t>
            </a:r>
          </a:p>
        </p:txBody>
      </p:sp>
      <p:sp>
        <p:nvSpPr>
          <p:cNvPr id="5" name="Rounded Rectangle 4"/>
          <p:cNvSpPr/>
          <p:nvPr/>
        </p:nvSpPr>
        <p:spPr>
          <a:xfrm>
            <a:off x="1524000" y="1324861"/>
            <a:ext cx="9144000" cy="761997"/>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a:solidFill>
                  <a:srgbClr val="FF0000"/>
                </a:solidFill>
                <a:latin typeface="Times New Roman" pitchFamily="18" charset="0"/>
                <a:cs typeface="Times New Roman" pitchFamily="18" charset="0"/>
              </a:rPr>
              <a:t>Người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anh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hùng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Gióng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sự</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chung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sức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của</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nhân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dân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vũ</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khí</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hiện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đại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thô</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sơ</a:t>
            </a:r>
            <a:r>
              <a:rPr lang="en-US" sz="2400" b="1" dirty="0">
                <a:solidFill>
                  <a:srgbClr val="FF0000"/>
                </a:solidFill>
                <a:latin typeface="Times New Roman" pitchFamily="18" charset="0"/>
                <a:cs typeface="Times New Roman" pitchFamily="18" charset="0"/>
              </a:rPr>
              <a:t>..</a:t>
            </a:r>
          </a:p>
        </p:txBody>
      </p:sp>
      <p:sp>
        <p:nvSpPr>
          <p:cNvPr id="6" name="Rounded Rectangle 5"/>
          <p:cNvSpPr/>
          <p:nvPr/>
        </p:nvSpPr>
        <p:spPr>
          <a:xfrm>
            <a:off x="1524000" y="2321169"/>
            <a:ext cx="7391401" cy="57442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solidFill>
                  <a:prstClr val="black"/>
                </a:solidFill>
                <a:latin typeface="Times New Roman" pitchFamily="18" charset="0"/>
                <a:cs typeface="Times New Roman" pitchFamily="18" charset="0"/>
              </a:rPr>
              <a:t>Sức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tổ</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tiên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thần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sự</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ra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đời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thần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kì</a:t>
            </a:r>
            <a:r>
              <a:rPr lang="en-US" sz="2400" b="1" dirty="0">
                <a:solidFill>
                  <a:prstClr val="black"/>
                </a:solidFill>
                <a:latin typeface="Times New Roman" pitchFamily="18" charset="0"/>
                <a:cs typeface="Times New Roman" pitchFamily="18" charset="0"/>
              </a:rPr>
              <a:t>)</a:t>
            </a:r>
          </a:p>
        </p:txBody>
      </p:sp>
      <p:sp>
        <p:nvSpPr>
          <p:cNvPr id="7" name="Rounded Rectangle 6"/>
          <p:cNvSpPr/>
          <p:nvPr/>
        </p:nvSpPr>
        <p:spPr>
          <a:xfrm>
            <a:off x="1502901" y="3052679"/>
            <a:ext cx="9158065" cy="797163"/>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solidFill>
                  <a:prstClr val="black"/>
                </a:solidFill>
                <a:latin typeface="Times New Roman" pitchFamily="18" charset="0"/>
                <a:cs typeface="Times New Roman" pitchFamily="18" charset="0"/>
              </a:rPr>
              <a:t>Sức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tập</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thể</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cộng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đồng</a:t>
            </a:r>
            <a:r>
              <a:rPr lang="en-US" sz="2400" b="1" dirty="0">
                <a:solidFill>
                  <a:prstClr val="black"/>
                </a:solidFill>
                <a:latin typeface="Times New Roman" pitchFamily="18" charset="0"/>
                <a:cs typeface="Times New Roman" pitchFamily="18" charset="0"/>
              </a:rPr>
              <a:t> ( </a:t>
            </a:r>
            <a:r>
              <a:rPr lang="en-US" sz="2400" b="1" dirty="0" err="1">
                <a:solidFill>
                  <a:prstClr val="black"/>
                </a:solidFill>
                <a:latin typeface="Times New Roman" pitchFamily="18" charset="0"/>
                <a:cs typeface="Times New Roman" pitchFamily="18" charset="0"/>
              </a:rPr>
              <a:t>bà</a:t>
            </a:r>
            <a:r>
              <a:rPr lang="en-US" sz="2400" b="1" dirty="0">
                <a:solidFill>
                  <a:prstClr val="black"/>
                </a:solidFill>
                <a:latin typeface="Times New Roman" pitchFamily="18" charset="0"/>
                <a:cs typeface="Times New Roman" pitchFamily="18" charset="0"/>
              </a:rPr>
              <a:t> con, </a:t>
            </a:r>
            <a:r>
              <a:rPr lang="en-US" sz="2400" b="1" dirty="0" err="1">
                <a:solidFill>
                  <a:prstClr val="black"/>
                </a:solidFill>
                <a:latin typeface="Times New Roman" pitchFamily="18" charset="0"/>
                <a:cs typeface="Times New Roman" pitchFamily="18" charset="0"/>
              </a:rPr>
              <a:t>làng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xóm</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góp</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gạo</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nuôi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Gióng</a:t>
            </a:r>
            <a:r>
              <a:rPr lang="en-US" sz="2400" b="1" dirty="0">
                <a:solidFill>
                  <a:prstClr val="black"/>
                </a:solidFill>
                <a:latin typeface="Times New Roman" pitchFamily="18" charset="0"/>
                <a:cs typeface="Times New Roman" pitchFamily="18" charset="0"/>
              </a:rPr>
              <a:t>)</a:t>
            </a:r>
          </a:p>
        </p:txBody>
      </p:sp>
      <p:sp>
        <p:nvSpPr>
          <p:cNvPr id="8" name="Rounded Rectangle 7"/>
          <p:cNvSpPr/>
          <p:nvPr/>
        </p:nvSpPr>
        <p:spPr>
          <a:xfrm>
            <a:off x="1524001" y="4114949"/>
            <a:ext cx="9005666" cy="949569"/>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solidFill>
                  <a:prstClr val="black"/>
                </a:solidFill>
                <a:latin typeface="Times New Roman" pitchFamily="18" charset="0"/>
                <a:cs typeface="Times New Roman" pitchFamily="18" charset="0"/>
              </a:rPr>
              <a:t>Sức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thiên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nhiên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văn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hoá</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kĩ</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thuật</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núi</a:t>
            </a:r>
            <a:r>
              <a:rPr lang="en-US" sz="2400" b="1" dirty="0">
                <a:solidFill>
                  <a:prstClr val="black"/>
                </a:solidFill>
                <a:latin typeface="Times New Roman" pitchFamily="18" charset="0"/>
                <a:cs typeface="Times New Roman" pitchFamily="18" charset="0"/>
              </a:rPr>
              <a:t> non </a:t>
            </a:r>
            <a:r>
              <a:rPr lang="en-US" sz="2400" b="1" dirty="0" err="1">
                <a:solidFill>
                  <a:prstClr val="black"/>
                </a:solidFill>
                <a:latin typeface="Times New Roman" pitchFamily="18" charset="0"/>
                <a:cs typeface="Times New Roman" pitchFamily="18" charset="0"/>
              </a:rPr>
              <a:t>khắp</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vùng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trung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châu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tre</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và</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sắt</a:t>
            </a:r>
            <a:r>
              <a:rPr lang="en-US" sz="2400" b="1" dirty="0">
                <a:solidFill>
                  <a:prstClr val="black"/>
                </a:solidFill>
                <a:latin typeface="Times New Roman" pitchFamily="18" charset="0"/>
                <a:cs typeface="Times New Roman" pitchFamily="18" charset="0"/>
              </a:rPr>
              <a:t>)</a:t>
            </a:r>
          </a:p>
        </p:txBody>
      </p:sp>
      <p:sp>
        <p:nvSpPr>
          <p:cNvPr id="9" name="Rounded Rectangle 8"/>
          <p:cNvSpPr/>
          <p:nvPr/>
        </p:nvSpPr>
        <p:spPr>
          <a:xfrm>
            <a:off x="1664743" y="5562600"/>
            <a:ext cx="9003323" cy="122506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prstClr val="black"/>
                </a:solidFill>
                <a:latin typeface="Times New Roman" pitchFamily="18" charset="0"/>
                <a:cs typeface="Times New Roman" pitchFamily="18" charset="0"/>
              </a:rPr>
              <a:t>=&gt; </a:t>
            </a:r>
            <a:r>
              <a:rPr lang="en-US" sz="2400" b="1" dirty="0" err="1">
                <a:solidFill>
                  <a:prstClr val="black"/>
                </a:solidFill>
                <a:latin typeface="Times New Roman" pitchFamily="18" charset="0"/>
                <a:cs typeface="Times New Roman" pitchFamily="18" charset="0"/>
              </a:rPr>
              <a:t>Là</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nhân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vật</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anh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hùng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thần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thoại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tiêu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biểu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cho</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sức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mạnh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tiềm</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tàng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lòng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yêu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nước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quật</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cường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dân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tộc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Việt</a:t>
            </a:r>
            <a:r>
              <a:rPr lang="en-US" sz="2400" b="1" dirty="0">
                <a:solidFill>
                  <a:prstClr val="black"/>
                </a:solidFill>
                <a:latin typeface="Times New Roman" pitchFamily="18" charset="0"/>
                <a:cs typeface="Times New Roman" pitchFamily="18" charset="0"/>
              </a:rPr>
              <a:t> Nam </a:t>
            </a:r>
            <a:r>
              <a:rPr lang="en-US" sz="2400" b="1" dirty="0" err="1">
                <a:solidFill>
                  <a:prstClr val="black"/>
                </a:solidFill>
                <a:latin typeface="Times New Roman" pitchFamily="18" charset="0"/>
                <a:cs typeface="Times New Roman" pitchFamily="18" charset="0"/>
              </a:rPr>
              <a:t>thời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đại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Hùng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Vương</a:t>
            </a:r>
            <a:r>
              <a:rPr lang="en-US" sz="2400" b="1" dirty="0">
                <a:solidFill>
                  <a:prstClr val="black"/>
                </a:solidFill>
                <a:latin typeface="Times New Roman" pitchFamily="18" charset="0"/>
                <a:cs typeface="Times New Roman" pitchFamily="18" charset="0"/>
              </a:rPr>
              <a:t>.</a:t>
            </a:r>
          </a:p>
        </p:txBody>
      </p:sp>
      <p:sp>
        <p:nvSpPr>
          <p:cNvPr id="11" name="Down Arrow 10"/>
          <p:cNvSpPr/>
          <p:nvPr/>
        </p:nvSpPr>
        <p:spPr>
          <a:xfrm>
            <a:off x="5219774" y="5144219"/>
            <a:ext cx="527539" cy="4103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ounded Rectangle 11"/>
          <p:cNvSpPr/>
          <p:nvPr/>
        </p:nvSpPr>
        <p:spPr>
          <a:xfrm>
            <a:off x="1509934" y="14068"/>
            <a:ext cx="1837592" cy="762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FF0000"/>
                </a:solidFill>
                <a:latin typeface="Times New Roman" pitchFamily="18" charset="0"/>
                <a:cs typeface="Times New Roman" pitchFamily="18" charset="0"/>
              </a:rPr>
              <a:t>Thảo</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luận</a:t>
            </a:r>
            <a:endParaRPr 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21213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F3B37D0-6E26-4D5C-BB27-16D5926C044B}"/>
              </a:ext>
            </a:extLst>
          </p:cNvPr>
          <p:cNvSpPr txBox="1"/>
          <p:nvPr/>
        </p:nvSpPr>
        <p:spPr>
          <a:xfrm>
            <a:off x="1659988" y="98474"/>
            <a:ext cx="8764172" cy="1477328"/>
          </a:xfrm>
          <a:prstGeom prst="rect">
            <a:avLst/>
          </a:prstGeom>
          <a:noFill/>
        </p:spPr>
        <p:txBody>
          <a:bodyPr wrap="square" rtlCol="0">
            <a:spAutoFit/>
          </a:bodyPr>
          <a:lstStyle/>
          <a:p>
            <a:pPr algn="ctr"/>
            <a:r>
              <a:rPr lang="vi-VN" sz="2400" b="1" dirty="0">
                <a:solidFill>
                  <a:srgbClr val="FF0000"/>
                </a:solidFill>
                <a:latin typeface="+mj-lt"/>
              </a:rPr>
              <a:t>Bài 6</a:t>
            </a:r>
            <a:endParaRPr lang="en-US" sz="2400" dirty="0">
              <a:solidFill>
                <a:srgbClr val="FF0000"/>
              </a:solidFill>
              <a:latin typeface="+mj-lt"/>
            </a:endParaRPr>
          </a:p>
          <a:p>
            <a:pPr algn="ctr"/>
            <a:r>
              <a:rPr lang="vi-VN" sz="2400" b="1" dirty="0">
                <a:solidFill>
                  <a:srgbClr val="FF0000"/>
                </a:solidFill>
                <a:latin typeface="+mj-lt"/>
              </a:rPr>
              <a:t>CHUYỆN KỂ VỀ NHỮNG NGƯỜI ANH HÙNG</a:t>
            </a:r>
            <a:endParaRPr lang="en-US" sz="2400" dirty="0">
              <a:solidFill>
                <a:srgbClr val="FF0000"/>
              </a:solidFill>
              <a:latin typeface="+mj-lt"/>
            </a:endParaRPr>
          </a:p>
          <a:p>
            <a:pPr algn="ctr"/>
            <a:r>
              <a:rPr lang="en-US" sz="2400" b="1" dirty="0" err="1">
                <a:solidFill>
                  <a:srgbClr val="0070C0"/>
                </a:solidFill>
                <a:latin typeface="Times New Roman" panose="02020603050405020304" pitchFamily="18" charset="0"/>
                <a:cs typeface="Times New Roman" panose="02020603050405020304" pitchFamily="18" charset="0"/>
              </a:rPr>
              <a:t>Tiết</a:t>
            </a:r>
            <a:r>
              <a:rPr lang="en-US" sz="2400" b="1" dirty="0">
                <a:solidFill>
                  <a:srgbClr val="0070C0"/>
                </a:solidFill>
                <a:latin typeface="Times New Roman" panose="02020603050405020304" pitchFamily="18" charset="0"/>
                <a:cs typeface="Times New Roman" panose="02020603050405020304" pitchFamily="18" charset="0"/>
              </a:rPr>
              <a:t> 73,74,75: VĂN BẢN 1. THÁNH GIÓNG </a:t>
            </a:r>
            <a:endParaRPr lang="en-US" sz="2400" dirty="0">
              <a:solidFill>
                <a:srgbClr val="0070C0"/>
              </a:solidFill>
              <a:effectLst/>
              <a:latin typeface="Times New Roman" panose="02020603050405020304" pitchFamily="18"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C44CE1D5-4615-4AD7-9D5B-1D3151F9BC6D}"/>
              </a:ext>
            </a:extLst>
          </p:cNvPr>
          <p:cNvSpPr txBox="1"/>
          <p:nvPr/>
        </p:nvSpPr>
        <p:spPr>
          <a:xfrm>
            <a:off x="267286" y="1167618"/>
            <a:ext cx="11690252" cy="5632311"/>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I. </a:t>
            </a:r>
            <a:r>
              <a:rPr lang="pt-BR" sz="2400" b="1" u="sng" dirty="0">
                <a:latin typeface="Times New Roman" panose="02020603050405020304" pitchFamily="18" charset="0"/>
                <a:cs typeface="Times New Roman" panose="02020603050405020304" pitchFamily="18" charset="0"/>
              </a:rPr>
              <a:t>Tìm hiểu chung</a:t>
            </a:r>
            <a:endParaRPr lang="en-US" sz="2400" u="sng" dirty="0">
              <a:effectLst/>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1. </a:t>
            </a:r>
            <a:r>
              <a:rPr lang="pt-BR" sz="2400" b="1" u="sng" dirty="0">
                <a:latin typeface="Times New Roman" panose="02020603050405020304" pitchFamily="18" charset="0"/>
                <a:cs typeface="Times New Roman" panose="02020603050405020304" pitchFamily="18" charset="0"/>
              </a:rPr>
              <a:t>Truyền thuyết</a:t>
            </a:r>
            <a:r>
              <a:rPr lang="pt-BR" sz="2400" u="sng" dirty="0">
                <a:latin typeface="Times New Roman" panose="02020603050405020304" pitchFamily="18" charset="0"/>
                <a:cs typeface="Times New Roman" panose="02020603050405020304" pitchFamily="18" charset="0"/>
              </a:rPr>
              <a:t> </a:t>
            </a:r>
            <a:endParaRPr lang="en-US" sz="2400" u="sng" dirty="0">
              <a:effectLst/>
              <a:latin typeface="Times New Roman" panose="02020603050405020304" pitchFamily="18" charset="0"/>
              <a:cs typeface="Times New Roman" panose="02020603050405020304" pitchFamily="18" charset="0"/>
            </a:endParaRPr>
          </a:p>
          <a:p>
            <a:r>
              <a:rPr lang="en-US" sz="2400" b="1" i="1" dirty="0">
                <a:latin typeface="Times New Roman" panose="02020603050405020304" pitchFamily="18" charset="0"/>
                <a:cs typeface="Times New Roman" panose="02020603050405020304" pitchFamily="18" charset="0"/>
              </a:rPr>
              <a:t>T</a:t>
            </a:r>
            <a:r>
              <a:rPr lang="vi-VN" sz="2400" b="1" i="1" dirty="0">
                <a:latin typeface="Times New Roman" panose="02020603050405020304" pitchFamily="18" charset="0"/>
                <a:cs typeface="Times New Roman" panose="02020603050405020304" pitchFamily="18" charset="0"/>
              </a:rPr>
              <a:t>ruyền thuyết </a:t>
            </a:r>
            <a:r>
              <a:rPr lang="vi-VN" sz="2400" dirty="0">
                <a:latin typeface="Times New Roman" panose="02020603050405020304" pitchFamily="18" charset="0"/>
                <a:cs typeface="Times New Roman" panose="02020603050405020304" pitchFamily="18" charset="0"/>
              </a:rPr>
              <a:t>là loại truyện dân gian,  kể về các sự kiện và nhân vật ít nhiều có liên quan đến lịch sử, thông qua sự tưởng tượng, hư cấu.</a:t>
            </a:r>
            <a:endParaRPr lang="en-US" sz="2400" dirty="0">
              <a:latin typeface="Times New Roman" panose="02020603050405020304" pitchFamily="18" charset="0"/>
              <a:cs typeface="Times New Roman" panose="02020603050405020304" pitchFamily="18" charset="0"/>
            </a:endParaRPr>
          </a:p>
          <a:p>
            <a:r>
              <a:rPr lang="nl-NL" sz="2400" b="1" dirty="0">
                <a:latin typeface="Times New Roman" panose="02020603050405020304" pitchFamily="18" charset="0"/>
                <a:cs typeface="Times New Roman" panose="02020603050405020304" pitchFamily="18" charset="0"/>
              </a:rPr>
              <a:t>2.</a:t>
            </a:r>
            <a:r>
              <a:rPr lang="nl-NL" sz="2400" b="1" u="sng" dirty="0">
                <a:latin typeface="Times New Roman" panose="02020603050405020304" pitchFamily="18" charset="0"/>
                <a:cs typeface="Times New Roman" panose="02020603050405020304" pitchFamily="18" charset="0"/>
              </a:rPr>
              <a:t>Một số yếu tố của truyền thuyết</a:t>
            </a:r>
            <a:endParaRPr lang="en-US" sz="2400" u="sng"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Cốt truyện</a:t>
            </a:r>
            <a:r>
              <a:rPr lang="vi-VN" sz="2400" dirty="0">
                <a:latin typeface="Times New Roman" panose="02020603050405020304" pitchFamily="18" charset="0"/>
                <a:cs typeface="Times New Roman" panose="02020603050405020304" pitchFamily="18" charset="0"/>
              </a:rPr>
              <a:t>: Kể về cuộc đời và những chiến công của các nhân vật lịch sử, hoặc giải thích các phong tục, tập quán...</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tự</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kể</a:t>
            </a:r>
            <a:r>
              <a:rPr lang="vi-VN"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Nội dung thường gồm ba phần gắn với cuộc đời của nhân vật chính: hoàn cảnh xuất hiện và thân thế; chiến công phi thường; kết cục.</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Nhân vật chính</a:t>
            </a:r>
            <a:r>
              <a:rPr lang="vi-VN" sz="2400" dirty="0">
                <a:latin typeface="Times New Roman" panose="02020603050405020304" pitchFamily="18" charset="0"/>
                <a:cs typeface="Times New Roman" panose="02020603050405020304" pitchFamily="18" charset="0"/>
              </a:rPr>
              <a:t>: là những người anh hùng, người có tài năng xuất chúng, đại diện cho nhân dân....</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đọng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trọng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ngợi</a:t>
            </a:r>
            <a:r>
              <a:rPr lang="en-US" sz="2400" dirty="0">
                <a:latin typeface="Times New Roman" panose="02020603050405020304" pitchFamily="18" charset="0"/>
                <a:cs typeface="Times New Roman" panose="02020603050405020304" pitchFamily="18" charset="0"/>
              </a:rPr>
              <a:t> ca.</a:t>
            </a:r>
          </a:p>
          <a:p>
            <a:r>
              <a:rPr lang="en-US"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Yếu tố kì ảo</a:t>
            </a:r>
            <a:r>
              <a:rPr lang="vi-VN" sz="2400" dirty="0">
                <a:latin typeface="Times New Roman" panose="02020603050405020304" pitchFamily="18" charset="0"/>
                <a:cs typeface="Times New Roman" panose="02020603050405020304" pitchFamily="18" charset="0"/>
              </a:rPr>
              <a:t> (lạ và không có thật): xuất hiện đậm nét, nhằm tôn vinh, lí tưởng hóa nhân vật và chiến công của họ</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923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inVertical)">
                                      <p:cBhvr>
                                        <p:cTn id="32" dur="500"/>
                                        <p:tgtEl>
                                          <p:spTgt spid="5">
                                            <p:txEl>
                                              <p:pRg st="5" end="5"/>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barn(inVertical)">
                                      <p:cBhvr>
                                        <p:cTn id="35" dur="500"/>
                                        <p:tgtEl>
                                          <p:spTgt spid="5">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5">
                                            <p:txEl>
                                              <p:pRg st="7" end="7"/>
                                            </p:txEl>
                                          </p:spTgt>
                                        </p:tgtEl>
                                        <p:attrNameLst>
                                          <p:attrName>style.visibility</p:attrName>
                                        </p:attrNameLst>
                                      </p:cBhvr>
                                      <p:to>
                                        <p:strVal val="visible"/>
                                      </p:to>
                                    </p:set>
                                    <p:animEffect transition="in" filter="barn(inVertical)">
                                      <p:cBhvr>
                                        <p:cTn id="40" dur="500"/>
                                        <p:tgtEl>
                                          <p:spTgt spid="5">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Effect transition="in" filter="barn(inVertical)">
                                      <p:cBhvr>
                                        <p:cTn id="45" dur="500"/>
                                        <p:tgtEl>
                                          <p:spTgt spid="5">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5">
                                            <p:txEl>
                                              <p:pRg st="9" end="9"/>
                                            </p:txEl>
                                          </p:spTgt>
                                        </p:tgtEl>
                                        <p:attrNameLst>
                                          <p:attrName>style.visibility</p:attrName>
                                        </p:attrNameLst>
                                      </p:cBhvr>
                                      <p:to>
                                        <p:strVal val="visible"/>
                                      </p:to>
                                    </p:set>
                                    <p:animEffect transition="in" filter="barn(inVertical)">
                                      <p:cBhvr>
                                        <p:cTn id="50"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34258" y="527656"/>
            <a:ext cx="2499945" cy="461665"/>
          </a:xfrm>
          <a:prstGeom prst="rect">
            <a:avLst/>
          </a:prstGeom>
          <a:solidFill>
            <a:schemeClr val="accent2">
              <a:lumMod val="60000"/>
              <a:lumOff val="40000"/>
            </a:schemeClr>
          </a:solidFill>
        </p:spPr>
        <p:txBody>
          <a:bodyPr wrap="square" rtlCol="0">
            <a:spAutoFit/>
          </a:bodyPr>
          <a:lstStyle/>
          <a:p>
            <a:r>
              <a:rPr lang="en-US" sz="2400" b="1" dirty="0" err="1">
                <a:solidFill>
                  <a:srgbClr val="FF0000"/>
                </a:solidFill>
                <a:latin typeface="Times New Roman" pitchFamily="18" charset="0"/>
                <a:cs typeface="Times New Roman" pitchFamily="18" charset="0"/>
              </a:rPr>
              <a:t>Đánh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giặc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xong</a:t>
            </a:r>
            <a:endParaRPr lang="en-US" sz="2400" b="1" dirty="0">
              <a:solidFill>
                <a:srgbClr val="FF0000"/>
              </a:solidFill>
              <a:latin typeface="Times New Roman" pitchFamily="18" charset="0"/>
              <a:cs typeface="Times New Roman" pitchFamily="18" charset="0"/>
            </a:endParaRPr>
          </a:p>
        </p:txBody>
      </p:sp>
      <p:sp>
        <p:nvSpPr>
          <p:cNvPr id="5" name="TextBox 4"/>
          <p:cNvSpPr txBox="1"/>
          <p:nvPr/>
        </p:nvSpPr>
        <p:spPr>
          <a:xfrm>
            <a:off x="7199199" y="57"/>
            <a:ext cx="3446585" cy="1569660"/>
          </a:xfrm>
          <a:prstGeom prst="rect">
            <a:avLst/>
          </a:prstGeom>
          <a:solidFill>
            <a:srgbClr val="00B0F0"/>
          </a:solidFill>
        </p:spPr>
        <p:txBody>
          <a:bodyPr wrap="square" rtlCol="0">
            <a:spAutoFit/>
          </a:bodyPr>
          <a:lstStyle/>
          <a:p>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Lên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núi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cởi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giáp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bỏ</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lại</a:t>
            </a:r>
            <a:r>
              <a:rPr lang="en-US" sz="2400" dirty="0">
                <a:solidFill>
                  <a:prstClr val="black"/>
                </a:solidFill>
                <a:latin typeface="Times New Roman" pitchFamily="18" charset="0"/>
                <a:cs typeface="Times New Roman" pitchFamily="18" charset="0"/>
              </a:rPr>
              <a:t>.</a:t>
            </a:r>
          </a:p>
          <a:p>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Cả</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lẫn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ngựa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từ</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từ</a:t>
            </a:r>
            <a:r>
              <a:rPr lang="en-US" sz="2400" dirty="0">
                <a:solidFill>
                  <a:prstClr val="black"/>
                </a:solidFill>
                <a:latin typeface="Times New Roman" pitchFamily="18" charset="0"/>
                <a:cs typeface="Times New Roman" pitchFamily="18" charset="0"/>
              </a:rPr>
              <a:t> bay </a:t>
            </a:r>
            <a:r>
              <a:rPr lang="en-US" sz="2400" dirty="0" err="1">
                <a:solidFill>
                  <a:prstClr val="black"/>
                </a:solidFill>
                <a:latin typeface="Times New Roman" pitchFamily="18" charset="0"/>
                <a:cs typeface="Times New Roman" pitchFamily="18" charset="0"/>
              </a:rPr>
              <a:t>lên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rồi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biến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mất</a:t>
            </a:r>
            <a:r>
              <a:rPr lang="en-US" sz="2400" dirty="0">
                <a:solidFill>
                  <a:prstClr val="black"/>
                </a:solidFill>
                <a:latin typeface="Times New Roman" pitchFamily="18" charset="0"/>
                <a:cs typeface="Times New Roman" pitchFamily="18" charset="0"/>
              </a:rPr>
              <a:t>.</a:t>
            </a:r>
          </a:p>
        </p:txBody>
      </p:sp>
      <p:sp>
        <p:nvSpPr>
          <p:cNvPr id="6" name="Oval 5"/>
          <p:cNvSpPr/>
          <p:nvPr/>
        </p:nvSpPr>
        <p:spPr>
          <a:xfrm>
            <a:off x="4465085" y="1752718"/>
            <a:ext cx="2927839" cy="691661"/>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b="1" dirty="0">
                <a:solidFill>
                  <a:prstClr val="black"/>
                </a:solidFill>
                <a:latin typeface="Times New Roman" pitchFamily="18" charset="0"/>
                <a:cs typeface="Times New Roman" pitchFamily="18" charset="0"/>
              </a:rPr>
              <a:t>Ý </a:t>
            </a:r>
            <a:r>
              <a:rPr lang="en-US" sz="2400" b="1" dirty="0" err="1">
                <a:solidFill>
                  <a:prstClr val="black"/>
                </a:solidFill>
                <a:latin typeface="Times New Roman" pitchFamily="18" charset="0"/>
                <a:cs typeface="Times New Roman" pitchFamily="18" charset="0"/>
              </a:rPr>
              <a:t>nghĩa</a:t>
            </a:r>
            <a:r>
              <a:rPr lang="en-US" sz="2400" b="1" dirty="0">
                <a:solidFill>
                  <a:prstClr val="black"/>
                </a:solidFill>
                <a:latin typeface="Times New Roman" pitchFamily="18" charset="0"/>
                <a:cs typeface="Times New Roman" pitchFamily="18" charset="0"/>
              </a:rPr>
              <a:t> chi </a:t>
            </a:r>
            <a:r>
              <a:rPr lang="en-US" sz="2400" b="1" dirty="0" err="1">
                <a:solidFill>
                  <a:prstClr val="black"/>
                </a:solidFill>
                <a:latin typeface="Times New Roman" pitchFamily="18" charset="0"/>
                <a:cs typeface="Times New Roman" pitchFamily="18" charset="0"/>
              </a:rPr>
              <a:t>tiết</a:t>
            </a:r>
            <a:endParaRPr lang="en-US" sz="2400" b="1" dirty="0">
              <a:solidFill>
                <a:prstClr val="black"/>
              </a:solidFill>
              <a:latin typeface="Times New Roman" pitchFamily="18" charset="0"/>
              <a:cs typeface="Times New Roman" pitchFamily="18" charset="0"/>
            </a:endParaRPr>
          </a:p>
        </p:txBody>
      </p:sp>
      <p:sp>
        <p:nvSpPr>
          <p:cNvPr id="7" name="Rounded Rectangle 6"/>
          <p:cNvSpPr/>
          <p:nvPr/>
        </p:nvSpPr>
        <p:spPr>
          <a:xfrm>
            <a:off x="3990850" y="2667115"/>
            <a:ext cx="6677207" cy="3809999"/>
          </a:xfrm>
          <a:prstGeom prst="roundRect">
            <a:avLst/>
          </a:prstGeom>
          <a:solidFill>
            <a:schemeClr val="bg1"/>
          </a:solidFill>
        </p:spPr>
        <p:style>
          <a:lnRef idx="1">
            <a:schemeClr val="accent6"/>
          </a:lnRef>
          <a:fillRef idx="2">
            <a:schemeClr val="accent6"/>
          </a:fillRef>
          <a:effectRef idx="1">
            <a:schemeClr val="accent6"/>
          </a:effectRef>
          <a:fontRef idx="minor">
            <a:schemeClr val="dk1"/>
          </a:fontRef>
        </p:style>
        <p:txBody>
          <a:bodyPr rtlCol="0" anchor="ctr"/>
          <a:lstStyle/>
          <a:p>
            <a:pPr marL="285750" indent="-285750">
              <a:buFontTx/>
              <a:buChar char="-"/>
            </a:pPr>
            <a:r>
              <a:rPr lang="en-US" sz="2400" dirty="0" err="1">
                <a:solidFill>
                  <a:prstClr val="black"/>
                </a:solidFill>
                <a:latin typeface="Times New Roman" pitchFamily="18" charset="0"/>
                <a:cs typeface="Times New Roman" pitchFamily="18" charset="0"/>
              </a:rPr>
              <a:t>Gióng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đã</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bất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tử</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sống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mãi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cùng</a:t>
            </a:r>
            <a:r>
              <a:rPr lang="en-US" sz="2400" dirty="0">
                <a:solidFill>
                  <a:prstClr val="black"/>
                </a:solidFill>
                <a:latin typeface="Times New Roman" pitchFamily="18" charset="0"/>
                <a:cs typeface="Times New Roman" pitchFamily="18" charset="0"/>
              </a:rPr>
              <a:t> non </a:t>
            </a:r>
            <a:r>
              <a:rPr lang="en-US" sz="2400" dirty="0" err="1">
                <a:solidFill>
                  <a:prstClr val="black"/>
                </a:solidFill>
                <a:latin typeface="Times New Roman" pitchFamily="18" charset="0"/>
                <a:cs typeface="Times New Roman" pitchFamily="18" charset="0"/>
              </a:rPr>
              <a:t>sông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sống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trọn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vẹn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trong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niềm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biết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ơn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ngưỡng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a:t>
            </a:r>
          </a:p>
          <a:p>
            <a:pPr marL="285750" indent="-285750" algn="just">
              <a:buFontTx/>
              <a:buChar char="-"/>
            </a:pPr>
            <a:r>
              <a:rPr lang="en-US" sz="2400" dirty="0" err="1">
                <a:solidFill>
                  <a:prstClr val="black"/>
                </a:solidFill>
                <a:latin typeface="Times New Roman" pitchFamily="18" charset="0"/>
                <a:cs typeface="Times New Roman" pitchFamily="18" charset="0"/>
              </a:rPr>
              <a:t>Gióng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ảnh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anh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hùng</a:t>
            </a:r>
            <a:r>
              <a:rPr lang="en-US" sz="2400" dirty="0">
                <a:solidFill>
                  <a:prstClr val="black"/>
                </a:solidFill>
                <a:latin typeface="Times New Roman" pitchFamily="18" charset="0"/>
                <a:cs typeface="Times New Roman" pitchFamily="18" charset="0"/>
              </a:rPr>
              <a:t> do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được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nuôi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dạy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giờ</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đây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vì</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chiến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đấu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Họ</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màng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danh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lợi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phú</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đòi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hỏi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phải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được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đáp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đền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lao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Chiến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tranh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kết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thúc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những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người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dị</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ấy</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trở</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với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cuộc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sống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thường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thầm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lặng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dị</a:t>
            </a:r>
            <a:r>
              <a:rPr lang="en-US" sz="2400" dirty="0">
                <a:solidFill>
                  <a:prstClr val="black"/>
                </a:solidFill>
                <a:latin typeface="Times New Roman" pitchFamily="18" charset="0"/>
                <a:cs typeface="Times New Roman" pitchFamily="18" charset="0"/>
              </a:rPr>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447915"/>
            <a:ext cx="2014538" cy="3441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976256" y="175961"/>
            <a:ext cx="2458000" cy="104335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black"/>
                </a:solidFill>
                <a:latin typeface="Times New Roman" pitchFamily="18" charset="0"/>
                <a:cs typeface="Times New Roman" pitchFamily="18" charset="0"/>
              </a:rPr>
              <a:t>SỰ HOÁ THÂN CỦA GIÓNG</a:t>
            </a:r>
          </a:p>
        </p:txBody>
      </p:sp>
    </p:spTree>
    <p:extLst>
      <p:ext uri="{BB962C8B-B14F-4D97-AF65-F5344CB8AC3E}">
        <p14:creationId xmlns:p14="http://schemas.microsoft.com/office/powerpoint/2010/main" val="303701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1856935" y="123828"/>
            <a:ext cx="8001000" cy="533383"/>
          </a:xfrm>
          <a:prstGeom prst="plaqu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err="1">
                <a:solidFill>
                  <a:srgbClr val="FF0000"/>
                </a:solidFill>
                <a:latin typeface="Times New Roman" pitchFamily="18" charset="0"/>
                <a:cs typeface="Times New Roman" pitchFamily="18" charset="0"/>
              </a:rPr>
              <a:t>Tiết</a:t>
            </a:r>
            <a:r>
              <a:rPr lang="en-US" sz="3600" b="1" u="sng" dirty="0">
                <a:solidFill>
                  <a:srgbClr val="FF0000"/>
                </a:solidFill>
                <a:latin typeface="Times New Roman" pitchFamily="18" charset="0"/>
                <a:cs typeface="Times New Roman" pitchFamily="18" charset="0"/>
              </a:rPr>
              <a:t> 73,74, 75</a:t>
            </a:r>
            <a:r>
              <a:rPr lang="en-US" sz="3600" b="1" dirty="0">
                <a:solidFill>
                  <a:srgbClr val="FF0000"/>
                </a:solidFill>
                <a:latin typeface="Times New Roman" pitchFamily="18" charset="0"/>
                <a:cs typeface="Times New Roman" pitchFamily="18" charset="0"/>
              </a:rPr>
              <a:t>:Văn </a:t>
            </a:r>
            <a:r>
              <a:rPr lang="en-US" sz="3600" b="1" dirty="0" err="1">
                <a:solidFill>
                  <a:srgbClr val="FF0000"/>
                </a:solidFill>
                <a:latin typeface="Times New Roman" pitchFamily="18" charset="0"/>
                <a:cs typeface="Times New Roman" pitchFamily="18" charset="0"/>
              </a:rPr>
              <a:t>bản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Gióng</a:t>
            </a:r>
            <a:r>
              <a:rPr lang="en-US" sz="3600" b="1" dirty="0">
                <a:solidFill>
                  <a:srgbClr val="FF0000"/>
                </a:solidFill>
                <a:latin typeface="Times New Roman" pitchFamily="18" charset="0"/>
                <a:cs typeface="Times New Roman" pitchFamily="18" charset="0"/>
              </a:rPr>
              <a:t>  </a:t>
            </a:r>
            <a:endParaRPr lang="en-US" sz="3600" dirty="0">
              <a:solidFill>
                <a:srgbClr val="FF0000"/>
              </a:solidFill>
              <a:latin typeface="Times New Roman" pitchFamily="18" charset="0"/>
              <a:cs typeface="Times New Roman" pitchFamily="18" charset="0"/>
            </a:endParaRPr>
          </a:p>
        </p:txBody>
      </p:sp>
      <p:sp>
        <p:nvSpPr>
          <p:cNvPr id="3" name="Rectangle 2"/>
          <p:cNvSpPr/>
          <p:nvPr/>
        </p:nvSpPr>
        <p:spPr>
          <a:xfrm>
            <a:off x="1588083" y="1355390"/>
            <a:ext cx="9079917" cy="4387868"/>
          </a:xfrm>
          <a:prstGeom prst="rect">
            <a:avLst/>
          </a:prstGeom>
        </p:spPr>
        <p:txBody>
          <a:bodyPr wrap="square">
            <a:spAutoFit/>
          </a:bodyPr>
          <a:lstStyle/>
          <a:p>
            <a:pPr algn="just">
              <a:lnSpc>
                <a:spcPct val="115000"/>
              </a:lnSpc>
              <a:spcAft>
                <a:spcPts val="1000"/>
              </a:spcAft>
            </a:pPr>
            <a:r>
              <a:rPr lang="nl-NL" sz="2400" dirty="0">
                <a:latin typeface="Times New Roman"/>
                <a:ea typeface="Times New Roman"/>
                <a:cs typeface="Times New Roman"/>
              </a:rPr>
              <a:t>+ phi thẳng đến nơi có giặc</a:t>
            </a:r>
            <a:endParaRPr lang="en-US" sz="2400" dirty="0">
              <a:latin typeface="Times New Roman"/>
              <a:ea typeface="Calibri"/>
              <a:cs typeface="Times New Roman"/>
            </a:endParaRPr>
          </a:p>
          <a:p>
            <a:pPr algn="just">
              <a:lnSpc>
                <a:spcPct val="115000"/>
              </a:lnSpc>
              <a:spcAft>
                <a:spcPts val="1000"/>
              </a:spcAft>
            </a:pPr>
            <a:r>
              <a:rPr lang="nl-NL" sz="2400" dirty="0">
                <a:latin typeface="Times New Roman"/>
                <a:ea typeface="Times New Roman"/>
                <a:cs typeface="Times New Roman"/>
              </a:rPr>
              <a:t>+ Đón đầu, giết hết lớp này đến lớp khác</a:t>
            </a:r>
            <a:endParaRPr lang="en-US" sz="2400" dirty="0">
              <a:latin typeface="Times New Roman"/>
              <a:ea typeface="Calibri"/>
              <a:cs typeface="Times New Roman"/>
            </a:endParaRPr>
          </a:p>
          <a:p>
            <a:pPr algn="just">
              <a:lnSpc>
                <a:spcPct val="115000"/>
              </a:lnSpc>
              <a:spcAft>
                <a:spcPts val="1000"/>
              </a:spcAft>
            </a:pPr>
            <a:r>
              <a:rPr lang="nl-NL" sz="2400" dirty="0">
                <a:latin typeface="Times New Roman"/>
                <a:ea typeface="Times New Roman"/>
                <a:cs typeface="Times New Roman"/>
                <a:sym typeface="Wingdings"/>
              </a:rPr>
              <a:t></a:t>
            </a:r>
            <a:r>
              <a:rPr lang="nl-NL" sz="2400" dirty="0">
                <a:latin typeface="Times New Roman"/>
                <a:ea typeface="Times New Roman"/>
                <a:cs typeface="Times New Roman"/>
              </a:rPr>
              <a:t> Sự oai phong, lẫm liệt, sức mạnh không thể địch nổi của tráng sĩ</a:t>
            </a:r>
            <a:endParaRPr lang="en-US" sz="2400" dirty="0">
              <a:latin typeface="Times New Roman"/>
              <a:ea typeface="Calibri"/>
              <a:cs typeface="Times New Roman"/>
            </a:endParaRPr>
          </a:p>
          <a:p>
            <a:pPr marL="342900" indent="-342900" algn="just">
              <a:lnSpc>
                <a:spcPct val="115000"/>
              </a:lnSpc>
              <a:spcAft>
                <a:spcPts val="1000"/>
              </a:spcAft>
              <a:buFontTx/>
              <a:buChar char="-"/>
            </a:pPr>
            <a:r>
              <a:rPr lang="nl-NL" sz="2400" dirty="0">
                <a:latin typeface="Times New Roman"/>
                <a:ea typeface="Times New Roman"/>
                <a:cs typeface="Times New Roman"/>
              </a:rPr>
              <a:t>Khi roi sắt gẫy, tráng sĩ nhổi bụi tre quật vào giặc</a:t>
            </a:r>
          </a:p>
          <a:p>
            <a:pPr algn="just">
              <a:lnSpc>
                <a:spcPct val="115000"/>
              </a:lnSpc>
              <a:spcAft>
                <a:spcPts val="1000"/>
              </a:spcAft>
            </a:pPr>
            <a:r>
              <a:rPr lang="en-US" sz="2400" b="1" dirty="0">
                <a:latin typeface="Times New Roman"/>
                <a:ea typeface="Calibri"/>
                <a:cs typeface="Times New Roman"/>
              </a:rPr>
              <a:t>4. </a:t>
            </a:r>
            <a:r>
              <a:rPr lang="en-US" sz="2400" b="1" u="sng" dirty="0" err="1">
                <a:latin typeface="Times New Roman"/>
                <a:ea typeface="Calibri"/>
                <a:cs typeface="Times New Roman"/>
              </a:rPr>
              <a:t>Gióng</a:t>
            </a:r>
            <a:r>
              <a:rPr lang="en-US" sz="2400" b="1" u="sng" dirty="0">
                <a:latin typeface="Times New Roman"/>
                <a:ea typeface="Calibri"/>
                <a:cs typeface="Times New Roman"/>
              </a:rPr>
              <a:t> </a:t>
            </a:r>
            <a:r>
              <a:rPr lang="en-US" sz="2400" b="1" u="sng" dirty="0" err="1">
                <a:latin typeface="Times New Roman"/>
                <a:ea typeface="Calibri"/>
                <a:cs typeface="Times New Roman"/>
              </a:rPr>
              <a:t>về</a:t>
            </a:r>
            <a:r>
              <a:rPr lang="en-US" sz="2400" b="1" u="sng" dirty="0">
                <a:latin typeface="Times New Roman"/>
                <a:ea typeface="Calibri"/>
                <a:cs typeface="Times New Roman"/>
              </a:rPr>
              <a:t> </a:t>
            </a:r>
            <a:r>
              <a:rPr lang="en-US" sz="2400" b="1" u="sng" dirty="0" err="1">
                <a:latin typeface="Times New Roman"/>
                <a:ea typeface="Calibri"/>
                <a:cs typeface="Times New Roman"/>
              </a:rPr>
              <a:t>trời</a:t>
            </a:r>
            <a:endParaRPr lang="en-US" sz="2400" b="1" u="sng" dirty="0">
              <a:latin typeface="Times New Roman"/>
              <a:ea typeface="Calibri"/>
              <a:cs typeface="Times New Roman"/>
            </a:endParaRPr>
          </a:p>
          <a:p>
            <a:pPr marL="342900" indent="-342900" algn="just">
              <a:lnSpc>
                <a:spcPct val="115000"/>
              </a:lnSpc>
              <a:spcAft>
                <a:spcPts val="1000"/>
              </a:spcAft>
              <a:buFontTx/>
              <a:buChar char="-"/>
            </a:pPr>
            <a:r>
              <a:rPr lang="fr-FR" sz="2400" dirty="0" err="1">
                <a:solidFill>
                  <a:srgbClr val="000000"/>
                </a:solidFill>
                <a:latin typeface="Times New Roman"/>
                <a:ea typeface="Times New Roman"/>
                <a:cs typeface="Times New Roman"/>
              </a:rPr>
              <a:t>Giặc</a:t>
            </a:r>
            <a:r>
              <a:rPr lang="fr-FR" sz="2400" dirty="0">
                <a:solidFill>
                  <a:srgbClr val="000000"/>
                </a:solidFill>
                <a:latin typeface="Times New Roman"/>
                <a:ea typeface="Times New Roman"/>
                <a:cs typeface="Times New Roman"/>
              </a:rPr>
              <a:t> tan, </a:t>
            </a:r>
            <a:r>
              <a:rPr lang="fr-FR" sz="2400" dirty="0" err="1">
                <a:solidFill>
                  <a:srgbClr val="000000"/>
                </a:solidFill>
                <a:latin typeface="Times New Roman"/>
                <a:ea typeface="Times New Roman"/>
                <a:cs typeface="Times New Roman"/>
              </a:rPr>
              <a:t>Gióng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cưỡi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ngựa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bay</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về</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trời</a:t>
            </a:r>
            <a:r>
              <a:rPr lang="fr-FR" sz="2400" dirty="0">
                <a:solidFill>
                  <a:srgbClr val="000000"/>
                </a:solidFill>
                <a:latin typeface="Times New Roman"/>
                <a:ea typeface="Times New Roman"/>
                <a:cs typeface="Times New Roman"/>
              </a:rPr>
              <a:t>.</a:t>
            </a:r>
            <a:r>
              <a:rPr lang="vi-VN" sz="2400" dirty="0">
                <a:solidFill>
                  <a:srgbClr val="000000"/>
                </a:solidFill>
                <a:latin typeface="Times New Roman"/>
                <a:ea typeface="Times New Roman"/>
                <a:cs typeface="Times New Roman"/>
              </a:rPr>
              <a:t> </a:t>
            </a:r>
            <a:endParaRPr lang="en-US" sz="2400" dirty="0">
              <a:solidFill>
                <a:srgbClr val="000000"/>
              </a:solidFill>
              <a:latin typeface="Times New Roman"/>
              <a:ea typeface="Times New Roman"/>
              <a:cs typeface="Times New Roman"/>
            </a:endParaRPr>
          </a:p>
          <a:p>
            <a:pPr marL="342900" indent="-342900" algn="just">
              <a:lnSpc>
                <a:spcPct val="115000"/>
              </a:lnSpc>
              <a:spcAft>
                <a:spcPts val="1000"/>
              </a:spcAft>
              <a:buFontTx/>
              <a:buChar char="-"/>
            </a:pPr>
            <a:r>
              <a:rPr lang="vi-VN" sz="2400" dirty="0">
                <a:solidFill>
                  <a:srgbClr val="000000"/>
                </a:solidFill>
                <a:latin typeface="Times New Roman"/>
                <a:ea typeface="Times New Roman"/>
                <a:cs typeface="Times New Roman"/>
              </a:rPr>
              <a:t>Là người có công đánh giặc. Không màng danh lợi</a:t>
            </a:r>
          </a:p>
          <a:p>
            <a:pPr algn="just">
              <a:lnSpc>
                <a:spcPct val="115000"/>
              </a:lnSpc>
              <a:spcAft>
                <a:spcPts val="1000"/>
              </a:spcAft>
            </a:pPr>
            <a:r>
              <a:rPr lang="vi-VN" sz="2400" dirty="0">
                <a:solidFill>
                  <a:srgbClr val="000000"/>
                </a:solidFill>
                <a:latin typeface="Times New Roman"/>
                <a:ea typeface="Times New Roman"/>
                <a:cs typeface="Times New Roman"/>
              </a:rPr>
              <a:t>- </a:t>
            </a:r>
            <a:r>
              <a:rPr lang="vi-VN" sz="2400" dirty="0">
                <a:latin typeface="Times New Roman"/>
                <a:ea typeface="Times New Roman"/>
                <a:cs typeface="Times New Roman"/>
              </a:rPr>
              <a:t>Bất tử trong lòng dân tộc. </a:t>
            </a:r>
            <a:endParaRPr lang="fr-FR" sz="2400" dirty="0">
              <a:latin typeface="Times New Roman"/>
              <a:ea typeface="Times New Roman"/>
              <a:cs typeface="Times New Roman"/>
            </a:endParaRPr>
          </a:p>
        </p:txBody>
      </p:sp>
      <p:pic>
        <p:nvPicPr>
          <p:cNvPr id="8" name="Picture 17" descr="Picture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8171396">
            <a:off x="7291198" y="1421126"/>
            <a:ext cx="593725" cy="62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577196" y="893726"/>
            <a:ext cx="3668825" cy="461665"/>
          </a:xfrm>
          <a:prstGeom prst="rect">
            <a:avLst/>
          </a:prstGeom>
        </p:spPr>
        <p:txBody>
          <a:bodyPr wrap="none">
            <a:spAutoFit/>
          </a:bodyPr>
          <a:lstStyle/>
          <a:p>
            <a:r>
              <a:rPr lang="en-US" sz="2400" b="1" dirty="0">
                <a:latin typeface="Times New Roman" panose="02020603050405020304" pitchFamily="18" charset="0"/>
                <a:ea typeface="Calibri" panose="020F0502020204030204" pitchFamily="34" charset="0"/>
              </a:rPr>
              <a:t>3. </a:t>
            </a:r>
            <a:r>
              <a:rPr lang="en-US" sz="2400" b="1" u="sng" dirty="0" err="1">
                <a:latin typeface="Times New Roman" panose="02020603050405020304" pitchFamily="18" charset="0"/>
                <a:ea typeface="Calibri" panose="020F0502020204030204" pitchFamily="34" charset="0"/>
              </a:rPr>
              <a:t>Thánh</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Gióng</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đánh</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giặc</a:t>
            </a:r>
            <a:r>
              <a:rPr lang="en-US" sz="2400" b="1" u="sng" dirty="0">
                <a:latin typeface="Times New Roman" panose="02020603050405020304" pitchFamily="18" charset="0"/>
                <a:ea typeface="Calibri" panose="020F0502020204030204" pitchFamily="34" charset="0"/>
              </a:rPr>
              <a:t> </a:t>
            </a:r>
            <a:endParaRPr lang="en-US" sz="3200" u="sng" dirty="0"/>
          </a:p>
        </p:txBody>
      </p:sp>
      <p:sp>
        <p:nvSpPr>
          <p:cNvPr id="10" name="Rectangle 9"/>
          <p:cNvSpPr/>
          <p:nvPr/>
        </p:nvSpPr>
        <p:spPr>
          <a:xfrm>
            <a:off x="1588082" y="5717772"/>
            <a:ext cx="5848076" cy="483017"/>
          </a:xfrm>
          <a:prstGeom prst="rect">
            <a:avLst/>
          </a:prstGeom>
        </p:spPr>
        <p:txBody>
          <a:bodyPr wrap="none">
            <a:spAutoFit/>
          </a:bodyPr>
          <a:lstStyle/>
          <a:p>
            <a:pPr algn="just">
              <a:lnSpc>
                <a:spcPct val="115000"/>
              </a:lnSpc>
            </a:pPr>
            <a:r>
              <a:rPr lang="en-US" sz="2400" b="1" i="1" dirty="0">
                <a:latin typeface="Times New Roman" panose="02020603050405020304" pitchFamily="18" charset="0"/>
                <a:ea typeface="Calibri" panose="020F0502020204030204" pitchFamily="34" charset="0"/>
              </a:rPr>
              <a:t>5. </a:t>
            </a:r>
            <a:r>
              <a:rPr lang="en-US" sz="2400" b="1" i="1" u="sng" dirty="0" err="1">
                <a:latin typeface="Times New Roman" panose="02020603050405020304" pitchFamily="18" charset="0"/>
                <a:ea typeface="Calibri" panose="020F0502020204030204" pitchFamily="34" charset="0"/>
              </a:rPr>
              <a:t>Những</a:t>
            </a:r>
            <a:r>
              <a:rPr lang="en-US" sz="2400" b="1" i="1" u="sng" dirty="0">
                <a:latin typeface="Times New Roman" panose="02020603050405020304" pitchFamily="18" charset="0"/>
                <a:ea typeface="Calibri" panose="020F0502020204030204" pitchFamily="34" charset="0"/>
              </a:rPr>
              <a:t> chi </a:t>
            </a:r>
            <a:r>
              <a:rPr lang="en-US" sz="2400" b="1" i="1" u="sng" dirty="0" err="1">
                <a:latin typeface="Times New Roman" panose="02020603050405020304" pitchFamily="18" charset="0"/>
                <a:ea typeface="Calibri" panose="020F0502020204030204" pitchFamily="34" charset="0"/>
              </a:rPr>
              <a:t>tiết</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dấu</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vết</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còn</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lại</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của</a:t>
            </a:r>
            <a:r>
              <a:rPr lang="en-US" sz="2400" b="1" i="1" u="sng" dirty="0">
                <a:latin typeface="Times New Roman" panose="02020603050405020304" pitchFamily="18" charset="0"/>
                <a:ea typeface="Calibri" panose="020F0502020204030204" pitchFamily="34" charset="0"/>
              </a:rPr>
              <a:t> </a:t>
            </a:r>
            <a:r>
              <a:rPr lang="en-US" sz="2400" b="1" i="1" u="sng" dirty="0" err="1">
                <a:latin typeface="Times New Roman" panose="02020603050405020304" pitchFamily="18" charset="0"/>
                <a:ea typeface="Calibri" panose="020F0502020204030204" pitchFamily="34" charset="0"/>
              </a:rPr>
              <a:t>Gióng</a:t>
            </a:r>
            <a:endParaRPr lang="en-US" sz="2400" i="1" u="sng"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032274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28446" y="0"/>
            <a:ext cx="3323492" cy="2095500"/>
          </a:xfrm>
          <a:prstGeom prst="rect">
            <a:avLst/>
          </a:prstGeom>
        </p:spPr>
      </p:pic>
      <p:pic>
        <p:nvPicPr>
          <p:cNvPr id="3" name="Picture 2"/>
          <p:cNvPicPr>
            <a:picLocks noChangeAspect="1"/>
          </p:cNvPicPr>
          <p:nvPr/>
        </p:nvPicPr>
        <p:blipFill>
          <a:blip r:embed="rId3"/>
          <a:stretch>
            <a:fillRect/>
          </a:stretch>
        </p:blipFill>
        <p:spPr>
          <a:xfrm>
            <a:off x="1831734" y="2244969"/>
            <a:ext cx="3235569" cy="2095500"/>
          </a:xfrm>
          <a:prstGeom prst="rect">
            <a:avLst/>
          </a:prstGeom>
        </p:spPr>
      </p:pic>
      <p:pic>
        <p:nvPicPr>
          <p:cNvPr id="1026" name="Picture 2" descr="http://suckhoemoitruong.com.vn/Images/image/1A/T5/16-05-2017/dau-chan-ngua-sat-thanh-giong-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1787" y="0"/>
            <a:ext cx="5125915" cy="282526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big213711826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1734" y="4490020"/>
            <a:ext cx="3235569" cy="2368061"/>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ular Callout 3"/>
          <p:cNvSpPr/>
          <p:nvPr/>
        </p:nvSpPr>
        <p:spPr>
          <a:xfrm>
            <a:off x="5383864" y="3203412"/>
            <a:ext cx="4932485" cy="227427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Những</a:t>
            </a:r>
            <a:r>
              <a:rPr lang="en-US" sz="3200" b="1" dirty="0">
                <a:solidFill>
                  <a:srgbClr val="FFFF00"/>
                </a:solidFill>
                <a:latin typeface="Times New Roman" pitchFamily="18" charset="0"/>
                <a:cs typeface="Times New Roman" pitchFamily="18" charset="0"/>
              </a:rPr>
              <a:t> chi </a:t>
            </a:r>
            <a:r>
              <a:rPr lang="en-US" sz="3200" b="1" dirty="0" err="1">
                <a:solidFill>
                  <a:srgbClr val="FFFF00"/>
                </a:solidFill>
                <a:latin typeface="Times New Roman" pitchFamily="18" charset="0"/>
                <a:cs typeface="Times New Roman" pitchFamily="18" charset="0"/>
              </a:rPr>
              <a:t>tiết</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dấu</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vết</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còn</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lại</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của</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Gióng</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có</a:t>
            </a:r>
            <a:r>
              <a:rPr lang="en-US" sz="3200" b="1" dirty="0">
                <a:solidFill>
                  <a:srgbClr val="FFFF00"/>
                </a:solidFill>
                <a:latin typeface="Times New Roman" pitchFamily="18" charset="0"/>
                <a:cs typeface="Times New Roman" pitchFamily="18" charset="0"/>
              </a:rPr>
              <a:t> ý </a:t>
            </a:r>
            <a:r>
              <a:rPr lang="en-US" sz="3200" b="1" dirty="0" err="1">
                <a:solidFill>
                  <a:srgbClr val="FFFF00"/>
                </a:solidFill>
                <a:latin typeface="Times New Roman" pitchFamily="18" charset="0"/>
                <a:cs typeface="Times New Roman" pitchFamily="18" charset="0"/>
              </a:rPr>
              <a:t>nghĩa</a:t>
            </a:r>
            <a:r>
              <a:rPr lang="en-US" sz="3200" b="1" dirty="0">
                <a:solidFill>
                  <a:srgbClr val="FFFF00"/>
                </a:solidFill>
                <a:latin typeface="Times New Roman" pitchFamily="18" charset="0"/>
                <a:cs typeface="Times New Roman" pitchFamily="18" charset="0"/>
              </a:rPr>
              <a:t> </a:t>
            </a:r>
            <a:r>
              <a:rPr lang="en-US" sz="3200" b="1" dirty="0" err="1">
                <a:solidFill>
                  <a:srgbClr val="FFFF00"/>
                </a:solidFill>
                <a:latin typeface="Times New Roman" pitchFamily="18" charset="0"/>
                <a:cs typeface="Times New Roman" pitchFamily="18" charset="0"/>
              </a:rPr>
              <a:t>gì</a:t>
            </a:r>
            <a:r>
              <a:rPr lang="en-US" sz="3200" b="1" dirty="0">
                <a:solidFill>
                  <a:srgbClr val="FFFF00"/>
                </a:solidFill>
                <a:latin typeface="Times New Roman" pitchFamily="18" charset="0"/>
                <a:cs typeface="Times New Roman" pitchFamily="18" charset="0"/>
              </a:rPr>
              <a:t>?</a:t>
            </a:r>
          </a:p>
        </p:txBody>
      </p:sp>
    </p:spTree>
    <p:extLst>
      <p:ext uri="{BB962C8B-B14F-4D97-AF65-F5344CB8AC3E}">
        <p14:creationId xmlns:p14="http://schemas.microsoft.com/office/powerpoint/2010/main" val="19396845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 calcmode="lin" valueType="num">
                                      <p:cBhvr additive="base">
                                        <p:cTn id="31" dur="500" fill="hold"/>
                                        <p:tgtEl>
                                          <p:spTgt spid="1027"/>
                                        </p:tgtEl>
                                        <p:attrNameLst>
                                          <p:attrName>ppt_x</p:attrName>
                                        </p:attrNameLst>
                                      </p:cBhvr>
                                      <p:tavLst>
                                        <p:tav tm="0">
                                          <p:val>
                                            <p:strVal val="#ppt_x"/>
                                          </p:val>
                                        </p:tav>
                                        <p:tav tm="100000">
                                          <p:val>
                                            <p:strVal val="#ppt_x"/>
                                          </p:val>
                                        </p:tav>
                                      </p:tavLst>
                                    </p:anim>
                                    <p:anim calcmode="lin" valueType="num">
                                      <p:cBhvr additive="base">
                                        <p:cTn id="3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28446" y="0"/>
            <a:ext cx="3323492" cy="2095500"/>
          </a:xfrm>
          <a:prstGeom prst="rect">
            <a:avLst/>
          </a:prstGeom>
        </p:spPr>
      </p:pic>
      <p:pic>
        <p:nvPicPr>
          <p:cNvPr id="3" name="Picture 2"/>
          <p:cNvPicPr>
            <a:picLocks noChangeAspect="1"/>
          </p:cNvPicPr>
          <p:nvPr/>
        </p:nvPicPr>
        <p:blipFill>
          <a:blip r:embed="rId3"/>
          <a:stretch>
            <a:fillRect/>
          </a:stretch>
        </p:blipFill>
        <p:spPr>
          <a:xfrm>
            <a:off x="1831734" y="2244969"/>
            <a:ext cx="3235569" cy="2095500"/>
          </a:xfrm>
          <a:prstGeom prst="rect">
            <a:avLst/>
          </a:prstGeom>
        </p:spPr>
      </p:pic>
      <p:pic>
        <p:nvPicPr>
          <p:cNvPr id="1026" name="Picture 2" descr="http://suckhoemoitruong.com.vn/Images/image/1A/T5/16-05-2017/dau-chan-ngua-sat-thanh-giong-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1768" y="0"/>
            <a:ext cx="5125915" cy="282526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big213711826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1734" y="4489982"/>
            <a:ext cx="3235569" cy="2368061"/>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ular Callout 3"/>
          <p:cNvSpPr/>
          <p:nvPr/>
        </p:nvSpPr>
        <p:spPr>
          <a:xfrm>
            <a:off x="5383824" y="3203334"/>
            <a:ext cx="5213838" cy="2470638"/>
          </a:xfrm>
          <a:prstGeom prst="wedgeRoundRectCallou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prstClr val="black"/>
                </a:solidFill>
                <a:latin typeface="Times New Roman" pitchFamily="18" charset="0"/>
                <a:cs typeface="Times New Roman" pitchFamily="18" charset="0"/>
              </a:rPr>
              <a:t>Quan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niệm</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thái</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độ</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của</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nhân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Sự</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biết</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ơn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trân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trọng</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đối</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với</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người</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anh</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hùng</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dân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tộc</a:t>
            </a:r>
            <a:endParaRPr lang="en-US" sz="2800" b="1" dirty="0">
              <a:solidFill>
                <a:prstClr val="black"/>
              </a:solidFill>
              <a:latin typeface="Times New Roman" pitchFamily="18" charset="0"/>
              <a:cs typeface="Times New Roman" pitchFamily="18" charset="0"/>
            </a:endParaRPr>
          </a:p>
          <a:p>
            <a:r>
              <a:rPr lang="en-US" sz="2800" b="1" dirty="0">
                <a:solidFill>
                  <a:prstClr val="black"/>
                </a:solidFill>
                <a:latin typeface="Times New Roman" pitchFamily="18" charset="0"/>
                <a:cs typeface="Times New Roman" pitchFamily="18" charset="0"/>
              </a:rPr>
              <a:t>&gt; </a:t>
            </a:r>
            <a:r>
              <a:rPr lang="en-US" sz="2800" b="1" dirty="0" err="1">
                <a:solidFill>
                  <a:prstClr val="black"/>
                </a:solidFill>
                <a:latin typeface="Times New Roman" pitchFamily="18" charset="0"/>
                <a:cs typeface="Times New Roman" pitchFamily="18" charset="0"/>
              </a:rPr>
              <a:t>Sức</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sống</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của</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truyền</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thuyết</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Thánh</a:t>
            </a:r>
            <a:r>
              <a:rPr lang="en-US" sz="2800" b="1" dirty="0">
                <a:solidFill>
                  <a:prstClr val="black"/>
                </a:solidFill>
                <a:latin typeface="Times New Roman" pitchFamily="18" charset="0"/>
                <a:cs typeface="Times New Roman" pitchFamily="18" charset="0"/>
              </a:rPr>
              <a:t> </a:t>
            </a:r>
            <a:r>
              <a:rPr lang="en-US" sz="2800" b="1" dirty="0" err="1">
                <a:solidFill>
                  <a:prstClr val="black"/>
                </a:solidFill>
                <a:latin typeface="Times New Roman" pitchFamily="18" charset="0"/>
                <a:cs typeface="Times New Roman" pitchFamily="18" charset="0"/>
              </a:rPr>
              <a:t>Gióng</a:t>
            </a:r>
            <a:r>
              <a:rPr lang="en-US" sz="2800" b="1" dirty="0">
                <a:solidFill>
                  <a:prstClr val="black"/>
                </a:solidFill>
                <a:latin typeface="Times New Roman" pitchFamily="18" charset="0"/>
                <a:cs typeface="Times New Roman" pitchFamily="18" charset="0"/>
              </a:rPr>
              <a:t>.</a:t>
            </a:r>
          </a:p>
        </p:txBody>
      </p:sp>
    </p:spTree>
    <p:extLst>
      <p:ext uri="{BB962C8B-B14F-4D97-AF65-F5344CB8AC3E}">
        <p14:creationId xmlns:p14="http://schemas.microsoft.com/office/powerpoint/2010/main" val="68859975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1885070" y="267160"/>
            <a:ext cx="8342141" cy="533383"/>
          </a:xfrm>
          <a:prstGeom prst="plaqu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err="1">
                <a:solidFill>
                  <a:srgbClr val="FF0000"/>
                </a:solidFill>
                <a:latin typeface="Times New Roman" pitchFamily="18" charset="0"/>
                <a:cs typeface="Times New Roman" pitchFamily="18" charset="0"/>
              </a:rPr>
              <a:t>Tiết</a:t>
            </a:r>
            <a:r>
              <a:rPr lang="en-US" sz="3600" b="1" u="sng" dirty="0">
                <a:solidFill>
                  <a:srgbClr val="FF0000"/>
                </a:solidFill>
                <a:latin typeface="Times New Roman" pitchFamily="18" charset="0"/>
                <a:cs typeface="Times New Roman" pitchFamily="18" charset="0"/>
              </a:rPr>
              <a:t> 73,74,75</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bản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Gióng</a:t>
            </a:r>
            <a:r>
              <a:rPr lang="en-US" sz="3600" b="1" dirty="0">
                <a:solidFill>
                  <a:srgbClr val="FF0000"/>
                </a:solidFill>
                <a:latin typeface="Times New Roman" pitchFamily="18" charset="0"/>
                <a:cs typeface="Times New Roman" pitchFamily="18" charset="0"/>
              </a:rPr>
              <a:t>  </a:t>
            </a:r>
            <a:endParaRPr lang="en-US" sz="3600" dirty="0">
              <a:solidFill>
                <a:srgbClr val="FF0000"/>
              </a:solidFill>
              <a:latin typeface="Times New Roman" pitchFamily="18" charset="0"/>
              <a:cs typeface="Times New Roman" pitchFamily="18" charset="0"/>
            </a:endParaRPr>
          </a:p>
        </p:txBody>
      </p:sp>
      <p:sp>
        <p:nvSpPr>
          <p:cNvPr id="5" name="Rectangle 4"/>
          <p:cNvSpPr/>
          <p:nvPr/>
        </p:nvSpPr>
        <p:spPr>
          <a:xfrm>
            <a:off x="1561515" y="1565889"/>
            <a:ext cx="9106486" cy="4259628"/>
          </a:xfrm>
          <a:prstGeom prst="rect">
            <a:avLst/>
          </a:prstGeom>
        </p:spPr>
        <p:txBody>
          <a:bodyPr wrap="square">
            <a:spAutoFit/>
          </a:bodyPr>
          <a:lstStyle/>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Đền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thờ</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Phù</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Đổng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Thiên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Vương</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Bụi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tre</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đằng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ngà</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Ao</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hồ</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liên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tiếp</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Làng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Cháy</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sym typeface="Wingdings"/>
              </a:rPr>
              <a:t></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Thể</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hiện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sự</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trân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trọng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biết</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ơn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niềm</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tự</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hào</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và</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ước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muốn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về</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một</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người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anh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hùng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cứu</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nước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giúp</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dân</a:t>
            </a:r>
            <a:r>
              <a:rPr lang="fr-FR" sz="2400" dirty="0">
                <a:solidFill>
                  <a:srgbClr val="000000"/>
                </a:solidFill>
                <a:latin typeface="Times New Roman"/>
                <a:ea typeface="Times New Roman"/>
                <a:cs typeface="Times New Roman"/>
              </a:rPr>
              <a:t>.</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prstClr val="black"/>
                </a:solidFill>
                <a:latin typeface="Times New Roman"/>
                <a:ea typeface="Times New Roman"/>
                <a:cs typeface="Times New Roman"/>
              </a:rPr>
              <a:t> </a:t>
            </a:r>
            <a:endParaRPr lang="en-US" sz="2400" dirty="0">
              <a:solidFill>
                <a:prstClr val="black"/>
              </a:solidFill>
              <a:latin typeface="Times New Roman"/>
              <a:ea typeface="Calibri"/>
              <a:cs typeface="Times New Roman"/>
            </a:endParaRPr>
          </a:p>
          <a:p>
            <a:pPr algn="just">
              <a:lnSpc>
                <a:spcPct val="115000"/>
              </a:lnSpc>
              <a:spcAft>
                <a:spcPts val="1000"/>
              </a:spcAft>
            </a:pPr>
            <a:r>
              <a:rPr lang="fr-FR" sz="2400" dirty="0">
                <a:solidFill>
                  <a:prstClr val="black"/>
                </a:solidFill>
                <a:latin typeface="Times New Roman"/>
                <a:ea typeface="Times New Roman"/>
                <a:cs typeface="Times New Roman"/>
              </a:rPr>
              <a:t> </a:t>
            </a:r>
            <a:endParaRPr lang="en-US" sz="2400" dirty="0">
              <a:solidFill>
                <a:prstClr val="black"/>
              </a:solidFill>
              <a:latin typeface="Times New Roman"/>
              <a:ea typeface="Calibri"/>
              <a:cs typeface="Times New Roman"/>
            </a:endParaRPr>
          </a:p>
        </p:txBody>
      </p:sp>
      <p:pic>
        <p:nvPicPr>
          <p:cNvPr id="7" name="Picture 17" descr="Picture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8171396">
            <a:off x="7746054" y="906039"/>
            <a:ext cx="593725" cy="62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303518" y="1064613"/>
            <a:ext cx="5848076" cy="483017"/>
          </a:xfrm>
          <a:prstGeom prst="rect">
            <a:avLst/>
          </a:prstGeom>
        </p:spPr>
        <p:txBody>
          <a:bodyPr wrap="none">
            <a:spAutoFit/>
          </a:bodyPr>
          <a:lstStyle/>
          <a:p>
            <a:pPr algn="just">
              <a:lnSpc>
                <a:spcPct val="115000"/>
              </a:lnSpc>
            </a:pPr>
            <a:r>
              <a:rPr lang="en-US" sz="2400" b="1" dirty="0">
                <a:latin typeface="Times New Roman" panose="02020603050405020304" pitchFamily="18" charset="0"/>
                <a:ea typeface="Calibri" panose="020F0502020204030204" pitchFamily="34" charset="0"/>
              </a:rPr>
              <a:t>5. </a:t>
            </a:r>
            <a:r>
              <a:rPr lang="en-US" sz="2400" b="1" u="sng" dirty="0" err="1">
                <a:latin typeface="Times New Roman" panose="02020603050405020304" pitchFamily="18" charset="0"/>
                <a:ea typeface="Calibri" panose="020F0502020204030204" pitchFamily="34" charset="0"/>
              </a:rPr>
              <a:t>Những</a:t>
            </a:r>
            <a:r>
              <a:rPr lang="en-US" sz="2400" b="1" u="sng" dirty="0">
                <a:latin typeface="Times New Roman" panose="02020603050405020304" pitchFamily="18" charset="0"/>
                <a:ea typeface="Calibri" panose="020F0502020204030204" pitchFamily="34" charset="0"/>
              </a:rPr>
              <a:t> chi </a:t>
            </a:r>
            <a:r>
              <a:rPr lang="en-US" sz="2400" b="1" u="sng" dirty="0" err="1">
                <a:latin typeface="Times New Roman" panose="02020603050405020304" pitchFamily="18" charset="0"/>
                <a:ea typeface="Calibri" panose="020F0502020204030204" pitchFamily="34" charset="0"/>
              </a:rPr>
              <a:t>tiết</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dấu</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vết</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còn</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lại</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của</a:t>
            </a:r>
            <a:r>
              <a:rPr lang="en-US" sz="2400" b="1" u="sng" dirty="0">
                <a:latin typeface="Times New Roman" panose="02020603050405020304" pitchFamily="18" charset="0"/>
                <a:ea typeface="Calibri" panose="020F0502020204030204" pitchFamily="34" charset="0"/>
              </a:rPr>
              <a:t> </a:t>
            </a:r>
            <a:r>
              <a:rPr lang="en-US" sz="2400" b="1" u="sng" dirty="0" err="1">
                <a:latin typeface="Times New Roman" panose="02020603050405020304" pitchFamily="18" charset="0"/>
                <a:ea typeface="Calibri" panose="020F0502020204030204" pitchFamily="34" charset="0"/>
              </a:rPr>
              <a:t>Gióng</a:t>
            </a:r>
            <a:endParaRPr lang="en-US" sz="2400" u="sng"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801201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que 2"/>
          <p:cNvSpPr/>
          <p:nvPr/>
        </p:nvSpPr>
        <p:spPr>
          <a:xfrm>
            <a:off x="1069145" y="156536"/>
            <a:ext cx="2750380" cy="605464"/>
          </a:xfrm>
          <a:prstGeom prst="plaque">
            <a:avLst>
              <a:gd name="adj" fmla="val 16667"/>
            </a:avLst>
          </a:prstGeom>
          <a:solidFill>
            <a:schemeClr val="accent1">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defRPr/>
            </a:pPr>
            <a:r>
              <a:rPr lang="en-US" sz="2800" b="1" dirty="0">
                <a:solidFill>
                  <a:prstClr val="black"/>
                </a:solidFill>
                <a:latin typeface="Times New Roman" panose="02020603050405020304" pitchFamily="18" charset="0"/>
                <a:ea typeface="Times New Roman" panose="02020603050405020304" pitchFamily="18" charset="0"/>
              </a:rPr>
              <a:t>IV. </a:t>
            </a:r>
            <a:r>
              <a:rPr lang="en-US" sz="2800" b="1" dirty="0" err="1">
                <a:solidFill>
                  <a:prstClr val="black"/>
                </a:solidFill>
                <a:latin typeface="Times New Roman" panose="02020603050405020304" pitchFamily="18" charset="0"/>
                <a:ea typeface="Times New Roman" panose="02020603050405020304" pitchFamily="18" charset="0"/>
              </a:rPr>
              <a:t>Tổng</a:t>
            </a:r>
            <a:r>
              <a:rPr lang="en-US" sz="2800" b="1" dirty="0">
                <a:solidFill>
                  <a:prstClr val="black"/>
                </a:solidFill>
                <a:latin typeface="Times New Roman" panose="02020603050405020304" pitchFamily="18" charset="0"/>
                <a:ea typeface="Times New Roman" panose="02020603050405020304" pitchFamily="18" charset="0"/>
              </a:rPr>
              <a:t> </a:t>
            </a:r>
            <a:r>
              <a:rPr lang="en-US" sz="2800" b="1" dirty="0" err="1">
                <a:solidFill>
                  <a:prstClr val="black"/>
                </a:solidFill>
                <a:latin typeface="Times New Roman" panose="02020603050405020304" pitchFamily="18" charset="0"/>
                <a:ea typeface="Times New Roman" panose="02020603050405020304" pitchFamily="18" charset="0"/>
              </a:rPr>
              <a:t>kết</a:t>
            </a:r>
            <a:endParaRPr lang="en-US" sz="2800" b="1" dirty="0">
              <a:solidFill>
                <a:prstClr val="black"/>
              </a:solidFill>
              <a:latin typeface="Times New Roman" panose="02020603050405020304" pitchFamily="18" charset="0"/>
              <a:ea typeface="Times New Roman" panose="02020603050405020304" pitchFamily="18" charset="0"/>
            </a:endParaRPr>
          </a:p>
        </p:txBody>
      </p:sp>
      <p:sp>
        <p:nvSpPr>
          <p:cNvPr id="4" name="Rounded Rectangle 3"/>
          <p:cNvSpPr/>
          <p:nvPr/>
        </p:nvSpPr>
        <p:spPr>
          <a:xfrm>
            <a:off x="2609852" y="1905000"/>
            <a:ext cx="3190875" cy="41402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defRPr/>
            </a:pPr>
            <a:r>
              <a:rPr lang="en-US" sz="3200" b="1" i="1" dirty="0" err="1">
                <a:solidFill>
                  <a:srgbClr val="172103"/>
                </a:solidFill>
                <a:latin typeface="Times New Roman" panose="02020603050405020304" pitchFamily="18" charset="0"/>
                <a:ea typeface="Times New Roman" panose="02020603050405020304" pitchFamily="18" charset="0"/>
              </a:rPr>
              <a:t>Câu</a:t>
            </a:r>
            <a:r>
              <a:rPr lang="en-US" sz="3200" b="1" i="1" dirty="0">
                <a:solidFill>
                  <a:srgbClr val="172103"/>
                </a:solidFill>
                <a:latin typeface="Times New Roman" panose="02020603050405020304" pitchFamily="18" charset="0"/>
                <a:ea typeface="Times New Roman" panose="02020603050405020304" pitchFamily="18" charset="0"/>
              </a:rPr>
              <a:t> 1. </a:t>
            </a:r>
            <a:r>
              <a:rPr lang="en-US" sz="3200" i="1" dirty="0" err="1">
                <a:solidFill>
                  <a:srgbClr val="172103"/>
                </a:solidFill>
                <a:latin typeface="Times New Roman" panose="02020603050405020304" pitchFamily="18" charset="0"/>
                <a:ea typeface="Times New Roman" panose="02020603050405020304" pitchFamily="18" charset="0"/>
              </a:rPr>
              <a:t>Thông</a:t>
            </a:r>
            <a:r>
              <a:rPr lang="en-US" sz="3200" i="1" dirty="0">
                <a:solidFill>
                  <a:srgbClr val="172103"/>
                </a:solidFill>
                <a:latin typeface="Times New Roman" panose="02020603050405020304" pitchFamily="18" charset="0"/>
                <a:ea typeface="Times New Roman" panose="02020603050405020304" pitchFamily="18" charset="0"/>
              </a:rPr>
              <a:t> qua </a:t>
            </a:r>
            <a:r>
              <a:rPr lang="en-US" sz="3200" i="1" dirty="0" err="1">
                <a:solidFill>
                  <a:srgbClr val="172103"/>
                </a:solidFill>
                <a:latin typeface="Times New Roman" panose="02020603050405020304" pitchFamily="18" charset="0"/>
                <a:ea typeface="Times New Roman" panose="02020603050405020304" pitchFamily="18" charset="0"/>
              </a:rPr>
              <a:t>hình</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tượng</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Thánh</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Gióng</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truyện</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phản</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ánh</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hiện</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thực</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và</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ước</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mơ</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gì</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của</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nhân</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dân</a:t>
            </a:r>
            <a:r>
              <a:rPr lang="en-US" sz="3200" i="1" dirty="0">
                <a:solidFill>
                  <a:srgbClr val="172103"/>
                </a:solidFill>
                <a:latin typeface="Times New Roman" panose="02020603050405020304" pitchFamily="18" charset="0"/>
                <a:ea typeface="Times New Roman" panose="02020603050405020304" pitchFamily="18" charset="0"/>
              </a:rPr>
              <a:t>?</a:t>
            </a:r>
            <a:endParaRPr lang="en-US" sz="3200" dirty="0">
              <a:solidFill>
                <a:prstClr val="white"/>
              </a:solidFill>
              <a:latin typeface="Times New Roman" panose="02020603050405020304" pitchFamily="18" charset="0"/>
              <a:ea typeface="Times New Roman" panose="02020603050405020304" pitchFamily="18" charset="0"/>
            </a:endParaRPr>
          </a:p>
        </p:txBody>
      </p:sp>
      <p:sp>
        <p:nvSpPr>
          <p:cNvPr id="5" name="Rounded Rectangle 4"/>
          <p:cNvSpPr/>
          <p:nvPr/>
        </p:nvSpPr>
        <p:spPr>
          <a:xfrm>
            <a:off x="6205246" y="2133600"/>
            <a:ext cx="3190875" cy="32512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defRPr/>
            </a:pPr>
            <a:r>
              <a:rPr lang="en-US" sz="3200" b="1" i="1" dirty="0" err="1">
                <a:solidFill>
                  <a:srgbClr val="172103"/>
                </a:solidFill>
                <a:latin typeface="Times New Roman" panose="02020603050405020304" pitchFamily="18" charset="0"/>
                <a:ea typeface="Times New Roman" panose="02020603050405020304" pitchFamily="18" charset="0"/>
              </a:rPr>
              <a:t>Câu</a:t>
            </a:r>
            <a:r>
              <a:rPr lang="en-US" sz="3200" b="1" i="1" dirty="0">
                <a:solidFill>
                  <a:srgbClr val="172103"/>
                </a:solidFill>
                <a:latin typeface="Times New Roman" panose="02020603050405020304" pitchFamily="18" charset="0"/>
                <a:ea typeface="Times New Roman" panose="02020603050405020304" pitchFamily="18" charset="0"/>
              </a:rPr>
              <a:t> 2. </a:t>
            </a:r>
            <a:r>
              <a:rPr lang="en-US" sz="3200" i="1" dirty="0" err="1">
                <a:solidFill>
                  <a:srgbClr val="172103"/>
                </a:solidFill>
                <a:latin typeface="Times New Roman" panose="02020603050405020304" pitchFamily="18" charset="0"/>
                <a:ea typeface="Times New Roman" panose="02020603050405020304" pitchFamily="18" charset="0"/>
              </a:rPr>
              <a:t>Vai</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trò</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của</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các</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yếu</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tố</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hoang</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đường</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kì</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ảo</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trong</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việc</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thể</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hiện</a:t>
            </a:r>
            <a:r>
              <a:rPr lang="en-US" sz="3200" i="1" dirty="0">
                <a:solidFill>
                  <a:srgbClr val="172103"/>
                </a:solidFill>
                <a:latin typeface="Times New Roman" panose="02020603050405020304" pitchFamily="18" charset="0"/>
                <a:ea typeface="Times New Roman" panose="02020603050405020304" pitchFamily="18" charset="0"/>
              </a:rPr>
              <a:t> </a:t>
            </a:r>
            <a:r>
              <a:rPr lang="en-US" sz="3200" i="1" dirty="0" err="1">
                <a:solidFill>
                  <a:srgbClr val="172103"/>
                </a:solidFill>
                <a:latin typeface="Times New Roman" panose="02020603050405020304" pitchFamily="18" charset="0"/>
                <a:ea typeface="Times New Roman" panose="02020603050405020304" pitchFamily="18" charset="0"/>
              </a:rPr>
              <a:t>nội</a:t>
            </a:r>
            <a:r>
              <a:rPr lang="en-US" sz="3200" i="1" dirty="0">
                <a:solidFill>
                  <a:srgbClr val="172103"/>
                </a:solidFill>
                <a:latin typeface="Times New Roman" panose="02020603050405020304" pitchFamily="18" charset="0"/>
                <a:ea typeface="Times New Roman" panose="02020603050405020304" pitchFamily="18" charset="0"/>
              </a:rPr>
              <a:t> dung?</a:t>
            </a:r>
            <a:endParaRPr lang="en-US" sz="3200" dirty="0">
              <a:solidFill>
                <a:prstClr val="white"/>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8796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3390314" y="154745"/>
            <a:ext cx="6583680" cy="980697"/>
          </a:xfrm>
          <a:prstGeom prst="plaqu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err="1">
                <a:solidFill>
                  <a:srgbClr val="FF0000"/>
                </a:solidFill>
                <a:latin typeface="Times New Roman" pitchFamily="18" charset="0"/>
                <a:cs typeface="Times New Roman" pitchFamily="18" charset="0"/>
              </a:rPr>
              <a:t>Tiết</a:t>
            </a:r>
            <a:r>
              <a:rPr lang="en-US" sz="3600" b="1" u="sng" dirty="0">
                <a:solidFill>
                  <a:srgbClr val="FF0000"/>
                </a:solidFill>
                <a:latin typeface="Times New Roman" pitchFamily="18" charset="0"/>
                <a:cs typeface="Times New Roman" pitchFamily="18" charset="0"/>
              </a:rPr>
              <a:t> 73,74,75</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bản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Gióng</a:t>
            </a:r>
            <a:r>
              <a:rPr lang="en-US" sz="3600" b="1" dirty="0">
                <a:solidFill>
                  <a:srgbClr val="FF0000"/>
                </a:solidFill>
                <a:latin typeface="Times New Roman" pitchFamily="18" charset="0"/>
                <a:cs typeface="Times New Roman" pitchFamily="18" charset="0"/>
              </a:rPr>
              <a:t>  </a:t>
            </a:r>
            <a:endParaRPr lang="en-US" sz="3600" dirty="0">
              <a:solidFill>
                <a:srgbClr val="FF0000"/>
              </a:solidFill>
              <a:latin typeface="Times New Roman" pitchFamily="18" charset="0"/>
              <a:cs typeface="Times New Roman" pitchFamily="18" charset="0"/>
            </a:endParaRPr>
          </a:p>
        </p:txBody>
      </p:sp>
      <p:sp>
        <p:nvSpPr>
          <p:cNvPr id="2" name="Rectangle 1"/>
          <p:cNvSpPr/>
          <p:nvPr/>
        </p:nvSpPr>
        <p:spPr>
          <a:xfrm>
            <a:off x="1420837" y="1135442"/>
            <a:ext cx="9247163" cy="5423023"/>
          </a:xfrm>
          <a:prstGeom prst="rect">
            <a:avLst/>
          </a:prstGeom>
        </p:spPr>
        <p:txBody>
          <a:bodyPr wrap="square">
            <a:spAutoFit/>
          </a:bodyPr>
          <a:lstStyle/>
          <a:p>
            <a:pPr algn="just">
              <a:lnSpc>
                <a:spcPct val="115000"/>
              </a:lnSpc>
              <a:spcAft>
                <a:spcPts val="1000"/>
              </a:spcAft>
            </a:pPr>
            <a:r>
              <a:rPr lang="nl-NL" sz="2400" b="1" dirty="0">
                <a:latin typeface="Times New Roman"/>
                <a:ea typeface="Times New Roman"/>
                <a:cs typeface="Times New Roman"/>
              </a:rPr>
              <a:t>IV. </a:t>
            </a:r>
            <a:r>
              <a:rPr lang="nl-NL" sz="2400" b="1" u="sng" dirty="0">
                <a:latin typeface="Times New Roman"/>
                <a:ea typeface="Times New Roman"/>
                <a:cs typeface="Times New Roman"/>
              </a:rPr>
              <a:t>Tổng kết</a:t>
            </a:r>
            <a:endParaRPr lang="en-US" sz="2400" u="sng" dirty="0">
              <a:latin typeface="Times New Roman"/>
              <a:ea typeface="Calibri"/>
              <a:cs typeface="Times New Roman"/>
            </a:endParaRPr>
          </a:p>
          <a:p>
            <a:pPr>
              <a:lnSpc>
                <a:spcPct val="115000"/>
              </a:lnSpc>
              <a:spcAft>
                <a:spcPts val="1000"/>
              </a:spcAft>
            </a:pPr>
            <a:r>
              <a:rPr lang="nl-NL" sz="2400" b="1" dirty="0">
                <a:latin typeface="Times New Roman"/>
                <a:ea typeface="Times New Roman"/>
                <a:cs typeface="Times New Roman"/>
              </a:rPr>
              <a:t>1. </a:t>
            </a:r>
            <a:r>
              <a:rPr lang="nl-NL" sz="2400" b="1" u="sng" dirty="0">
                <a:latin typeface="Times New Roman"/>
                <a:ea typeface="Times New Roman"/>
                <a:cs typeface="Times New Roman"/>
              </a:rPr>
              <a:t>Nội dung – Ý nghĩa</a:t>
            </a:r>
            <a:endParaRPr lang="en-US" sz="2400" dirty="0">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i="1" dirty="0" err="1">
                <a:solidFill>
                  <a:srgbClr val="000000"/>
                </a:solidFill>
                <a:latin typeface="Times New Roman"/>
                <a:ea typeface="Times New Roman"/>
                <a:cs typeface="Times New Roman"/>
              </a:rPr>
              <a:t>Nội</a:t>
            </a:r>
            <a:r>
              <a:rPr lang="fr-FR" sz="2400" i="1" dirty="0">
                <a:solidFill>
                  <a:srgbClr val="000000"/>
                </a:solidFill>
                <a:latin typeface="Times New Roman"/>
                <a:ea typeface="Times New Roman"/>
                <a:cs typeface="Times New Roman"/>
              </a:rPr>
              <a:t> </a:t>
            </a:r>
            <a:r>
              <a:rPr lang="fr-FR" sz="2400" i="1" dirty="0" err="1">
                <a:solidFill>
                  <a:srgbClr val="000000"/>
                </a:solidFill>
                <a:latin typeface="Times New Roman"/>
                <a:ea typeface="Times New Roman"/>
                <a:cs typeface="Times New Roman"/>
              </a:rPr>
              <a:t>dung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Truyện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kể</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về</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công</a:t>
            </a:r>
            <a:r>
              <a:rPr lang="fr-FR" sz="2400" dirty="0">
                <a:solidFill>
                  <a:srgbClr val="000000"/>
                </a:solidFill>
                <a:latin typeface="Times New Roman"/>
                <a:ea typeface="Times New Roman"/>
                <a:cs typeface="Times New Roman"/>
              </a:rPr>
              <a:t> lao </a:t>
            </a:r>
            <a:r>
              <a:rPr lang="fr-FR" sz="2400" dirty="0" err="1">
                <a:solidFill>
                  <a:srgbClr val="000000"/>
                </a:solidFill>
                <a:latin typeface="Times New Roman"/>
                <a:ea typeface="Times New Roman"/>
                <a:cs typeface="Times New Roman"/>
              </a:rPr>
              <a:t>đánh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đuổi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giặc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ngoại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xâm</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của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người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anh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hùng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Thánh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Gióng</a:t>
            </a:r>
            <a:r>
              <a:rPr lang="fr-FR" sz="2400" dirty="0">
                <a:solidFill>
                  <a:srgbClr val="000000"/>
                </a:solidFill>
                <a:latin typeface="Times New Roman"/>
                <a:ea typeface="Times New Roman"/>
                <a:cs typeface="Times New Roman"/>
              </a:rPr>
              <a:t>, qua </a:t>
            </a:r>
            <a:r>
              <a:rPr lang="fr-FR" sz="2400" dirty="0" err="1">
                <a:solidFill>
                  <a:srgbClr val="000000"/>
                </a:solidFill>
                <a:latin typeface="Times New Roman"/>
                <a:ea typeface="Times New Roman"/>
                <a:cs typeface="Times New Roman"/>
              </a:rPr>
              <a:t>đó</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thể</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hiện</a:t>
            </a:r>
            <a:r>
              <a:rPr lang="fr-FR" sz="2400" dirty="0">
                <a:solidFill>
                  <a:srgbClr val="000000"/>
                </a:solidFill>
                <a:latin typeface="Times New Roman"/>
                <a:ea typeface="Times New Roman"/>
                <a:cs typeface="Times New Roman"/>
              </a:rPr>
              <a:t> ý </a:t>
            </a:r>
            <a:r>
              <a:rPr lang="fr-FR" sz="2400" dirty="0" err="1">
                <a:solidFill>
                  <a:srgbClr val="000000"/>
                </a:solidFill>
                <a:latin typeface="Times New Roman"/>
                <a:ea typeface="Times New Roman"/>
                <a:cs typeface="Times New Roman"/>
              </a:rPr>
              <a:t>thức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tự</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cường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của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dân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tộc</a:t>
            </a:r>
            <a:r>
              <a:rPr lang="fr-FR" sz="2400" dirty="0">
                <a:solidFill>
                  <a:srgbClr val="000000"/>
                </a:solidFill>
                <a:latin typeface="Times New Roman"/>
                <a:ea typeface="Times New Roman"/>
                <a:cs typeface="Times New Roman"/>
              </a:rPr>
              <a:t> ta.</a:t>
            </a:r>
            <a:endParaRPr lang="en-US" sz="2400" dirty="0">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a:t>
            </a:r>
            <a:r>
              <a:rPr lang="fr-FR" sz="2400" i="1" dirty="0">
                <a:solidFill>
                  <a:srgbClr val="000000"/>
                </a:solidFill>
                <a:latin typeface="Times New Roman"/>
                <a:ea typeface="Times New Roman"/>
                <a:cs typeface="Times New Roman"/>
              </a:rPr>
              <a:t>Ý </a:t>
            </a:r>
            <a:r>
              <a:rPr lang="fr-FR" sz="2400" i="1" dirty="0" err="1">
                <a:solidFill>
                  <a:srgbClr val="000000"/>
                </a:solidFill>
                <a:latin typeface="Times New Roman"/>
                <a:ea typeface="Times New Roman"/>
                <a:cs typeface="Times New Roman"/>
              </a:rPr>
              <a:t>nghĩa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Truyện</a:t>
            </a:r>
            <a:r>
              <a:rPr lang="fr-FR" sz="2400" dirty="0">
                <a:solidFill>
                  <a:srgbClr val="000000"/>
                </a:solidFill>
                <a:latin typeface="Times New Roman"/>
                <a:ea typeface="Times New Roman"/>
                <a:cs typeface="Times New Roman"/>
              </a:rPr>
              <a:t> ca </a:t>
            </a:r>
            <a:r>
              <a:rPr lang="fr-FR" sz="2400" dirty="0" err="1">
                <a:solidFill>
                  <a:srgbClr val="000000"/>
                </a:solidFill>
                <a:latin typeface="Times New Roman"/>
                <a:ea typeface="Times New Roman"/>
                <a:cs typeface="Times New Roman"/>
              </a:rPr>
              <a:t>ngợi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người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anh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hùng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đánh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giặc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tiêu</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biểu</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cho</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sự</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trỗi</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dậy</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của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truyền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thống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yêu</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nước</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tinh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thần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đoàn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kết</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anh</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dũng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kiên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cường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của</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dân</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tộc</a:t>
            </a:r>
            <a:r>
              <a:rPr lang="fr-FR" sz="2400" dirty="0">
                <a:solidFill>
                  <a:srgbClr val="000000"/>
                </a:solidFill>
                <a:latin typeface="Times New Roman"/>
                <a:ea typeface="Times New Roman"/>
                <a:cs typeface="Times New Roman"/>
              </a:rPr>
              <a:t> ta.</a:t>
            </a:r>
            <a:endParaRPr lang="en-US" sz="2400" dirty="0">
              <a:latin typeface="Times New Roman"/>
              <a:ea typeface="Calibri"/>
              <a:cs typeface="Times New Roman"/>
            </a:endParaRPr>
          </a:p>
          <a:p>
            <a:pPr algn="just">
              <a:lnSpc>
                <a:spcPct val="115000"/>
              </a:lnSpc>
              <a:spcAft>
                <a:spcPts val="1000"/>
              </a:spcAft>
            </a:pPr>
            <a:r>
              <a:rPr lang="fr-FR" sz="2400" b="1" dirty="0">
                <a:solidFill>
                  <a:srgbClr val="000000"/>
                </a:solidFill>
                <a:latin typeface="Times New Roman"/>
                <a:ea typeface="Times New Roman"/>
                <a:cs typeface="Times New Roman"/>
              </a:rPr>
              <a:t>2. </a:t>
            </a:r>
            <a:r>
              <a:rPr lang="fr-FR" sz="2400" b="1" u="sng" dirty="0" err="1">
                <a:solidFill>
                  <a:srgbClr val="000000"/>
                </a:solidFill>
                <a:latin typeface="Times New Roman"/>
                <a:ea typeface="Times New Roman"/>
                <a:cs typeface="Times New Roman"/>
              </a:rPr>
              <a:t>Nghệ</a:t>
            </a:r>
            <a:r>
              <a:rPr lang="fr-FR" sz="2400" b="1" u="sng" dirty="0">
                <a:solidFill>
                  <a:srgbClr val="000000"/>
                </a:solidFill>
                <a:latin typeface="Times New Roman"/>
                <a:ea typeface="Times New Roman"/>
                <a:cs typeface="Times New Roman"/>
              </a:rPr>
              <a:t> </a:t>
            </a:r>
            <a:r>
              <a:rPr lang="fr-FR" sz="2400" b="1" u="sng" dirty="0" err="1">
                <a:solidFill>
                  <a:srgbClr val="000000"/>
                </a:solidFill>
                <a:latin typeface="Times New Roman"/>
                <a:ea typeface="Times New Roman"/>
                <a:cs typeface="Times New Roman"/>
              </a:rPr>
              <a:t>thuật</a:t>
            </a:r>
            <a:endParaRPr lang="en-US" sz="2400" u="sng" dirty="0">
              <a:latin typeface="Times New Roman"/>
              <a:ea typeface="Calibri"/>
              <a:cs typeface="Times New Roman"/>
            </a:endParaRPr>
          </a:p>
          <a:p>
            <a:pPr algn="just">
              <a:lnSpc>
                <a:spcPct val="115000"/>
              </a:lnSpc>
              <a:spcAft>
                <a:spcPts val="1000"/>
              </a:spcAft>
            </a:pPr>
            <a:r>
              <a:rPr lang="fr-FR" sz="2400" dirty="0">
                <a:solidFill>
                  <a:srgbClr val="000000"/>
                </a:solidFill>
                <a:latin typeface="Times New Roman"/>
                <a:ea typeface="Times New Roman"/>
                <a:cs typeface="Times New Roman"/>
              </a:rPr>
              <a:t>- Chi </a:t>
            </a:r>
            <a:r>
              <a:rPr lang="fr-FR" sz="2400" dirty="0" err="1">
                <a:solidFill>
                  <a:srgbClr val="000000"/>
                </a:solidFill>
                <a:latin typeface="Times New Roman"/>
                <a:ea typeface="Times New Roman"/>
                <a:cs typeface="Times New Roman"/>
              </a:rPr>
              <a:t>tiết</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tưởng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tượng</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kì</a:t>
            </a:r>
            <a:r>
              <a:rPr lang="fr-FR" sz="2400" dirty="0">
                <a:solidFill>
                  <a:srgbClr val="000000"/>
                </a:solidFill>
                <a:latin typeface="Times New Roman"/>
                <a:ea typeface="Times New Roman"/>
                <a:cs typeface="Times New Roman"/>
              </a:rPr>
              <a:t> </a:t>
            </a:r>
            <a:r>
              <a:rPr lang="fr-FR" sz="2400" dirty="0" err="1">
                <a:solidFill>
                  <a:srgbClr val="000000"/>
                </a:solidFill>
                <a:latin typeface="Times New Roman"/>
                <a:ea typeface="Times New Roman"/>
                <a:cs typeface="Times New Roman"/>
              </a:rPr>
              <a:t>ảo</a:t>
            </a:r>
            <a:endParaRPr lang="en-US" sz="2400" dirty="0">
              <a:latin typeface="Times New Roman"/>
              <a:ea typeface="Calibri"/>
              <a:cs typeface="Times New Roman"/>
            </a:endParaRPr>
          </a:p>
          <a:p>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Khéo</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kết</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hợp</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huyền</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thoại</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và</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thực</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tế</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cốt</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lõi</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sự</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thực</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lịch</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sử</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với</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những</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yếu</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tố</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hoang</a:t>
            </a:r>
            <a:r>
              <a:rPr lang="fr-FR" sz="2400" dirty="0">
                <a:solidFill>
                  <a:srgbClr val="000000"/>
                </a:solidFill>
                <a:latin typeface="Times New Roman"/>
                <a:ea typeface="Times New Roman"/>
              </a:rPr>
              <a:t> </a:t>
            </a:r>
            <a:r>
              <a:rPr lang="fr-FR" sz="2400" dirty="0" err="1">
                <a:solidFill>
                  <a:srgbClr val="000000"/>
                </a:solidFill>
                <a:latin typeface="Times New Roman"/>
                <a:ea typeface="Times New Roman"/>
              </a:rPr>
              <a:t>đường</a:t>
            </a:r>
            <a:endParaRPr lang="en-US" sz="2400" dirty="0"/>
          </a:p>
        </p:txBody>
      </p:sp>
      <p:pic>
        <p:nvPicPr>
          <p:cNvPr id="4" name="Picture 17" descr="Picture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8171396">
            <a:off x="10718140" y="1194695"/>
            <a:ext cx="593725" cy="62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12233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1" y="58246"/>
            <a:ext cx="1659621" cy="417871"/>
          </a:xfrm>
          <a:prstGeom prst="rect">
            <a:avLst/>
          </a:prstGeom>
        </p:spPr>
        <p:txBody>
          <a:bodyPr wrap="none">
            <a:spAutoFit/>
          </a:bodyPr>
          <a:lstStyle/>
          <a:p>
            <a:pPr>
              <a:lnSpc>
                <a:spcPct val="115000"/>
              </a:lnSpc>
            </a:pPr>
            <a:r>
              <a:rPr lang="nl-NL" sz="2000" b="1" dirty="0">
                <a:latin typeface="Times New Roman"/>
                <a:ea typeface="Times New Roman"/>
                <a:cs typeface="Times New Roman"/>
              </a:rPr>
              <a:t>LUYỆN TẬP</a:t>
            </a:r>
            <a:endParaRPr lang="en-US" sz="2000" dirty="0">
              <a:latin typeface="Times New Roman"/>
              <a:ea typeface="Calibri"/>
              <a:cs typeface="Times New Roman"/>
            </a:endParaRPr>
          </a:p>
        </p:txBody>
      </p:sp>
      <p:sp>
        <p:nvSpPr>
          <p:cNvPr id="3" name="Rectangle 2"/>
          <p:cNvSpPr/>
          <p:nvPr/>
        </p:nvSpPr>
        <p:spPr>
          <a:xfrm>
            <a:off x="1905000" y="476117"/>
            <a:ext cx="8763000" cy="6429261"/>
          </a:xfrm>
          <a:prstGeom prst="rect">
            <a:avLst/>
          </a:prstGeom>
        </p:spPr>
        <p:txBody>
          <a:bodyPr wrap="square">
            <a:spAutoFit/>
          </a:bodyPr>
          <a:lstStyle/>
          <a:p>
            <a:pPr algn="just">
              <a:lnSpc>
                <a:spcPct val="115000"/>
              </a:lnSpc>
            </a:pPr>
            <a:r>
              <a:rPr lang="it-IT" sz="2400" b="1" dirty="0">
                <a:solidFill>
                  <a:srgbClr val="000000"/>
                </a:solidFill>
                <a:latin typeface="Times New Roman"/>
                <a:ea typeface="Times New Roman"/>
                <a:cs typeface="Times New Roman"/>
              </a:rPr>
              <a:t>Câu 1</a:t>
            </a:r>
            <a:r>
              <a:rPr lang="vi-VN" sz="2400" b="1" dirty="0">
                <a:solidFill>
                  <a:srgbClr val="000000"/>
                </a:solidFill>
                <a:latin typeface="Times New Roman"/>
                <a:ea typeface="Times New Roman"/>
                <a:cs typeface="Times New Roman"/>
              </a:rPr>
              <a:t>: </a:t>
            </a:r>
            <a:r>
              <a:rPr lang="it-IT" sz="2400" dirty="0">
                <a:solidFill>
                  <a:srgbClr val="000000"/>
                </a:solidFill>
                <a:latin typeface="Times New Roman"/>
                <a:ea typeface="Times New Roman"/>
                <a:cs typeface="Times New Roman"/>
              </a:rPr>
              <a:t>Ý nghĩa hình tượng Thánh Gióng là gì?</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A. tượng trưng cho sức mạnh của tinh thần đoàn kết toàn dân</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B. biểu tượng về lòng yêu nước, sức mạnh chống giặc ngoại xâm của nhân dân ta. </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C. ước mơ cùa nhân dân ta về hình mẫu lí tưởng của người anh hùng chống giặc ngoại xâm thời kì đầu dựng nước.</a:t>
            </a:r>
            <a:endParaRPr lang="en-US" sz="2400" dirty="0">
              <a:latin typeface="Times New Roman"/>
              <a:ea typeface="Calibri"/>
              <a:cs typeface="Times New Roman"/>
            </a:endParaRPr>
          </a:p>
          <a:p>
            <a:pPr algn="just">
              <a:lnSpc>
                <a:spcPct val="115000"/>
              </a:lnSpc>
            </a:pPr>
            <a:r>
              <a:rPr lang="it-IT" sz="2400" dirty="0">
                <a:latin typeface="Times New Roman"/>
                <a:ea typeface="Times New Roman"/>
                <a:cs typeface="Times New Roman"/>
              </a:rPr>
              <a:t>D. Tất cả đều đúng</a:t>
            </a:r>
            <a:endParaRPr lang="en-US" sz="2400" dirty="0">
              <a:latin typeface="Times New Roman"/>
              <a:ea typeface="Calibri"/>
              <a:cs typeface="Times New Roman"/>
            </a:endParaRPr>
          </a:p>
          <a:p>
            <a:pPr algn="just">
              <a:lnSpc>
                <a:spcPct val="115000"/>
              </a:lnSpc>
            </a:pPr>
            <a:r>
              <a:rPr lang="it-IT" sz="2400" b="1" dirty="0">
                <a:solidFill>
                  <a:srgbClr val="000000"/>
                </a:solidFill>
                <a:latin typeface="Times New Roman"/>
                <a:ea typeface="Times New Roman"/>
                <a:cs typeface="Times New Roman"/>
              </a:rPr>
              <a:t>Câu 2:</a:t>
            </a:r>
            <a:r>
              <a:rPr lang="it-IT" sz="2400" dirty="0">
                <a:solidFill>
                  <a:srgbClr val="000000"/>
                </a:solidFill>
                <a:latin typeface="Times New Roman"/>
                <a:ea typeface="Times New Roman"/>
                <a:cs typeface="Times New Roman"/>
              </a:rPr>
              <a:t> Trong truyện Thánh Gióng, cậu bé Gióng cất tiếng nói đầu tiên khi nào?</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A. Khi Gióng được sáu tuổi và đòi đi chăn trâu.</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B. Khi cha mẹ Gióng bị bệnh và qua đời.</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C. Khi nghe sứ giả của nhà vua thông báo công chúa kén phò mã.</a:t>
            </a:r>
            <a:endParaRPr lang="en-US" sz="2400" dirty="0">
              <a:latin typeface="Times New Roman"/>
              <a:ea typeface="Calibri"/>
              <a:cs typeface="Times New Roman"/>
            </a:endParaRPr>
          </a:p>
          <a:p>
            <a:pPr algn="just">
              <a:lnSpc>
                <a:spcPct val="115000"/>
              </a:lnSpc>
            </a:pPr>
            <a:r>
              <a:rPr lang="it-IT" sz="2400" dirty="0">
                <a:latin typeface="Times New Roman"/>
                <a:ea typeface="Times New Roman"/>
                <a:cs typeface="Times New Roman"/>
              </a:rPr>
              <a:t>D. Khi nghe sứ giả của nhà vua đi loan truyền tìm người tài giỏi cứu nước, phá giặc Ân.</a:t>
            </a:r>
            <a:endParaRPr lang="en-US" sz="2400" dirty="0">
              <a:latin typeface="Times New Roman"/>
              <a:ea typeface="Calibri"/>
              <a:cs typeface="Times New Roman"/>
            </a:endParaRPr>
          </a:p>
          <a:p>
            <a:pPr algn="just">
              <a:lnSpc>
                <a:spcPct val="115000"/>
              </a:lnSpc>
            </a:pPr>
            <a:endParaRPr lang="en-US" sz="2400" dirty="0">
              <a:latin typeface="Times New Roman"/>
              <a:ea typeface="Calibri"/>
              <a:cs typeface="Times New Roman"/>
            </a:endParaRPr>
          </a:p>
        </p:txBody>
      </p:sp>
      <p:sp>
        <p:nvSpPr>
          <p:cNvPr id="4" name="Oval 3"/>
          <p:cNvSpPr/>
          <p:nvPr/>
        </p:nvSpPr>
        <p:spPr>
          <a:xfrm>
            <a:off x="1799628" y="3048000"/>
            <a:ext cx="533400" cy="3620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itchFamily="18" charset="0"/>
                <a:cs typeface="Times New Roman" pitchFamily="18" charset="0"/>
              </a:rPr>
              <a:t>D</a:t>
            </a:r>
          </a:p>
        </p:txBody>
      </p:sp>
      <p:sp>
        <p:nvSpPr>
          <p:cNvPr id="7" name="Oval 6"/>
          <p:cNvSpPr/>
          <p:nvPr/>
        </p:nvSpPr>
        <p:spPr>
          <a:xfrm>
            <a:off x="1799628" y="5562600"/>
            <a:ext cx="533400" cy="3620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itchFamily="18" charset="0"/>
                <a:cs typeface="Times New Roman" pitchFamily="18" charset="0"/>
              </a:rPr>
              <a:t>D</a:t>
            </a:r>
          </a:p>
        </p:txBody>
      </p:sp>
    </p:spTree>
    <p:extLst>
      <p:ext uri="{BB962C8B-B14F-4D97-AF65-F5344CB8AC3E}">
        <p14:creationId xmlns:p14="http://schemas.microsoft.com/office/powerpoint/2010/main" val="410112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723" y="152401"/>
            <a:ext cx="8903277" cy="2215991"/>
          </a:xfrm>
          <a:prstGeom prst="rect">
            <a:avLst/>
          </a:prstGeom>
        </p:spPr>
        <p:txBody>
          <a:bodyPr wrap="square">
            <a:spAutoFit/>
          </a:bodyPr>
          <a:lstStyle/>
          <a:p>
            <a:pPr lvl="0" algn="just">
              <a:lnSpc>
                <a:spcPct val="115000"/>
              </a:lnSpc>
            </a:pPr>
            <a:r>
              <a:rPr lang="it-IT" sz="2400" b="1" dirty="0">
                <a:latin typeface="Times New Roman"/>
                <a:ea typeface="Times New Roman"/>
                <a:cs typeface="Times New Roman"/>
              </a:rPr>
              <a:t>Câu 3:</a:t>
            </a:r>
            <a:r>
              <a:rPr lang="it-IT" sz="2400" dirty="0">
                <a:latin typeface="Times New Roman"/>
                <a:ea typeface="Times New Roman"/>
                <a:cs typeface="Times New Roman"/>
              </a:rPr>
              <a:t> Tác phẩm Thánh Gióng thuộc thể loại truyện dân gian nào?</a:t>
            </a:r>
            <a:endParaRPr lang="en-US" sz="2400" dirty="0">
              <a:latin typeface="Times New Roman"/>
              <a:ea typeface="Calibri"/>
              <a:cs typeface="Times New Roman"/>
            </a:endParaRPr>
          </a:p>
          <a:p>
            <a:pPr lvl="0" algn="just">
              <a:lnSpc>
                <a:spcPct val="115000"/>
              </a:lnSpc>
            </a:pPr>
            <a:r>
              <a:rPr lang="it-IT" sz="2400" dirty="0">
                <a:latin typeface="Times New Roman"/>
                <a:ea typeface="Times New Roman"/>
                <a:cs typeface="Times New Roman"/>
              </a:rPr>
              <a:t>A. Cổ tích.               </a:t>
            </a:r>
            <a:endParaRPr lang="en-US" sz="2400" dirty="0">
              <a:latin typeface="Times New Roman"/>
              <a:ea typeface="Calibri"/>
              <a:cs typeface="Times New Roman"/>
            </a:endParaRPr>
          </a:p>
          <a:p>
            <a:pPr lvl="0" algn="just">
              <a:lnSpc>
                <a:spcPct val="115000"/>
              </a:lnSpc>
            </a:pPr>
            <a:r>
              <a:rPr lang="it-IT" sz="2400" dirty="0">
                <a:latin typeface="Times New Roman"/>
                <a:ea typeface="Times New Roman"/>
                <a:cs typeface="Times New Roman"/>
              </a:rPr>
              <a:t>B. Thần thoại.           </a:t>
            </a:r>
            <a:endParaRPr lang="en-US" sz="2400" dirty="0">
              <a:latin typeface="Times New Roman"/>
              <a:ea typeface="Calibri"/>
              <a:cs typeface="Times New Roman"/>
            </a:endParaRPr>
          </a:p>
          <a:p>
            <a:pPr lvl="0" algn="just">
              <a:lnSpc>
                <a:spcPct val="115000"/>
              </a:lnSpc>
            </a:pPr>
            <a:r>
              <a:rPr lang="it-IT" sz="2400" dirty="0">
                <a:latin typeface="Times New Roman"/>
                <a:ea typeface="Times New Roman"/>
                <a:cs typeface="Times New Roman"/>
              </a:rPr>
              <a:t>C. Truyền thuyết.             </a:t>
            </a:r>
            <a:endParaRPr lang="en-US" sz="2400" dirty="0">
              <a:latin typeface="Times New Roman"/>
              <a:ea typeface="Calibri"/>
              <a:cs typeface="Times New Roman"/>
            </a:endParaRPr>
          </a:p>
          <a:p>
            <a:pPr lvl="0" algn="just">
              <a:lnSpc>
                <a:spcPct val="115000"/>
              </a:lnSpc>
            </a:pPr>
            <a:r>
              <a:rPr lang="it-IT" sz="2400" dirty="0">
                <a:latin typeface="Times New Roman"/>
                <a:ea typeface="Times New Roman"/>
                <a:cs typeface="Times New Roman"/>
              </a:rPr>
              <a:t>D. Ngụ ngôn.</a:t>
            </a:r>
            <a:endParaRPr lang="en-US" sz="2000" dirty="0"/>
          </a:p>
        </p:txBody>
      </p:sp>
      <p:sp>
        <p:nvSpPr>
          <p:cNvPr id="5" name="Oval 4"/>
          <p:cNvSpPr/>
          <p:nvPr/>
        </p:nvSpPr>
        <p:spPr>
          <a:xfrm>
            <a:off x="1764722" y="1553575"/>
            <a:ext cx="420833" cy="3620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itchFamily="18" charset="0"/>
                <a:cs typeface="Times New Roman" pitchFamily="18" charset="0"/>
              </a:rPr>
              <a:t>C</a:t>
            </a:r>
          </a:p>
        </p:txBody>
      </p:sp>
      <p:sp>
        <p:nvSpPr>
          <p:cNvPr id="6" name="Rectangle 5"/>
          <p:cNvSpPr/>
          <p:nvPr/>
        </p:nvSpPr>
        <p:spPr>
          <a:xfrm>
            <a:off x="1631373" y="2289489"/>
            <a:ext cx="8960427" cy="4339650"/>
          </a:xfrm>
          <a:prstGeom prst="rect">
            <a:avLst/>
          </a:prstGeom>
        </p:spPr>
        <p:txBody>
          <a:bodyPr wrap="square">
            <a:spAutoFit/>
          </a:bodyPr>
          <a:lstStyle/>
          <a:p>
            <a:pPr algn="just">
              <a:lnSpc>
                <a:spcPct val="115000"/>
              </a:lnSpc>
            </a:pPr>
            <a:r>
              <a:rPr lang="it-IT" sz="2400" b="1" dirty="0">
                <a:solidFill>
                  <a:srgbClr val="000000"/>
                </a:solidFill>
                <a:latin typeface="Times New Roman"/>
                <a:ea typeface="Times New Roman"/>
                <a:cs typeface="Times New Roman"/>
              </a:rPr>
              <a:t>Câu 4</a:t>
            </a:r>
            <a:r>
              <a:rPr lang="it-IT" sz="2400" dirty="0">
                <a:solidFill>
                  <a:srgbClr val="000000"/>
                </a:solidFill>
                <a:latin typeface="Times New Roman"/>
                <a:ea typeface="Times New Roman"/>
                <a:cs typeface="Times New Roman"/>
              </a:rPr>
              <a:t>: Phát biểu nào sau đây nói đúng nhất về nhân vật Thánh Gióng trong truyền thuyết Thánh Gióng?</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A. Thánh Gióng là nhân vật được xây dựng từ hình ảnh những người anh hùng có thật thời xưa.</a:t>
            </a:r>
            <a:endParaRPr lang="en-US" sz="2400" dirty="0">
              <a:latin typeface="Times New Roman"/>
              <a:ea typeface="Calibri"/>
              <a:cs typeface="Times New Roman"/>
            </a:endParaRPr>
          </a:p>
          <a:p>
            <a:pPr algn="just">
              <a:lnSpc>
                <a:spcPct val="115000"/>
              </a:lnSpc>
            </a:pPr>
            <a:r>
              <a:rPr lang="it-IT" sz="2400" dirty="0">
                <a:latin typeface="Times New Roman"/>
                <a:ea typeface="Times New Roman"/>
                <a:cs typeface="Times New Roman"/>
              </a:rPr>
              <a:t>B. Thánh Gióng là nhân vật được xây dựng dựa trên truyền thống tuổi trẻ anh hùng trong lịch sử và từ trí tưởng tượng bắt nguồn từ tinh thần yêu nước của nhân dân.</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C. Thánh Gióng là một cậu bé kì lạ chỉ có trong thời kì đầu dựng nước.</a:t>
            </a:r>
            <a:endParaRPr lang="en-US" sz="2400" dirty="0">
              <a:latin typeface="Times New Roman"/>
              <a:ea typeface="Calibri"/>
              <a:cs typeface="Times New Roman"/>
            </a:endParaRPr>
          </a:p>
          <a:p>
            <a:pPr algn="just">
              <a:lnSpc>
                <a:spcPct val="115000"/>
              </a:lnSpc>
            </a:pPr>
            <a:r>
              <a:rPr lang="it-IT" sz="2400" dirty="0">
                <a:solidFill>
                  <a:srgbClr val="000000"/>
                </a:solidFill>
                <a:latin typeface="Times New Roman"/>
                <a:ea typeface="Times New Roman"/>
                <a:cs typeface="Times New Roman"/>
              </a:rPr>
              <a:t>D. Thánh Gióng là nhân vật do nhân dân tưởng tượng hư cấu nên để thể hiện khát vọng chinh phục thiên nhiên.</a:t>
            </a:r>
            <a:endParaRPr lang="en-US" sz="2400" dirty="0">
              <a:latin typeface="Times New Roman"/>
              <a:ea typeface="Calibri"/>
              <a:cs typeface="Times New Roman"/>
            </a:endParaRPr>
          </a:p>
        </p:txBody>
      </p:sp>
      <p:sp>
        <p:nvSpPr>
          <p:cNvPr id="7" name="Oval 6"/>
          <p:cNvSpPr/>
          <p:nvPr/>
        </p:nvSpPr>
        <p:spPr>
          <a:xfrm>
            <a:off x="1631373" y="4097230"/>
            <a:ext cx="266700" cy="3620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itchFamily="18" charset="0"/>
                <a:cs typeface="Times New Roman" pitchFamily="18" charset="0"/>
              </a:rPr>
              <a:t>B</a:t>
            </a:r>
          </a:p>
        </p:txBody>
      </p:sp>
    </p:spTree>
    <p:extLst>
      <p:ext uri="{BB962C8B-B14F-4D97-AF65-F5344CB8AC3E}">
        <p14:creationId xmlns:p14="http://schemas.microsoft.com/office/powerpoint/2010/main" val="20816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0700" y="30458"/>
            <a:ext cx="8877300" cy="3065455"/>
          </a:xfrm>
          <a:prstGeom prst="rect">
            <a:avLst/>
          </a:prstGeom>
        </p:spPr>
        <p:txBody>
          <a:bodyPr wrap="square">
            <a:spAutoFit/>
          </a:bodyPr>
          <a:lstStyle/>
          <a:p>
            <a:pPr lvl="0" algn="just">
              <a:lnSpc>
                <a:spcPct val="115000"/>
              </a:lnSpc>
            </a:pPr>
            <a:r>
              <a:rPr lang="it-IT" sz="2400" b="1" dirty="0">
                <a:solidFill>
                  <a:srgbClr val="000000"/>
                </a:solidFill>
                <a:latin typeface="Times New Roman"/>
                <a:ea typeface="Times New Roman"/>
                <a:cs typeface="Times New Roman"/>
              </a:rPr>
              <a:t>Câu 5: </a:t>
            </a:r>
            <a:r>
              <a:rPr lang="it-IT" sz="2400" dirty="0">
                <a:solidFill>
                  <a:srgbClr val="000000"/>
                </a:solidFill>
                <a:latin typeface="Times New Roman"/>
                <a:ea typeface="Times New Roman"/>
                <a:cs typeface="Times New Roman"/>
              </a:rPr>
              <a:t>Để ghi nhớ công ơn của Thánh Gióng, vua Hùng đã phong cho Thánh Gióng danh hiệu gì?</a:t>
            </a:r>
            <a:endParaRPr lang="en-US" sz="2400" dirty="0">
              <a:solidFill>
                <a:prstClr val="black"/>
              </a:solidFill>
              <a:latin typeface="Times New Roman"/>
              <a:ea typeface="Calibri"/>
              <a:cs typeface="Times New Roman"/>
            </a:endParaRPr>
          </a:p>
          <a:p>
            <a:pPr lvl="0" algn="just">
              <a:lnSpc>
                <a:spcPct val="115000"/>
              </a:lnSpc>
            </a:pPr>
            <a:r>
              <a:rPr lang="it-IT" sz="2400" dirty="0">
                <a:solidFill>
                  <a:srgbClr val="000000"/>
                </a:solidFill>
                <a:latin typeface="Times New Roman"/>
                <a:ea typeface="Times New Roman"/>
                <a:cs typeface="Times New Roman"/>
              </a:rPr>
              <a:t>A. Đức Thánh Tản Viên.</a:t>
            </a:r>
            <a:endParaRPr lang="en-US" sz="2400" dirty="0">
              <a:solidFill>
                <a:prstClr val="black"/>
              </a:solidFill>
              <a:latin typeface="Times New Roman"/>
              <a:ea typeface="Calibri"/>
              <a:cs typeface="Times New Roman"/>
            </a:endParaRPr>
          </a:p>
          <a:p>
            <a:pPr lvl="0" algn="just">
              <a:lnSpc>
                <a:spcPct val="115000"/>
              </a:lnSpc>
            </a:pPr>
            <a:r>
              <a:rPr lang="it-IT" sz="2400" dirty="0">
                <a:solidFill>
                  <a:srgbClr val="000000"/>
                </a:solidFill>
                <a:latin typeface="Times New Roman"/>
                <a:ea typeface="Times New Roman"/>
                <a:cs typeface="Times New Roman"/>
              </a:rPr>
              <a:t>B. Lưỡng quốc Trạng nguyên.</a:t>
            </a:r>
            <a:endParaRPr lang="en-US" sz="2400" dirty="0">
              <a:solidFill>
                <a:prstClr val="black"/>
              </a:solidFill>
              <a:latin typeface="Times New Roman"/>
              <a:ea typeface="Calibri"/>
              <a:cs typeface="Times New Roman"/>
            </a:endParaRPr>
          </a:p>
          <a:p>
            <a:pPr lvl="0" algn="just">
              <a:lnSpc>
                <a:spcPct val="115000"/>
              </a:lnSpc>
            </a:pPr>
            <a:r>
              <a:rPr lang="it-IT" sz="2400" dirty="0">
                <a:solidFill>
                  <a:srgbClr val="000000"/>
                </a:solidFill>
                <a:latin typeface="Times New Roman"/>
                <a:ea typeface="Times New Roman"/>
                <a:cs typeface="Times New Roman"/>
              </a:rPr>
              <a:t>C. Bố Cái Đại Vương.</a:t>
            </a:r>
          </a:p>
          <a:p>
            <a:pPr lvl="0" algn="just">
              <a:lnSpc>
                <a:spcPct val="115000"/>
              </a:lnSpc>
            </a:pPr>
            <a:r>
              <a:rPr lang="it-IT" sz="2400" dirty="0">
                <a:latin typeface="Times New Roman"/>
                <a:ea typeface="Times New Roman"/>
                <a:cs typeface="Times New Roman"/>
              </a:rPr>
              <a:t>D. Phù Đổng Thiên Vương.</a:t>
            </a:r>
            <a:endParaRPr lang="en-US" sz="2400" dirty="0">
              <a:latin typeface="Times New Roman"/>
              <a:ea typeface="Calibri"/>
              <a:cs typeface="Times New Roman"/>
            </a:endParaRPr>
          </a:p>
          <a:p>
            <a:pPr lvl="0" algn="just">
              <a:lnSpc>
                <a:spcPct val="115000"/>
              </a:lnSpc>
            </a:pPr>
            <a:endParaRPr lang="en-US" sz="2400" dirty="0">
              <a:solidFill>
                <a:prstClr val="black"/>
              </a:solidFill>
              <a:latin typeface="Times New Roman"/>
              <a:ea typeface="Calibri"/>
              <a:cs typeface="Times New Roman"/>
            </a:endParaRPr>
          </a:p>
        </p:txBody>
      </p:sp>
      <p:sp>
        <p:nvSpPr>
          <p:cNvPr id="5" name="Oval 4"/>
          <p:cNvSpPr/>
          <p:nvPr/>
        </p:nvSpPr>
        <p:spPr>
          <a:xfrm>
            <a:off x="1524000" y="2209800"/>
            <a:ext cx="533400" cy="3620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itchFamily="18" charset="0"/>
                <a:cs typeface="Times New Roman" pitchFamily="18" charset="0"/>
              </a:rPr>
              <a:t>D</a:t>
            </a:r>
          </a:p>
        </p:txBody>
      </p:sp>
    </p:spTree>
    <p:extLst>
      <p:ext uri="{BB962C8B-B14F-4D97-AF65-F5344CB8AC3E}">
        <p14:creationId xmlns:p14="http://schemas.microsoft.com/office/powerpoint/2010/main" val="23981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que 3"/>
          <p:cNvSpPr/>
          <p:nvPr/>
        </p:nvSpPr>
        <p:spPr>
          <a:xfrm>
            <a:off x="1357159" y="710811"/>
            <a:ext cx="4681762" cy="689160"/>
          </a:xfrm>
          <a:prstGeom prst="plaque">
            <a:avLst>
              <a:gd name="adj" fmla="val 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tx1"/>
                </a:solidFill>
                <a:latin typeface="Times New Roman" pitchFamily="18" charset="0"/>
                <a:cs typeface="Times New Roman" pitchFamily="18" charset="0"/>
              </a:rPr>
              <a:t>II. </a:t>
            </a:r>
            <a:r>
              <a:rPr lang="en-US" sz="2400" b="1" u="sng" dirty="0" err="1">
                <a:solidFill>
                  <a:schemeClr val="tx1"/>
                </a:solidFill>
                <a:latin typeface="Times New Roman" pitchFamily="18" charset="0"/>
                <a:cs typeface="Times New Roman" pitchFamily="18" charset="0"/>
              </a:rPr>
              <a:t>Đọc</a:t>
            </a:r>
            <a:r>
              <a:rPr lang="en-US" sz="2400" b="1" u="sng" dirty="0">
                <a:solidFill>
                  <a:schemeClr val="tx1"/>
                </a:solidFill>
                <a:latin typeface="Times New Roman" pitchFamily="18" charset="0"/>
                <a:cs typeface="Times New Roman" pitchFamily="18" charset="0"/>
              </a:rPr>
              <a:t> </a:t>
            </a:r>
            <a:r>
              <a:rPr lang="en-US" sz="2400" b="1" u="sng" dirty="0" err="1">
                <a:solidFill>
                  <a:schemeClr val="tx1"/>
                </a:solidFill>
                <a:latin typeface="Times New Roman" pitchFamily="18" charset="0"/>
                <a:cs typeface="Times New Roman" pitchFamily="18" charset="0"/>
              </a:rPr>
              <a:t>và</a:t>
            </a:r>
            <a:r>
              <a:rPr lang="en-US" sz="2400" b="1" u="sng" dirty="0">
                <a:solidFill>
                  <a:schemeClr val="tx1"/>
                </a:solidFill>
                <a:latin typeface="Times New Roman" pitchFamily="18" charset="0"/>
                <a:cs typeface="Times New Roman" pitchFamily="18" charset="0"/>
              </a:rPr>
              <a:t> </a:t>
            </a:r>
            <a:r>
              <a:rPr lang="en-US" sz="2400" b="1" u="sng" dirty="0" err="1">
                <a:solidFill>
                  <a:schemeClr val="tx1"/>
                </a:solidFill>
                <a:latin typeface="Times New Roman" pitchFamily="18" charset="0"/>
                <a:cs typeface="Times New Roman" pitchFamily="18" charset="0"/>
              </a:rPr>
              <a:t>tìm</a:t>
            </a:r>
            <a:r>
              <a:rPr lang="en-US" sz="2400" b="1" u="sng" dirty="0">
                <a:solidFill>
                  <a:schemeClr val="tx1"/>
                </a:solidFill>
                <a:latin typeface="Times New Roman" pitchFamily="18" charset="0"/>
                <a:cs typeface="Times New Roman" pitchFamily="18" charset="0"/>
              </a:rPr>
              <a:t> </a:t>
            </a:r>
            <a:r>
              <a:rPr lang="en-US" sz="2400" b="1" u="sng" dirty="0" err="1">
                <a:solidFill>
                  <a:schemeClr val="tx1"/>
                </a:solidFill>
                <a:latin typeface="Times New Roman" pitchFamily="18" charset="0"/>
                <a:cs typeface="Times New Roman" pitchFamily="18" charset="0"/>
              </a:rPr>
              <a:t>hiểu</a:t>
            </a:r>
            <a:r>
              <a:rPr lang="en-US" sz="2400" b="1" u="sng" dirty="0">
                <a:solidFill>
                  <a:schemeClr val="tx1"/>
                </a:solidFill>
                <a:latin typeface="Times New Roman" pitchFamily="18" charset="0"/>
                <a:cs typeface="Times New Roman" pitchFamily="18" charset="0"/>
              </a:rPr>
              <a:t> </a:t>
            </a:r>
            <a:r>
              <a:rPr lang="en-US" sz="2400" b="1" u="sng" dirty="0" err="1">
                <a:solidFill>
                  <a:schemeClr val="tx1"/>
                </a:solidFill>
                <a:latin typeface="Times New Roman" pitchFamily="18" charset="0"/>
                <a:cs typeface="Times New Roman" pitchFamily="18" charset="0"/>
              </a:rPr>
              <a:t>văn</a:t>
            </a:r>
            <a:r>
              <a:rPr lang="en-US" sz="2400" b="1" u="sng" dirty="0">
                <a:solidFill>
                  <a:schemeClr val="tx1"/>
                </a:solidFill>
                <a:latin typeface="Times New Roman" pitchFamily="18" charset="0"/>
                <a:cs typeface="Times New Roman" pitchFamily="18" charset="0"/>
              </a:rPr>
              <a:t> </a:t>
            </a:r>
            <a:r>
              <a:rPr lang="en-US" sz="2400" b="1" u="sng" dirty="0" err="1">
                <a:solidFill>
                  <a:schemeClr val="tx1"/>
                </a:solidFill>
                <a:latin typeface="Times New Roman" pitchFamily="18" charset="0"/>
                <a:cs typeface="Times New Roman" pitchFamily="18" charset="0"/>
              </a:rPr>
              <a:t>bản</a:t>
            </a:r>
            <a:endParaRPr lang="en-US" sz="2400" u="sng" dirty="0">
              <a:solidFill>
                <a:schemeClr val="tx1"/>
              </a:solidFill>
              <a:latin typeface="Times New Roman" pitchFamily="18" charset="0"/>
              <a:cs typeface="Times New Roman" pitchFamily="18" charset="0"/>
            </a:endParaRPr>
          </a:p>
        </p:txBody>
      </p:sp>
      <p:sp>
        <p:nvSpPr>
          <p:cNvPr id="6" name="Plaque 5"/>
          <p:cNvSpPr/>
          <p:nvPr/>
        </p:nvSpPr>
        <p:spPr>
          <a:xfrm>
            <a:off x="1139484" y="149225"/>
            <a:ext cx="9392218" cy="533383"/>
          </a:xfrm>
          <a:prstGeom prst="plaqu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err="1">
                <a:solidFill>
                  <a:srgbClr val="FF0000"/>
                </a:solidFill>
                <a:latin typeface="Times New Roman" pitchFamily="18" charset="0"/>
                <a:cs typeface="Times New Roman" pitchFamily="18" charset="0"/>
              </a:rPr>
              <a:t>Tiết</a:t>
            </a:r>
            <a:r>
              <a:rPr lang="en-US" sz="3600" b="1" u="sng" dirty="0">
                <a:solidFill>
                  <a:srgbClr val="FF0000"/>
                </a:solidFill>
                <a:latin typeface="Times New Roman" pitchFamily="18" charset="0"/>
                <a:cs typeface="Times New Roman" pitchFamily="18" charset="0"/>
              </a:rPr>
              <a:t> 73,74,75 </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bản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Gióng</a:t>
            </a:r>
            <a:r>
              <a:rPr lang="en-US" sz="3600" b="1" dirty="0">
                <a:solidFill>
                  <a:srgbClr val="FF0000"/>
                </a:solidFill>
                <a:latin typeface="Times New Roman" pitchFamily="18" charset="0"/>
                <a:cs typeface="Times New Roman" pitchFamily="18" charset="0"/>
              </a:rPr>
              <a:t>  </a:t>
            </a:r>
            <a:endParaRPr lang="en-US" sz="3600" dirty="0">
              <a:solidFill>
                <a:srgbClr val="FF0000"/>
              </a:solidFill>
              <a:latin typeface="Times New Roman" pitchFamily="18" charset="0"/>
              <a:cs typeface="Times New Roman" pitchFamily="18" charset="0"/>
            </a:endParaRPr>
          </a:p>
        </p:txBody>
      </p:sp>
      <p:sp>
        <p:nvSpPr>
          <p:cNvPr id="5" name="Rectangle 4"/>
          <p:cNvSpPr/>
          <p:nvPr/>
        </p:nvSpPr>
        <p:spPr>
          <a:xfrm>
            <a:off x="1374215" y="1547447"/>
            <a:ext cx="9259261" cy="3247877"/>
          </a:xfrm>
          <a:prstGeom prst="rect">
            <a:avLst/>
          </a:prstGeom>
        </p:spPr>
        <p:txBody>
          <a:bodyPr wrap="square">
            <a:spAutoFit/>
          </a:bodyPr>
          <a:lstStyle/>
          <a:p>
            <a:pPr algn="just">
              <a:lnSpc>
                <a:spcPct val="115000"/>
              </a:lnSpc>
              <a:spcAft>
                <a:spcPts val="1000"/>
              </a:spcAft>
            </a:pPr>
            <a:r>
              <a:rPr lang="en-US" sz="2400" b="1" i="1" kern="100" dirty="0">
                <a:latin typeface="Times New Roman"/>
                <a:ea typeface="Calibri"/>
                <a:cs typeface="Times New Roman"/>
              </a:rPr>
              <a:t>- </a:t>
            </a:r>
            <a:r>
              <a:rPr lang="en-US" sz="2400" b="1" kern="100" dirty="0" err="1">
                <a:latin typeface="Times New Roman"/>
                <a:ea typeface="Calibri"/>
                <a:cs typeface="Times New Roman"/>
              </a:rPr>
              <a:t>Cách</a:t>
            </a:r>
            <a:r>
              <a:rPr lang="en-US" sz="2400" b="1" kern="100" dirty="0">
                <a:latin typeface="Times New Roman"/>
                <a:ea typeface="Calibri"/>
                <a:cs typeface="Times New Roman"/>
              </a:rPr>
              <a:t> </a:t>
            </a:r>
            <a:r>
              <a:rPr lang="en-US" sz="2400" b="1" kern="100" dirty="0" err="1">
                <a:latin typeface="Times New Roman"/>
                <a:ea typeface="Calibri"/>
                <a:cs typeface="Times New Roman"/>
              </a:rPr>
              <a:t>đọc</a:t>
            </a:r>
            <a:r>
              <a:rPr lang="en-US" sz="2400" b="1" kern="100" dirty="0">
                <a:latin typeface="Times New Roman"/>
                <a:ea typeface="Calibri"/>
                <a:cs typeface="Times New Roman"/>
              </a:rPr>
              <a:t>: </a:t>
            </a:r>
            <a:endParaRPr lang="en-US" sz="2400" b="1" dirty="0">
              <a:latin typeface="Times New Roman"/>
              <a:ea typeface="Calibri"/>
              <a:cs typeface="Times New Roman"/>
            </a:endParaRPr>
          </a:p>
          <a:p>
            <a:pPr algn="just">
              <a:lnSpc>
                <a:spcPct val="115000"/>
              </a:lnSpc>
              <a:spcAft>
                <a:spcPts val="1000"/>
              </a:spcAft>
            </a:pPr>
            <a:r>
              <a:rPr lang="en-US" sz="2400" dirty="0">
                <a:latin typeface="Times New Roman"/>
                <a:ea typeface="Times New Roman"/>
                <a:cs typeface="Times New Roman"/>
              </a:rPr>
              <a:t>+ </a:t>
            </a:r>
            <a:r>
              <a:rPr lang="en-US" sz="2400" b="1" dirty="0" err="1">
                <a:latin typeface="Times New Roman"/>
                <a:ea typeface="Times New Roman"/>
                <a:cs typeface="Times New Roman"/>
              </a:rPr>
              <a:t>Đoạn</a:t>
            </a:r>
            <a:r>
              <a:rPr lang="en-US" sz="2400" b="1" dirty="0">
                <a:latin typeface="Times New Roman"/>
                <a:ea typeface="Times New Roman"/>
                <a:cs typeface="Times New Roman"/>
              </a:rPr>
              <a:t> </a:t>
            </a:r>
            <a:r>
              <a:rPr lang="en-US" sz="2400" b="1" dirty="0" err="1">
                <a:latin typeface="Times New Roman"/>
                <a:ea typeface="Times New Roman"/>
                <a:cs typeface="Times New Roman"/>
              </a:rPr>
              <a:t>Gióng</a:t>
            </a:r>
            <a:r>
              <a:rPr lang="en-US" sz="2400" b="1" dirty="0">
                <a:latin typeface="Times New Roman"/>
                <a:ea typeface="Times New Roman"/>
                <a:cs typeface="Times New Roman"/>
              </a:rPr>
              <a:t> </a:t>
            </a:r>
            <a:r>
              <a:rPr lang="en-US" sz="2400" b="1" dirty="0" err="1">
                <a:latin typeface="Times New Roman"/>
                <a:ea typeface="Times New Roman"/>
                <a:cs typeface="Times New Roman"/>
              </a:rPr>
              <a:t>ra</a:t>
            </a:r>
            <a:r>
              <a:rPr lang="en-US" sz="2400" b="1" dirty="0">
                <a:latin typeface="Times New Roman"/>
                <a:ea typeface="Times New Roman"/>
                <a:cs typeface="Times New Roman"/>
              </a:rPr>
              <a:t> </a:t>
            </a:r>
            <a:r>
              <a:rPr lang="en-US" sz="2400" b="1" dirty="0" err="1">
                <a:latin typeface="Times New Roman"/>
                <a:ea typeface="Times New Roman"/>
                <a:cs typeface="Times New Roman"/>
              </a:rPr>
              <a:t>đời</a:t>
            </a:r>
            <a:r>
              <a:rPr lang="en-US" sz="2400" dirty="0">
                <a:latin typeface="Times New Roman"/>
                <a:ea typeface="Times New Roman"/>
                <a:cs typeface="Times New Roman"/>
              </a:rPr>
              <a:t>: </a:t>
            </a:r>
            <a:r>
              <a:rPr lang="en-US" sz="2400" dirty="0" err="1">
                <a:latin typeface="Times New Roman"/>
                <a:ea typeface="Times New Roman"/>
                <a:cs typeface="Times New Roman"/>
              </a:rPr>
              <a:t>giọng</a:t>
            </a:r>
            <a:r>
              <a:rPr lang="en-US" sz="2400" dirty="0">
                <a:latin typeface="Times New Roman"/>
                <a:ea typeface="Times New Roman"/>
                <a:cs typeface="Times New Roman"/>
              </a:rPr>
              <a:t> </a:t>
            </a:r>
            <a:r>
              <a:rPr lang="en-US" sz="2400" dirty="0" err="1">
                <a:latin typeface="Times New Roman"/>
                <a:ea typeface="Times New Roman"/>
                <a:cs typeface="Times New Roman"/>
              </a:rPr>
              <a:t>ngạc</a:t>
            </a:r>
            <a:r>
              <a:rPr lang="en-US" sz="2400" dirty="0">
                <a:latin typeface="Times New Roman"/>
                <a:ea typeface="Times New Roman"/>
                <a:cs typeface="Times New Roman"/>
              </a:rPr>
              <a:t> </a:t>
            </a:r>
            <a:r>
              <a:rPr lang="en-US" sz="2400" dirty="0" err="1">
                <a:latin typeface="Times New Roman"/>
                <a:ea typeface="Times New Roman"/>
                <a:cs typeface="Times New Roman"/>
              </a:rPr>
              <a:t>nhiên</a:t>
            </a:r>
            <a:r>
              <a:rPr lang="en-US" sz="2400" dirty="0">
                <a:latin typeface="Times New Roman"/>
                <a:ea typeface="Times New Roman"/>
                <a:cs typeface="Times New Roman"/>
              </a:rPr>
              <a:t>, </a:t>
            </a:r>
            <a:r>
              <a:rPr lang="en-US" sz="2400" dirty="0" err="1">
                <a:latin typeface="Times New Roman"/>
                <a:ea typeface="Times New Roman"/>
                <a:cs typeface="Times New Roman"/>
              </a:rPr>
              <a:t>hồi</a:t>
            </a:r>
            <a:r>
              <a:rPr lang="en-US" sz="2400" dirty="0">
                <a:latin typeface="Times New Roman"/>
                <a:ea typeface="Times New Roman"/>
                <a:cs typeface="Times New Roman"/>
              </a:rPr>
              <a:t> </a:t>
            </a:r>
            <a:r>
              <a:rPr lang="en-US" sz="2400" dirty="0" err="1">
                <a:latin typeface="Times New Roman"/>
                <a:ea typeface="Times New Roman"/>
                <a:cs typeface="Times New Roman"/>
              </a:rPr>
              <a:t>hộp</a:t>
            </a:r>
            <a:r>
              <a:rPr lang="en-US" sz="2400" dirty="0">
                <a:latin typeface="Times New Roman"/>
                <a:ea typeface="Times New Roman"/>
                <a:cs typeface="Times New Roman"/>
              </a:rPr>
              <a:t>: </a:t>
            </a:r>
            <a:r>
              <a:rPr lang="en-US" sz="2400" dirty="0" err="1">
                <a:latin typeface="Times New Roman"/>
                <a:ea typeface="Times New Roman"/>
                <a:cs typeface="Times New Roman"/>
              </a:rPr>
              <a:t>đoạn</a:t>
            </a:r>
            <a:r>
              <a:rPr lang="en-US" sz="2400" dirty="0">
                <a:latin typeface="Times New Roman"/>
                <a:ea typeface="Times New Roman"/>
                <a:cs typeface="Times New Roman"/>
              </a:rPr>
              <a:t> </a:t>
            </a:r>
            <a:r>
              <a:rPr lang="en-US" sz="2400" dirty="0" err="1">
                <a:latin typeface="Times New Roman"/>
                <a:ea typeface="Times New Roman"/>
                <a:cs typeface="Times New Roman"/>
              </a:rPr>
              <a:t>Gióng</a:t>
            </a:r>
            <a:r>
              <a:rPr lang="en-US" sz="2400" dirty="0">
                <a:latin typeface="Times New Roman"/>
                <a:ea typeface="Times New Roman"/>
                <a:cs typeface="Times New Roman"/>
              </a:rPr>
              <a:t> </a:t>
            </a:r>
            <a:r>
              <a:rPr lang="en-US" sz="2400" dirty="0" err="1">
                <a:latin typeface="Times New Roman"/>
                <a:ea typeface="Times New Roman"/>
                <a:cs typeface="Times New Roman"/>
              </a:rPr>
              <a:t>ra</a:t>
            </a:r>
            <a:r>
              <a:rPr lang="en-US" sz="2400" dirty="0">
                <a:latin typeface="Times New Roman"/>
                <a:ea typeface="Times New Roman"/>
                <a:cs typeface="Times New Roman"/>
              </a:rPr>
              <a:t> </a:t>
            </a:r>
            <a:r>
              <a:rPr lang="en-US" sz="2400" dirty="0" err="1">
                <a:latin typeface="Times New Roman"/>
                <a:ea typeface="Times New Roman"/>
                <a:cs typeface="Times New Roman"/>
              </a:rPr>
              <a:t>đời</a:t>
            </a:r>
            <a:r>
              <a:rPr lang="en-US" sz="2400" dirty="0">
                <a:latin typeface="Times New Roman"/>
                <a:ea typeface="Times New Roman"/>
                <a:cs typeface="Times New Roman"/>
              </a:rPr>
              <a:t>.</a:t>
            </a:r>
            <a:endParaRPr lang="en-US" sz="2400" dirty="0">
              <a:latin typeface="Times New Roman"/>
              <a:ea typeface="Calibri"/>
              <a:cs typeface="Times New Roman"/>
            </a:endParaRPr>
          </a:p>
          <a:p>
            <a:pPr algn="just">
              <a:lnSpc>
                <a:spcPct val="115000"/>
              </a:lnSpc>
              <a:spcAft>
                <a:spcPts val="1000"/>
              </a:spcAft>
            </a:pPr>
            <a:r>
              <a:rPr lang="en-US" sz="2400" dirty="0">
                <a:latin typeface="Times New Roman"/>
                <a:ea typeface="Times New Roman"/>
                <a:cs typeface="Times New Roman"/>
              </a:rPr>
              <a:t>+ </a:t>
            </a:r>
            <a:r>
              <a:rPr lang="en-US" sz="2400" b="1" dirty="0" err="1">
                <a:latin typeface="Times New Roman"/>
                <a:ea typeface="Times New Roman"/>
                <a:cs typeface="Times New Roman"/>
              </a:rPr>
              <a:t>Đoạn</a:t>
            </a:r>
            <a:r>
              <a:rPr lang="en-US" sz="2400" b="1" dirty="0">
                <a:latin typeface="Times New Roman"/>
                <a:ea typeface="Times New Roman"/>
                <a:cs typeface="Times New Roman"/>
              </a:rPr>
              <a:t> </a:t>
            </a:r>
            <a:r>
              <a:rPr lang="en-US" sz="2400" b="1" dirty="0" err="1">
                <a:latin typeface="Times New Roman"/>
                <a:ea typeface="Times New Roman"/>
                <a:cs typeface="Times New Roman"/>
              </a:rPr>
              <a:t>Gióng</a:t>
            </a:r>
            <a:r>
              <a:rPr lang="en-US" sz="2400" b="1" dirty="0">
                <a:latin typeface="Times New Roman"/>
                <a:ea typeface="Times New Roman"/>
                <a:cs typeface="Times New Roman"/>
              </a:rPr>
              <a:t> </a:t>
            </a:r>
            <a:r>
              <a:rPr lang="en-US" sz="2400" b="1" dirty="0" err="1">
                <a:latin typeface="Times New Roman"/>
                <a:ea typeface="Times New Roman"/>
                <a:cs typeface="Times New Roman"/>
              </a:rPr>
              <a:t>trả</a:t>
            </a:r>
            <a:r>
              <a:rPr lang="en-US" sz="2400" b="1" dirty="0">
                <a:latin typeface="Times New Roman"/>
                <a:ea typeface="Times New Roman"/>
                <a:cs typeface="Times New Roman"/>
              </a:rPr>
              <a:t> </a:t>
            </a:r>
            <a:r>
              <a:rPr lang="en-US" sz="2400" b="1" dirty="0" err="1">
                <a:latin typeface="Times New Roman"/>
                <a:ea typeface="Times New Roman"/>
                <a:cs typeface="Times New Roman"/>
              </a:rPr>
              <a:t>lời</a:t>
            </a:r>
            <a:r>
              <a:rPr lang="en-US" sz="2400" b="1" dirty="0">
                <a:latin typeface="Times New Roman"/>
                <a:ea typeface="Times New Roman"/>
                <a:cs typeface="Times New Roman"/>
              </a:rPr>
              <a:t> </a:t>
            </a:r>
            <a:r>
              <a:rPr lang="en-US" sz="2400" b="1" dirty="0" err="1">
                <a:latin typeface="Times New Roman"/>
                <a:ea typeface="Times New Roman"/>
                <a:cs typeface="Times New Roman"/>
              </a:rPr>
              <a:t>sứ</a:t>
            </a:r>
            <a:r>
              <a:rPr lang="en-US" sz="2400" b="1" dirty="0">
                <a:latin typeface="Times New Roman"/>
                <a:ea typeface="Times New Roman"/>
                <a:cs typeface="Times New Roman"/>
              </a:rPr>
              <a:t> </a:t>
            </a:r>
            <a:r>
              <a:rPr lang="en-US" sz="2400" b="1" dirty="0" err="1">
                <a:latin typeface="Times New Roman"/>
                <a:ea typeface="Times New Roman"/>
                <a:cs typeface="Times New Roman"/>
              </a:rPr>
              <a:t>giả</a:t>
            </a:r>
            <a:r>
              <a:rPr lang="en-US" sz="2400" dirty="0">
                <a:latin typeface="Times New Roman"/>
                <a:ea typeface="Times New Roman"/>
                <a:cs typeface="Times New Roman"/>
              </a:rPr>
              <a:t>: </a:t>
            </a:r>
            <a:r>
              <a:rPr lang="en-US" sz="2400" dirty="0" err="1">
                <a:latin typeface="Times New Roman"/>
                <a:ea typeface="Times New Roman"/>
                <a:cs typeface="Times New Roman"/>
              </a:rPr>
              <a:t>giọng</a:t>
            </a:r>
            <a:r>
              <a:rPr lang="en-US" sz="2400" dirty="0">
                <a:latin typeface="Times New Roman"/>
                <a:ea typeface="Times New Roman"/>
                <a:cs typeface="Times New Roman"/>
              </a:rPr>
              <a:t> </a:t>
            </a:r>
            <a:r>
              <a:rPr lang="en-US" sz="2400" dirty="0" err="1">
                <a:latin typeface="Times New Roman"/>
                <a:ea typeface="Times New Roman"/>
                <a:cs typeface="Times New Roman"/>
              </a:rPr>
              <a:t>dõng</a:t>
            </a:r>
            <a:r>
              <a:rPr lang="en-US" sz="2400" dirty="0">
                <a:latin typeface="Times New Roman"/>
                <a:ea typeface="Times New Roman"/>
                <a:cs typeface="Times New Roman"/>
              </a:rPr>
              <a:t> </a:t>
            </a:r>
            <a:r>
              <a:rPr lang="en-US" sz="2400" dirty="0" err="1">
                <a:latin typeface="Times New Roman"/>
                <a:ea typeface="Times New Roman"/>
                <a:cs typeface="Times New Roman"/>
              </a:rPr>
              <a:t>dạc</a:t>
            </a:r>
            <a:r>
              <a:rPr lang="en-US" sz="2400" dirty="0">
                <a:latin typeface="Times New Roman"/>
                <a:ea typeface="Times New Roman"/>
                <a:cs typeface="Times New Roman"/>
              </a:rPr>
              <a:t>, </a:t>
            </a:r>
            <a:r>
              <a:rPr lang="en-US" sz="2400" dirty="0" err="1">
                <a:latin typeface="Times New Roman"/>
                <a:ea typeface="Times New Roman"/>
                <a:cs typeface="Times New Roman"/>
              </a:rPr>
              <a:t>trang</a:t>
            </a:r>
            <a:r>
              <a:rPr lang="en-US" sz="2400" dirty="0">
                <a:latin typeface="Times New Roman"/>
                <a:ea typeface="Times New Roman"/>
                <a:cs typeface="Times New Roman"/>
              </a:rPr>
              <a:t> </a:t>
            </a:r>
            <a:r>
              <a:rPr lang="en-US" sz="2400" dirty="0" err="1">
                <a:latin typeface="Times New Roman"/>
                <a:ea typeface="Times New Roman"/>
                <a:cs typeface="Times New Roman"/>
              </a:rPr>
              <a:t>nghiêm</a:t>
            </a:r>
            <a:r>
              <a:rPr lang="en-US" sz="2400" dirty="0">
                <a:latin typeface="Times New Roman"/>
                <a:ea typeface="Times New Roman"/>
                <a:cs typeface="Times New Roman"/>
              </a:rPr>
              <a:t>.</a:t>
            </a:r>
            <a:endParaRPr lang="en-US" sz="2400" dirty="0">
              <a:latin typeface="Times New Roman"/>
              <a:ea typeface="Calibri"/>
              <a:cs typeface="Times New Roman"/>
            </a:endParaRPr>
          </a:p>
          <a:p>
            <a:pPr algn="just">
              <a:lnSpc>
                <a:spcPct val="115000"/>
              </a:lnSpc>
              <a:spcAft>
                <a:spcPts val="1000"/>
              </a:spcAft>
            </a:pPr>
            <a:r>
              <a:rPr lang="en-US" sz="2400" dirty="0">
                <a:latin typeface="Times New Roman"/>
                <a:ea typeface="Times New Roman"/>
                <a:cs typeface="Times New Roman"/>
              </a:rPr>
              <a:t>+ </a:t>
            </a:r>
            <a:r>
              <a:rPr lang="en-US" sz="2400" b="1" dirty="0" err="1">
                <a:latin typeface="Times New Roman"/>
                <a:ea typeface="Times New Roman"/>
                <a:cs typeface="Times New Roman"/>
              </a:rPr>
              <a:t>Đoạn</a:t>
            </a:r>
            <a:r>
              <a:rPr lang="en-US" sz="2400" b="1" dirty="0">
                <a:latin typeface="Times New Roman"/>
                <a:ea typeface="Times New Roman"/>
                <a:cs typeface="Times New Roman"/>
              </a:rPr>
              <a:t> </a:t>
            </a:r>
            <a:r>
              <a:rPr lang="en-US" sz="2400" b="1" dirty="0" err="1">
                <a:latin typeface="Times New Roman"/>
                <a:ea typeface="Times New Roman"/>
                <a:cs typeface="Times New Roman"/>
              </a:rPr>
              <a:t>cả</a:t>
            </a:r>
            <a:r>
              <a:rPr lang="en-US" sz="2400" b="1" dirty="0">
                <a:latin typeface="Times New Roman"/>
                <a:ea typeface="Times New Roman"/>
                <a:cs typeface="Times New Roman"/>
              </a:rPr>
              <a:t> </a:t>
            </a:r>
            <a:r>
              <a:rPr lang="en-US" sz="2400" b="1" dirty="0" err="1">
                <a:latin typeface="Times New Roman"/>
                <a:ea typeface="Times New Roman"/>
                <a:cs typeface="Times New Roman"/>
              </a:rPr>
              <a:t>làng</a:t>
            </a:r>
            <a:r>
              <a:rPr lang="en-US" sz="2400" b="1" dirty="0">
                <a:latin typeface="Times New Roman"/>
                <a:ea typeface="Times New Roman"/>
                <a:cs typeface="Times New Roman"/>
              </a:rPr>
              <a:t> </a:t>
            </a:r>
            <a:r>
              <a:rPr lang="en-US" sz="2400" b="1" dirty="0" err="1">
                <a:latin typeface="Times New Roman"/>
                <a:ea typeface="Times New Roman"/>
                <a:cs typeface="Times New Roman"/>
              </a:rPr>
              <a:t>nuôi</a:t>
            </a:r>
            <a:r>
              <a:rPr lang="en-US" sz="2400" b="1" dirty="0">
                <a:latin typeface="Times New Roman"/>
                <a:ea typeface="Times New Roman"/>
                <a:cs typeface="Times New Roman"/>
              </a:rPr>
              <a:t> </a:t>
            </a:r>
            <a:r>
              <a:rPr lang="en-US" sz="2400" b="1" dirty="0" err="1">
                <a:latin typeface="Times New Roman"/>
                <a:ea typeface="Times New Roman"/>
                <a:cs typeface="Times New Roman"/>
              </a:rPr>
              <a:t>Gióng</a:t>
            </a:r>
            <a:r>
              <a:rPr lang="en-US" sz="2400" dirty="0">
                <a:latin typeface="Times New Roman"/>
                <a:ea typeface="Times New Roman"/>
                <a:cs typeface="Times New Roman"/>
              </a:rPr>
              <a:t>: </a:t>
            </a:r>
            <a:r>
              <a:rPr lang="en-US" sz="2400" dirty="0" err="1">
                <a:latin typeface="Times New Roman"/>
                <a:ea typeface="Times New Roman"/>
                <a:cs typeface="Times New Roman"/>
              </a:rPr>
              <a:t>giọng</a:t>
            </a:r>
            <a:r>
              <a:rPr lang="en-US" sz="2400" dirty="0">
                <a:latin typeface="Times New Roman"/>
                <a:ea typeface="Times New Roman"/>
                <a:cs typeface="Times New Roman"/>
              </a:rPr>
              <a:t> </a:t>
            </a:r>
            <a:r>
              <a:rPr lang="en-US" sz="2400" dirty="0" err="1">
                <a:latin typeface="Times New Roman"/>
                <a:ea typeface="Times New Roman"/>
                <a:cs typeface="Times New Roman"/>
              </a:rPr>
              <a:t>háo</a:t>
            </a:r>
            <a:r>
              <a:rPr lang="en-US" sz="2400" dirty="0">
                <a:latin typeface="Times New Roman"/>
                <a:ea typeface="Times New Roman"/>
                <a:cs typeface="Times New Roman"/>
              </a:rPr>
              <a:t> </a:t>
            </a:r>
            <a:r>
              <a:rPr lang="en-US" sz="2400" dirty="0" err="1">
                <a:latin typeface="Times New Roman"/>
                <a:ea typeface="Times New Roman"/>
                <a:cs typeface="Times New Roman"/>
              </a:rPr>
              <a:t>hức</a:t>
            </a:r>
            <a:r>
              <a:rPr lang="en-US" sz="2400" dirty="0">
                <a:latin typeface="Times New Roman"/>
                <a:ea typeface="Times New Roman"/>
                <a:cs typeface="Times New Roman"/>
              </a:rPr>
              <a:t>, </a:t>
            </a:r>
            <a:r>
              <a:rPr lang="en-US" sz="2400" dirty="0" err="1">
                <a:latin typeface="Times New Roman"/>
                <a:ea typeface="Times New Roman"/>
                <a:cs typeface="Times New Roman"/>
              </a:rPr>
              <a:t>phấn</a:t>
            </a:r>
            <a:r>
              <a:rPr lang="en-US" sz="2400" dirty="0">
                <a:latin typeface="Times New Roman"/>
                <a:ea typeface="Times New Roman"/>
                <a:cs typeface="Times New Roman"/>
              </a:rPr>
              <a:t> </a:t>
            </a:r>
            <a:r>
              <a:rPr lang="en-US" sz="2400" dirty="0" err="1">
                <a:latin typeface="Times New Roman"/>
                <a:ea typeface="Times New Roman"/>
                <a:cs typeface="Times New Roman"/>
              </a:rPr>
              <a:t>khởi</a:t>
            </a:r>
            <a:r>
              <a:rPr lang="en-US" sz="2400" dirty="0">
                <a:latin typeface="Times New Roman"/>
                <a:ea typeface="Times New Roman"/>
                <a:cs typeface="Times New Roman"/>
              </a:rPr>
              <a:t>.</a:t>
            </a:r>
            <a:endParaRPr lang="en-US" sz="2400" dirty="0">
              <a:latin typeface="Times New Roman"/>
              <a:ea typeface="Calibri"/>
              <a:cs typeface="Times New Roman"/>
            </a:endParaRPr>
          </a:p>
          <a:p>
            <a:pPr algn="just">
              <a:lnSpc>
                <a:spcPct val="115000"/>
              </a:lnSpc>
              <a:spcAft>
                <a:spcPts val="1000"/>
              </a:spcAft>
            </a:pPr>
            <a:r>
              <a:rPr lang="en-US" sz="2400" dirty="0">
                <a:latin typeface="Times New Roman"/>
                <a:ea typeface="Times New Roman"/>
                <a:cs typeface="Times New Roman"/>
              </a:rPr>
              <a:t>+ </a:t>
            </a:r>
            <a:r>
              <a:rPr lang="en-US" sz="2400" b="1" dirty="0" err="1">
                <a:latin typeface="Times New Roman"/>
                <a:ea typeface="Times New Roman"/>
                <a:cs typeface="Times New Roman"/>
              </a:rPr>
              <a:t>Đoạn</a:t>
            </a:r>
            <a:r>
              <a:rPr lang="en-US" sz="2400" b="1" dirty="0">
                <a:latin typeface="Times New Roman"/>
                <a:ea typeface="Times New Roman"/>
                <a:cs typeface="Times New Roman"/>
              </a:rPr>
              <a:t> </a:t>
            </a:r>
            <a:r>
              <a:rPr lang="en-US" sz="2400" b="1" dirty="0" err="1">
                <a:latin typeface="Times New Roman"/>
                <a:ea typeface="Times New Roman"/>
                <a:cs typeface="Times New Roman"/>
              </a:rPr>
              <a:t>Gióng</a:t>
            </a:r>
            <a:r>
              <a:rPr lang="en-US" sz="2400" b="1" dirty="0">
                <a:latin typeface="Times New Roman"/>
                <a:ea typeface="Times New Roman"/>
                <a:cs typeface="Times New Roman"/>
              </a:rPr>
              <a:t> </a:t>
            </a:r>
            <a:r>
              <a:rPr lang="en-US" sz="2400" b="1" dirty="0" err="1">
                <a:latin typeface="Times New Roman"/>
                <a:ea typeface="Times New Roman"/>
                <a:cs typeface="Times New Roman"/>
              </a:rPr>
              <a:t>đánh</a:t>
            </a:r>
            <a:r>
              <a:rPr lang="en-US" sz="2400" b="1" dirty="0">
                <a:latin typeface="Times New Roman"/>
                <a:ea typeface="Times New Roman"/>
                <a:cs typeface="Times New Roman"/>
              </a:rPr>
              <a:t> </a:t>
            </a:r>
            <a:r>
              <a:rPr lang="en-US" sz="2400" b="1" dirty="0" err="1">
                <a:latin typeface="Times New Roman"/>
                <a:ea typeface="Times New Roman"/>
                <a:cs typeface="Times New Roman"/>
              </a:rPr>
              <a:t>giặc</a:t>
            </a:r>
            <a:r>
              <a:rPr lang="en-US" sz="2400" b="1" dirty="0">
                <a:latin typeface="Times New Roman"/>
                <a:ea typeface="Times New Roman"/>
                <a:cs typeface="Times New Roman"/>
              </a:rPr>
              <a:t>: </a:t>
            </a:r>
            <a:r>
              <a:rPr lang="en-US" sz="2400" dirty="0" err="1">
                <a:latin typeface="Times New Roman"/>
                <a:ea typeface="Times New Roman"/>
                <a:cs typeface="Times New Roman"/>
              </a:rPr>
              <a:t>khẩn</a:t>
            </a:r>
            <a:r>
              <a:rPr lang="en-US" sz="2400" dirty="0">
                <a:latin typeface="Times New Roman"/>
                <a:ea typeface="Times New Roman"/>
                <a:cs typeface="Times New Roman"/>
              </a:rPr>
              <a:t> </a:t>
            </a:r>
            <a:r>
              <a:rPr lang="en-US" sz="2400" dirty="0" err="1">
                <a:latin typeface="Times New Roman"/>
                <a:ea typeface="Times New Roman"/>
                <a:cs typeface="Times New Roman"/>
              </a:rPr>
              <a:t>trương</a:t>
            </a:r>
            <a:r>
              <a:rPr lang="en-US" sz="2400" dirty="0">
                <a:latin typeface="Times New Roman"/>
                <a:ea typeface="Times New Roman"/>
                <a:cs typeface="Times New Roman"/>
              </a:rPr>
              <a:t>, </a:t>
            </a:r>
            <a:r>
              <a:rPr lang="en-US" sz="2400" dirty="0" err="1">
                <a:latin typeface="Times New Roman"/>
                <a:ea typeface="Times New Roman"/>
                <a:cs typeface="Times New Roman"/>
              </a:rPr>
              <a:t>mạnh</a:t>
            </a:r>
            <a:r>
              <a:rPr lang="en-US" sz="2400" dirty="0">
                <a:latin typeface="Times New Roman"/>
                <a:ea typeface="Times New Roman"/>
                <a:cs typeface="Times New Roman"/>
              </a:rPr>
              <a:t> </a:t>
            </a:r>
            <a:r>
              <a:rPr lang="en-US" sz="2400" dirty="0" err="1">
                <a:latin typeface="Times New Roman"/>
                <a:ea typeface="Times New Roman"/>
                <a:cs typeface="Times New Roman"/>
              </a:rPr>
              <a:t>mẽ</a:t>
            </a:r>
            <a:r>
              <a:rPr lang="en-US" sz="2400" dirty="0">
                <a:latin typeface="Times New Roman"/>
                <a:ea typeface="Times New Roman"/>
                <a:cs typeface="Times New Roman"/>
              </a:rPr>
              <a:t>.</a:t>
            </a:r>
            <a:endParaRPr lang="en-US" sz="2400" dirty="0">
              <a:latin typeface="Times New Roman"/>
              <a:ea typeface="Calibri"/>
              <a:cs typeface="Times New Roman"/>
            </a:endParaRPr>
          </a:p>
          <a:p>
            <a:pPr algn="just">
              <a:lnSpc>
                <a:spcPct val="115000"/>
              </a:lnSpc>
              <a:spcAft>
                <a:spcPts val="1000"/>
              </a:spcAft>
            </a:pPr>
            <a:r>
              <a:rPr lang="en-US" sz="2400" dirty="0">
                <a:latin typeface="Times New Roman"/>
                <a:ea typeface="Times New Roman"/>
                <a:cs typeface="Times New Roman"/>
              </a:rPr>
              <a:t>+ </a:t>
            </a:r>
            <a:r>
              <a:rPr lang="en-US" sz="2400" b="1" dirty="0" err="1">
                <a:latin typeface="Times New Roman"/>
                <a:ea typeface="Times New Roman"/>
                <a:cs typeface="Times New Roman"/>
              </a:rPr>
              <a:t>Đoạn</a:t>
            </a:r>
            <a:r>
              <a:rPr lang="en-US" sz="2400" b="1" dirty="0">
                <a:latin typeface="Times New Roman"/>
                <a:ea typeface="Times New Roman"/>
                <a:cs typeface="Times New Roman"/>
              </a:rPr>
              <a:t> </a:t>
            </a:r>
            <a:r>
              <a:rPr lang="en-US" sz="2400" b="1" dirty="0" err="1">
                <a:latin typeface="Times New Roman"/>
                <a:ea typeface="Times New Roman"/>
                <a:cs typeface="Times New Roman"/>
              </a:rPr>
              <a:t>cuối</a:t>
            </a:r>
            <a:r>
              <a:rPr lang="en-US" sz="2400" b="1" dirty="0">
                <a:latin typeface="Times New Roman"/>
                <a:ea typeface="Times New Roman"/>
                <a:cs typeface="Times New Roman"/>
              </a:rPr>
              <a:t>: </a:t>
            </a:r>
            <a:r>
              <a:rPr lang="en-US" sz="2400" dirty="0" err="1">
                <a:latin typeface="Times New Roman"/>
                <a:ea typeface="Times New Roman"/>
                <a:cs typeface="Times New Roman"/>
              </a:rPr>
              <a:t>giọng</a:t>
            </a:r>
            <a:r>
              <a:rPr lang="en-US" sz="2400" dirty="0">
                <a:latin typeface="Times New Roman"/>
                <a:ea typeface="Times New Roman"/>
                <a:cs typeface="Times New Roman"/>
              </a:rPr>
              <a:t> </a:t>
            </a:r>
            <a:r>
              <a:rPr lang="en-US" sz="2400" dirty="0" err="1">
                <a:latin typeface="Times New Roman"/>
                <a:ea typeface="Times New Roman"/>
                <a:cs typeface="Times New Roman"/>
              </a:rPr>
              <a:t>chậm</a:t>
            </a:r>
            <a:r>
              <a:rPr lang="en-US" sz="2400" dirty="0">
                <a:latin typeface="Times New Roman"/>
                <a:ea typeface="Times New Roman"/>
                <a:cs typeface="Times New Roman"/>
              </a:rPr>
              <a:t>, </a:t>
            </a:r>
            <a:r>
              <a:rPr lang="en-US" sz="2400" dirty="0" err="1">
                <a:latin typeface="Times New Roman"/>
                <a:ea typeface="Times New Roman"/>
                <a:cs typeface="Times New Roman"/>
              </a:rPr>
              <a:t>nhẹ</a:t>
            </a:r>
            <a:r>
              <a:rPr lang="en-US" sz="2400" dirty="0">
                <a:latin typeface="Times New Roman"/>
                <a:ea typeface="Times New Roman"/>
                <a:cs typeface="Times New Roman"/>
              </a:rPr>
              <a:t>, </a:t>
            </a:r>
            <a:r>
              <a:rPr lang="en-US" sz="2400" dirty="0" err="1">
                <a:latin typeface="Times New Roman"/>
                <a:ea typeface="Times New Roman"/>
                <a:cs typeface="Times New Roman"/>
              </a:rPr>
              <a:t>xa</a:t>
            </a:r>
            <a:r>
              <a:rPr lang="en-US" sz="2400" dirty="0">
                <a:latin typeface="Times New Roman"/>
                <a:ea typeface="Times New Roman"/>
                <a:cs typeface="Times New Roman"/>
              </a:rPr>
              <a:t> </a:t>
            </a:r>
            <a:r>
              <a:rPr lang="en-US" sz="2400" dirty="0" err="1">
                <a:latin typeface="Times New Roman"/>
                <a:ea typeface="Times New Roman"/>
                <a:cs typeface="Times New Roman"/>
              </a:rPr>
              <a:t>vời</a:t>
            </a:r>
            <a:r>
              <a:rPr lang="en-US" sz="2400" dirty="0">
                <a:latin typeface="Times New Roman"/>
                <a:ea typeface="Times New Roman"/>
                <a:cs typeface="Times New Roman"/>
              </a:rPr>
              <a:t>, </a:t>
            </a:r>
            <a:r>
              <a:rPr lang="en-US" sz="2400" dirty="0" err="1">
                <a:latin typeface="Times New Roman"/>
                <a:ea typeface="Times New Roman"/>
                <a:cs typeface="Times New Roman"/>
              </a:rPr>
              <a:t>mang</a:t>
            </a:r>
            <a:r>
              <a:rPr lang="en-US" sz="2400" dirty="0">
                <a:latin typeface="Times New Roman"/>
                <a:ea typeface="Times New Roman"/>
                <a:cs typeface="Times New Roman"/>
              </a:rPr>
              <a:t> </a:t>
            </a:r>
            <a:r>
              <a:rPr lang="en-US" sz="2400" dirty="0" err="1">
                <a:latin typeface="Times New Roman"/>
                <a:ea typeface="Times New Roman"/>
                <a:cs typeface="Times New Roman"/>
              </a:rPr>
              <a:t>màu</a:t>
            </a:r>
            <a:r>
              <a:rPr lang="en-US" sz="2400" dirty="0">
                <a:latin typeface="Times New Roman"/>
                <a:ea typeface="Times New Roman"/>
                <a:cs typeface="Times New Roman"/>
              </a:rPr>
              <a:t> </a:t>
            </a:r>
            <a:r>
              <a:rPr lang="en-US" sz="2400" dirty="0" err="1">
                <a:latin typeface="Times New Roman"/>
                <a:ea typeface="Times New Roman"/>
                <a:cs typeface="Times New Roman"/>
              </a:rPr>
              <a:t>sắc</a:t>
            </a:r>
            <a:r>
              <a:rPr lang="en-US" sz="2400" dirty="0">
                <a:latin typeface="Times New Roman"/>
                <a:ea typeface="Times New Roman"/>
                <a:cs typeface="Times New Roman"/>
              </a:rPr>
              <a:t> </a:t>
            </a:r>
            <a:r>
              <a:rPr lang="en-US" sz="2400" dirty="0" err="1">
                <a:latin typeface="Times New Roman"/>
                <a:ea typeface="Times New Roman"/>
                <a:cs typeface="Times New Roman"/>
              </a:rPr>
              <a:t>huyền</a:t>
            </a:r>
            <a:r>
              <a:rPr lang="en-US" sz="2400" dirty="0">
                <a:latin typeface="Times New Roman"/>
                <a:ea typeface="Times New Roman"/>
                <a:cs typeface="Times New Roman"/>
              </a:rPr>
              <a:t> </a:t>
            </a:r>
            <a:r>
              <a:rPr lang="en-US" sz="2400" dirty="0" err="1">
                <a:latin typeface="Times New Roman"/>
                <a:ea typeface="Times New Roman"/>
                <a:cs typeface="Times New Roman"/>
              </a:rPr>
              <a:t>thoại</a:t>
            </a:r>
            <a:r>
              <a:rPr lang="en-US" sz="2400" dirty="0">
                <a:latin typeface="Times New Roman"/>
                <a:ea typeface="Times New Roman"/>
                <a:cs typeface="Times New Roman"/>
              </a:rPr>
              <a:t>.</a:t>
            </a:r>
            <a:endParaRPr lang="en-US" sz="2400" dirty="0">
              <a:latin typeface="Times New Roman"/>
              <a:ea typeface="Calibri"/>
              <a:cs typeface="Times New Roman"/>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4189" y="4803775"/>
            <a:ext cx="2957513"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3050" y="4803775"/>
            <a:ext cx="295275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804226"/>
            <a:ext cx="2590800" cy="204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374215" y="1216756"/>
            <a:ext cx="1005403" cy="461665"/>
          </a:xfrm>
          <a:prstGeom prst="rect">
            <a:avLst/>
          </a:prstGeom>
        </p:spPr>
        <p:txBody>
          <a:bodyPr wrap="square">
            <a:spAutoFit/>
          </a:bodyPr>
          <a:lstStyle/>
          <a:p>
            <a:r>
              <a:rPr lang="vi-VN" sz="2400" b="1" dirty="0">
                <a:latin typeface="Times New Roman" panose="02020603050405020304" pitchFamily="18" charset="0"/>
                <a:ea typeface="Times New Roman" panose="02020603050405020304" pitchFamily="18" charset="0"/>
              </a:rPr>
              <a:t>1. </a:t>
            </a:r>
            <a:r>
              <a:rPr lang="pt-BR" sz="2400" b="1" u="sng" dirty="0">
                <a:latin typeface="Times New Roman" panose="02020603050405020304" pitchFamily="18" charset="0"/>
                <a:ea typeface="Times New Roman" panose="02020603050405020304" pitchFamily="18" charset="0"/>
              </a:rPr>
              <a:t>Đọc</a:t>
            </a:r>
            <a:endParaRPr lang="en-US" sz="2400" u="sng" dirty="0"/>
          </a:p>
        </p:txBody>
      </p:sp>
    </p:spTree>
    <p:extLst>
      <p:ext uri="{BB962C8B-B14F-4D97-AF65-F5344CB8AC3E}">
        <p14:creationId xmlns:p14="http://schemas.microsoft.com/office/powerpoint/2010/main" val="2101097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5509" y="1821874"/>
            <a:ext cx="9095509" cy="1200329"/>
          </a:xfrm>
          <a:prstGeom prst="rect">
            <a:avLst/>
          </a:prstGeom>
        </p:spPr>
        <p:txBody>
          <a:bodyPr wrap="square">
            <a:spAutoFit/>
          </a:bodyPr>
          <a:lstStyle/>
          <a:p>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chọn</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hình ảnh </a:t>
            </a:r>
            <a:r>
              <a:rPr lang="vi-VN" sz="2400" b="1" dirty="0">
                <a:solidFill>
                  <a:srgbClr val="FF0000"/>
                </a:solidFill>
                <a:latin typeface="Times New Roman" pitchFamily="18" charset="0"/>
                <a:cs typeface="Times New Roman" pitchFamily="18" charset="0"/>
              </a:rPr>
              <a:t>“Chú bé vùng dậy, vươn vai một cái bỗng biến thành một tráng sĩ oai phong lẫm liệt” để lại cho em ấn tượng sâu sắc.</a:t>
            </a:r>
            <a:r>
              <a:rPr lang="vi-VN" sz="2400" dirty="0">
                <a:latin typeface="Times New Roman" pitchFamily="18" charset="0"/>
                <a:cs typeface="Times New Roman" pitchFamily="18" charset="0"/>
              </a:rPr>
              <a:t>.</a:t>
            </a:r>
          </a:p>
        </p:txBody>
      </p:sp>
      <p:sp>
        <p:nvSpPr>
          <p:cNvPr id="5" name="Rectangle 4"/>
          <p:cNvSpPr/>
          <p:nvPr/>
        </p:nvSpPr>
        <p:spPr>
          <a:xfrm>
            <a:off x="1524001" y="36429"/>
            <a:ext cx="1914307" cy="461665"/>
          </a:xfrm>
          <a:prstGeom prst="rect">
            <a:avLst/>
          </a:prstGeom>
        </p:spPr>
        <p:txBody>
          <a:bodyPr wrap="none">
            <a:spAutoFit/>
          </a:bodyPr>
          <a:lstStyle/>
          <a:p>
            <a:r>
              <a:rPr lang="pt-BR" sz="2400" b="1" dirty="0">
                <a:latin typeface="Times New Roman"/>
                <a:ea typeface="Times New Roman"/>
              </a:rPr>
              <a:t>VẬN DỤNG </a:t>
            </a:r>
            <a:endParaRPr lang="en-US" sz="2400" dirty="0"/>
          </a:p>
        </p:txBody>
      </p:sp>
      <p:sp>
        <p:nvSpPr>
          <p:cNvPr id="6" name="Rectangle 5"/>
          <p:cNvSpPr/>
          <p:nvPr/>
        </p:nvSpPr>
        <p:spPr>
          <a:xfrm>
            <a:off x="1524000" y="498093"/>
            <a:ext cx="9144000" cy="941796"/>
          </a:xfrm>
          <a:prstGeom prst="rect">
            <a:avLst/>
          </a:prstGeom>
        </p:spPr>
        <p:txBody>
          <a:bodyPr wrap="square">
            <a:spAutoFit/>
          </a:bodyPr>
          <a:lstStyle/>
          <a:p>
            <a:pPr algn="just">
              <a:lnSpc>
                <a:spcPct val="115000"/>
              </a:lnSpc>
            </a:pPr>
            <a:r>
              <a:rPr lang="en-US" sz="2400" b="1" dirty="0">
                <a:solidFill>
                  <a:srgbClr val="FF0000"/>
                </a:solidFill>
                <a:latin typeface="Times New Roman"/>
                <a:ea typeface="Times New Roman"/>
                <a:cs typeface="Times New Roman"/>
              </a:rPr>
              <a:t>V</a:t>
            </a:r>
            <a:r>
              <a:rPr lang="nl-NL" sz="2400" b="1" dirty="0">
                <a:solidFill>
                  <a:srgbClr val="FF0000"/>
                </a:solidFill>
                <a:latin typeface="Times New Roman"/>
                <a:ea typeface="Times New Roman"/>
                <a:cs typeface="Times New Roman"/>
              </a:rPr>
              <a:t>iết đoạn văn  (5-7 câu) về một hình ảnh hay hành động của TG đã để lại cho em ấn tượng sâu sắc nhất.</a:t>
            </a:r>
            <a:endParaRPr lang="en-US" sz="2400" b="1" dirty="0">
              <a:solidFill>
                <a:srgbClr val="FF0000"/>
              </a:solidFill>
              <a:latin typeface="Times New Roman"/>
              <a:ea typeface="Calibri"/>
              <a:cs typeface="Times New Roman"/>
            </a:endParaRPr>
          </a:p>
        </p:txBody>
      </p:sp>
      <p:sp>
        <p:nvSpPr>
          <p:cNvPr id="7" name="Rectangle 6"/>
          <p:cNvSpPr/>
          <p:nvPr/>
        </p:nvSpPr>
        <p:spPr>
          <a:xfrm>
            <a:off x="1499756" y="528454"/>
            <a:ext cx="9143999" cy="1366528"/>
          </a:xfrm>
          <a:prstGeom prst="rect">
            <a:avLst/>
          </a:prstGeom>
        </p:spPr>
        <p:txBody>
          <a:bodyPr wrap="square">
            <a:spAutoFit/>
          </a:bodyPr>
          <a:lstStyle/>
          <a:p>
            <a:pPr algn="just">
              <a:lnSpc>
                <a:spcPct val="115000"/>
              </a:lnSpc>
            </a:pPr>
            <a:r>
              <a:rPr lang="nl-NL" sz="2400" b="1" dirty="0">
                <a:solidFill>
                  <a:srgbClr val="FF0000"/>
                </a:solidFill>
                <a:latin typeface="Times New Roman"/>
                <a:ea typeface="Times New Roman"/>
                <a:cs typeface="Times New Roman"/>
              </a:rPr>
              <a:t>Gợi ý: viết </a:t>
            </a:r>
            <a:r>
              <a:rPr lang="nl-NL" sz="2400" dirty="0">
                <a:solidFill>
                  <a:srgbClr val="000000"/>
                </a:solidFill>
                <a:latin typeface="Times New Roman"/>
                <a:ea typeface="Times New Roman"/>
                <a:cs typeface="Times New Roman"/>
              </a:rPr>
              <a:t>đoạn văn  (5-7 câu)</a:t>
            </a:r>
          </a:p>
          <a:p>
            <a:pPr algn="just">
              <a:lnSpc>
                <a:spcPct val="115000"/>
              </a:lnSpc>
            </a:pPr>
            <a:r>
              <a:rPr lang="nl-NL" sz="2400" dirty="0">
                <a:solidFill>
                  <a:srgbClr val="000000"/>
                </a:solidFill>
                <a:latin typeface="Times New Roman"/>
                <a:ea typeface="Times New Roman"/>
                <a:cs typeface="Times New Roman"/>
              </a:rPr>
              <a:t>            - Trình bày: về một hình ảnh hay hành động của TG đã để lại cho em ấn tượng sâu sắc nhất.</a:t>
            </a:r>
            <a:endParaRPr lang="en-US" sz="2400" dirty="0">
              <a:latin typeface="Times New Roman"/>
              <a:ea typeface="Calibri"/>
              <a:cs typeface="Times New Roman"/>
            </a:endParaRPr>
          </a:p>
        </p:txBody>
      </p:sp>
      <p:sp>
        <p:nvSpPr>
          <p:cNvPr id="8" name="Rectangle 7"/>
          <p:cNvSpPr/>
          <p:nvPr/>
        </p:nvSpPr>
        <p:spPr>
          <a:xfrm>
            <a:off x="1524000" y="3022202"/>
            <a:ext cx="9095510" cy="3416320"/>
          </a:xfrm>
          <a:prstGeom prst="rect">
            <a:avLst/>
          </a:prstGeom>
        </p:spPr>
        <p:txBody>
          <a:bodyPr wrap="square">
            <a:spAutoFit/>
          </a:bodyPr>
          <a:lstStyle/>
          <a:p>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Đây là một trong những chi tiết kì ảo trong Thánh Gióng. </a:t>
            </a:r>
            <a:endParaRPr lang="en-US" sz="2400" dirty="0">
              <a:solidFill>
                <a:prstClr val="black"/>
              </a:solidFill>
              <a:latin typeface="Times New Roman" pitchFamily="18" charset="0"/>
              <a:cs typeface="Times New Roman" pitchFamily="18" charset="0"/>
            </a:endParaRPr>
          </a:p>
          <a:p>
            <a:pPr algn="just"/>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Từ “tráng sĩ” dùng để chỉ người thanh niên khỏe mạnh, cường tráng và thường làm những việc lớn. </a:t>
            </a:r>
            <a:endParaRPr lang="en-US" sz="2400" dirty="0">
              <a:solidFill>
                <a:prstClr val="black"/>
              </a:solidFill>
              <a:latin typeface="Times New Roman" pitchFamily="18" charset="0"/>
              <a:cs typeface="Times New Roman" pitchFamily="18" charset="0"/>
            </a:endParaRPr>
          </a:p>
          <a:p>
            <a:pPr algn="just"/>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Hành động vươn vai từ một cậu bé biến thành một “tráng sĩ” của Gióng cho thấy quan niệm của nhân dân ta về người anh hùng phải có ngoại hình và sức mạnh phi thường. </a:t>
            </a:r>
            <a:endParaRPr lang="en-US" sz="2400" dirty="0">
              <a:solidFill>
                <a:prstClr val="black"/>
              </a:solidFill>
              <a:latin typeface="Times New Roman" pitchFamily="18" charset="0"/>
              <a:cs typeface="Times New Roman" pitchFamily="18" charset="0"/>
            </a:endParaRPr>
          </a:p>
          <a:p>
            <a:pPr algn="just"/>
            <a:r>
              <a:rPr lang="en-US" sz="2400" dirty="0">
                <a:solidFill>
                  <a:prstClr val="black"/>
                </a:solidFill>
                <a:latin typeface="Times New Roman" pitchFamily="18" charset="0"/>
                <a:cs typeface="Times New Roman" pitchFamily="18" charset="0"/>
              </a:rPr>
              <a:t>- H</a:t>
            </a:r>
            <a:r>
              <a:rPr lang="vi-VN" sz="2400" dirty="0">
                <a:solidFill>
                  <a:prstClr val="black"/>
                </a:solidFill>
                <a:latin typeface="Times New Roman" pitchFamily="18" charset="0"/>
                <a:cs typeface="Times New Roman" pitchFamily="18" charset="0"/>
              </a:rPr>
              <a:t>ình ảnh này còn khát vọng của nhân dân về một người anh hùng có sức mạnh để chống lại kẻ thù ngoại xâm. </a:t>
            </a:r>
            <a:endParaRPr lang="en-US" sz="2400" dirty="0">
              <a:solidFill>
                <a:prstClr val="black"/>
              </a:solidFill>
              <a:latin typeface="Times New Roman" pitchFamily="18" charset="0"/>
              <a:cs typeface="Times New Roman" pitchFamily="18" charset="0"/>
            </a:endParaRPr>
          </a:p>
          <a:p>
            <a:pPr algn="just"/>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Đây quả là một chi tiết giàu ý nghĩa trong truyền thuyết Thánh Gióng</a:t>
            </a:r>
            <a:endParaRPr lang="en-US" dirty="0"/>
          </a:p>
        </p:txBody>
      </p:sp>
    </p:spTree>
    <p:extLst>
      <p:ext uri="{BB962C8B-B14F-4D97-AF65-F5344CB8AC3E}">
        <p14:creationId xmlns:p14="http://schemas.microsoft.com/office/powerpoint/2010/main" val="9599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16823"/>
            <a:ext cx="9144000" cy="1569660"/>
          </a:xfrm>
          <a:prstGeom prst="rect">
            <a:avLst/>
          </a:prstGeom>
        </p:spPr>
        <p:txBody>
          <a:bodyPr wrap="square">
            <a:spAutoFit/>
          </a:bodyPr>
          <a:lstStyle/>
          <a:p>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chọn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động</a:t>
            </a:r>
            <a:r>
              <a:rPr lang="en-US" sz="2400" b="1" dirty="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 </a:t>
            </a:r>
            <a:r>
              <a:rPr lang="en-US" sz="2400" dirty="0">
                <a:solidFill>
                  <a:srgbClr val="FF0000"/>
                </a:solidFill>
                <a:latin typeface="Times New Roman" pitchFamily="18" charset="0"/>
                <a:cs typeface="Times New Roman" pitchFamily="18" charset="0"/>
              </a:rPr>
              <a:t>H</a:t>
            </a:r>
            <a:r>
              <a:rPr lang="vi-VN" sz="2400" dirty="0">
                <a:solidFill>
                  <a:srgbClr val="FF0000"/>
                </a:solidFill>
                <a:latin typeface="Times New Roman" pitchFamily="18" charset="0"/>
                <a:cs typeface="Times New Roman" pitchFamily="18" charset="0"/>
              </a:rPr>
              <a:t>ành động sau khi đánh tan quân giặc, Thánh Gióng một mình một ngựa, lên đỉnh núi, cởi áo giáp sắt bỏ lại, rồi cả người lẫn ngựa bay lên trời. </a:t>
            </a:r>
            <a:endParaRPr lang="en-US" sz="2400" dirty="0">
              <a:latin typeface="Times New Roman" pitchFamily="18" charset="0"/>
              <a:cs typeface="Times New Roman" pitchFamily="18" charset="0"/>
            </a:endParaRPr>
          </a:p>
        </p:txBody>
      </p:sp>
      <p:sp>
        <p:nvSpPr>
          <p:cNvPr id="5" name="Rectangle 4"/>
          <p:cNvSpPr/>
          <p:nvPr/>
        </p:nvSpPr>
        <p:spPr>
          <a:xfrm>
            <a:off x="1600200" y="1586483"/>
            <a:ext cx="9067800" cy="1569660"/>
          </a:xfrm>
          <a:prstGeom prst="rect">
            <a:avLst/>
          </a:prstGeom>
        </p:spPr>
        <p:txBody>
          <a:bodyPr wrap="square">
            <a:spAutoFit/>
          </a:bodyPr>
          <a:lstStyle/>
          <a:p>
            <a:pPr lvl="0" algn="just"/>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Có lẽ, một con người phi thường nên sự ra đi cũng trở nên phi thường. </a:t>
            </a:r>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Sự ra đi này cho thấy rằng Thánh Gióng đã trở về với cõi bất tử.</a:t>
            </a:r>
            <a:endParaRPr lang="en-US" sz="2400" dirty="0">
              <a:solidFill>
                <a:prstClr val="black"/>
              </a:solidFill>
              <a:latin typeface="Times New Roman" pitchFamily="18" charset="0"/>
              <a:cs typeface="Times New Roman" pitchFamily="18" charset="0"/>
            </a:endParaRPr>
          </a:p>
          <a:p>
            <a:pPr lvl="0" algn="just"/>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 Từ đó, chúng ta cũng thấy được cả tấm lòng tôn kính của nhân dân ta với người anh hùng có công đánh giặc cứu nước.</a:t>
            </a:r>
            <a:endParaRPr lang="en-US" sz="2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379443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6831" y="382012"/>
            <a:ext cx="11465169" cy="2985433"/>
          </a:xfrm>
          <a:prstGeom prst="rect">
            <a:avLst/>
          </a:prstGeom>
        </p:spPr>
        <p:txBody>
          <a:bodyPr wrap="square">
            <a:spAutoFit/>
          </a:bodyPr>
          <a:lstStyle/>
          <a:p>
            <a:pPr algn="ctr"/>
            <a:r>
              <a:rPr lang="vi-VN" sz="4400" b="1" dirty="0">
                <a:solidFill>
                  <a:srgbClr val="FF0000"/>
                </a:solidFill>
                <a:latin typeface="Times New Roman" pitchFamily="18" charset="0"/>
                <a:cs typeface="Times New Roman" pitchFamily="18" charset="0"/>
              </a:rPr>
              <a:t>Hướ</a:t>
            </a:r>
            <a:r>
              <a:rPr lang="en-US" sz="4400" b="1" dirty="0">
                <a:solidFill>
                  <a:srgbClr val="FF0000"/>
                </a:solidFill>
                <a:latin typeface="Times New Roman" pitchFamily="18" charset="0"/>
                <a:cs typeface="Times New Roman" pitchFamily="18" charset="0"/>
              </a:rPr>
              <a:t>ng </a:t>
            </a:r>
            <a:r>
              <a:rPr lang="en-US" sz="4400" b="1" dirty="0" err="1">
                <a:solidFill>
                  <a:srgbClr val="FF0000"/>
                </a:solidFill>
                <a:latin typeface="Times New Roman" pitchFamily="18" charset="0"/>
                <a:cs typeface="Times New Roman" pitchFamily="18" charset="0"/>
              </a:rPr>
              <a:t>dẫn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về</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nhà</a:t>
            </a:r>
            <a:endParaRPr lang="en-US" sz="4400" b="1" dirty="0">
              <a:solidFill>
                <a:srgbClr val="FF0000"/>
              </a:solidFill>
              <a:latin typeface="Times New Roman" pitchFamily="18" charset="0"/>
              <a:cs typeface="Times New Roman" pitchFamily="18" charset="0"/>
            </a:endParaRPr>
          </a:p>
          <a:p>
            <a:r>
              <a:rPr lang="en-US" sz="2400" b="1" dirty="0">
                <a:solidFill>
                  <a:srgbClr val="FF0000"/>
                </a:solidFill>
                <a:latin typeface="Times New Roman" pitchFamily="18" charset="0"/>
                <a:cs typeface="Times New Roman" pitchFamily="18" charset="0"/>
              </a:rPr>
              <a:t>-</a:t>
            </a:r>
            <a:r>
              <a:rPr lang="en-US" sz="2400" b="1" dirty="0" err="1">
                <a:latin typeface="Times New Roman" pitchFamily="18" charset="0"/>
                <a:cs typeface="Times New Roman" pitchFamily="18" charset="0"/>
              </a:rPr>
              <a:t>Truyền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thuyết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gì</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Nội</a:t>
            </a:r>
            <a:r>
              <a:rPr lang="en-US" sz="2400" b="1" dirty="0">
                <a:latin typeface="Times New Roman" pitchFamily="18" charset="0"/>
                <a:cs typeface="Times New Roman" pitchFamily="18" charset="0"/>
              </a:rPr>
              <a:t> dung </a:t>
            </a:r>
            <a:r>
              <a:rPr lang="en-US" sz="2400" b="1" dirty="0" err="1">
                <a:latin typeface="Times New Roman" pitchFamily="18" charset="0"/>
                <a:cs typeface="Times New Roman" pitchFamily="18" charset="0"/>
              </a:rPr>
              <a:t>chính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thuật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truyện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Thánh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Gióng</a:t>
            </a:r>
            <a:endParaRPr lang="en-US" sz="2400" b="1" dirty="0">
              <a:latin typeface="Times New Roman" pitchFamily="18" charset="0"/>
              <a:cs typeface="Times New Roman" pitchFamily="18" charset="0"/>
            </a:endParaRPr>
          </a:p>
          <a:p>
            <a:pPr marL="342900" indent="-342900">
              <a:buFontTx/>
              <a:buChar char="-"/>
            </a:pPr>
            <a:r>
              <a:rPr lang="en-US" sz="2400" b="1" dirty="0" err="1">
                <a:latin typeface="Times New Roman" pitchFamily="18" charset="0"/>
                <a:cs typeface="Times New Roman" pitchFamily="18" charset="0"/>
              </a:rPr>
              <a:t>Nhớ</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nội</a:t>
            </a:r>
            <a:r>
              <a:rPr lang="en-US" sz="2400" b="1" dirty="0">
                <a:latin typeface="Times New Roman" pitchFamily="18" charset="0"/>
                <a:cs typeface="Times New Roman" pitchFamily="18" charset="0"/>
              </a:rPr>
              <a:t> dung </a:t>
            </a:r>
            <a:r>
              <a:rPr lang="en-US" sz="2400" b="1" dirty="0" err="1">
                <a:latin typeface="Times New Roman" pitchFamily="18" charset="0"/>
                <a:cs typeface="Times New Roman" pitchFamily="18" charset="0"/>
              </a:rPr>
              <a:t>bài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endParaRPr lang="en-US" sz="2400" b="1" dirty="0">
              <a:latin typeface="Times New Roman" pitchFamily="18" charset="0"/>
              <a:cs typeface="Times New Roman" pitchFamily="18" charset="0"/>
            </a:endParaRPr>
          </a:p>
          <a:p>
            <a:pPr marL="342900" indent="-342900">
              <a:buFontTx/>
              <a:buChar char="-"/>
            </a:pPr>
            <a:r>
              <a:rPr lang="en-US" sz="2400" b="1" dirty="0" err="1">
                <a:latin typeface="Times New Roman" pitchFamily="18" charset="0"/>
                <a:cs typeface="Times New Roman" pitchFamily="18" charset="0"/>
              </a:rPr>
              <a:t>Đọc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tóm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tắt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truyện</a:t>
            </a:r>
            <a:endParaRPr lang="en-US" sz="2400" b="1" dirty="0">
              <a:latin typeface="Times New Roman" pitchFamily="18" charset="0"/>
              <a:cs typeface="Times New Roman" pitchFamily="18" charset="0"/>
            </a:endParaRPr>
          </a:p>
          <a:p>
            <a:pPr marL="342900" indent="-342900">
              <a:buFontTx/>
              <a:buChar char="-"/>
            </a:pPr>
            <a:r>
              <a:rPr lang="en-US" sz="2400" b="1" dirty="0" err="1">
                <a:latin typeface="Times New Roman" pitchFamily="18" charset="0"/>
                <a:cs typeface="Times New Roman" pitchFamily="18" charset="0"/>
              </a:rPr>
              <a:t>Hoàn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phần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viết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nối</a:t>
            </a:r>
            <a:endParaRPr lang="en-US" sz="2400" b="1" dirty="0">
              <a:latin typeface="Times New Roman" pitchFamily="18" charset="0"/>
              <a:cs typeface="Times New Roman" pitchFamily="18" charset="0"/>
            </a:endParaRPr>
          </a:p>
          <a:p>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Chuẩn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bị</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Thực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TV</a:t>
            </a:r>
          </a:p>
          <a:p>
            <a:endParaRPr lang="en-US" dirty="0"/>
          </a:p>
        </p:txBody>
      </p:sp>
    </p:spTree>
    <p:extLst>
      <p:ext uri="{BB962C8B-B14F-4D97-AF65-F5344CB8AC3E}">
        <p14:creationId xmlns:p14="http://schemas.microsoft.com/office/powerpoint/2010/main" val="1257387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05EAEE-09F6-4AA2-8C2C-2A830108E79F}"/>
              </a:ext>
            </a:extLst>
          </p:cNvPr>
          <p:cNvSpPr txBox="1"/>
          <p:nvPr/>
        </p:nvSpPr>
        <p:spPr>
          <a:xfrm>
            <a:off x="196948" y="182880"/>
            <a:ext cx="8778240" cy="830997"/>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II. </a:t>
            </a:r>
            <a:r>
              <a:rPr lang="pt-BR" sz="2400" b="1" u="sng" dirty="0">
                <a:latin typeface="Times New Roman" panose="02020603050405020304" pitchFamily="18" charset="0"/>
                <a:cs typeface="Times New Roman" panose="02020603050405020304" pitchFamily="18" charset="0"/>
              </a:rPr>
              <a:t>Đọc và tìm hiểu văn bản</a:t>
            </a:r>
            <a:endParaRPr lang="en-US" sz="2400" u="sng" dirty="0">
              <a:effectLst/>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1. </a:t>
            </a:r>
            <a:r>
              <a:rPr lang="pt-BR" sz="2400" b="1" u="sng" dirty="0">
                <a:latin typeface="Times New Roman" panose="02020603050405020304" pitchFamily="18" charset="0"/>
                <a:cs typeface="Times New Roman" panose="02020603050405020304" pitchFamily="18" charset="0"/>
              </a:rPr>
              <a:t>Đọc</a:t>
            </a:r>
            <a:endParaRPr lang="en-US" sz="2400" u="sng" dirty="0">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86D5875-2DBD-4DFF-9AB2-CE07F6F21FD6}"/>
              </a:ext>
            </a:extLst>
          </p:cNvPr>
          <p:cNvSpPr txBox="1"/>
          <p:nvPr/>
        </p:nvSpPr>
        <p:spPr>
          <a:xfrm>
            <a:off x="196949" y="1013876"/>
            <a:ext cx="7399606" cy="1200329"/>
          </a:xfrm>
          <a:prstGeom prst="rect">
            <a:avLst/>
          </a:prstGeom>
          <a:noFill/>
        </p:spPr>
        <p:txBody>
          <a:bodyPr wrap="square" rtlCol="0">
            <a:spAutoFit/>
          </a:bodyPr>
          <a:lstStyle/>
          <a:p>
            <a:r>
              <a:rPr lang="nl-NL" sz="2400" b="1" dirty="0">
                <a:latin typeface="Times New Roman" panose="02020603050405020304" pitchFamily="18" charset="0"/>
                <a:cs typeface="Times New Roman" panose="02020603050405020304" pitchFamily="18" charset="0"/>
              </a:rPr>
              <a:t>2.</a:t>
            </a:r>
            <a:r>
              <a:rPr lang="nl-NL" sz="2400" b="1" u="sng" dirty="0">
                <a:latin typeface="Times New Roman" panose="02020603050405020304" pitchFamily="18" charset="0"/>
                <a:cs typeface="Times New Roman" panose="02020603050405020304" pitchFamily="18" charset="0"/>
              </a:rPr>
              <a:t>Tìm hiểu văn bản</a:t>
            </a:r>
            <a:endParaRPr lang="en-US" sz="2400" u="sng"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-Thể loại:</a:t>
            </a:r>
            <a:r>
              <a:rPr lang="nl-NL" sz="2400" b="1" dirty="0">
                <a:latin typeface="Times New Roman" panose="02020603050405020304" pitchFamily="18" charset="0"/>
                <a:cs typeface="Times New Roman" panose="02020603050405020304" pitchFamily="18" charset="0"/>
              </a:rPr>
              <a:t> </a:t>
            </a:r>
            <a:r>
              <a:rPr lang="nl-NL" sz="2400" dirty="0">
                <a:latin typeface="Times New Roman" panose="02020603050405020304" pitchFamily="18" charset="0"/>
                <a:cs typeface="Times New Roman" panose="02020603050405020304" pitchFamily="18" charset="0"/>
              </a:rPr>
              <a:t>Truyền thuyết</a:t>
            </a:r>
            <a:endParaRPr lang="en-US" sz="2400" dirty="0">
              <a:effectLst/>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cxnSp>
        <p:nvCxnSpPr>
          <p:cNvPr id="7" name="Straight Connector 6">
            <a:extLst>
              <a:ext uri="{FF2B5EF4-FFF2-40B4-BE49-F238E27FC236}">
                <a16:creationId xmlns:a16="http://schemas.microsoft.com/office/drawing/2014/main" id="{149ACCAD-7CCB-453A-8E0E-1A88EE0D6B7B}"/>
              </a:ext>
            </a:extLst>
          </p:cNvPr>
          <p:cNvCxnSpPr/>
          <p:nvPr/>
        </p:nvCxnSpPr>
        <p:spPr>
          <a:xfrm>
            <a:off x="7695028"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2F91E1-D52E-462E-A5D3-ED3E66A6FF71}"/>
              </a:ext>
            </a:extLst>
          </p:cNvPr>
          <p:cNvSpPr txBox="1"/>
          <p:nvPr/>
        </p:nvSpPr>
        <p:spPr>
          <a:xfrm>
            <a:off x="7695028" y="1280160"/>
            <a:ext cx="4300019" cy="4524315"/>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rPr>
              <a:t>THẢO LUẬN (2 PHÚT)</a:t>
            </a:r>
          </a:p>
          <a:p>
            <a:pPr algn="just"/>
            <a:r>
              <a:rPr lang="en-US" sz="2400" b="1" dirty="0">
                <a:solidFill>
                  <a:srgbClr val="0070C0"/>
                </a:solidFill>
                <a:latin typeface="Times New Roman" panose="02020603050405020304" pitchFamily="18" charset="0"/>
                <a:cs typeface="Times New Roman" panose="02020603050405020304" pitchFamily="18" charset="0"/>
              </a:rPr>
              <a:t>1. </a:t>
            </a:r>
            <a:r>
              <a:rPr lang="en-US" sz="2400" b="1" i="1" dirty="0" err="1">
                <a:solidFill>
                  <a:srgbClr val="0070C0"/>
                </a:solidFill>
                <a:latin typeface="Times New Roman" panose="02020603050405020304" pitchFamily="18" charset="0"/>
                <a:cs typeface="Times New Roman" panose="02020603050405020304" pitchFamily="18" charset="0"/>
              </a:rPr>
              <a:t>Thánh</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Gióng</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thuộc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loại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truyện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gì</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Nhắc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đặc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điểm</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chính</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của</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loại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đó</a:t>
            </a:r>
            <a:r>
              <a:rPr lang="en-US" sz="2400" b="1" i="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dirty="0">
                <a:solidFill>
                  <a:srgbClr val="0070C0"/>
                </a:solidFill>
                <a:latin typeface="Times New Roman" panose="02020603050405020304" pitchFamily="18" charset="0"/>
                <a:cs typeface="Times New Roman" panose="02020603050405020304" pitchFamily="18" charset="0"/>
              </a:rPr>
              <a:t>2. </a:t>
            </a:r>
            <a:r>
              <a:rPr lang="en-US" sz="2400" b="1" dirty="0" err="1">
                <a:solidFill>
                  <a:srgbClr val="0070C0"/>
                </a:solidFill>
                <a:latin typeface="Times New Roman" panose="02020603050405020304" pitchFamily="18" charset="0"/>
                <a:cs typeface="Times New Roman" panose="02020603050405020304" pitchFamily="18" charset="0"/>
              </a:rPr>
              <a:t>Tóm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tắt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văn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bản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Thánh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Gióng</a:t>
            </a:r>
            <a:r>
              <a:rPr lang="en-US" sz="2400" b="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i="1" dirty="0">
                <a:solidFill>
                  <a:srgbClr val="0070C0"/>
                </a:solidFill>
                <a:latin typeface="Times New Roman" panose="02020603050405020304" pitchFamily="18" charset="0"/>
                <a:cs typeface="Times New Roman" panose="02020603050405020304" pitchFamily="18" charset="0"/>
              </a:rPr>
              <a:t>3. </a:t>
            </a:r>
            <a:r>
              <a:rPr lang="en-US" sz="2400" b="1" i="1" dirty="0" err="1">
                <a:solidFill>
                  <a:srgbClr val="0070C0"/>
                </a:solidFill>
                <a:latin typeface="Times New Roman" panose="02020603050405020304" pitchFamily="18" charset="0"/>
                <a:cs typeface="Times New Roman" panose="02020603050405020304" pitchFamily="18" charset="0"/>
              </a:rPr>
              <a:t>Câu</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chuyện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được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kể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bằng</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lời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của</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nhân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vật</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nào</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Kể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theo</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ngôi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thứ</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mấy</a:t>
            </a:r>
            <a:r>
              <a:rPr lang="en-US" sz="2400" b="1" i="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i="1" dirty="0">
                <a:solidFill>
                  <a:srgbClr val="0070C0"/>
                </a:solidFill>
                <a:latin typeface="Times New Roman" panose="02020603050405020304" pitchFamily="18" charset="0"/>
                <a:cs typeface="Times New Roman" panose="02020603050405020304" pitchFamily="18" charset="0"/>
              </a:rPr>
              <a:t>4. X</a:t>
            </a:r>
            <a:r>
              <a:rPr lang="nl-NL" sz="2400" b="1" i="1" dirty="0">
                <a:solidFill>
                  <a:srgbClr val="0070C0"/>
                </a:solidFill>
                <a:latin typeface="Times New Roman" panose="02020603050405020304" pitchFamily="18" charset="0"/>
                <a:cs typeface="Times New Roman" panose="02020603050405020304" pitchFamily="18" charset="0"/>
              </a:rPr>
              <a:t>ác định phương thức biểu đạt? Nhân vật chính? Bố cục của văn bản?</a:t>
            </a:r>
            <a:endParaRPr lang="en-US" sz="2400" b="1" dirty="0">
              <a:solidFill>
                <a:srgbClr val="0070C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283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arn(inVertical)">
                                      <p:cBhvr>
                                        <p:cTn id="2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que 3"/>
          <p:cNvSpPr/>
          <p:nvPr/>
        </p:nvSpPr>
        <p:spPr>
          <a:xfrm>
            <a:off x="1793875" y="119679"/>
            <a:ext cx="5816600" cy="835378"/>
          </a:xfrm>
          <a:prstGeom prst="plaque">
            <a:avLst/>
          </a:prstGeom>
          <a:solidFill>
            <a:schemeClr val="accent1">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pPr>
            <a:r>
              <a:rPr lang="pt-BR" sz="3200" b="1" dirty="0">
                <a:solidFill>
                  <a:srgbClr val="0D0D0D"/>
                </a:solidFill>
                <a:latin typeface="Times New Roman" panose="02020603050405020304" pitchFamily="18" charset="0"/>
                <a:ea typeface="Times New Roman" panose="02020603050405020304" pitchFamily="18" charset="0"/>
              </a:rPr>
              <a:t>Nhân vật và sự việc:</a:t>
            </a:r>
            <a:endParaRPr lang="en-US" sz="2800" dirty="0">
              <a:solidFill>
                <a:prstClr val="white"/>
              </a:solidFill>
              <a:latin typeface="Times New Roman" panose="02020603050405020304" pitchFamily="18" charset="0"/>
              <a:ea typeface="Times New Roman" panose="02020603050405020304" pitchFamily="18" charset="0"/>
            </a:endParaRPr>
          </a:p>
        </p:txBody>
      </p:sp>
      <p:graphicFrame>
        <p:nvGraphicFramePr>
          <p:cNvPr id="6" name="Diagram 5"/>
          <p:cNvGraphicFramePr/>
          <p:nvPr>
            <p:extLst/>
          </p:nvPr>
        </p:nvGraphicFramePr>
        <p:xfrm>
          <a:off x="1568451" y="-381000"/>
          <a:ext cx="8636001" cy="6446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stretch>
            <a:fillRect/>
          </a:stretch>
        </p:blipFill>
        <p:spPr>
          <a:xfrm>
            <a:off x="2019300" y="4775200"/>
            <a:ext cx="1143000" cy="1838326"/>
          </a:xfrm>
          <a:prstGeom prst="rect">
            <a:avLst/>
          </a:prstGeom>
        </p:spPr>
      </p:pic>
      <p:pic>
        <p:nvPicPr>
          <p:cNvPr id="8" name="Picture 7"/>
          <p:cNvPicPr>
            <a:picLocks noChangeAspect="1"/>
          </p:cNvPicPr>
          <p:nvPr/>
        </p:nvPicPr>
        <p:blipFill>
          <a:blip r:embed="rId9"/>
          <a:stretch>
            <a:fillRect/>
          </a:stretch>
        </p:blipFill>
        <p:spPr>
          <a:xfrm>
            <a:off x="3295650" y="4784726"/>
            <a:ext cx="1209676" cy="1828800"/>
          </a:xfrm>
          <a:prstGeom prst="rect">
            <a:avLst/>
          </a:prstGeom>
        </p:spPr>
      </p:pic>
      <p:pic>
        <p:nvPicPr>
          <p:cNvPr id="9" name="Picture 8"/>
          <p:cNvPicPr>
            <a:picLocks noChangeAspect="1"/>
          </p:cNvPicPr>
          <p:nvPr/>
        </p:nvPicPr>
        <p:blipFill>
          <a:blip r:embed="rId10"/>
          <a:stretch>
            <a:fillRect/>
          </a:stretch>
        </p:blipFill>
        <p:spPr>
          <a:xfrm>
            <a:off x="6076953" y="4775200"/>
            <a:ext cx="1247775" cy="1828800"/>
          </a:xfrm>
          <a:prstGeom prst="rect">
            <a:avLst/>
          </a:prstGeom>
        </p:spPr>
      </p:pic>
      <p:pic>
        <p:nvPicPr>
          <p:cNvPr id="10" name="Picture 9"/>
          <p:cNvPicPr>
            <a:picLocks noChangeAspect="1"/>
          </p:cNvPicPr>
          <p:nvPr/>
        </p:nvPicPr>
        <p:blipFill>
          <a:blip r:embed="rId11"/>
          <a:stretch>
            <a:fillRect/>
          </a:stretch>
        </p:blipFill>
        <p:spPr>
          <a:xfrm>
            <a:off x="4619625" y="4784726"/>
            <a:ext cx="1343026" cy="1819274"/>
          </a:xfrm>
          <a:prstGeom prst="rect">
            <a:avLst/>
          </a:prstGeom>
        </p:spPr>
      </p:pic>
      <p:pic>
        <p:nvPicPr>
          <p:cNvPr id="12" name="Picture 11"/>
          <p:cNvPicPr>
            <a:picLocks noChangeAspect="1"/>
          </p:cNvPicPr>
          <p:nvPr/>
        </p:nvPicPr>
        <p:blipFill>
          <a:blip r:embed="rId12"/>
          <a:stretch>
            <a:fillRect/>
          </a:stretch>
        </p:blipFill>
        <p:spPr>
          <a:xfrm>
            <a:off x="8909051" y="4788321"/>
            <a:ext cx="1295400" cy="1816101"/>
          </a:xfrm>
          <a:prstGeom prst="rect">
            <a:avLst/>
          </a:prstGeom>
        </p:spPr>
      </p:pic>
      <p:pic>
        <p:nvPicPr>
          <p:cNvPr id="13" name="Picture 12"/>
          <p:cNvPicPr>
            <a:picLocks noChangeAspect="1"/>
          </p:cNvPicPr>
          <p:nvPr/>
        </p:nvPicPr>
        <p:blipFill>
          <a:blip r:embed="rId13"/>
          <a:stretch>
            <a:fillRect/>
          </a:stretch>
        </p:blipFill>
        <p:spPr>
          <a:xfrm>
            <a:off x="7445376" y="4775200"/>
            <a:ext cx="1343026" cy="1838326"/>
          </a:xfrm>
          <a:prstGeom prst="rect">
            <a:avLst/>
          </a:prstGeom>
        </p:spPr>
      </p:pic>
    </p:spTree>
    <p:extLst>
      <p:ext uri="{BB962C8B-B14F-4D97-AF65-F5344CB8AC3E}">
        <p14:creationId xmlns:p14="http://schemas.microsoft.com/office/powerpoint/2010/main" val="945165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65891" y="337624"/>
            <a:ext cx="7034196" cy="548099"/>
          </a:xfrm>
          <a:prstGeom prst="rect">
            <a:avLst/>
          </a:prstGeom>
        </p:spPr>
        <p:txBody>
          <a:bodyPr wrap="square">
            <a:spAutoFit/>
          </a:bodyPr>
          <a:lstStyle/>
          <a:p>
            <a:pPr algn="just">
              <a:lnSpc>
                <a:spcPct val="115000"/>
              </a:lnSpc>
              <a:spcAft>
                <a:spcPts val="1000"/>
              </a:spcAft>
            </a:pPr>
            <a:r>
              <a:rPr lang="en-US" sz="2800" b="1" kern="100" dirty="0" err="1">
                <a:solidFill>
                  <a:srgbClr val="FF0000"/>
                </a:solidFill>
                <a:latin typeface="Times New Roman"/>
                <a:ea typeface="Calibri"/>
                <a:cs typeface="Times New Roman"/>
              </a:rPr>
              <a:t>Tóm</a:t>
            </a:r>
            <a:r>
              <a:rPr lang="en-US" sz="2800" b="1" kern="100" dirty="0">
                <a:solidFill>
                  <a:srgbClr val="FF0000"/>
                </a:solidFill>
                <a:latin typeface="Times New Roman"/>
                <a:ea typeface="Calibri"/>
                <a:cs typeface="Times New Roman"/>
              </a:rPr>
              <a:t> </a:t>
            </a:r>
            <a:r>
              <a:rPr lang="en-US" sz="2800" b="1" kern="100" dirty="0" err="1">
                <a:solidFill>
                  <a:srgbClr val="FF0000"/>
                </a:solidFill>
                <a:latin typeface="Times New Roman"/>
                <a:ea typeface="Calibri"/>
                <a:cs typeface="Times New Roman"/>
              </a:rPr>
              <a:t>tắt</a:t>
            </a:r>
            <a:r>
              <a:rPr lang="en-US" sz="2800" b="1" kern="100" dirty="0">
                <a:solidFill>
                  <a:srgbClr val="FF0000"/>
                </a:solidFill>
                <a:latin typeface="Times New Roman"/>
                <a:ea typeface="Calibri"/>
                <a:cs typeface="Times New Roman"/>
              </a:rPr>
              <a:t> </a:t>
            </a:r>
            <a:r>
              <a:rPr lang="en-US" sz="2800" b="1" kern="100" dirty="0" err="1">
                <a:solidFill>
                  <a:srgbClr val="FF0000"/>
                </a:solidFill>
                <a:latin typeface="Times New Roman"/>
                <a:ea typeface="Calibri"/>
                <a:cs typeface="Times New Roman"/>
              </a:rPr>
              <a:t>văn</a:t>
            </a:r>
            <a:r>
              <a:rPr lang="en-US" sz="2800" b="1" kern="100" dirty="0">
                <a:solidFill>
                  <a:srgbClr val="FF0000"/>
                </a:solidFill>
                <a:latin typeface="Times New Roman"/>
                <a:ea typeface="Calibri"/>
                <a:cs typeface="Times New Roman"/>
              </a:rPr>
              <a:t> </a:t>
            </a:r>
            <a:r>
              <a:rPr lang="en-US" sz="2800" b="1" kern="100" dirty="0" err="1">
                <a:solidFill>
                  <a:srgbClr val="FF0000"/>
                </a:solidFill>
                <a:latin typeface="Times New Roman"/>
                <a:ea typeface="Calibri"/>
                <a:cs typeface="Times New Roman"/>
              </a:rPr>
              <a:t>bản</a:t>
            </a:r>
            <a:r>
              <a:rPr lang="en-US" sz="2800" b="1" kern="100" dirty="0">
                <a:solidFill>
                  <a:srgbClr val="FF0000"/>
                </a:solidFill>
                <a:latin typeface="Times New Roman"/>
                <a:ea typeface="Calibri"/>
                <a:cs typeface="Times New Roman"/>
              </a:rPr>
              <a:t> </a:t>
            </a:r>
            <a:r>
              <a:rPr lang="en-US" sz="2800" b="1" kern="100" dirty="0" err="1">
                <a:solidFill>
                  <a:srgbClr val="FF0000"/>
                </a:solidFill>
                <a:latin typeface="Times New Roman"/>
                <a:ea typeface="Calibri"/>
                <a:cs typeface="Times New Roman"/>
              </a:rPr>
              <a:t>Thánh</a:t>
            </a:r>
            <a:r>
              <a:rPr lang="en-US" sz="2800" b="1" kern="100" dirty="0">
                <a:solidFill>
                  <a:srgbClr val="FF0000"/>
                </a:solidFill>
                <a:latin typeface="Times New Roman"/>
                <a:ea typeface="Calibri"/>
                <a:cs typeface="Times New Roman"/>
              </a:rPr>
              <a:t> </a:t>
            </a:r>
            <a:r>
              <a:rPr lang="en-US" sz="2800" b="1" kern="100" dirty="0" err="1">
                <a:solidFill>
                  <a:srgbClr val="FF0000"/>
                </a:solidFill>
                <a:latin typeface="Times New Roman"/>
                <a:ea typeface="Calibri"/>
                <a:cs typeface="Times New Roman"/>
              </a:rPr>
              <a:t>Gióng</a:t>
            </a:r>
            <a:endParaRPr lang="en-US" sz="2800" b="1" dirty="0">
              <a:solidFill>
                <a:srgbClr val="FF0000"/>
              </a:solidFill>
              <a:latin typeface="Times New Roman"/>
              <a:ea typeface="Calibri"/>
              <a:cs typeface="Times New Roman"/>
            </a:endParaRPr>
          </a:p>
        </p:txBody>
      </p:sp>
      <p:sp>
        <p:nvSpPr>
          <p:cNvPr id="7" name="Rectangle 6"/>
          <p:cNvSpPr/>
          <p:nvPr/>
        </p:nvSpPr>
        <p:spPr>
          <a:xfrm>
            <a:off x="295422" y="998806"/>
            <a:ext cx="11605846" cy="2677656"/>
          </a:xfrm>
          <a:prstGeom prst="rect">
            <a:avLst/>
          </a:prstGeom>
        </p:spPr>
        <p:txBody>
          <a:bodyPr wrap="square">
            <a:spAutoFit/>
          </a:bodyPr>
          <a:lstStyle/>
          <a:p>
            <a:pPr algn="just"/>
            <a:r>
              <a:rPr lang="vi-VN" sz="2400" dirty="0">
                <a:solidFill>
                  <a:prstClr val="black"/>
                </a:solidFill>
                <a:latin typeface="Times New Roman"/>
              </a:rPr>
              <a:t>Vào đời Hùng Vương thứ sáu, ở làng Gióng có hai vợ chồng ăn ở phúc đức, mãi không có con. Một hôm ra đồng, bà vợ ướm vào vết chân to, về thụ thai, mười hai tháng sau sinh ra cậu bé khôi ngô tuấn tú lên ba tuổi không biết đi không biết nói cười. Mãi tới khi xứ giả loan tin tìm người đánh giặc lúc này Gióng mới cất tiếng nói xin vua roi sắt, áo giáp sắt, ngựa sắt để đi đánh giặc. Gióng được bà con láng giềng góp gạo nên lớn nhanh như thổi, vươn vai trở thành tráng sĩ rồi cưỡi ngựa xông vào giết giặc. Roi sắt gãy, Gióng nhổ bụi tre ven đường đánh giặc. Giặc tan, Gióng cưỡi ngựa bay lên trời.</a:t>
            </a:r>
            <a:endParaRPr lang="en-US" sz="2400" dirty="0">
              <a:solidFill>
                <a:prstClr val="black"/>
              </a:solidFill>
              <a:latin typeface="Calibri Ligh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0317" y="4159952"/>
            <a:ext cx="2759770" cy="2545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49" y="4159952"/>
            <a:ext cx="2590799" cy="256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4192776"/>
            <a:ext cx="2819400" cy="2529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0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hản hồi chính thức về đoạn văn Thánh Gióng gây tranh cãi | baotintuc.vn">
            <a:extLst>
              <a:ext uri="{FF2B5EF4-FFF2-40B4-BE49-F238E27FC236}">
                <a16:creationId xmlns:a16="http://schemas.microsoft.com/office/drawing/2014/main" id="{7D14903E-BD63-4E43-AB26-46881C78D0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9932" y="0"/>
            <a:ext cx="8732136" cy="613561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E6261DF-049E-4DF0-9DD0-EAF26398D9D0}"/>
              </a:ext>
            </a:extLst>
          </p:cNvPr>
          <p:cNvSpPr/>
          <p:nvPr/>
        </p:nvSpPr>
        <p:spPr>
          <a:xfrm>
            <a:off x="3535331" y="6282955"/>
            <a:ext cx="5121338" cy="369332"/>
          </a:xfrm>
          <a:prstGeom prst="rect">
            <a:avLst/>
          </a:prstGeom>
        </p:spPr>
        <p:txBody>
          <a:bodyPr wrap="none">
            <a:spAutoFit/>
          </a:bodyPr>
          <a:lstStyle/>
          <a:p>
            <a:r>
              <a:rPr lang="en-US" b="1" dirty="0">
                <a:solidFill>
                  <a:srgbClr val="0070C0"/>
                </a:solidFill>
                <a:hlinkClick r:id="rId4"/>
              </a:rPr>
              <a:t>https://www.youtube.com/watch?v=W7n0A0ei0h4</a:t>
            </a:r>
            <a:endParaRPr lang="en-US" b="1" dirty="0">
              <a:solidFill>
                <a:srgbClr val="0070C0"/>
              </a:solidFill>
            </a:endParaRPr>
          </a:p>
        </p:txBody>
      </p:sp>
    </p:spTree>
    <p:extLst>
      <p:ext uri="{BB962C8B-B14F-4D97-AF65-F5344CB8AC3E}">
        <p14:creationId xmlns:p14="http://schemas.microsoft.com/office/powerpoint/2010/main" val="209204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05EAEE-09F6-4AA2-8C2C-2A830108E79F}"/>
              </a:ext>
            </a:extLst>
          </p:cNvPr>
          <p:cNvSpPr txBox="1"/>
          <p:nvPr/>
        </p:nvSpPr>
        <p:spPr>
          <a:xfrm>
            <a:off x="196948" y="182880"/>
            <a:ext cx="8778240" cy="830997"/>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II. </a:t>
            </a:r>
            <a:r>
              <a:rPr lang="pt-BR" sz="2400" b="1" u="sng" dirty="0">
                <a:latin typeface="Times New Roman" panose="02020603050405020304" pitchFamily="18" charset="0"/>
                <a:cs typeface="Times New Roman" panose="02020603050405020304" pitchFamily="18" charset="0"/>
              </a:rPr>
              <a:t>Đọc và tìm hiểu văn bản</a:t>
            </a:r>
            <a:endParaRPr lang="en-US" sz="2400" u="sng" dirty="0">
              <a:effectLst/>
              <a:latin typeface="Times New Roman" panose="02020603050405020304" pitchFamily="18" charset="0"/>
              <a:cs typeface="Times New Roman" panose="02020603050405020304" pitchFamily="18" charset="0"/>
            </a:endParaRPr>
          </a:p>
          <a:p>
            <a:r>
              <a:rPr lang="pt-BR" sz="2400" b="1" dirty="0">
                <a:latin typeface="Times New Roman" panose="02020603050405020304" pitchFamily="18" charset="0"/>
                <a:cs typeface="Times New Roman" panose="02020603050405020304" pitchFamily="18" charset="0"/>
              </a:rPr>
              <a:t>1. </a:t>
            </a:r>
            <a:r>
              <a:rPr lang="pt-BR" sz="2400" b="1" u="sng" dirty="0">
                <a:latin typeface="Times New Roman" panose="02020603050405020304" pitchFamily="18" charset="0"/>
                <a:cs typeface="Times New Roman" panose="02020603050405020304" pitchFamily="18" charset="0"/>
              </a:rPr>
              <a:t>Đọc</a:t>
            </a:r>
            <a:endParaRPr lang="en-US" sz="2400" u="sng" dirty="0">
              <a:effectLst/>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86D5875-2DBD-4DFF-9AB2-CE07F6F21FD6}"/>
              </a:ext>
            </a:extLst>
          </p:cNvPr>
          <p:cNvSpPr txBox="1"/>
          <p:nvPr/>
        </p:nvSpPr>
        <p:spPr>
          <a:xfrm>
            <a:off x="196949" y="1013876"/>
            <a:ext cx="7399606" cy="4154984"/>
          </a:xfrm>
          <a:prstGeom prst="rect">
            <a:avLst/>
          </a:prstGeom>
          <a:noFill/>
        </p:spPr>
        <p:txBody>
          <a:bodyPr wrap="square" rtlCol="0">
            <a:spAutoFit/>
          </a:bodyPr>
          <a:lstStyle/>
          <a:p>
            <a:r>
              <a:rPr lang="nl-NL" sz="2400" b="1" dirty="0">
                <a:latin typeface="Times New Roman" panose="02020603050405020304" pitchFamily="18" charset="0"/>
                <a:cs typeface="Times New Roman" panose="02020603050405020304" pitchFamily="18" charset="0"/>
              </a:rPr>
              <a:t>2.</a:t>
            </a:r>
            <a:r>
              <a:rPr lang="nl-NL" sz="2400" b="1" u="sng" dirty="0">
                <a:latin typeface="Times New Roman" panose="02020603050405020304" pitchFamily="18" charset="0"/>
                <a:cs typeface="Times New Roman" panose="02020603050405020304" pitchFamily="18" charset="0"/>
              </a:rPr>
              <a:t>Tìm hiểu văn bản</a:t>
            </a:r>
            <a:endParaRPr lang="en-US" sz="2400" u="sng"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-Thể loại:</a:t>
            </a:r>
            <a:r>
              <a:rPr lang="nl-NL" sz="2400" b="1" dirty="0">
                <a:latin typeface="Times New Roman" panose="02020603050405020304" pitchFamily="18" charset="0"/>
                <a:cs typeface="Times New Roman" panose="02020603050405020304" pitchFamily="18" charset="0"/>
              </a:rPr>
              <a:t> </a:t>
            </a:r>
            <a:r>
              <a:rPr lang="nl-NL" sz="2400" dirty="0">
                <a:latin typeface="Times New Roman" panose="02020603050405020304" pitchFamily="18" charset="0"/>
                <a:cs typeface="Times New Roman" panose="02020603050405020304" pitchFamily="18" charset="0"/>
              </a:rPr>
              <a:t>Truyền thuyết</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Ngôi kể: ngôi thứ ba </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PTBĐ: tự sự</a:t>
            </a:r>
            <a:endParaRPr lang="en-US" sz="2400"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a:t>
            </a:r>
            <a:r>
              <a:rPr lang="nl-NL" sz="2400" dirty="0">
                <a:latin typeface="Times New Roman" panose="02020603050405020304" pitchFamily="18" charset="0"/>
                <a:cs typeface="Times New Roman" panose="02020603050405020304" pitchFamily="18" charset="0"/>
              </a:rPr>
              <a:t>Nhân vật chính:</a:t>
            </a:r>
            <a:r>
              <a:rPr lang="en-US" sz="2400" dirty="0">
                <a:latin typeface="Times New Roman" panose="02020603050405020304" pitchFamily="18" charset="0"/>
                <a:cs typeface="Times New Roman" panose="02020603050405020304" pitchFamily="18" charset="0"/>
              </a:rPr>
              <a:t> </a:t>
            </a:r>
            <a:r>
              <a:rPr lang="nl-NL" sz="2400" dirty="0">
                <a:latin typeface="Times New Roman" panose="02020603050405020304" pitchFamily="18" charset="0"/>
                <a:cs typeface="Times New Roman" panose="02020603050405020304" pitchFamily="18" charset="0"/>
              </a:rPr>
              <a:t>Thánh  Gióng.</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Bố</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cục</a:t>
            </a:r>
            <a:r>
              <a:rPr lang="vi-VN" sz="2400" b="1" dirty="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4 </a:t>
            </a:r>
            <a:r>
              <a:rPr lang="fr-FR" sz="2400" dirty="0" err="1">
                <a:latin typeface="Times New Roman" panose="02020603050405020304" pitchFamily="18" charset="0"/>
                <a:cs typeface="Times New Roman" panose="02020603050405020304" pitchFamily="18" charset="0"/>
              </a:rPr>
              <a:t>phần</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P1: từ đầu… </a:t>
            </a:r>
            <a:r>
              <a:rPr lang="nl-NL" sz="2400" i="1" dirty="0">
                <a:latin typeface="Times New Roman" panose="02020603050405020304" pitchFamily="18" charset="0"/>
                <a:cs typeface="Times New Roman" panose="02020603050405020304" pitchFamily="18" charset="0"/>
              </a:rPr>
              <a:t>nằm đấy</a:t>
            </a:r>
            <a:r>
              <a:rPr lang="nl-NL" sz="2400" dirty="0">
                <a:latin typeface="Times New Roman" panose="02020603050405020304" pitchFamily="18" charset="0"/>
                <a:cs typeface="Times New Roman" panose="02020603050405020304" pitchFamily="18" charset="0"/>
              </a:rPr>
              <a:t> : Sự ra đời kỳ lạ của Gióng</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P2: Tiếp… </a:t>
            </a:r>
            <a:r>
              <a:rPr lang="nl-NL" sz="2400" i="1" dirty="0">
                <a:latin typeface="Times New Roman" panose="02020603050405020304" pitchFamily="18" charset="0"/>
                <a:cs typeface="Times New Roman" panose="02020603050405020304" pitchFamily="18" charset="0"/>
              </a:rPr>
              <a:t>cứu nước</a:t>
            </a:r>
            <a:r>
              <a:rPr lang="nl-NL" sz="2400" dirty="0">
                <a:latin typeface="Times New Roman" panose="02020603050405020304" pitchFamily="18" charset="0"/>
                <a:cs typeface="Times New Roman" panose="02020603050405020304" pitchFamily="18" charset="0"/>
              </a:rPr>
              <a:t>: Sự trưởng thành của Gióng</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P3: Tiếp… </a:t>
            </a:r>
            <a:r>
              <a:rPr lang="nl-NL" sz="2400" i="1" dirty="0">
                <a:latin typeface="Times New Roman" panose="02020603050405020304" pitchFamily="18" charset="0"/>
                <a:cs typeface="Times New Roman" panose="02020603050405020304" pitchFamily="18" charset="0"/>
              </a:rPr>
              <a:t>lên trời</a:t>
            </a:r>
            <a:r>
              <a:rPr lang="nl-NL" sz="2400" dirty="0">
                <a:latin typeface="Times New Roman" panose="02020603050405020304" pitchFamily="18" charset="0"/>
                <a:cs typeface="Times New Roman" panose="02020603050405020304" pitchFamily="18" charset="0"/>
              </a:rPr>
              <a:t>: Gióng đánh tan giặc và bay về trời </a:t>
            </a:r>
            <a:endParaRPr lang="en-US" sz="2400" dirty="0">
              <a:effectLst/>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P4: Còn lại: Những vết tích còn lại của Gióng.</a:t>
            </a:r>
            <a:endParaRPr lang="en-US" sz="2400" dirty="0">
              <a:effectLst/>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cxnSp>
        <p:nvCxnSpPr>
          <p:cNvPr id="7" name="Straight Connector 6">
            <a:extLst>
              <a:ext uri="{FF2B5EF4-FFF2-40B4-BE49-F238E27FC236}">
                <a16:creationId xmlns:a16="http://schemas.microsoft.com/office/drawing/2014/main" id="{149ACCAD-7CCB-453A-8E0E-1A88EE0D6B7B}"/>
              </a:ext>
            </a:extLst>
          </p:cNvPr>
          <p:cNvCxnSpPr/>
          <p:nvPr/>
        </p:nvCxnSpPr>
        <p:spPr>
          <a:xfrm>
            <a:off x="7695028"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2F91E1-D52E-462E-A5D3-ED3E66A6FF71}"/>
              </a:ext>
            </a:extLst>
          </p:cNvPr>
          <p:cNvSpPr txBox="1"/>
          <p:nvPr/>
        </p:nvSpPr>
        <p:spPr>
          <a:xfrm>
            <a:off x="7695028" y="1280160"/>
            <a:ext cx="4300019" cy="4524315"/>
          </a:xfrm>
          <a:prstGeom prst="rect">
            <a:avLst/>
          </a:prstGeom>
          <a:noFill/>
        </p:spPr>
        <p:txBody>
          <a:bodyPr wrap="square" rtlCol="0">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rPr>
              <a:t>THẢO LUẬN (2 PHÚT)</a:t>
            </a:r>
          </a:p>
          <a:p>
            <a:pPr algn="just"/>
            <a:r>
              <a:rPr lang="en-US" sz="2400" b="1" dirty="0">
                <a:solidFill>
                  <a:srgbClr val="0070C0"/>
                </a:solidFill>
                <a:latin typeface="Times New Roman" panose="02020603050405020304" pitchFamily="18" charset="0"/>
                <a:cs typeface="Times New Roman" panose="02020603050405020304" pitchFamily="18" charset="0"/>
              </a:rPr>
              <a:t>1. </a:t>
            </a:r>
            <a:r>
              <a:rPr lang="en-US" sz="2400" b="1" i="1" dirty="0" err="1">
                <a:solidFill>
                  <a:srgbClr val="0070C0"/>
                </a:solidFill>
                <a:latin typeface="Times New Roman" panose="02020603050405020304" pitchFamily="18" charset="0"/>
                <a:cs typeface="Times New Roman" panose="02020603050405020304" pitchFamily="18" charset="0"/>
              </a:rPr>
              <a:t>Thánh</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Gióng</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thuộc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loại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truyện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gì</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Nhắc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đặc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điểm</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chính</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của</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loại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đó</a:t>
            </a:r>
            <a:r>
              <a:rPr lang="en-US" sz="2400" b="1" i="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dirty="0">
                <a:solidFill>
                  <a:srgbClr val="0070C0"/>
                </a:solidFill>
                <a:latin typeface="Times New Roman" panose="02020603050405020304" pitchFamily="18" charset="0"/>
                <a:cs typeface="Times New Roman" panose="02020603050405020304" pitchFamily="18" charset="0"/>
              </a:rPr>
              <a:t>2. </a:t>
            </a:r>
            <a:r>
              <a:rPr lang="en-US" sz="2400" b="1" dirty="0" err="1">
                <a:solidFill>
                  <a:srgbClr val="0070C0"/>
                </a:solidFill>
                <a:latin typeface="Times New Roman" panose="02020603050405020304" pitchFamily="18" charset="0"/>
                <a:cs typeface="Times New Roman" panose="02020603050405020304" pitchFamily="18" charset="0"/>
              </a:rPr>
              <a:t>Tóm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tắt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văn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bản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Thánh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Gióng</a:t>
            </a:r>
            <a:r>
              <a:rPr lang="en-US" sz="2400" b="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i="1" dirty="0">
                <a:solidFill>
                  <a:srgbClr val="0070C0"/>
                </a:solidFill>
                <a:latin typeface="Times New Roman" panose="02020603050405020304" pitchFamily="18" charset="0"/>
                <a:cs typeface="Times New Roman" panose="02020603050405020304" pitchFamily="18" charset="0"/>
              </a:rPr>
              <a:t>3. </a:t>
            </a:r>
            <a:r>
              <a:rPr lang="en-US" sz="2400" b="1" i="1" dirty="0" err="1">
                <a:solidFill>
                  <a:srgbClr val="0070C0"/>
                </a:solidFill>
                <a:latin typeface="Times New Roman" panose="02020603050405020304" pitchFamily="18" charset="0"/>
                <a:cs typeface="Times New Roman" panose="02020603050405020304" pitchFamily="18" charset="0"/>
              </a:rPr>
              <a:t>Câu</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chuyện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được</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kể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bằng</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lời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của</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nhân</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vật</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nào</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Kể</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theo</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ngôi</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thứ</a:t>
            </a:r>
            <a:r>
              <a:rPr lang="en-US" sz="2400" b="1" i="1" dirty="0">
                <a:solidFill>
                  <a:srgbClr val="0070C0"/>
                </a:solidFill>
                <a:latin typeface="Times New Roman" panose="02020603050405020304" pitchFamily="18" charset="0"/>
                <a:cs typeface="Times New Roman" panose="02020603050405020304" pitchFamily="18" charset="0"/>
              </a:rPr>
              <a:t> </a:t>
            </a:r>
            <a:r>
              <a:rPr lang="en-US" sz="2400" b="1" i="1" dirty="0" err="1">
                <a:solidFill>
                  <a:srgbClr val="0070C0"/>
                </a:solidFill>
                <a:latin typeface="Times New Roman" panose="02020603050405020304" pitchFamily="18" charset="0"/>
                <a:cs typeface="Times New Roman" panose="02020603050405020304" pitchFamily="18" charset="0"/>
              </a:rPr>
              <a:t>mấy</a:t>
            </a:r>
            <a:r>
              <a:rPr lang="en-US" sz="2400" b="1" i="1" dirty="0">
                <a:solidFill>
                  <a:srgbClr val="0070C0"/>
                </a:solidFill>
                <a:latin typeface="Times New Roman" panose="02020603050405020304" pitchFamily="18" charset="0"/>
                <a:cs typeface="Times New Roman" panose="02020603050405020304" pitchFamily="18" charset="0"/>
              </a:rPr>
              <a:t>?</a:t>
            </a:r>
            <a:endParaRPr lang="en-US" sz="2400" b="1" dirty="0">
              <a:solidFill>
                <a:srgbClr val="0070C0"/>
              </a:solidFill>
              <a:effectLst/>
              <a:latin typeface="Times New Roman" panose="02020603050405020304" pitchFamily="18" charset="0"/>
              <a:cs typeface="Times New Roman" panose="02020603050405020304" pitchFamily="18" charset="0"/>
            </a:endParaRPr>
          </a:p>
          <a:p>
            <a:pPr algn="just"/>
            <a:r>
              <a:rPr lang="en-US" sz="2400" b="1" i="1" dirty="0">
                <a:solidFill>
                  <a:srgbClr val="0070C0"/>
                </a:solidFill>
                <a:latin typeface="Times New Roman" panose="02020603050405020304" pitchFamily="18" charset="0"/>
                <a:cs typeface="Times New Roman" panose="02020603050405020304" pitchFamily="18" charset="0"/>
              </a:rPr>
              <a:t>4. X</a:t>
            </a:r>
            <a:r>
              <a:rPr lang="nl-NL" sz="2400" b="1" i="1" dirty="0">
                <a:solidFill>
                  <a:srgbClr val="0070C0"/>
                </a:solidFill>
                <a:latin typeface="Times New Roman" panose="02020603050405020304" pitchFamily="18" charset="0"/>
                <a:cs typeface="Times New Roman" panose="02020603050405020304" pitchFamily="18" charset="0"/>
              </a:rPr>
              <a:t>ác định phương thức biểu đạt? Nhân vật chính? Bố cục của văn bản?</a:t>
            </a:r>
            <a:endParaRPr lang="en-US" sz="2400" b="1" dirty="0">
              <a:solidFill>
                <a:srgbClr val="0070C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8759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Vertic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arn(inVertical)">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arn(inVertic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arn(inVertical)">
                                      <p:cBhvr>
                                        <p:cTn id="22" dur="500"/>
                                        <p:tgtEl>
                                          <p:spTgt spid="5">
                                            <p:txEl>
                                              <p:pRg st="5" end="5"/>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barn(inVertical)">
                                      <p:cBhvr>
                                        <p:cTn id="25" dur="500"/>
                                        <p:tgtEl>
                                          <p:spTgt spid="5">
                                            <p:txEl>
                                              <p:pRg st="6" end="6"/>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barn(inVertical)">
                                      <p:cBhvr>
                                        <p:cTn id="28" dur="500"/>
                                        <p:tgtEl>
                                          <p:spTgt spid="5">
                                            <p:txEl>
                                              <p:pRg st="7" end="7"/>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barn(inVertical)">
                                      <p:cBhvr>
                                        <p:cTn id="31" dur="500"/>
                                        <p:tgtEl>
                                          <p:spTgt spid="5">
                                            <p:txEl>
                                              <p:pRg st="8" end="8"/>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barn(inVertical)">
                                      <p:cBhvr>
                                        <p:cTn id="34"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F366E48-FC27-4F17-B74D-B994DA957675}"/>
              </a:ext>
            </a:extLst>
          </p:cNvPr>
          <p:cNvSpPr txBox="1"/>
          <p:nvPr/>
        </p:nvSpPr>
        <p:spPr>
          <a:xfrm>
            <a:off x="239151" y="239151"/>
            <a:ext cx="6274191" cy="4893647"/>
          </a:xfrm>
          <a:prstGeom prst="rect">
            <a:avLst/>
          </a:prstGeom>
          <a:noFill/>
        </p:spPr>
        <p:txBody>
          <a:bodyPr wrap="square" rtlCol="0">
            <a:spAutoFit/>
          </a:bodyPr>
          <a:lstStyle/>
          <a:p>
            <a:r>
              <a:rPr lang="nl-NL" sz="2400" b="1" dirty="0">
                <a:latin typeface="Times New Roman" panose="02020603050405020304" pitchFamily="18" charset="0"/>
                <a:cs typeface="Times New Roman" panose="02020603050405020304" pitchFamily="18" charset="0"/>
              </a:rPr>
              <a:t>III. </a:t>
            </a:r>
            <a:r>
              <a:rPr lang="nl-NL" sz="2400" b="1" u="sng" dirty="0">
                <a:latin typeface="Times New Roman" panose="02020603050405020304" pitchFamily="18" charset="0"/>
                <a:cs typeface="Times New Roman" panose="02020603050405020304" pitchFamily="18" charset="0"/>
              </a:rPr>
              <a:t>Khám phá văn bản</a:t>
            </a:r>
            <a:endParaRPr lang="en-US" sz="2400" u="sng" dirty="0">
              <a:effectLst/>
              <a:latin typeface="Times New Roman" panose="02020603050405020304" pitchFamily="18" charset="0"/>
              <a:cs typeface="Times New Roman" panose="02020603050405020304" pitchFamily="18" charset="0"/>
            </a:endParaRPr>
          </a:p>
          <a:p>
            <a:r>
              <a:rPr lang="fr-FR" sz="2400" b="1" dirty="0">
                <a:latin typeface="Times New Roman" panose="02020603050405020304" pitchFamily="18" charset="0"/>
                <a:cs typeface="Times New Roman" panose="02020603050405020304" pitchFamily="18" charset="0"/>
              </a:rPr>
              <a:t>1.</a:t>
            </a:r>
            <a:r>
              <a:rPr lang="fr-FR" sz="2400"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Sự</a:t>
            </a:r>
            <a:r>
              <a:rPr lang="fr-FR" sz="2400" b="1" u="sng" dirty="0">
                <a:latin typeface="Times New Roman" panose="02020603050405020304" pitchFamily="18" charset="0"/>
                <a:cs typeface="Times New Roman" panose="02020603050405020304" pitchFamily="18" charset="0"/>
              </a:rPr>
              <a:t> ra </a:t>
            </a:r>
            <a:r>
              <a:rPr lang="fr-FR" sz="2400" b="1" u="sng" dirty="0" err="1">
                <a:latin typeface="Times New Roman" panose="02020603050405020304" pitchFamily="18" charset="0"/>
                <a:cs typeface="Times New Roman" panose="02020603050405020304" pitchFamily="18" charset="0"/>
              </a:rPr>
              <a:t>đời</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của</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Gióng</a:t>
            </a:r>
            <a:endParaRPr lang="en-US" sz="2400" u="sng"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Thời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gian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địa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điểm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vua</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Hùng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thứ</a:t>
            </a:r>
            <a:r>
              <a:rPr lang="fr-FR" sz="2400" dirty="0">
                <a:latin typeface="Times New Roman" panose="02020603050405020304" pitchFamily="18" charset="0"/>
                <a:cs typeface="Times New Roman" panose="02020603050405020304" pitchFamily="18" charset="0"/>
              </a:rPr>
              <a:t> 6, </a:t>
            </a:r>
            <a:r>
              <a:rPr lang="fr-FR" sz="2400" dirty="0" err="1">
                <a:latin typeface="Times New Roman" panose="02020603050405020304" pitchFamily="18" charset="0"/>
                <a:cs typeface="Times New Roman" panose="02020603050405020304" pitchFamily="18" charset="0"/>
              </a:rPr>
              <a:t>tại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làng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Gióng</a:t>
            </a:r>
            <a:r>
              <a:rPr lang="fr-FR" sz="2400" dirty="0">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Con </a:t>
            </a:r>
            <a:r>
              <a:rPr lang="fr-FR" sz="2400" dirty="0" err="1">
                <a:latin typeface="Times New Roman" panose="02020603050405020304" pitchFamily="18" charset="0"/>
                <a:cs typeface="Times New Roman" panose="02020603050405020304" pitchFamily="18" charset="0"/>
              </a:rPr>
              <a:t>người</a:t>
            </a:r>
            <a:r>
              <a:rPr lang="fr-FR" sz="2400" dirty="0">
                <a:latin typeface="Times New Roman" panose="02020603050405020304" pitchFamily="18" charset="0"/>
                <a:cs typeface="Times New Roman" panose="02020603050405020304" pitchFamily="18" charset="0"/>
              </a:rPr>
              <a:t> : Hai </a:t>
            </a:r>
            <a:r>
              <a:rPr lang="fr-FR" sz="2400" dirty="0" err="1">
                <a:latin typeface="Times New Roman" panose="02020603050405020304" pitchFamily="18" charset="0"/>
                <a:cs typeface="Times New Roman" panose="02020603050405020304" pitchFamily="18" charset="0"/>
              </a:rPr>
              <a:t>vợ</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chồng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già</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phúc</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đức</a:t>
            </a:r>
            <a:endParaRPr lang="en-US" sz="2400"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Gióng</a:t>
            </a:r>
            <a:r>
              <a:rPr lang="fr-FR" sz="2400" dirty="0">
                <a:latin typeface="Times New Roman" panose="02020603050405020304" pitchFamily="18" charset="0"/>
                <a:cs typeface="Times New Roman" panose="02020603050405020304" pitchFamily="18" charset="0"/>
              </a:rPr>
              <a:t> ra </a:t>
            </a:r>
            <a:r>
              <a:rPr lang="fr-FR" sz="2400" dirty="0" err="1">
                <a:latin typeface="Times New Roman" panose="02020603050405020304" pitchFamily="18" charset="0"/>
                <a:cs typeface="Times New Roman" panose="02020603050405020304" pitchFamily="18" charset="0"/>
              </a:rPr>
              <a:t>đời</a:t>
            </a:r>
            <a:r>
              <a:rPr lang="fr-FR" sz="2400" dirty="0">
                <a:latin typeface="Times New Roman" panose="02020603050405020304" pitchFamily="18" charset="0"/>
                <a:cs typeface="Times New Roman" panose="02020603050405020304" pitchFamily="18" charset="0"/>
              </a:rPr>
              <a:t> : </a:t>
            </a:r>
            <a:r>
              <a:rPr lang="fr-FR" sz="2400" dirty="0" err="1">
                <a:latin typeface="Times New Roman" panose="02020603050405020304" pitchFamily="18" charset="0"/>
                <a:cs typeface="Times New Roman" panose="02020603050405020304" pitchFamily="18" charset="0"/>
              </a:rPr>
              <a:t>mẹ</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ướm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vết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chân</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mang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thai</a:t>
            </a:r>
            <a:r>
              <a:rPr lang="fr-FR" sz="2400" dirty="0">
                <a:latin typeface="Times New Roman" panose="02020603050405020304" pitchFamily="18" charset="0"/>
                <a:cs typeface="Times New Roman" panose="02020603050405020304" pitchFamily="18" charset="0"/>
              </a:rPr>
              <a:t> 12 </a:t>
            </a:r>
            <a:r>
              <a:rPr lang="fr-FR" sz="2400" dirty="0" err="1">
                <a:latin typeface="Times New Roman" panose="02020603050405020304" pitchFamily="18" charset="0"/>
                <a:cs typeface="Times New Roman" panose="02020603050405020304" pitchFamily="18" charset="0"/>
              </a:rPr>
              <a:t>tháng</a:t>
            </a:r>
            <a:r>
              <a:rPr lang="fr-FR" sz="2400" dirty="0">
                <a:latin typeface="Times New Roman" panose="02020603050405020304" pitchFamily="18" charset="0"/>
                <a:cs typeface="Times New Roman" panose="02020603050405020304" pitchFamily="18" charset="0"/>
              </a:rPr>
              <a:t> ; </a:t>
            </a:r>
            <a:r>
              <a:rPr lang="fr-FR" sz="2400" dirty="0" err="1">
                <a:latin typeface="Times New Roman" panose="02020603050405020304" pitchFamily="18" charset="0"/>
                <a:cs typeface="Times New Roman" panose="02020603050405020304" pitchFamily="18" charset="0"/>
              </a:rPr>
              <a:t>cậu</a:t>
            </a:r>
            <a:r>
              <a:rPr lang="fr-FR" sz="2400" dirty="0">
                <a:latin typeface="Times New Roman" panose="02020603050405020304" pitchFamily="18" charset="0"/>
                <a:cs typeface="Times New Roman" panose="02020603050405020304" pitchFamily="18" charset="0"/>
              </a:rPr>
              <a:t> bé 3 </a:t>
            </a:r>
            <a:r>
              <a:rPr lang="fr-FR" sz="2400" dirty="0" err="1">
                <a:latin typeface="Times New Roman" panose="02020603050405020304" pitchFamily="18" charset="0"/>
                <a:cs typeface="Times New Roman" panose="02020603050405020304" pitchFamily="18" charset="0"/>
              </a:rPr>
              <a:t>năm</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không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biết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nói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cười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không</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biết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đi</a:t>
            </a:r>
            <a:endParaRPr lang="en-US" sz="2400"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sym typeface="Wingdings" panose="05000000000000000000" pitchFamily="2" charset="2"/>
              </a:rPr>
              <a:t></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Sự</a:t>
            </a:r>
            <a:r>
              <a:rPr lang="fr-FR" sz="2400" dirty="0">
                <a:latin typeface="Times New Roman" panose="02020603050405020304" pitchFamily="18" charset="0"/>
                <a:cs typeface="Times New Roman" panose="02020603050405020304" pitchFamily="18" charset="0"/>
              </a:rPr>
              <a:t> ra </a:t>
            </a:r>
            <a:r>
              <a:rPr lang="fr-FR" sz="2400" dirty="0" err="1">
                <a:latin typeface="Times New Roman" panose="02020603050405020304" pitchFamily="18" charset="0"/>
                <a:cs typeface="Times New Roman" panose="02020603050405020304" pitchFamily="18" charset="0"/>
              </a:rPr>
              <a:t>đời</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kì</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lạ</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báo</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hiệu</a:t>
            </a:r>
            <a:r>
              <a:rPr lang="fr-FR" sz="2400" dirty="0">
                <a:latin typeface="Times New Roman" panose="02020603050405020304" pitchFamily="18" charset="0"/>
                <a:cs typeface="Times New Roman" panose="02020603050405020304" pitchFamily="18" charset="0"/>
              </a:rPr>
              <a:t> </a:t>
            </a:r>
            <a:r>
              <a:rPr lang="fr-FR" sz="2400" dirty="0" err="1">
                <a:latin typeface="Times New Roman" panose="02020603050405020304" pitchFamily="18" charset="0"/>
                <a:cs typeface="Times New Roman" panose="02020603050405020304" pitchFamily="18" charset="0"/>
              </a:rPr>
              <a:t>một</a:t>
            </a:r>
            <a:r>
              <a:rPr lang="fr-FR" sz="2400" dirty="0">
                <a:latin typeface="Times New Roman" panose="02020603050405020304" pitchFamily="18" charset="0"/>
                <a:cs typeface="Times New Roman" panose="02020603050405020304" pitchFamily="18" charset="0"/>
              </a:rPr>
              <a:t> con </a:t>
            </a:r>
            <a:r>
              <a:rPr lang="fr-FR" sz="2400" dirty="0" err="1">
                <a:latin typeface="Times New Roman" panose="02020603050405020304" pitchFamily="18" charset="0"/>
                <a:cs typeface="Times New Roman" panose="02020603050405020304" pitchFamily="18" charset="0"/>
              </a:rPr>
              <a:t>người</a:t>
            </a:r>
            <a:r>
              <a:rPr lang="fr-FR" sz="2400" dirty="0">
                <a:latin typeface="Times New Roman" panose="02020603050405020304" pitchFamily="18" charset="0"/>
                <a:cs typeface="Times New Roman" panose="02020603050405020304" pitchFamily="18" charset="0"/>
              </a:rPr>
              <a:t> phi </a:t>
            </a:r>
            <a:r>
              <a:rPr lang="fr-FR" sz="2400" dirty="0" err="1">
                <a:latin typeface="Times New Roman" panose="02020603050405020304" pitchFamily="18" charset="0"/>
                <a:cs typeface="Times New Roman" panose="02020603050405020304" pitchFamily="18" charset="0"/>
              </a:rPr>
              <a:t>thường</a:t>
            </a:r>
            <a:r>
              <a:rPr lang="fr-FR" sz="2400" dirty="0">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cs typeface="Times New Roman" panose="02020603050405020304" pitchFamily="18" charset="0"/>
            </a:endParaRPr>
          </a:p>
          <a:p>
            <a:r>
              <a:rPr lang="fr-FR" sz="2400" dirty="0">
                <a:latin typeface="Times New Roman" panose="02020603050405020304" pitchFamily="18" charset="0"/>
                <a:cs typeface="Times New Roman" panose="02020603050405020304" pitchFamily="18" charset="0"/>
              </a:rPr>
              <a:t> </a:t>
            </a:r>
            <a:endParaRPr lang="en-US" sz="2400" dirty="0">
              <a:effectLst/>
            </a:endParaRPr>
          </a:p>
          <a:p>
            <a:endParaRPr lang="en-US" sz="2400" dirty="0">
              <a:effectLst/>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6EE5685-7E77-448D-91B4-3ECC09C94CBA}"/>
              </a:ext>
            </a:extLst>
          </p:cNvPr>
          <p:cNvCxnSpPr/>
          <p:nvPr/>
        </p:nvCxnSpPr>
        <p:spPr>
          <a:xfrm>
            <a:off x="6358597"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32062CC-7523-4848-91B2-D0C189E71485}"/>
              </a:ext>
            </a:extLst>
          </p:cNvPr>
          <p:cNvSpPr txBox="1"/>
          <p:nvPr/>
        </p:nvSpPr>
        <p:spPr>
          <a:xfrm>
            <a:off x="6513342" y="604911"/>
            <a:ext cx="5439507" cy="3046988"/>
          </a:xfrm>
          <a:prstGeom prst="rect">
            <a:avLst/>
          </a:prstGeom>
          <a:noFill/>
        </p:spPr>
        <p:txBody>
          <a:bodyPr wrap="square" rtlCol="0">
            <a:spAutoFit/>
          </a:bodyPr>
          <a:lstStyle/>
          <a:p>
            <a:pPr algn="ctr"/>
            <a:r>
              <a:rPr lang="nl-NL" sz="2400" b="1" dirty="0">
                <a:solidFill>
                  <a:srgbClr val="0070C0"/>
                </a:solidFill>
                <a:latin typeface="Times New Roman" panose="02020603050405020304" pitchFamily="18" charset="0"/>
                <a:cs typeface="Times New Roman" panose="02020603050405020304" pitchFamily="18" charset="0"/>
              </a:rPr>
              <a:t>THẢO LUẬN CẶP ĐÔI (2 PHÚT)</a:t>
            </a:r>
          </a:p>
          <a:p>
            <a:r>
              <a:rPr lang="nl-NL" sz="2400" b="1" i="1" dirty="0">
                <a:solidFill>
                  <a:srgbClr val="0070C0"/>
                </a:solidFill>
                <a:latin typeface="Times New Roman" panose="02020603050405020304" pitchFamily="18" charset="0"/>
                <a:cs typeface="Times New Roman" panose="02020603050405020304" pitchFamily="18" charset="0"/>
              </a:rPr>
              <a:t>? Nêu thời gian, địa điểm, hoàn cảnh diễn ra các sự việc trong câu truyện?</a:t>
            </a:r>
            <a:endParaRPr lang="en-US" sz="2400" b="1" dirty="0">
              <a:solidFill>
                <a:srgbClr val="0070C0"/>
              </a:solidFill>
              <a:effectLst/>
              <a:latin typeface="Times New Roman" panose="02020603050405020304" pitchFamily="18" charset="0"/>
              <a:cs typeface="Times New Roman" panose="02020603050405020304" pitchFamily="18" charset="0"/>
            </a:endParaRPr>
          </a:p>
          <a:p>
            <a:r>
              <a:rPr lang="nl-NL" sz="2400" b="1" i="1" dirty="0">
                <a:solidFill>
                  <a:srgbClr val="0070C0"/>
                </a:solidFill>
                <a:latin typeface="Times New Roman" panose="02020603050405020304" pitchFamily="18" charset="0"/>
                <a:cs typeface="Times New Roman" panose="02020603050405020304" pitchFamily="18" charset="0"/>
              </a:rPr>
              <a:t>? Thánh Gióng đã ra đời kì lạ như thế nào?</a:t>
            </a:r>
            <a:endParaRPr lang="en-US" sz="2400" b="1" dirty="0">
              <a:solidFill>
                <a:srgbClr val="0070C0"/>
              </a:solidFill>
              <a:effectLst/>
              <a:latin typeface="Times New Roman" panose="02020603050405020304" pitchFamily="18" charset="0"/>
              <a:cs typeface="Times New Roman" panose="02020603050405020304" pitchFamily="18" charset="0"/>
            </a:endParaRPr>
          </a:p>
          <a:p>
            <a:r>
              <a:rPr lang="nl-NL" sz="2400" b="1" i="1" dirty="0">
                <a:solidFill>
                  <a:srgbClr val="0070C0"/>
                </a:solidFill>
                <a:latin typeface="Times New Roman" panose="02020603050405020304" pitchFamily="18" charset="0"/>
                <a:cs typeface="Times New Roman" panose="02020603050405020304" pitchFamily="18" charset="0"/>
              </a:rPr>
              <a:t>? Sự ra đời kì lạ đó báo hiệu hiệu điều gì?</a:t>
            </a:r>
            <a:endParaRPr lang="en-US" sz="2400" b="1" dirty="0">
              <a:solidFill>
                <a:srgbClr val="0070C0"/>
              </a:solidFill>
              <a:effectLst/>
              <a:latin typeface="Times New Roman" panose="02020603050405020304" pitchFamily="18" charset="0"/>
              <a:cs typeface="Times New Roman" panose="02020603050405020304" pitchFamily="18" charset="0"/>
            </a:endParaRPr>
          </a:p>
          <a:p>
            <a:endParaRPr lang="en-US" sz="2400" dirty="0">
              <a:solidFill>
                <a:srgbClr val="0070C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4BD423C-1E9A-4300-8172-188C6D3113EB}"/>
              </a:ext>
            </a:extLst>
          </p:cNvPr>
          <p:cNvSpPr txBox="1"/>
          <p:nvPr/>
        </p:nvSpPr>
        <p:spPr>
          <a:xfrm>
            <a:off x="84406" y="3947321"/>
            <a:ext cx="6274191" cy="461665"/>
          </a:xfrm>
          <a:prstGeom prst="rect">
            <a:avLst/>
          </a:prstGeom>
          <a:noFill/>
        </p:spPr>
        <p:txBody>
          <a:bodyPr wrap="square" rtlCol="0">
            <a:spAutoFit/>
          </a:bodyPr>
          <a:lstStyle/>
          <a:p>
            <a:r>
              <a:rPr lang="fr-FR" sz="2400" b="1" dirty="0">
                <a:latin typeface="Times New Roman" panose="02020603050405020304" pitchFamily="18" charset="0"/>
                <a:cs typeface="Times New Roman" panose="02020603050405020304" pitchFamily="18" charset="0"/>
              </a:rPr>
              <a:t>2. </a:t>
            </a:r>
            <a:r>
              <a:rPr lang="fr-FR" sz="2400" b="1" u="sng" dirty="0" err="1">
                <a:latin typeface="Times New Roman" panose="02020603050405020304" pitchFamily="18" charset="0"/>
                <a:cs typeface="Times New Roman" panose="02020603050405020304" pitchFamily="18" charset="0"/>
              </a:rPr>
              <a:t>Sự</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trưởng</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thành</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của</a:t>
            </a:r>
            <a:r>
              <a:rPr lang="fr-FR" sz="2400" b="1" u="sng" dirty="0">
                <a:latin typeface="Times New Roman" panose="02020603050405020304" pitchFamily="18" charset="0"/>
                <a:cs typeface="Times New Roman" panose="02020603050405020304" pitchFamily="18" charset="0"/>
              </a:rPr>
              <a:t> </a:t>
            </a:r>
            <a:r>
              <a:rPr lang="fr-FR" sz="2400" b="1" u="sng" dirty="0" err="1">
                <a:latin typeface="Times New Roman" panose="02020603050405020304" pitchFamily="18" charset="0"/>
                <a:cs typeface="Times New Roman" panose="02020603050405020304" pitchFamily="18" charset="0"/>
              </a:rPr>
              <a:t>Gióng</a:t>
            </a:r>
            <a:endParaRPr lang="en-US" sz="2400"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20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arn(inVertical)">
                                      <p:cBhvr>
                                        <p:cTn id="10" dur="500"/>
                                        <p:tgtEl>
                                          <p:spTgt spid="7">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barn(inVertical)">
                                      <p:cBhvr>
                                        <p:cTn id="13" dur="500"/>
                                        <p:tgtEl>
                                          <p:spTgt spid="7">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barn(inVertical)">
                                      <p:cBhvr>
                                        <p:cTn id="16" dur="5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barn(inVertical)">
                                      <p:cBhvr>
                                        <p:cTn id="21" dur="500"/>
                                        <p:tgtEl>
                                          <p:spTgt spid="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barn(inVertical)">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barn(inVertical)">
                                      <p:cBhvr>
                                        <p:cTn id="31" dur="500"/>
                                        <p:tgtEl>
                                          <p:spTgt spid="4">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barn(inVertical)">
                                      <p:cBhvr>
                                        <p:cTn id="36" dur="500"/>
                                        <p:tgtEl>
                                          <p:spTgt spid="4">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xit" presetSubtype="32" fill="hold" grpId="0" nodeType="clickEffect">
                                  <p:stCondLst>
                                    <p:cond delay="0"/>
                                  </p:stCondLst>
                                  <p:childTnLst>
                                    <p:animEffect transition="out" filter="box(out)">
                                      <p:cBhvr>
                                        <p:cTn id="40" dur="2000"/>
                                        <p:tgtEl>
                                          <p:spTgt spid="7">
                                            <p:txEl>
                                              <p:pRg st="0" end="0"/>
                                            </p:txEl>
                                          </p:spTgt>
                                        </p:tgtEl>
                                      </p:cBhvr>
                                    </p:animEffect>
                                    <p:set>
                                      <p:cBhvr>
                                        <p:cTn id="41" dur="1" fill="hold">
                                          <p:stCondLst>
                                            <p:cond delay="1999"/>
                                          </p:stCondLst>
                                        </p:cTn>
                                        <p:tgtEl>
                                          <p:spTgt spid="7">
                                            <p:txEl>
                                              <p:pRg st="0" end="0"/>
                                            </p:txEl>
                                          </p:spTgt>
                                        </p:tgtEl>
                                        <p:attrNameLst>
                                          <p:attrName>style.visibility</p:attrName>
                                        </p:attrNameLst>
                                      </p:cBhvr>
                                      <p:to>
                                        <p:strVal val="hidden"/>
                                      </p:to>
                                    </p:set>
                                  </p:childTnLst>
                                </p:cTn>
                              </p:par>
                              <p:par>
                                <p:cTn id="42" presetID="4" presetClass="exit" presetSubtype="32" fill="hold" grpId="0" nodeType="withEffect">
                                  <p:stCondLst>
                                    <p:cond delay="0"/>
                                  </p:stCondLst>
                                  <p:childTnLst>
                                    <p:animEffect transition="out" filter="box(out)">
                                      <p:cBhvr>
                                        <p:cTn id="43" dur="2000"/>
                                        <p:tgtEl>
                                          <p:spTgt spid="7">
                                            <p:txEl>
                                              <p:pRg st="1" end="1"/>
                                            </p:txEl>
                                          </p:spTgt>
                                        </p:tgtEl>
                                      </p:cBhvr>
                                    </p:animEffect>
                                    <p:set>
                                      <p:cBhvr>
                                        <p:cTn id="44" dur="1" fill="hold">
                                          <p:stCondLst>
                                            <p:cond delay="1999"/>
                                          </p:stCondLst>
                                        </p:cTn>
                                        <p:tgtEl>
                                          <p:spTgt spid="7">
                                            <p:txEl>
                                              <p:pRg st="1" end="1"/>
                                            </p:txEl>
                                          </p:spTgt>
                                        </p:tgtEl>
                                        <p:attrNameLst>
                                          <p:attrName>style.visibility</p:attrName>
                                        </p:attrNameLst>
                                      </p:cBhvr>
                                      <p:to>
                                        <p:strVal val="hidden"/>
                                      </p:to>
                                    </p:set>
                                  </p:childTnLst>
                                </p:cTn>
                              </p:par>
                              <p:par>
                                <p:cTn id="45" presetID="4" presetClass="exit" presetSubtype="32" fill="hold" grpId="0" nodeType="withEffect">
                                  <p:stCondLst>
                                    <p:cond delay="0"/>
                                  </p:stCondLst>
                                  <p:childTnLst>
                                    <p:animEffect transition="out" filter="box(out)">
                                      <p:cBhvr>
                                        <p:cTn id="46" dur="2000"/>
                                        <p:tgtEl>
                                          <p:spTgt spid="7">
                                            <p:txEl>
                                              <p:pRg st="2" end="2"/>
                                            </p:txEl>
                                          </p:spTgt>
                                        </p:tgtEl>
                                      </p:cBhvr>
                                    </p:animEffect>
                                    <p:set>
                                      <p:cBhvr>
                                        <p:cTn id="47" dur="1" fill="hold">
                                          <p:stCondLst>
                                            <p:cond delay="1999"/>
                                          </p:stCondLst>
                                        </p:cTn>
                                        <p:tgtEl>
                                          <p:spTgt spid="7">
                                            <p:txEl>
                                              <p:pRg st="2" end="2"/>
                                            </p:txEl>
                                          </p:spTgt>
                                        </p:tgtEl>
                                        <p:attrNameLst>
                                          <p:attrName>style.visibility</p:attrName>
                                        </p:attrNameLst>
                                      </p:cBhvr>
                                      <p:to>
                                        <p:strVal val="hidden"/>
                                      </p:to>
                                    </p:set>
                                  </p:childTnLst>
                                </p:cTn>
                              </p:par>
                              <p:par>
                                <p:cTn id="48" presetID="4" presetClass="exit" presetSubtype="32" fill="hold" grpId="0" nodeType="withEffect">
                                  <p:stCondLst>
                                    <p:cond delay="0"/>
                                  </p:stCondLst>
                                  <p:childTnLst>
                                    <p:animEffect transition="out" filter="box(out)">
                                      <p:cBhvr>
                                        <p:cTn id="49" dur="2000"/>
                                        <p:tgtEl>
                                          <p:spTgt spid="7">
                                            <p:txEl>
                                              <p:pRg st="3" end="3"/>
                                            </p:txEl>
                                          </p:spTgt>
                                        </p:tgtEl>
                                      </p:cBhvr>
                                    </p:animEffect>
                                    <p:set>
                                      <p:cBhvr>
                                        <p:cTn id="50" dur="1" fill="hold">
                                          <p:stCondLst>
                                            <p:cond delay="1999"/>
                                          </p:stCondLst>
                                        </p:cTn>
                                        <p:tgtEl>
                                          <p:spTgt spid="7">
                                            <p:txEl>
                                              <p:pRg st="3" end="3"/>
                                            </p:txEl>
                                          </p:spTgt>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8">
                                            <p:txEl>
                                              <p:pRg st="0" end="0"/>
                                            </p:txEl>
                                          </p:spTgt>
                                        </p:tgtEl>
                                        <p:attrNameLst>
                                          <p:attrName>style.visibility</p:attrName>
                                        </p:attrNameLst>
                                      </p:cBhvr>
                                      <p:to>
                                        <p:strVal val="visible"/>
                                      </p:to>
                                    </p:set>
                                    <p:animEffect transition="in" filter="barn(inVertical)">
                                      <p:cBhvr>
                                        <p:cTn id="5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3093</Words>
  <Application>Microsoft Office PowerPoint</Application>
  <PresentationFormat>Widescreen</PresentationFormat>
  <Paragraphs>243</Paragraphs>
  <Slides>32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25</cp:revision>
  <dcterms:created xsi:type="dcterms:W3CDTF">2024-01-16T15:20:45Z</dcterms:created>
  <dcterms:modified xsi:type="dcterms:W3CDTF">2024-06-10T00:11:34Z</dcterms:modified>
</cp:coreProperties>
</file>