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1"/>
  </p:notesMasterIdLst>
  <p:sldIdLst>
    <p:sldId id="256" r:id="rId2"/>
    <p:sldId id="298" r:id="rId3"/>
    <p:sldId id="299" r:id="rId4"/>
    <p:sldId id="300" r:id="rId5"/>
    <p:sldId id="301" r:id="rId6"/>
    <p:sldId id="302" r:id="rId7"/>
    <p:sldId id="259" r:id="rId8"/>
    <p:sldId id="257" r:id="rId9"/>
    <p:sldId id="304" r:id="rId10"/>
    <p:sldId id="305" r:id="rId11"/>
    <p:sldId id="307" r:id="rId12"/>
    <p:sldId id="308" r:id="rId13"/>
    <p:sldId id="306" r:id="rId14"/>
    <p:sldId id="258" r:id="rId15"/>
    <p:sldId id="310" r:id="rId16"/>
    <p:sldId id="312" r:id="rId17"/>
    <p:sldId id="311" r:id="rId18"/>
    <p:sldId id="313" r:id="rId19"/>
    <p:sldId id="314" r:id="rId20"/>
    <p:sldId id="324" r:id="rId21"/>
    <p:sldId id="320" r:id="rId22"/>
    <p:sldId id="325" r:id="rId23"/>
    <p:sldId id="260" r:id="rId24"/>
    <p:sldId id="266" r:id="rId25"/>
    <p:sldId id="315" r:id="rId26"/>
    <p:sldId id="316" r:id="rId27"/>
    <p:sldId id="318" r:id="rId28"/>
    <p:sldId id="261" r:id="rId29"/>
    <p:sldId id="317" r:id="rId30"/>
  </p:sldIdLst>
  <p:sldSz cx="9144000" cy="5143500" type="screen16x9"/>
  <p:notesSz cx="6858000" cy="9144000"/>
  <p:embeddedFontLst>
    <p:embeddedFont>
      <p:font typeface="Poppins" panose="020B0604020202020204" charset="0"/>
      <p:regular r:id="rId32"/>
      <p:bold r:id="rId33"/>
      <p:italic r:id="rId34"/>
      <p:boldItalic r:id="rId35"/>
    </p:embeddedFont>
    <p:embeddedFont>
      <p:font typeface="Caveat Brush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46AE5D-CF35-4815-A539-69650EB004C9}">
  <a:tblStyle styleId="{B646AE5D-CF35-4815-A539-69650EB004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4329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156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75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miếng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“Push”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 </a:t>
            </a:r>
            <a:r>
              <a:rPr lang="en-US" b="1" baseline="0" dirty="0" err="1"/>
              <a:t>cuối</a:t>
            </a:r>
            <a:r>
              <a:rPr lang="en-US" b="1" baseline="0" dirty="0"/>
              <a:t> </a:t>
            </a:r>
            <a:r>
              <a:rPr lang="en-US" b="1" baseline="0" dirty="0" err="1"/>
              <a:t>cùng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góc</a:t>
            </a:r>
            <a:r>
              <a:rPr lang="en-US" b="1" baseline="0" dirty="0"/>
              <a:t> </a:t>
            </a:r>
            <a:r>
              <a:rPr lang="en-US" b="1" baseline="0" dirty="0" err="1"/>
              <a:t>phải</a:t>
            </a:r>
            <a:r>
              <a:rPr lang="en-US" b="1" baseline="0" dirty="0"/>
              <a:t> </a:t>
            </a:r>
            <a:r>
              <a:rPr lang="en-US" b="1" baseline="0" dirty="0" err="1"/>
              <a:t>phía</a:t>
            </a:r>
            <a:r>
              <a:rPr lang="en-US" b="1" baseline="0" dirty="0"/>
              <a:t> </a:t>
            </a:r>
            <a:r>
              <a:rPr lang="en-US" b="1" baseline="0" dirty="0" err="1"/>
              <a:t>dưới</a:t>
            </a:r>
            <a:r>
              <a:rPr lang="en-US" b="1" baseline="0" dirty="0"/>
              <a:t> </a:t>
            </a:r>
            <a:r>
              <a:rPr lang="en-US" b="1" baseline="0" dirty="0" err="1"/>
              <a:t>màn</a:t>
            </a:r>
            <a:r>
              <a:rPr lang="en-US" b="1" baseline="0" dirty="0"/>
              <a:t> </a:t>
            </a:r>
            <a:r>
              <a:rPr lang="en-US" b="1" baseline="0" dirty="0" err="1"/>
              <a:t>hình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đi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bài</a:t>
            </a:r>
            <a:r>
              <a:rPr lang="en-US" b="1" baseline="0" dirty="0"/>
              <a:t> </a:t>
            </a:r>
            <a:r>
              <a:rPr lang="en-US" b="1" baseline="0" dirty="0" err="1"/>
              <a:t>học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754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kết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góc</a:t>
            </a:r>
            <a:r>
              <a:rPr lang="en-US" b="1" baseline="0" dirty="0"/>
              <a:t> </a:t>
            </a:r>
            <a:r>
              <a:rPr lang="en-US" b="1" baseline="0" dirty="0" err="1"/>
              <a:t>phải</a:t>
            </a:r>
            <a:r>
              <a:rPr lang="en-US" b="1" baseline="0" dirty="0"/>
              <a:t> </a:t>
            </a:r>
            <a:r>
              <a:rPr lang="en-US" b="1" baseline="0" dirty="0" err="1"/>
              <a:t>phía</a:t>
            </a:r>
            <a:r>
              <a:rPr lang="en-US" b="1" baseline="0" dirty="0"/>
              <a:t> </a:t>
            </a:r>
            <a:r>
              <a:rPr lang="en-US" b="1" baseline="0" dirty="0" err="1"/>
              <a:t>dưới</a:t>
            </a:r>
            <a:r>
              <a:rPr lang="en-US" b="1" baseline="0" dirty="0"/>
              <a:t> </a:t>
            </a:r>
            <a:r>
              <a:rPr lang="en-US" b="1" baseline="0" dirty="0" err="1"/>
              <a:t>màn</a:t>
            </a:r>
            <a:r>
              <a:rPr lang="en-US" b="1" baseline="0" dirty="0"/>
              <a:t> </a:t>
            </a:r>
            <a:r>
              <a:rPr lang="en-US" b="1" baseline="0" dirty="0" err="1"/>
              <a:t>hình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miếng</a:t>
            </a:r>
            <a:r>
              <a:rPr lang="en-US" b="1" baseline="0" dirty="0"/>
              <a:t> </a:t>
            </a:r>
            <a:r>
              <a:rPr lang="en-US" b="1" baseline="0" dirty="0" err="1"/>
              <a:t>ghép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586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52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35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76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43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d6bb563a4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dd6bb563a4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36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d6bb563a4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dd6bb563a4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15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1725" y="1097600"/>
            <a:ext cx="58005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58529" y="-40103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65775" y="-121425"/>
            <a:ext cx="1823569" cy="5563502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67155" y="340867"/>
            <a:ext cx="2727134" cy="1273696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00981" y="1424566"/>
            <a:ext cx="694759" cy="384222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7878380" y="1196751"/>
            <a:ext cx="763375" cy="4116611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78314" y="690187"/>
            <a:ext cx="1161195" cy="734388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780488" y="43281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569884" y="3259886"/>
            <a:ext cx="1732599" cy="946480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3394329" y="-361541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5400000">
            <a:off x="4927603" y="3979301"/>
            <a:ext cx="746297" cy="1909296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5582023" y="4677212"/>
            <a:ext cx="1161186" cy="734383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117325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713275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13275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3723862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3319812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319812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6330400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5926349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5926350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86479" y="-209112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13"/>
          <p:cNvGrpSpPr/>
          <p:nvPr/>
        </p:nvGrpSpPr>
        <p:grpSpPr>
          <a:xfrm>
            <a:off x="-217579" y="4186279"/>
            <a:ext cx="1598239" cy="746840"/>
            <a:chOff x="2431350" y="1519275"/>
            <a:chExt cx="925925" cy="432675"/>
          </a:xfrm>
        </p:grpSpPr>
        <p:sp>
          <p:nvSpPr>
            <p:cNvPr id="326" name="Google Shape;326;p1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3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 rot="-5400000">
            <a:off x="7770279" y="42032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 rot="-5400000" flipH="1">
            <a:off x="8122815" y="4086461"/>
            <a:ext cx="1732599" cy="946480"/>
            <a:chOff x="6928067" y="2555588"/>
            <a:chExt cx="1830919" cy="1000190"/>
          </a:xfrm>
        </p:grpSpPr>
        <p:sp>
          <p:nvSpPr>
            <p:cNvPr id="335" name="Google Shape;335;p1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1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13"/>
          <p:cNvSpPr/>
          <p:nvPr/>
        </p:nvSpPr>
        <p:spPr>
          <a:xfrm rot="-8999932" flipH="1">
            <a:off x="7779204" y="4523658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3"/>
          <p:cNvGrpSpPr/>
          <p:nvPr/>
        </p:nvGrpSpPr>
        <p:grpSpPr>
          <a:xfrm rot="5400000">
            <a:off x="7911740" y="416600"/>
            <a:ext cx="1161195" cy="734388"/>
            <a:chOff x="5161625" y="732525"/>
            <a:chExt cx="456050" cy="288425"/>
          </a:xfrm>
        </p:grpSpPr>
        <p:sp>
          <p:nvSpPr>
            <p:cNvPr id="348" name="Google Shape;348;p1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>
            <a:spLocks noGrp="1"/>
          </p:cNvSpPr>
          <p:nvPr>
            <p:ph type="title"/>
          </p:nvPr>
        </p:nvSpPr>
        <p:spPr>
          <a:xfrm>
            <a:off x="838450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838450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3"/>
          </p:nvPr>
        </p:nvSpPr>
        <p:spPr>
          <a:xfrm>
            <a:off x="3360421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subTitle" idx="4"/>
          </p:nvPr>
        </p:nvSpPr>
        <p:spPr>
          <a:xfrm>
            <a:off x="3360424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4"/>
          <p:cNvSpPr txBox="1">
            <a:spLocks noGrp="1"/>
          </p:cNvSpPr>
          <p:nvPr>
            <p:ph type="title" idx="5"/>
          </p:nvPr>
        </p:nvSpPr>
        <p:spPr>
          <a:xfrm>
            <a:off x="5882391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subTitle" idx="6"/>
          </p:nvPr>
        </p:nvSpPr>
        <p:spPr>
          <a:xfrm>
            <a:off x="5882397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305500" y="-167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14"/>
          <p:cNvGrpSpPr/>
          <p:nvPr/>
        </p:nvGrpSpPr>
        <p:grpSpPr>
          <a:xfrm rot="5400000">
            <a:off x="7951739" y="858987"/>
            <a:ext cx="1161195" cy="734388"/>
            <a:chOff x="5161625" y="732525"/>
            <a:chExt cx="456050" cy="288425"/>
          </a:xfrm>
        </p:grpSpPr>
        <p:sp>
          <p:nvSpPr>
            <p:cNvPr id="367" name="Google Shape;367;p1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-191596" y="439603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/>
          <p:nvPr/>
        </p:nvSpPr>
        <p:spPr>
          <a:xfrm rot="9900051">
            <a:off x="-279596" y="3825934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06131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06131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5"/>
          <p:cNvSpPr txBox="1">
            <a:spLocks noGrp="1"/>
          </p:cNvSpPr>
          <p:nvPr>
            <p:ph type="title" idx="3"/>
          </p:nvPr>
        </p:nvSpPr>
        <p:spPr>
          <a:xfrm>
            <a:off x="465948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5"/>
          <p:cNvSpPr txBox="1">
            <a:spLocks noGrp="1"/>
          </p:cNvSpPr>
          <p:nvPr>
            <p:ph type="subTitle" idx="4"/>
          </p:nvPr>
        </p:nvSpPr>
        <p:spPr>
          <a:xfrm>
            <a:off x="465948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title" idx="5"/>
          </p:nvPr>
        </p:nvSpPr>
        <p:spPr>
          <a:xfrm>
            <a:off x="206131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subTitle" idx="6"/>
          </p:nvPr>
        </p:nvSpPr>
        <p:spPr>
          <a:xfrm>
            <a:off x="206131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title" idx="7"/>
          </p:nvPr>
        </p:nvSpPr>
        <p:spPr>
          <a:xfrm>
            <a:off x="465948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subTitle" idx="8"/>
          </p:nvPr>
        </p:nvSpPr>
        <p:spPr>
          <a:xfrm>
            <a:off x="465948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8" name="Google Shape;388;p15"/>
          <p:cNvGrpSpPr/>
          <p:nvPr/>
        </p:nvGrpSpPr>
        <p:grpSpPr>
          <a:xfrm rot="10800000">
            <a:off x="-294114" y="4366888"/>
            <a:ext cx="1661943" cy="776608"/>
            <a:chOff x="2431350" y="1519275"/>
            <a:chExt cx="925925" cy="432675"/>
          </a:xfrm>
        </p:grpSpPr>
        <p:sp>
          <p:nvSpPr>
            <p:cNvPr id="389" name="Google Shape;389;p1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5"/>
          <p:cNvGrpSpPr/>
          <p:nvPr/>
        </p:nvGrpSpPr>
        <p:grpSpPr>
          <a:xfrm rot="5400000">
            <a:off x="-354070" y="3559411"/>
            <a:ext cx="1161195" cy="734388"/>
            <a:chOff x="5161625" y="732525"/>
            <a:chExt cx="456050" cy="288425"/>
          </a:xfrm>
        </p:grpSpPr>
        <p:sp>
          <p:nvSpPr>
            <p:cNvPr id="396" name="Google Shape;396;p1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5"/>
          <p:cNvSpPr/>
          <p:nvPr/>
        </p:nvSpPr>
        <p:spPr>
          <a:xfrm rot="10800000">
            <a:off x="8218637" y="-101255"/>
            <a:ext cx="1145014" cy="128018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5"/>
          <p:cNvGrpSpPr/>
          <p:nvPr/>
        </p:nvGrpSpPr>
        <p:grpSpPr>
          <a:xfrm rot="10800000" flipH="1">
            <a:off x="7709445" y="-355550"/>
            <a:ext cx="1501903" cy="820456"/>
            <a:chOff x="6928067" y="2555588"/>
            <a:chExt cx="1830919" cy="1000190"/>
          </a:xfrm>
        </p:grpSpPr>
        <p:sp>
          <p:nvSpPr>
            <p:cNvPr id="407" name="Google Shape;407;p15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15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409" name="Google Shape;409;p15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8" name="Google Shape;418;p15"/>
          <p:cNvSpPr/>
          <p:nvPr/>
        </p:nvSpPr>
        <p:spPr>
          <a:xfrm rot="7200088" flipH="1">
            <a:off x="8040008" y="-33406"/>
            <a:ext cx="1525780" cy="748157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9"/>
          <p:cNvSpPr txBox="1">
            <a:spLocks noGrp="1"/>
          </p:cNvSpPr>
          <p:nvPr>
            <p:ph type="title" hasCustomPrompt="1"/>
          </p:nvPr>
        </p:nvSpPr>
        <p:spPr>
          <a:xfrm>
            <a:off x="817075" y="19691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1"/>
          </p:nvPr>
        </p:nvSpPr>
        <p:spPr>
          <a:xfrm>
            <a:off x="816937" y="26174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title" idx="2" hasCustomPrompt="1"/>
          </p:nvPr>
        </p:nvSpPr>
        <p:spPr>
          <a:xfrm>
            <a:off x="3423425" y="19691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7" name="Google Shape;487;p19"/>
          <p:cNvSpPr txBox="1">
            <a:spLocks noGrp="1"/>
          </p:cNvSpPr>
          <p:nvPr>
            <p:ph type="subTitle" idx="3"/>
          </p:nvPr>
        </p:nvSpPr>
        <p:spPr>
          <a:xfrm>
            <a:off x="3423471" y="26174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title" idx="4" hasCustomPrompt="1"/>
          </p:nvPr>
        </p:nvSpPr>
        <p:spPr>
          <a:xfrm>
            <a:off x="6029850" y="1969100"/>
            <a:ext cx="22974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5"/>
          </p:nvPr>
        </p:nvSpPr>
        <p:spPr>
          <a:xfrm>
            <a:off x="6029896" y="2617400"/>
            <a:ext cx="2297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9"/>
          <p:cNvSpPr/>
          <p:nvPr/>
        </p:nvSpPr>
        <p:spPr>
          <a:xfrm>
            <a:off x="-322771" y="-268225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9"/>
          <p:cNvSpPr/>
          <p:nvPr/>
        </p:nvSpPr>
        <p:spPr>
          <a:xfrm rot="9900051">
            <a:off x="-486971" y="-228728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5016079" y="4342775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9"/>
          <p:cNvSpPr/>
          <p:nvPr/>
        </p:nvSpPr>
        <p:spPr>
          <a:xfrm>
            <a:off x="5754988" y="4342785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2511575" y="387100"/>
            <a:ext cx="41208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2511600" y="1734456"/>
            <a:ext cx="41208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 rot="10800000">
            <a:off x="3408906" y="4805489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20"/>
          <p:cNvGrpSpPr/>
          <p:nvPr/>
        </p:nvGrpSpPr>
        <p:grpSpPr>
          <a:xfrm rot="-5400000">
            <a:off x="-608865" y="3762309"/>
            <a:ext cx="2571708" cy="1201180"/>
            <a:chOff x="1438325" y="603625"/>
            <a:chExt cx="1613975" cy="753800"/>
          </a:xfrm>
        </p:grpSpPr>
        <p:sp>
          <p:nvSpPr>
            <p:cNvPr id="499" name="Google Shape;499;p20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20"/>
          <p:cNvSpPr/>
          <p:nvPr/>
        </p:nvSpPr>
        <p:spPr>
          <a:xfrm rot="5400000">
            <a:off x="-167475" y="617061"/>
            <a:ext cx="979485" cy="129986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0"/>
          <p:cNvSpPr/>
          <p:nvPr/>
        </p:nvSpPr>
        <p:spPr>
          <a:xfrm rot="-899949">
            <a:off x="3764140" y="4655633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0"/>
          <p:cNvSpPr/>
          <p:nvPr/>
        </p:nvSpPr>
        <p:spPr>
          <a:xfrm rot="-2700084" flipH="1">
            <a:off x="-441070" y="550958"/>
            <a:ext cx="1760220" cy="86314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8" name="Google Shape;508;p20"/>
          <p:cNvGrpSpPr/>
          <p:nvPr/>
        </p:nvGrpSpPr>
        <p:grpSpPr>
          <a:xfrm>
            <a:off x="652539" y="1351012"/>
            <a:ext cx="1161195" cy="734388"/>
            <a:chOff x="5161625" y="732525"/>
            <a:chExt cx="456050" cy="288425"/>
          </a:xfrm>
        </p:grpSpPr>
        <p:sp>
          <p:nvSpPr>
            <p:cNvPr id="509" name="Google Shape;50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20"/>
          <p:cNvGrpSpPr/>
          <p:nvPr/>
        </p:nvGrpSpPr>
        <p:grpSpPr>
          <a:xfrm rot="2923180">
            <a:off x="7569685" y="298509"/>
            <a:ext cx="1161167" cy="734370"/>
            <a:chOff x="5161625" y="732525"/>
            <a:chExt cx="456050" cy="288425"/>
          </a:xfrm>
        </p:grpSpPr>
        <p:sp>
          <p:nvSpPr>
            <p:cNvPr id="519" name="Google Shape;51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7996643" y="1886853"/>
            <a:ext cx="1362411" cy="2352602"/>
            <a:chOff x="428525" y="2080425"/>
            <a:chExt cx="639900" cy="1104975"/>
          </a:xfrm>
        </p:grpSpPr>
        <p:sp>
          <p:nvSpPr>
            <p:cNvPr id="529" name="Google Shape;529;p20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0"/>
          <p:cNvSpPr/>
          <p:nvPr/>
        </p:nvSpPr>
        <p:spPr>
          <a:xfrm rot="10800000" flipH="1">
            <a:off x="8247938" y="2179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20"/>
          <p:cNvGrpSpPr/>
          <p:nvPr/>
        </p:nvGrpSpPr>
        <p:grpSpPr>
          <a:xfrm rot="-7492646" flipH="1">
            <a:off x="7609208" y="2556340"/>
            <a:ext cx="1732547" cy="946452"/>
            <a:chOff x="6928067" y="2555588"/>
            <a:chExt cx="1830919" cy="1000190"/>
          </a:xfrm>
        </p:grpSpPr>
        <p:sp>
          <p:nvSpPr>
            <p:cNvPr id="542" name="Google Shape;542;p20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0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44" name="Google Shape;544;p20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014225" y="2659250"/>
            <a:ext cx="51156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014225" y="3763800"/>
            <a:ext cx="51156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104875" y="1228574"/>
            <a:ext cx="2934300" cy="1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03787" y="142349"/>
            <a:ext cx="1320613" cy="147651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367056" y="3890590"/>
            <a:ext cx="2235831" cy="104478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227094" y="711710"/>
            <a:ext cx="1732521" cy="946438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7975800" y="-317325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7815004" y="1825997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713250" y="118372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540214" y="3510863"/>
            <a:ext cx="1475859" cy="109313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4"/>
          <p:cNvGrpSpPr/>
          <p:nvPr/>
        </p:nvGrpSpPr>
        <p:grpSpPr>
          <a:xfrm>
            <a:off x="7788664" y="4604012"/>
            <a:ext cx="1161195" cy="734388"/>
            <a:chOff x="5161625" y="732525"/>
            <a:chExt cx="456050" cy="288425"/>
          </a:xfrm>
        </p:grpSpPr>
        <p:sp>
          <p:nvSpPr>
            <p:cNvPr id="107" name="Google Shape;107;p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4"/>
          <p:cNvSpPr/>
          <p:nvPr/>
        </p:nvSpPr>
        <p:spPr>
          <a:xfrm rot="-9482827">
            <a:off x="-566592" y="2857569"/>
            <a:ext cx="1528617" cy="138406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 rot="10800000">
            <a:off x="8216700" y="-212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 rot="9624733" flipH="1">
            <a:off x="7744824" y="-207126"/>
            <a:ext cx="1371822" cy="67267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216400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4777104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216400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4777113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-514300" y="-267800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5"/>
          <p:cNvGrpSpPr/>
          <p:nvPr/>
        </p:nvGrpSpPr>
        <p:grpSpPr>
          <a:xfrm rot="-5400000">
            <a:off x="7606857" y="198228"/>
            <a:ext cx="1842313" cy="860893"/>
            <a:chOff x="2431350" y="1519275"/>
            <a:chExt cx="925925" cy="432675"/>
          </a:xfrm>
        </p:grpSpPr>
        <p:sp>
          <p:nvSpPr>
            <p:cNvPr id="127" name="Google Shape;127;p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490310" y="2387944"/>
            <a:ext cx="519497" cy="2872970"/>
            <a:chOff x="5379800" y="2555600"/>
            <a:chExt cx="236425" cy="1307500"/>
          </a:xfrm>
        </p:grpSpPr>
        <p:sp>
          <p:nvSpPr>
            <p:cNvPr id="134" name="Google Shape;134;p5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-50006" y="2217598"/>
            <a:ext cx="570804" cy="3078143"/>
            <a:chOff x="5133900" y="2478075"/>
            <a:chExt cx="259775" cy="1400875"/>
          </a:xfrm>
        </p:grpSpPr>
        <p:sp>
          <p:nvSpPr>
            <p:cNvPr id="143" name="Google Shape;143;p5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7762965" y="4358025"/>
            <a:ext cx="1161195" cy="734388"/>
            <a:chOff x="5161625" y="732525"/>
            <a:chExt cx="456050" cy="288425"/>
          </a:xfrm>
        </p:grpSpPr>
        <p:sp>
          <p:nvSpPr>
            <p:cNvPr id="154" name="Google Shape;154;p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"/>
          <p:cNvSpPr/>
          <p:nvPr/>
        </p:nvSpPr>
        <p:spPr>
          <a:xfrm rot="-5400000">
            <a:off x="-635421" y="42327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6"/>
          <p:cNvGrpSpPr/>
          <p:nvPr/>
        </p:nvGrpSpPr>
        <p:grpSpPr>
          <a:xfrm>
            <a:off x="61840" y="4604000"/>
            <a:ext cx="1161195" cy="734388"/>
            <a:chOff x="5161625" y="732525"/>
            <a:chExt cx="456050" cy="288425"/>
          </a:xfrm>
        </p:grpSpPr>
        <p:sp>
          <p:nvSpPr>
            <p:cNvPr id="167" name="Google Shape;167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7743454" y="-47868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6"/>
          <p:cNvGrpSpPr/>
          <p:nvPr/>
        </p:nvGrpSpPr>
        <p:grpSpPr>
          <a:xfrm rot="-5400000">
            <a:off x="8214540" y="458650"/>
            <a:ext cx="1161195" cy="734388"/>
            <a:chOff x="5161625" y="732525"/>
            <a:chExt cx="456050" cy="288425"/>
          </a:xfrm>
        </p:grpSpPr>
        <p:sp>
          <p:nvSpPr>
            <p:cNvPr id="178" name="Google Shape;178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3866575" y="822775"/>
            <a:ext cx="4564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3866614" y="2024225"/>
            <a:ext cx="45642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7606857" y="122028"/>
            <a:ext cx="1842313" cy="860893"/>
            <a:chOff x="2431350" y="1519275"/>
            <a:chExt cx="925925" cy="432675"/>
          </a:xfrm>
        </p:grpSpPr>
        <p:sp>
          <p:nvSpPr>
            <p:cNvPr id="192" name="Google Shape;192;p7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1221900" y="1560900"/>
            <a:ext cx="3936300" cy="20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0" name="Google Shape;200;p8"/>
          <p:cNvGrpSpPr/>
          <p:nvPr/>
        </p:nvGrpSpPr>
        <p:grpSpPr>
          <a:xfrm>
            <a:off x="-306615" y="146375"/>
            <a:ext cx="2185645" cy="1020796"/>
            <a:chOff x="1438325" y="603625"/>
            <a:chExt cx="1613975" cy="753800"/>
          </a:xfrm>
        </p:grpSpPr>
        <p:sp>
          <p:nvSpPr>
            <p:cNvPr id="201" name="Google Shape;201;p8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8"/>
          <p:cNvSpPr/>
          <p:nvPr/>
        </p:nvSpPr>
        <p:spPr>
          <a:xfrm rot="5400000" flipH="1">
            <a:off x="51984" y="3997505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5400000">
            <a:off x="-712244" y="3880742"/>
            <a:ext cx="1732599" cy="946480"/>
            <a:chOff x="6928067" y="2555588"/>
            <a:chExt cx="1830919" cy="1000190"/>
          </a:xfrm>
        </p:grpSpPr>
        <p:sp>
          <p:nvSpPr>
            <p:cNvPr id="209" name="Google Shape;209;p8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10;p8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11" name="Google Shape;211;p8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" name="Google Shape;220;p8"/>
          <p:cNvSpPr/>
          <p:nvPr/>
        </p:nvSpPr>
        <p:spPr>
          <a:xfrm rot="8999932">
            <a:off x="-396269" y="4317940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7293825" y="-288600"/>
            <a:ext cx="2185669" cy="5514811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3500075" y="1608863"/>
            <a:ext cx="49305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body" idx="1"/>
          </p:nvPr>
        </p:nvSpPr>
        <p:spPr>
          <a:xfrm>
            <a:off x="3500075" y="3015938"/>
            <a:ext cx="49305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311125" y="-428150"/>
            <a:ext cx="5181814" cy="3063666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7172850" y="-376925"/>
            <a:ext cx="1384095" cy="1300620"/>
          </a:xfrm>
          <a:custGeom>
            <a:avLst/>
            <a:gdLst/>
            <a:ahLst/>
            <a:cxnLst/>
            <a:rect l="l" t="t" r="r" b="b"/>
            <a:pathLst>
              <a:path w="64384" h="60501" extrusionOk="0">
                <a:moveTo>
                  <a:pt x="29565" y="1"/>
                </a:moveTo>
                <a:cubicBezTo>
                  <a:pt x="21716" y="1"/>
                  <a:pt x="14503" y="2837"/>
                  <a:pt x="11033" y="10802"/>
                </a:cubicBezTo>
                <a:cubicBezTo>
                  <a:pt x="6538" y="13311"/>
                  <a:pt x="1" y="34325"/>
                  <a:pt x="2073" y="44890"/>
                </a:cubicBezTo>
                <a:cubicBezTo>
                  <a:pt x="4244" y="55890"/>
                  <a:pt x="13924" y="60500"/>
                  <a:pt x="24671" y="60500"/>
                </a:cubicBezTo>
                <a:cubicBezTo>
                  <a:pt x="37905" y="60500"/>
                  <a:pt x="52758" y="53509"/>
                  <a:pt x="57204" y="42847"/>
                </a:cubicBezTo>
                <a:cubicBezTo>
                  <a:pt x="61290" y="33041"/>
                  <a:pt x="64383" y="13603"/>
                  <a:pt x="52826" y="6745"/>
                </a:cubicBezTo>
                <a:cubicBezTo>
                  <a:pt x="46781" y="3139"/>
                  <a:pt x="37822" y="1"/>
                  <a:pt x="295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1"/>
          <p:cNvGrpSpPr/>
          <p:nvPr/>
        </p:nvGrpSpPr>
        <p:grpSpPr>
          <a:xfrm rot="3615558">
            <a:off x="6418897" y="449732"/>
            <a:ext cx="1161188" cy="734383"/>
            <a:chOff x="5161625" y="732525"/>
            <a:chExt cx="456050" cy="288425"/>
          </a:xfrm>
        </p:grpSpPr>
        <p:sp>
          <p:nvSpPr>
            <p:cNvPr id="278" name="Google Shape;278;p11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11"/>
          <p:cNvGrpSpPr/>
          <p:nvPr/>
        </p:nvGrpSpPr>
        <p:grpSpPr>
          <a:xfrm rot="5400000">
            <a:off x="5191616" y="3308754"/>
            <a:ext cx="1547406" cy="2672051"/>
            <a:chOff x="428525" y="2080425"/>
            <a:chExt cx="639900" cy="1104975"/>
          </a:xfrm>
        </p:grpSpPr>
        <p:sp>
          <p:nvSpPr>
            <p:cNvPr id="288" name="Google Shape;288;p11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1"/>
          <p:cNvGrpSpPr/>
          <p:nvPr/>
        </p:nvGrpSpPr>
        <p:grpSpPr>
          <a:xfrm rot="-5806368" flipH="1">
            <a:off x="5099270" y="4451547"/>
            <a:ext cx="1732605" cy="946484"/>
            <a:chOff x="6928067" y="2555588"/>
            <a:chExt cx="1830919" cy="1000190"/>
          </a:xfrm>
        </p:grpSpPr>
        <p:sp>
          <p:nvSpPr>
            <p:cNvPr id="300" name="Google Shape;300;p11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1" name="Google Shape;301;p11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02" name="Google Shape;302;p11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3.jp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3" name="Google Shape;653;p26"/>
          <p:cNvCxnSpPr/>
          <p:nvPr/>
        </p:nvCxnSpPr>
        <p:spPr>
          <a:xfrm>
            <a:off x="2731075" y="3489500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1027440" y="1428108"/>
            <a:ext cx="708916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ĐẾN VỚI TIẾT HỌC HÔM NAY!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EC563C-42C3-4939-A145-DF6AD597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8"/>
            <a:ext cx="9144000" cy="514037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224" y="326849"/>
            <a:ext cx="7717500" cy="572700"/>
          </a:xfrm>
        </p:spPr>
        <p:txBody>
          <a:bodyPr/>
          <a:lstStyle/>
          <a:p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KẾT LUẬN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0" y="1038742"/>
            <a:ext cx="7014868" cy="39019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3647" y="1441120"/>
            <a:ext cx="57309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/>
              <a:t>Qua các thời kì, xe ô tô ngày càng hoàn thiện hơn, an toàn hơn, thông minh hơn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/>
              <a:t>Xe ô </a:t>
            </a:r>
            <a:r>
              <a:rPr lang="fr-FR" sz="2000" dirty="0" err="1"/>
              <a:t>tô</a:t>
            </a:r>
            <a:r>
              <a:rPr lang="fr-FR" sz="2000" dirty="0"/>
              <a:t> </a:t>
            </a:r>
            <a:r>
              <a:rPr lang="fr-FR" sz="2000" dirty="0" err="1"/>
              <a:t>có</a:t>
            </a:r>
            <a:r>
              <a:rPr lang="fr-FR" sz="2000" dirty="0"/>
              <a:t> </a:t>
            </a:r>
            <a:r>
              <a:rPr lang="fr-FR" sz="2000" dirty="0" err="1"/>
              <a:t>nhiều</a:t>
            </a:r>
            <a:r>
              <a:rPr lang="fr-FR" sz="2000" dirty="0"/>
              <a:t> </a:t>
            </a:r>
            <a:r>
              <a:rPr lang="fr-FR" sz="2000" dirty="0" err="1"/>
              <a:t>hình</a:t>
            </a:r>
            <a:r>
              <a:rPr lang="fr-FR" sz="2000" dirty="0"/>
              <a:t>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khác</a:t>
            </a:r>
            <a:r>
              <a:rPr lang="fr-FR" sz="2000" dirty="0"/>
              <a:t> </a:t>
            </a:r>
            <a:r>
              <a:rPr lang="fr-FR" sz="2000" dirty="0" err="1"/>
              <a:t>nhau</a:t>
            </a:r>
            <a:r>
              <a:rPr lang="fr-FR" sz="2000" dirty="0"/>
              <a:t>: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cong</a:t>
            </a:r>
            <a:r>
              <a:rPr lang="fr-FR" sz="2000" dirty="0"/>
              <a:t> </a:t>
            </a:r>
            <a:r>
              <a:rPr lang="fr-FR" sz="2000" dirty="0" err="1"/>
              <a:t>mềm</a:t>
            </a:r>
            <a:r>
              <a:rPr lang="fr-FR" sz="2000" dirty="0"/>
              <a:t>,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vuông</a:t>
            </a:r>
            <a:r>
              <a:rPr lang="fr-FR" sz="2000" dirty="0"/>
              <a:t>,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chữ</a:t>
            </a:r>
            <a:r>
              <a:rPr lang="fr-FR" sz="2000" dirty="0"/>
              <a:t> </a:t>
            </a:r>
            <a:r>
              <a:rPr lang="fr-FR" sz="2000" dirty="0" err="1"/>
              <a:t>nhật</a:t>
            </a:r>
            <a:r>
              <a:rPr lang="fr-FR" sz="2000" dirty="0"/>
              <a:t>... </a:t>
            </a:r>
            <a:r>
              <a:rPr lang="fr-FR" sz="2000" dirty="0" err="1"/>
              <a:t>phù</a:t>
            </a:r>
            <a:r>
              <a:rPr lang="fr-FR" sz="2000" dirty="0"/>
              <a:t> </a:t>
            </a:r>
            <a:r>
              <a:rPr lang="fr-FR" sz="2000" dirty="0" err="1"/>
              <a:t>hợp</a:t>
            </a:r>
            <a:r>
              <a:rPr lang="fr-FR" sz="2000" dirty="0"/>
              <a:t> </a:t>
            </a:r>
            <a:r>
              <a:rPr lang="fr-FR" sz="2000" dirty="0" err="1"/>
              <a:t>với</a:t>
            </a:r>
            <a:r>
              <a:rPr lang="fr-FR" sz="2000" dirty="0"/>
              <a:t> </a:t>
            </a:r>
            <a:r>
              <a:rPr lang="fr-FR" sz="2000" dirty="0" err="1"/>
              <a:t>nhu</a:t>
            </a:r>
            <a:r>
              <a:rPr lang="fr-FR" sz="2000" dirty="0"/>
              <a:t> </a:t>
            </a:r>
            <a:r>
              <a:rPr lang="fr-FR" sz="2000" dirty="0" err="1"/>
              <a:t>cầu</a:t>
            </a:r>
            <a:r>
              <a:rPr lang="fr-FR" sz="2000" dirty="0"/>
              <a:t> </a:t>
            </a:r>
            <a:r>
              <a:rPr lang="fr-FR" sz="2000" dirty="0" err="1"/>
              <a:t>đa</a:t>
            </a:r>
            <a:r>
              <a:rPr lang="fr-FR" sz="2000" dirty="0"/>
              <a:t> </a:t>
            </a:r>
            <a:r>
              <a:rPr lang="fr-FR" sz="2000" dirty="0" err="1"/>
              <a:t>dạng</a:t>
            </a:r>
            <a:r>
              <a:rPr lang="fr-FR" sz="2000" dirty="0"/>
              <a:t> </a:t>
            </a:r>
            <a:r>
              <a:rPr lang="fr-FR" sz="2000" dirty="0" err="1"/>
              <a:t>của</a:t>
            </a:r>
            <a:r>
              <a:rPr lang="fr-FR" sz="2000" dirty="0"/>
              <a:t> con </a:t>
            </a:r>
            <a:r>
              <a:rPr lang="fr-FR" sz="2000" dirty="0" err="1"/>
              <a:t>người</a:t>
            </a:r>
            <a:r>
              <a:rPr lang="fr-FR" sz="2000" dirty="0"/>
              <a:t>.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55" y="3418182"/>
            <a:ext cx="1121761" cy="1725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4" y="326849"/>
            <a:ext cx="108518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7879" y="2063918"/>
            <a:ext cx="2286000" cy="1015663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/>
              <a:t>cong</a:t>
            </a:r>
            <a:r>
              <a:rPr lang="en-US" sz="2000" dirty="0"/>
              <a:t> </a:t>
            </a:r>
            <a:r>
              <a:rPr lang="en-US" sz="2000" dirty="0" err="1"/>
              <a:t>mềm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36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5701" cy="2636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01" y="2336629"/>
            <a:ext cx="4483819" cy="2806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8330" y="2536684"/>
            <a:ext cx="216904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2789" y="2136574"/>
            <a:ext cx="262964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04" y="3235590"/>
            <a:ext cx="1937968" cy="1937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14" y="398119"/>
            <a:ext cx="1540392" cy="15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224" y="326849"/>
            <a:ext cx="7717500" cy="572700"/>
          </a:xfrm>
        </p:spPr>
        <p:txBody>
          <a:bodyPr/>
          <a:lstStyle/>
          <a:p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KẾT LUẬN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0" y="1038742"/>
            <a:ext cx="7014868" cy="3901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55" y="3418182"/>
            <a:ext cx="1121761" cy="1725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4" y="326849"/>
            <a:ext cx="1085182" cy="1572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125" y="1038742"/>
            <a:ext cx="58751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Quy trình thiết kế một chiếc xe</a:t>
            </a:r>
            <a:r>
              <a:rPr lang="en-US" sz="20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Nhà thiết kế cần phác thảo ý tưởng về chiếc ô tô bằng hình vẽ. </a:t>
            </a:r>
            <a:endParaRPr lang="en-US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+ Cụ thể hoá dưới dạng mô hình đất sét, thiết kế các bộ phận nội thất xe, màu sắc xe,...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Mỗi mẫu thiết kế đều có những ý tưởng riêng</a:t>
            </a:r>
            <a:r>
              <a:rPr lang="en-US" sz="2000" dirty="0"/>
              <a:t>,</a:t>
            </a:r>
            <a:r>
              <a:rPr lang="vi-VN" sz="2000" dirty="0"/>
              <a:t> tập trung vào hình dáng và cấu tạo khác nhau, phù hợp với từng đối tượng sử dụng.</a:t>
            </a:r>
          </a:p>
        </p:txBody>
      </p:sp>
    </p:spTree>
    <p:extLst>
      <p:ext uri="{BB962C8B-B14F-4D97-AF65-F5344CB8AC3E}">
        <p14:creationId xmlns:p14="http://schemas.microsoft.com/office/powerpoint/2010/main" val="498373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8"/>
          <p:cNvSpPr/>
          <p:nvPr/>
        </p:nvSpPr>
        <p:spPr>
          <a:xfrm>
            <a:off x="6691792" y="1976875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3974380" y="1976875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1380588" y="1976875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 txBox="1">
            <a:spLocks noGrp="1"/>
          </p:cNvSpPr>
          <p:nvPr>
            <p:ph type="title"/>
          </p:nvPr>
        </p:nvSpPr>
        <p:spPr>
          <a:xfrm>
            <a:off x="713263" y="31756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2. SÁNG TẠO</a:t>
            </a:r>
            <a:endParaRPr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9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1131702" y="2142331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01</a:t>
            </a:r>
            <a:endParaRPr sz="4400" dirty="0">
              <a:latin typeface="+mn-lt"/>
            </a:endParaRPr>
          </a:p>
        </p:txBody>
      </p:sp>
      <p:cxnSp>
        <p:nvCxnSpPr>
          <p:cNvPr id="678" name="Google Shape;678;p28"/>
          <p:cNvCxnSpPr/>
          <p:nvPr/>
        </p:nvCxnSpPr>
        <p:spPr>
          <a:xfrm>
            <a:off x="2807199" y="1013604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609703" y="1204424"/>
            <a:ext cx="1924493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Tìm</a:t>
            </a:r>
            <a:r>
              <a:rPr lang="en-US" sz="2000" dirty="0"/>
              <a:t> ý </a:t>
            </a:r>
            <a:r>
              <a:rPr lang="en-US" sz="2000" dirty="0" err="1"/>
              <a:t>tưởng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78" y="989577"/>
            <a:ext cx="824241" cy="8476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37" y="1037632"/>
            <a:ext cx="824241" cy="847679"/>
          </a:xfrm>
          <a:prstGeom prst="rect">
            <a:avLst/>
          </a:prstGeom>
        </p:spPr>
      </p:pic>
      <p:sp>
        <p:nvSpPr>
          <p:cNvPr id="33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3723849" y="2142331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02</a:t>
            </a:r>
            <a:endParaRPr sz="4400" dirty="0">
              <a:latin typeface="+mn-lt"/>
            </a:endParaRPr>
          </a:p>
        </p:txBody>
      </p:sp>
      <p:sp>
        <p:nvSpPr>
          <p:cNvPr id="34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6442907" y="2137301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03</a:t>
            </a:r>
            <a:endParaRPr sz="44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061" y="3084039"/>
            <a:ext cx="2439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mục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400319" y="3068977"/>
            <a:ext cx="213387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</a:rPr>
              <a:t>Chọn hình dáng xe ô tô </a:t>
            </a:r>
            <a:endParaRPr lang="en-US" sz="20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3655" y="3084038"/>
            <a:ext cx="28347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</a:rPr>
              <a:t>Xác định phương pháp thực hành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" grpId="0" animBg="1"/>
      <p:bldP spid="666" grpId="0" animBg="1"/>
      <p:bldP spid="667" grpId="0" animBg="1"/>
      <p:bldP spid="669" grpId="0"/>
      <p:bldP spid="2" grpId="0" animBg="1"/>
      <p:bldP spid="33" grpId="0"/>
      <p:bldP spid="34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989780" y="339047"/>
            <a:ext cx="3215811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endParaRPr lang="en-US" sz="24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78148" y="0"/>
            <a:ext cx="0" cy="32877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2288" y="0"/>
            <a:ext cx="0" cy="33904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50704" y="1025555"/>
            <a:ext cx="51756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Sử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liệu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đã</a:t>
            </a:r>
            <a:r>
              <a:rPr lang="en-US" sz="2000" dirty="0">
                <a:solidFill>
                  <a:srgbClr val="002060"/>
                </a:solidFill>
              </a:rPr>
              <a:t> qua </a:t>
            </a:r>
            <a:r>
              <a:rPr lang="en-US" sz="2000" dirty="0" err="1">
                <a:solidFill>
                  <a:srgbClr val="002060"/>
                </a:solidFill>
              </a:rPr>
              <a:t>sử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22975" r="54832" b="20182"/>
          <a:stretch/>
        </p:blipFill>
        <p:spPr>
          <a:xfrm>
            <a:off x="1402422" y="1752949"/>
            <a:ext cx="2691829" cy="18711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2" r="1349" b="40478"/>
          <a:stretch/>
        </p:blipFill>
        <p:spPr>
          <a:xfrm>
            <a:off x="4723484" y="1594546"/>
            <a:ext cx="3606229" cy="24925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2288" y="4087143"/>
            <a:ext cx="223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1.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dirty="0" err="1"/>
              <a:t>phác</a:t>
            </a:r>
            <a:r>
              <a:rPr lang="en-US" sz="1800" dirty="0"/>
              <a:t> ý </a:t>
            </a:r>
            <a:r>
              <a:rPr lang="en-US" sz="1800" dirty="0" err="1"/>
              <a:t>tưởng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1150704" y="3693842"/>
            <a:ext cx="3195263" cy="818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00" dirty="0" err="1"/>
              <a:t>Hộp</a:t>
            </a:r>
            <a:r>
              <a:rPr lang="en-US" sz="1800" dirty="0"/>
              <a:t> </a:t>
            </a:r>
            <a:r>
              <a:rPr lang="en-US" sz="1800" dirty="0" err="1"/>
              <a:t>giấy</a:t>
            </a:r>
            <a:r>
              <a:rPr lang="en-US" sz="1800" dirty="0"/>
              <a:t>, </a:t>
            </a:r>
            <a:r>
              <a:rPr lang="en-US" sz="1800" dirty="0" err="1"/>
              <a:t>giấy</a:t>
            </a:r>
            <a:r>
              <a:rPr lang="en-US" sz="1800" dirty="0"/>
              <a:t> A4, </a:t>
            </a:r>
            <a:r>
              <a:rPr lang="en-US" sz="1800" dirty="0" err="1"/>
              <a:t>bút</a:t>
            </a:r>
            <a:r>
              <a:rPr lang="en-US" sz="1800" dirty="0"/>
              <a:t> </a:t>
            </a:r>
            <a:r>
              <a:rPr lang="en-US" sz="1800" dirty="0" err="1"/>
              <a:t>chì</a:t>
            </a:r>
            <a:r>
              <a:rPr lang="en-US" sz="1800" dirty="0"/>
              <a:t>, </a:t>
            </a:r>
            <a:r>
              <a:rPr lang="en-US" sz="1800" dirty="0" err="1"/>
              <a:t>kéo</a:t>
            </a:r>
            <a:r>
              <a:rPr lang="en-US" sz="1800" dirty="0"/>
              <a:t>, </a:t>
            </a:r>
            <a:r>
              <a:rPr lang="en-US" sz="1800" dirty="0" err="1"/>
              <a:t>dao</a:t>
            </a:r>
            <a:r>
              <a:rPr lang="en-US" sz="1800" dirty="0"/>
              <a:t> </a:t>
            </a:r>
            <a:r>
              <a:rPr lang="en-US" sz="1800" dirty="0" err="1"/>
              <a:t>cắt</a:t>
            </a:r>
            <a:r>
              <a:rPr lang="en-US" sz="1800" dirty="0"/>
              <a:t> </a:t>
            </a:r>
            <a:r>
              <a:rPr lang="en-US" sz="1800" dirty="0" err="1"/>
              <a:t>giấy</a:t>
            </a:r>
            <a:r>
              <a:rPr lang="en-US" sz="1800" dirty="0"/>
              <a:t>, </a:t>
            </a:r>
            <a:r>
              <a:rPr lang="en-US" sz="1800" dirty="0" err="1"/>
              <a:t>xốp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5406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4" b="34215"/>
          <a:stretch/>
        </p:blipFill>
        <p:spPr>
          <a:xfrm>
            <a:off x="1467988" y="2476753"/>
            <a:ext cx="2364273" cy="1878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8" y="0"/>
            <a:ext cx="3374772" cy="2083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2" b="10466"/>
          <a:stretch/>
        </p:blipFill>
        <p:spPr>
          <a:xfrm>
            <a:off x="5208998" y="100396"/>
            <a:ext cx="2825646" cy="189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9" t="2720" b="29766"/>
          <a:stretch/>
        </p:blipFill>
        <p:spPr>
          <a:xfrm>
            <a:off x="5856522" y="2522264"/>
            <a:ext cx="1982660" cy="1677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7988" y="1992788"/>
            <a:ext cx="229113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2.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dirty="0" err="1"/>
              <a:t>từng</a:t>
            </a:r>
            <a:r>
              <a:rPr lang="en-US" sz="1800" dirty="0"/>
              <a:t>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  <a:r>
              <a:rPr lang="en-US" sz="1800" dirty="0" err="1"/>
              <a:t>phận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56522" y="1992788"/>
            <a:ext cx="185936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3. </a:t>
            </a:r>
            <a:r>
              <a:rPr lang="en-US" sz="1800" dirty="0" err="1"/>
              <a:t>Cắt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394852" y="4222206"/>
            <a:ext cx="2364273" cy="81047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/>
              <a:t>4.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, </a:t>
            </a:r>
            <a:r>
              <a:rPr lang="en-US" sz="1800" dirty="0" err="1"/>
              <a:t>lắp</a:t>
            </a:r>
            <a:r>
              <a:rPr lang="en-US" sz="1800" dirty="0"/>
              <a:t> </a:t>
            </a:r>
            <a:r>
              <a:rPr lang="en-US" sz="1800" dirty="0" err="1"/>
              <a:t>ghép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khung</a:t>
            </a:r>
            <a:r>
              <a:rPr lang="en-US" sz="1800" dirty="0"/>
              <a:t> </a:t>
            </a:r>
            <a:r>
              <a:rPr lang="en-US" sz="1800" dirty="0" err="1"/>
              <a:t>dưới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771400" y="4185017"/>
            <a:ext cx="2364273" cy="81047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/>
              <a:t>5.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, </a:t>
            </a:r>
            <a:r>
              <a:rPr lang="en-US" sz="1800" dirty="0" err="1"/>
              <a:t>lắp</a:t>
            </a:r>
            <a:r>
              <a:rPr lang="en-US" sz="1800" dirty="0"/>
              <a:t> </a:t>
            </a:r>
            <a:r>
              <a:rPr lang="en-US" sz="1800" dirty="0" err="1"/>
              <a:t>ghép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khung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68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8603" r="12299" b="17492"/>
          <a:stretch/>
        </p:blipFill>
        <p:spPr>
          <a:xfrm>
            <a:off x="863028" y="123289"/>
            <a:ext cx="2899706" cy="1839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6318" y="1787702"/>
            <a:ext cx="242470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/>
              <a:t>6.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, </a:t>
            </a:r>
            <a:r>
              <a:rPr lang="en-US" sz="1800" dirty="0" err="1"/>
              <a:t>lắp</a:t>
            </a:r>
            <a:r>
              <a:rPr lang="en-US" sz="1800" dirty="0"/>
              <a:t> </a:t>
            </a:r>
            <a:r>
              <a:rPr lang="en-US" sz="1800" dirty="0" err="1"/>
              <a:t>ghép</a:t>
            </a:r>
            <a:r>
              <a:rPr lang="en-US" sz="1800" dirty="0"/>
              <a:t>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3223" r="57529" b="22735"/>
          <a:stretch/>
        </p:blipFill>
        <p:spPr>
          <a:xfrm>
            <a:off x="3534309" y="1227170"/>
            <a:ext cx="2587401" cy="1931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05383" y="3066245"/>
            <a:ext cx="168667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/>
              <a:t>7. </a:t>
            </a:r>
            <a:r>
              <a:rPr lang="en-US" sz="1800" dirty="0" err="1"/>
              <a:t>Lắp</a:t>
            </a:r>
            <a:r>
              <a:rPr lang="en-US" sz="1800" dirty="0"/>
              <a:t> </a:t>
            </a:r>
            <a:r>
              <a:rPr lang="en-US" sz="1800" dirty="0" err="1"/>
              <a:t>ghép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chi </a:t>
            </a:r>
            <a:r>
              <a:rPr lang="en-US" sz="1800" dirty="0" err="1"/>
              <a:t>tiết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1710" y="4094842"/>
            <a:ext cx="242470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/>
              <a:t>8. </a:t>
            </a:r>
            <a:r>
              <a:rPr lang="en-US" sz="1800" dirty="0" err="1"/>
              <a:t>Hoàn</a:t>
            </a:r>
            <a:r>
              <a:rPr lang="en-US" sz="1800" dirty="0"/>
              <a:t> </a:t>
            </a:r>
            <a:r>
              <a:rPr lang="en-US" sz="1800" dirty="0" err="1"/>
              <a:t>thiện</a:t>
            </a:r>
            <a:r>
              <a:rPr lang="en-US" sz="1800" dirty="0"/>
              <a:t>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dirty="0" err="1"/>
              <a:t>màu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6" t="6814" r="2472" b="15275"/>
          <a:stretch/>
        </p:blipFill>
        <p:spPr>
          <a:xfrm>
            <a:off x="6058327" y="2060336"/>
            <a:ext cx="2939252" cy="20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66462" y="233103"/>
            <a:ext cx="6832315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2: </a:t>
            </a:r>
            <a:r>
              <a:rPr lang="en-US" sz="2000" dirty="0" err="1">
                <a:solidFill>
                  <a:srgbClr val="002060"/>
                </a:solidFill>
              </a:rPr>
              <a:t>Sử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liệu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sẵn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tự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nhiên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2" y="1045779"/>
            <a:ext cx="2150233" cy="1537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922" y="2671281"/>
            <a:ext cx="1977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 err="1"/>
              <a:t>Củ</a:t>
            </a:r>
            <a:r>
              <a:rPr lang="en-US" sz="1800" dirty="0"/>
              <a:t> </a:t>
            </a:r>
            <a:r>
              <a:rPr lang="en-US" sz="1800" dirty="0" err="1"/>
              <a:t>khoai</a:t>
            </a:r>
            <a:r>
              <a:rPr lang="en-US" sz="1800" dirty="0"/>
              <a:t>, </a:t>
            </a:r>
            <a:r>
              <a:rPr lang="en-US" sz="1800" dirty="0" err="1"/>
              <a:t>cà</a:t>
            </a:r>
            <a:r>
              <a:rPr lang="en-US" sz="1800" dirty="0"/>
              <a:t> </a:t>
            </a:r>
            <a:r>
              <a:rPr lang="en-US" sz="1800" dirty="0" err="1"/>
              <a:t>rốt</a:t>
            </a:r>
            <a:r>
              <a:rPr lang="en-US" sz="1800" dirty="0"/>
              <a:t>, </a:t>
            </a:r>
            <a:r>
              <a:rPr lang="en-US" sz="1800" dirty="0" err="1"/>
              <a:t>dao</a:t>
            </a:r>
            <a:r>
              <a:rPr lang="en-US" sz="1800" dirty="0"/>
              <a:t> </a:t>
            </a:r>
            <a:r>
              <a:rPr lang="en-US" sz="1800" dirty="0" err="1"/>
              <a:t>cắt</a:t>
            </a:r>
            <a:r>
              <a:rPr lang="en-US" sz="1800" dirty="0"/>
              <a:t>, </a:t>
            </a:r>
            <a:r>
              <a:rPr lang="en-US" sz="1800" dirty="0" err="1"/>
              <a:t>tre</a:t>
            </a:r>
            <a:r>
              <a:rPr lang="en-US" sz="1800" dirty="0"/>
              <a:t>, </a:t>
            </a:r>
            <a:r>
              <a:rPr lang="en-US" sz="1800" dirty="0" err="1"/>
              <a:t>bút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32" y="1941983"/>
            <a:ext cx="3380763" cy="1817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92" y="1814393"/>
            <a:ext cx="2945510" cy="2147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9389" y="1445061"/>
            <a:ext cx="225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dirty="0" err="1"/>
              <a:t>phác</a:t>
            </a:r>
            <a:r>
              <a:rPr lang="en-US" sz="1800" dirty="0"/>
              <a:t> ý </a:t>
            </a:r>
            <a:r>
              <a:rPr lang="en-US" sz="1800" dirty="0" err="1"/>
              <a:t>tưởng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5282318" y="3759722"/>
            <a:ext cx="393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2. </a:t>
            </a:r>
            <a:r>
              <a:rPr lang="en-US" sz="1800" dirty="0" err="1"/>
              <a:t>Cắt</a:t>
            </a:r>
            <a:r>
              <a:rPr lang="en-US" sz="1800" dirty="0"/>
              <a:t> </a:t>
            </a:r>
            <a:r>
              <a:rPr lang="en-US" sz="1800" dirty="0" err="1"/>
              <a:t>lát</a:t>
            </a:r>
            <a:r>
              <a:rPr lang="en-US" sz="1800" dirty="0"/>
              <a:t> </a:t>
            </a:r>
            <a:r>
              <a:rPr lang="en-US" sz="1800" dirty="0" err="1"/>
              <a:t>phẳng</a:t>
            </a:r>
            <a:r>
              <a:rPr lang="en-US" sz="1800" dirty="0"/>
              <a:t> </a:t>
            </a:r>
            <a:r>
              <a:rPr lang="en-US" sz="1800" dirty="0" err="1"/>
              <a:t>củ</a:t>
            </a:r>
            <a:r>
              <a:rPr lang="en-US" sz="1800" dirty="0"/>
              <a:t>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thân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gọt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887476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8100" y="3138960"/>
            <a:ext cx="2728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/>
              <a:t>3.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bánh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, </a:t>
            </a:r>
            <a:r>
              <a:rPr lang="en-US" sz="1800" dirty="0" err="1"/>
              <a:t>ống</a:t>
            </a:r>
            <a:r>
              <a:rPr lang="en-US" sz="1800" dirty="0"/>
              <a:t> </a:t>
            </a:r>
            <a:r>
              <a:rPr lang="en-US" sz="1800" dirty="0" err="1"/>
              <a:t>xả</a:t>
            </a:r>
            <a:r>
              <a:rPr lang="en-US" sz="1800" dirty="0"/>
              <a:t>, </a:t>
            </a:r>
            <a:r>
              <a:rPr lang="en-US" sz="1800" dirty="0" err="1"/>
              <a:t>các</a:t>
            </a:r>
            <a:r>
              <a:rPr lang="en-US" sz="1800" dirty="0"/>
              <a:t> chi </a:t>
            </a:r>
            <a:r>
              <a:rPr lang="en-US" sz="1800" dirty="0" err="1"/>
              <a:t>tiết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củ</a:t>
            </a:r>
            <a:r>
              <a:rPr lang="en-US" sz="1800" dirty="0"/>
              <a:t>, </a:t>
            </a:r>
            <a:r>
              <a:rPr lang="en-US" sz="1800" dirty="0" err="1"/>
              <a:t>quả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1148316"/>
            <a:ext cx="2765068" cy="20540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7938" y="1027250"/>
            <a:ext cx="2259750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/>
              <a:t>4. </a:t>
            </a:r>
            <a:r>
              <a:rPr lang="en-US" sz="1800" dirty="0" err="1"/>
              <a:t>Dùng</a:t>
            </a:r>
            <a:r>
              <a:rPr lang="en-US" sz="1800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</a:t>
            </a:r>
            <a:r>
              <a:rPr lang="en-US" sz="1800" dirty="0" err="1"/>
              <a:t>gắn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chi </a:t>
            </a:r>
            <a:r>
              <a:rPr lang="en-US" sz="1800" dirty="0" err="1"/>
              <a:t>tiết</a:t>
            </a: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7"/>
          <a:stretch/>
        </p:blipFill>
        <p:spPr>
          <a:xfrm>
            <a:off x="2708526" y="1944224"/>
            <a:ext cx="3486824" cy="1279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95" y="3099965"/>
            <a:ext cx="3120520" cy="18015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43599" y="2266926"/>
            <a:ext cx="279191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/>
              <a:t>5.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trí</a:t>
            </a:r>
            <a:r>
              <a:rPr lang="en-US" sz="1800" dirty="0"/>
              <a:t>, </a:t>
            </a:r>
            <a:r>
              <a:rPr lang="en-US" sz="1800" dirty="0" err="1"/>
              <a:t>hoàn</a:t>
            </a:r>
            <a:r>
              <a:rPr lang="en-US" sz="1800" dirty="0"/>
              <a:t> </a:t>
            </a:r>
            <a:r>
              <a:rPr lang="en-US" sz="1800" dirty="0" err="1"/>
              <a:t>thiện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endParaRPr lang="en-US" sz="1800" dirty="0"/>
          </a:p>
        </p:txBody>
      </p:sp>
      <p:sp>
        <p:nvSpPr>
          <p:cNvPr id="21" name="Rounded Rectangle 20"/>
          <p:cNvSpPr/>
          <p:nvPr/>
        </p:nvSpPr>
        <p:spPr>
          <a:xfrm>
            <a:off x="1366462" y="233103"/>
            <a:ext cx="6832315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2: </a:t>
            </a:r>
            <a:r>
              <a:rPr lang="en-US" sz="2000" dirty="0" err="1">
                <a:solidFill>
                  <a:srgbClr val="002060"/>
                </a:solidFill>
              </a:rPr>
              <a:t>Sử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liệu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sẵn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tự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nhiên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5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06203" y="308225"/>
            <a:ext cx="505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chơi</a:t>
            </a:r>
            <a:r>
              <a:rPr lang="en-US" sz="2800" b="1" dirty="0"/>
              <a:t> “</a:t>
            </a:r>
            <a:r>
              <a:rPr lang="en-US" sz="2800" b="1" dirty="0" err="1">
                <a:solidFill>
                  <a:srgbClr val="FF0000"/>
                </a:solidFill>
              </a:rPr>
              <a:t>Miếng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ẩn</a:t>
            </a:r>
            <a:r>
              <a:rPr lang="en-US" sz="2800" b="1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5511" y="934948"/>
            <a:ext cx="545557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 err="1"/>
              <a:t>Trả</a:t>
            </a:r>
            <a:r>
              <a:rPr lang="en-US" sz="2000" i="1" dirty="0"/>
              <a:t> </a:t>
            </a:r>
            <a:r>
              <a:rPr lang="en-US" sz="2000" i="1" dirty="0" err="1"/>
              <a:t>lời</a:t>
            </a:r>
            <a:r>
              <a:rPr lang="en-US" sz="2000" i="1" dirty="0"/>
              <a:t> </a:t>
            </a:r>
            <a:r>
              <a:rPr lang="en-US" sz="2000" i="1" dirty="0" err="1"/>
              <a:t>các</a:t>
            </a:r>
            <a:r>
              <a:rPr lang="en-US" sz="2000" i="1" dirty="0"/>
              <a:t> </a:t>
            </a:r>
            <a:r>
              <a:rPr lang="en-US" sz="2000" i="1" dirty="0" err="1"/>
              <a:t>câu</a:t>
            </a:r>
            <a:r>
              <a:rPr lang="en-US" sz="2000" i="1" dirty="0"/>
              <a:t> </a:t>
            </a:r>
            <a:r>
              <a:rPr lang="en-US" sz="2000" i="1" dirty="0" err="1"/>
              <a:t>hỏi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mở</a:t>
            </a:r>
            <a:r>
              <a:rPr lang="en-US" sz="2000" i="1" dirty="0"/>
              <a:t> </a:t>
            </a:r>
            <a:r>
              <a:rPr lang="en-US" sz="2000" i="1" dirty="0" err="1"/>
              <a:t>miếng</a:t>
            </a:r>
            <a:r>
              <a:rPr lang="en-US" sz="2000" i="1" dirty="0"/>
              <a:t> </a:t>
            </a:r>
            <a:r>
              <a:rPr lang="en-US" sz="2000" i="1" dirty="0" err="1"/>
              <a:t>ghép</a:t>
            </a:r>
            <a:r>
              <a:rPr lang="en-US" sz="2000" i="1" dirty="0"/>
              <a:t>, </a:t>
            </a:r>
            <a:r>
              <a:rPr lang="en-US" sz="2000" i="1" dirty="0" err="1"/>
              <a:t>tìm</a:t>
            </a:r>
            <a:r>
              <a:rPr lang="en-US" sz="2000" i="1" dirty="0"/>
              <a:t> </a:t>
            </a:r>
            <a:r>
              <a:rPr lang="en-US" sz="2000" i="1" dirty="0" err="1"/>
              <a:t>ra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r>
              <a:rPr lang="en-US" sz="2000" i="1" dirty="0"/>
              <a:t> </a:t>
            </a:r>
            <a:r>
              <a:rPr lang="en-US" sz="2000" i="1" dirty="0" err="1"/>
              <a:t>ảnh</a:t>
            </a:r>
            <a:r>
              <a:rPr lang="en-US" sz="2000" i="1" dirty="0"/>
              <a:t> </a:t>
            </a:r>
            <a:r>
              <a:rPr lang="en-US" sz="2000" i="1" dirty="0" err="1"/>
              <a:t>cuối</a:t>
            </a:r>
            <a:r>
              <a:rPr lang="en-US" sz="2000" i="1" dirty="0"/>
              <a:t> </a:t>
            </a:r>
            <a:r>
              <a:rPr lang="en-US" sz="2000" i="1" dirty="0" err="1"/>
              <a:t>cùng</a:t>
            </a:r>
            <a:r>
              <a:rPr lang="en-US" sz="2000" i="1" dirty="0"/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1" y="705057"/>
            <a:ext cx="922836" cy="949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16780" r="10264" b="4518"/>
          <a:stretch/>
        </p:blipFill>
        <p:spPr>
          <a:xfrm>
            <a:off x="2352782" y="2123499"/>
            <a:ext cx="4298352" cy="2705353"/>
          </a:xfrm>
          <a:prstGeom prst="rect">
            <a:avLst/>
          </a:prstGeom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337371" y="2123499"/>
            <a:ext cx="2130505" cy="1359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467876" y="2123499"/>
            <a:ext cx="2178121" cy="135944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342508" y="3486320"/>
            <a:ext cx="2130505" cy="13425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4473013" y="3482939"/>
            <a:ext cx="2178121" cy="13459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01492" y="3063453"/>
            <a:ext cx="2178121" cy="825443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Đáp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án</a:t>
            </a:r>
            <a:r>
              <a:rPr lang="en-US" sz="2400" dirty="0">
                <a:solidFill>
                  <a:srgbClr val="FF0000"/>
                </a:solidFill>
              </a:rPr>
              <a:t>: Ô TÔ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51369" y="4551452"/>
            <a:ext cx="719192" cy="5920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Push</a:t>
            </a:r>
          </a:p>
        </p:txBody>
      </p:sp>
      <p:sp>
        <p:nvSpPr>
          <p:cNvPr id="4" name="Action Button: Forward or Next 3">
            <a:hlinkClick r:id="rId9" action="ppaction://hlinksldjump" highlightClick="1"/>
          </p:cNvPr>
          <p:cNvSpPr/>
          <p:nvPr/>
        </p:nvSpPr>
        <p:spPr>
          <a:xfrm>
            <a:off x="8393987" y="4551452"/>
            <a:ext cx="750013" cy="592048"/>
          </a:xfrm>
          <a:prstGeom prst="actionButtonForwardNex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TẠO DÁNG Ô TÔ-CAR STYLE DESIGN mt6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404" y="681513"/>
            <a:ext cx="6670732" cy="3752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4404" y="4589209"/>
            <a:ext cx="6785033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 smtClean="0"/>
              <a:t>Nguồn</a:t>
            </a:r>
            <a:r>
              <a:rPr lang="en-US" sz="1800" i="1" dirty="0" smtClean="0"/>
              <a:t> internet: https</a:t>
            </a:r>
            <a:r>
              <a:rPr lang="en-US" sz="1800" i="1" dirty="0"/>
              <a:t>://www.youtube.com/watch?v=xKt_JmzI1rw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5388" y="18273"/>
            <a:ext cx="35625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/>
              <a:t>Tham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khảo</a:t>
            </a:r>
            <a:r>
              <a:rPr lang="en-US" sz="1800" b="1" dirty="0" smtClean="0"/>
              <a:t> video </a:t>
            </a:r>
            <a:r>
              <a:rPr lang="en-US" sz="1800" b="1" dirty="0" err="1" smtClean="0"/>
              <a:t>hướng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dẫn</a:t>
            </a:r>
            <a:r>
              <a:rPr lang="en-US" sz="1800" b="1" dirty="0" smtClean="0"/>
              <a:t>: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78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2 Cách Tái Chế Chai Nhựa Thành Vật Dụng Hữu Ích – bTask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3" y="191975"/>
            <a:ext cx="3356263" cy="22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nbaby: Cách làm ô tô bằng bìa cát t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52" y="2589130"/>
            <a:ext cx="3247304" cy="234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unbaby: Cách làm ô tô bằng chai nh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23" y="2589130"/>
            <a:ext cx="3835512" cy="22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m hàng trăm đồ chơi cho con từ vật liệu đồng nát - VnExpress Đời s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23" y="191975"/>
            <a:ext cx="3835512" cy="22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102" y="703092"/>
            <a:ext cx="3647619" cy="1742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572" y="286047"/>
            <a:ext cx="3677101" cy="2159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55" y="3501735"/>
            <a:ext cx="4181914" cy="1245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872" y="3157140"/>
            <a:ext cx="3704762" cy="1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88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200150"/>
            <a:ext cx="2743200" cy="274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4" name="Google Shape;704;p30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  <a:solidFill>
            <a:srgbClr val="FF0000"/>
          </a:solidFill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67058" y="483875"/>
            <a:ext cx="2625398" cy="52322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3. LUYỆN TẬP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31758" y="0"/>
            <a:ext cx="0" cy="44656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90707" y="0"/>
            <a:ext cx="0" cy="45551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02149" y="1558672"/>
            <a:ext cx="4380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Em hãy sáng tạo một chiếc xe ô tô theo ý thích từ vật liệu tái chế hoặc vật liệu có sẵn từ thiên nhiên.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200150"/>
            <a:ext cx="2743200" cy="2743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67" name="Google Shape;867;p36"/>
          <p:cNvGrpSpPr/>
          <p:nvPr/>
        </p:nvGrpSpPr>
        <p:grpSpPr>
          <a:xfrm>
            <a:off x="620566" y="2294382"/>
            <a:ext cx="537347" cy="2971686"/>
            <a:chOff x="5379800" y="2555600"/>
            <a:chExt cx="236425" cy="1307500"/>
          </a:xfrm>
        </p:grpSpPr>
        <p:sp>
          <p:nvSpPr>
            <p:cNvPr id="868" name="Google Shape;868;p36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36"/>
          <p:cNvGrpSpPr/>
          <p:nvPr/>
        </p:nvGrpSpPr>
        <p:grpSpPr>
          <a:xfrm>
            <a:off x="61684" y="2118183"/>
            <a:ext cx="590417" cy="3183909"/>
            <a:chOff x="5133900" y="2478075"/>
            <a:chExt cx="259775" cy="1400875"/>
          </a:xfrm>
        </p:grpSpPr>
        <p:sp>
          <p:nvSpPr>
            <p:cNvPr id="877" name="Google Shape;877;p36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7155" y="397357"/>
            <a:ext cx="311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THẢO </a:t>
            </a:r>
            <a:r>
              <a:rPr lang="en-US" sz="3200" b="1" dirty="0">
                <a:solidFill>
                  <a:srgbClr val="C00000"/>
                </a:solidFill>
              </a:rPr>
              <a:t>LUẬN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8381" y="1199482"/>
            <a:ext cx="4306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/>
              <a:t>Trưng bày sản phẩm giới thiệu, chia sẻ về sản phẩm theo gợi ý: 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Ý tưởng sáng tạo mô hình xe ô tô của bạn là gì?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Quá trình thực hiện sản phẩm có điều gì đặc biệt?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200150"/>
            <a:ext cx="2743200" cy="2743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67" name="Google Shape;867;p36"/>
          <p:cNvGrpSpPr/>
          <p:nvPr/>
        </p:nvGrpSpPr>
        <p:grpSpPr>
          <a:xfrm>
            <a:off x="620566" y="2294382"/>
            <a:ext cx="537347" cy="2971686"/>
            <a:chOff x="5379800" y="2555600"/>
            <a:chExt cx="236425" cy="1307500"/>
          </a:xfrm>
        </p:grpSpPr>
        <p:sp>
          <p:nvSpPr>
            <p:cNvPr id="868" name="Google Shape;868;p36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36"/>
          <p:cNvGrpSpPr/>
          <p:nvPr/>
        </p:nvGrpSpPr>
        <p:grpSpPr>
          <a:xfrm>
            <a:off x="61684" y="2118183"/>
            <a:ext cx="590417" cy="3183909"/>
            <a:chOff x="5133900" y="2478075"/>
            <a:chExt cx="259775" cy="1400875"/>
          </a:xfrm>
        </p:grpSpPr>
        <p:sp>
          <p:nvSpPr>
            <p:cNvPr id="877" name="Google Shape;877;p36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7155" y="397357"/>
            <a:ext cx="311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THẢO </a:t>
            </a:r>
            <a:r>
              <a:rPr lang="en-US" sz="3200" b="1" dirty="0">
                <a:solidFill>
                  <a:srgbClr val="C00000"/>
                </a:solidFill>
              </a:rPr>
              <a:t>LUẬN</a:t>
            </a:r>
          </a:p>
        </p:txBody>
      </p:sp>
      <p:sp>
        <p:nvSpPr>
          <p:cNvPr id="2" name="Rectangle 1"/>
          <p:cNvSpPr/>
          <p:nvPr/>
        </p:nvSpPr>
        <p:spPr>
          <a:xfrm>
            <a:off x="4221126" y="1091523"/>
            <a:ext cx="432745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+ Qua sản phẩm, em truyền tải thông điệp nào về vấn đề bảo vệ môi trường? 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</a:t>
            </a:r>
            <a:r>
              <a:rPr lang="en-US" sz="2000" dirty="0"/>
              <a:t> </a:t>
            </a:r>
            <a:r>
              <a:rPr lang="vi-VN" sz="2000" dirty="0"/>
              <a:t>Theo em, trong tương lai, ô tô sẽ có những hình dáng ra sao?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Em sẽ nhận xét gì cho sản phẩm của bạn? </a:t>
            </a:r>
          </a:p>
        </p:txBody>
      </p:sp>
    </p:spTree>
    <p:extLst>
      <p:ext uri="{BB962C8B-B14F-4D97-AF65-F5344CB8AC3E}">
        <p14:creationId xmlns:p14="http://schemas.microsoft.com/office/powerpoint/2010/main" val="425767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02795" y="431514"/>
            <a:ext cx="32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b="1" dirty="0" smtClean="0">
                <a:solidFill>
                  <a:srgbClr val="0070C0"/>
                </a:solidFill>
              </a:rPr>
              <a:t>VẬN </a:t>
            </a:r>
            <a:r>
              <a:rPr lang="en-US" sz="3200" b="1" dirty="0">
                <a:solidFill>
                  <a:srgbClr val="0070C0"/>
                </a:solidFill>
              </a:rPr>
              <a:t>DỤNG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302" b="17230"/>
          <a:stretch/>
        </p:blipFill>
        <p:spPr>
          <a:xfrm>
            <a:off x="267130" y="1211499"/>
            <a:ext cx="5414480" cy="3648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865599" y="2066092"/>
            <a:ext cx="4217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04" y="577711"/>
            <a:ext cx="3886842" cy="38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23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446028" y="882502"/>
            <a:ext cx="6507125" cy="3880884"/>
          </a:xfrm>
          <a:prstGeom prst="roundRect">
            <a:avLst/>
          </a:prstGeom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Ô</a:t>
            </a:r>
            <a:r>
              <a:rPr lang="vi-VN" sz="2000" dirty="0">
                <a:solidFill>
                  <a:schemeClr val="tx1"/>
                </a:solidFill>
              </a:rPr>
              <a:t> tô không chỉ là phương tiện giao thông mà còn là sản phẩm có tính thời trang.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>
                <a:solidFill>
                  <a:schemeClr val="tx1"/>
                </a:solidFill>
              </a:rPr>
              <a:t>Khi ngồi trên xe ô tô phải ngỏi ngay ngắn, thắt dây an toàn, không đưa tay, thò đầu ra ngoài cửa kính.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>
                <a:solidFill>
                  <a:schemeClr val="tx1"/>
                </a:solidFill>
              </a:rPr>
              <a:t>Tận dụng vật liệu đã qua sử dụng đề tạo mô hình ô tô.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6967" y="648586"/>
            <a:ext cx="1913861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GHI NHỚ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42" y="3205071"/>
            <a:ext cx="900323" cy="17922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87" y="0"/>
            <a:ext cx="1524715" cy="18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84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HƯỚNG DẪN VỀ NHÀ</a:t>
            </a:r>
            <a:endParaRPr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24" name="Google Shape;724;p31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5" name="Google Shape;725;p31"/>
          <p:cNvSpPr/>
          <p:nvPr/>
        </p:nvSpPr>
        <p:spPr>
          <a:xfrm>
            <a:off x="2482943" y="1661707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1"/>
          <p:cNvSpPr/>
          <p:nvPr/>
        </p:nvSpPr>
        <p:spPr>
          <a:xfrm>
            <a:off x="5606156" y="1640237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31"/>
          <p:cNvGrpSpPr/>
          <p:nvPr/>
        </p:nvGrpSpPr>
        <p:grpSpPr>
          <a:xfrm>
            <a:off x="2667361" y="1801289"/>
            <a:ext cx="262239" cy="338320"/>
            <a:chOff x="2537975" y="1753850"/>
            <a:chExt cx="429900" cy="551100"/>
          </a:xfrm>
        </p:grpSpPr>
        <p:sp>
          <p:nvSpPr>
            <p:cNvPr id="728" name="Google Shape;728;p31"/>
            <p:cNvSpPr/>
            <p:nvPr/>
          </p:nvSpPr>
          <p:spPr>
            <a:xfrm>
              <a:off x="2537975" y="1753850"/>
              <a:ext cx="429900" cy="551100"/>
            </a:xfrm>
            <a:custGeom>
              <a:avLst/>
              <a:gdLst/>
              <a:ahLst/>
              <a:cxnLst/>
              <a:rect l="l" t="t" r="r" b="b"/>
              <a:pathLst>
                <a:path w="17196" h="22044" extrusionOk="0">
                  <a:moveTo>
                    <a:pt x="6641" y="615"/>
                  </a:moveTo>
                  <a:cubicBezTo>
                    <a:pt x="7533" y="615"/>
                    <a:pt x="8256" y="1348"/>
                    <a:pt x="8256" y="2250"/>
                  </a:cubicBezTo>
                  <a:lnTo>
                    <a:pt x="8256" y="3885"/>
                  </a:lnTo>
                  <a:lnTo>
                    <a:pt x="5030" y="3885"/>
                  </a:lnTo>
                  <a:lnTo>
                    <a:pt x="5030" y="2250"/>
                  </a:lnTo>
                  <a:cubicBezTo>
                    <a:pt x="5030" y="1348"/>
                    <a:pt x="5753" y="615"/>
                    <a:pt x="6641" y="615"/>
                  </a:cubicBezTo>
                  <a:close/>
                  <a:moveTo>
                    <a:pt x="10559" y="656"/>
                  </a:moveTo>
                  <a:cubicBezTo>
                    <a:pt x="10593" y="656"/>
                    <a:pt x="10627" y="657"/>
                    <a:pt x="10662" y="659"/>
                  </a:cubicBezTo>
                  <a:cubicBezTo>
                    <a:pt x="11515" y="715"/>
                    <a:pt x="12173" y="1444"/>
                    <a:pt x="12173" y="2302"/>
                  </a:cubicBezTo>
                  <a:lnTo>
                    <a:pt x="12173" y="3888"/>
                  </a:lnTo>
                  <a:lnTo>
                    <a:pt x="8944" y="3888"/>
                  </a:lnTo>
                  <a:lnTo>
                    <a:pt x="8944" y="2274"/>
                  </a:lnTo>
                  <a:lnTo>
                    <a:pt x="8944" y="2271"/>
                  </a:lnTo>
                  <a:cubicBezTo>
                    <a:pt x="8944" y="1376"/>
                    <a:pt x="9675" y="656"/>
                    <a:pt x="10559" y="656"/>
                  </a:cubicBezTo>
                  <a:close/>
                  <a:moveTo>
                    <a:pt x="12173" y="4532"/>
                  </a:moveTo>
                  <a:lnTo>
                    <a:pt x="12173" y="18474"/>
                  </a:lnTo>
                  <a:lnTo>
                    <a:pt x="10600" y="18474"/>
                  </a:lnTo>
                  <a:cubicBezTo>
                    <a:pt x="10598" y="18474"/>
                    <a:pt x="10595" y="18474"/>
                    <a:pt x="10593" y="18474"/>
                  </a:cubicBezTo>
                  <a:cubicBezTo>
                    <a:pt x="10417" y="18474"/>
                    <a:pt x="10273" y="18610"/>
                    <a:pt x="10262" y="18787"/>
                  </a:cubicBezTo>
                  <a:cubicBezTo>
                    <a:pt x="10256" y="18970"/>
                    <a:pt x="10404" y="19118"/>
                    <a:pt x="10583" y="19118"/>
                  </a:cubicBezTo>
                  <a:lnTo>
                    <a:pt x="12207" y="19118"/>
                  </a:lnTo>
                  <a:lnTo>
                    <a:pt x="12572" y="21290"/>
                  </a:lnTo>
                  <a:lnTo>
                    <a:pt x="12583" y="21355"/>
                  </a:lnTo>
                  <a:lnTo>
                    <a:pt x="730" y="21355"/>
                  </a:lnTo>
                  <a:lnTo>
                    <a:pt x="1102" y="19118"/>
                  </a:lnTo>
                  <a:lnTo>
                    <a:pt x="8768" y="19118"/>
                  </a:lnTo>
                  <a:cubicBezTo>
                    <a:pt x="8771" y="19118"/>
                    <a:pt x="8773" y="19118"/>
                    <a:pt x="8775" y="19118"/>
                  </a:cubicBezTo>
                  <a:cubicBezTo>
                    <a:pt x="8951" y="19118"/>
                    <a:pt x="9096" y="18981"/>
                    <a:pt x="9106" y="18804"/>
                  </a:cubicBezTo>
                  <a:cubicBezTo>
                    <a:pt x="9113" y="18622"/>
                    <a:pt x="8965" y="18474"/>
                    <a:pt x="8786" y="18474"/>
                  </a:cubicBezTo>
                  <a:lnTo>
                    <a:pt x="1157" y="18474"/>
                  </a:lnTo>
                  <a:lnTo>
                    <a:pt x="1157" y="4532"/>
                  </a:lnTo>
                  <a:lnTo>
                    <a:pt x="4383" y="4532"/>
                  </a:lnTo>
                  <a:lnTo>
                    <a:pt x="4383" y="6136"/>
                  </a:lnTo>
                  <a:cubicBezTo>
                    <a:pt x="4379" y="6305"/>
                    <a:pt x="4500" y="6450"/>
                    <a:pt x="4665" y="6474"/>
                  </a:cubicBezTo>
                  <a:cubicBezTo>
                    <a:pt x="4677" y="6475"/>
                    <a:pt x="4689" y="6476"/>
                    <a:pt x="4701" y="6476"/>
                  </a:cubicBezTo>
                  <a:cubicBezTo>
                    <a:pt x="4881" y="6476"/>
                    <a:pt x="5030" y="6331"/>
                    <a:pt x="5030" y="6147"/>
                  </a:cubicBezTo>
                  <a:lnTo>
                    <a:pt x="5030" y="4532"/>
                  </a:lnTo>
                  <a:lnTo>
                    <a:pt x="8256" y="4532"/>
                  </a:lnTo>
                  <a:lnTo>
                    <a:pt x="8256" y="6136"/>
                  </a:lnTo>
                  <a:cubicBezTo>
                    <a:pt x="8252" y="6305"/>
                    <a:pt x="8373" y="6450"/>
                    <a:pt x="8538" y="6474"/>
                  </a:cubicBezTo>
                  <a:cubicBezTo>
                    <a:pt x="8550" y="6475"/>
                    <a:pt x="8562" y="6476"/>
                    <a:pt x="8574" y="6476"/>
                  </a:cubicBezTo>
                  <a:cubicBezTo>
                    <a:pt x="8754" y="6476"/>
                    <a:pt x="8903" y="6331"/>
                    <a:pt x="8903" y="6147"/>
                  </a:cubicBezTo>
                  <a:lnTo>
                    <a:pt x="8903" y="4532"/>
                  </a:lnTo>
                  <a:close/>
                  <a:moveTo>
                    <a:pt x="16046" y="4532"/>
                  </a:moveTo>
                  <a:lnTo>
                    <a:pt x="16046" y="18794"/>
                  </a:lnTo>
                  <a:cubicBezTo>
                    <a:pt x="16042" y="18811"/>
                    <a:pt x="16046" y="18828"/>
                    <a:pt x="16049" y="18849"/>
                  </a:cubicBezTo>
                  <a:lnTo>
                    <a:pt x="16466" y="21355"/>
                  </a:lnTo>
                  <a:lnTo>
                    <a:pt x="13275" y="21355"/>
                  </a:lnTo>
                  <a:lnTo>
                    <a:pt x="12903" y="19118"/>
                  </a:lnTo>
                  <a:lnTo>
                    <a:pt x="14600" y="19118"/>
                  </a:lnTo>
                  <a:cubicBezTo>
                    <a:pt x="14602" y="19118"/>
                    <a:pt x="14604" y="19118"/>
                    <a:pt x="14606" y="19118"/>
                  </a:cubicBezTo>
                  <a:cubicBezTo>
                    <a:pt x="14782" y="19118"/>
                    <a:pt x="14927" y="18981"/>
                    <a:pt x="14937" y="18804"/>
                  </a:cubicBezTo>
                  <a:cubicBezTo>
                    <a:pt x="14941" y="18622"/>
                    <a:pt x="14796" y="18474"/>
                    <a:pt x="14614" y="18474"/>
                  </a:cubicBezTo>
                  <a:lnTo>
                    <a:pt x="12817" y="18474"/>
                  </a:lnTo>
                  <a:lnTo>
                    <a:pt x="12817" y="4532"/>
                  </a:lnTo>
                  <a:close/>
                  <a:moveTo>
                    <a:pt x="6659" y="0"/>
                  </a:moveTo>
                  <a:cubicBezTo>
                    <a:pt x="6592" y="0"/>
                    <a:pt x="6525" y="3"/>
                    <a:pt x="6459" y="9"/>
                  </a:cubicBezTo>
                  <a:cubicBezTo>
                    <a:pt x="5278" y="109"/>
                    <a:pt x="4383" y="1121"/>
                    <a:pt x="4383" y="2308"/>
                  </a:cubicBezTo>
                  <a:lnTo>
                    <a:pt x="4383" y="3885"/>
                  </a:lnTo>
                  <a:lnTo>
                    <a:pt x="796" y="3885"/>
                  </a:lnTo>
                  <a:cubicBezTo>
                    <a:pt x="613" y="3885"/>
                    <a:pt x="465" y="4033"/>
                    <a:pt x="465" y="4215"/>
                  </a:cubicBezTo>
                  <a:lnTo>
                    <a:pt x="465" y="18746"/>
                  </a:lnTo>
                  <a:lnTo>
                    <a:pt x="14" y="21634"/>
                  </a:lnTo>
                  <a:cubicBezTo>
                    <a:pt x="1" y="21730"/>
                    <a:pt x="28" y="21827"/>
                    <a:pt x="90" y="21902"/>
                  </a:cubicBezTo>
                  <a:cubicBezTo>
                    <a:pt x="141" y="21968"/>
                    <a:pt x="220" y="22005"/>
                    <a:pt x="302" y="22005"/>
                  </a:cubicBezTo>
                  <a:cubicBezTo>
                    <a:pt x="315" y="22005"/>
                    <a:pt x="328" y="22004"/>
                    <a:pt x="341" y="22002"/>
                  </a:cubicBezTo>
                  <a:lnTo>
                    <a:pt x="12972" y="22044"/>
                  </a:lnTo>
                  <a:lnTo>
                    <a:pt x="16858" y="22044"/>
                  </a:lnTo>
                  <a:cubicBezTo>
                    <a:pt x="16951" y="22023"/>
                    <a:pt x="17041" y="21971"/>
                    <a:pt x="17106" y="21902"/>
                  </a:cubicBezTo>
                  <a:cubicBezTo>
                    <a:pt x="17171" y="21827"/>
                    <a:pt x="17195" y="21730"/>
                    <a:pt x="17182" y="21634"/>
                  </a:cubicBezTo>
                  <a:lnTo>
                    <a:pt x="16689" y="18746"/>
                  </a:lnTo>
                  <a:lnTo>
                    <a:pt x="16689" y="4215"/>
                  </a:lnTo>
                  <a:cubicBezTo>
                    <a:pt x="16689" y="4033"/>
                    <a:pt x="16541" y="3885"/>
                    <a:pt x="16362" y="3885"/>
                  </a:cubicBezTo>
                  <a:lnTo>
                    <a:pt x="12817" y="3885"/>
                  </a:lnTo>
                  <a:lnTo>
                    <a:pt x="12817" y="2308"/>
                  </a:lnTo>
                  <a:cubicBezTo>
                    <a:pt x="12817" y="1121"/>
                    <a:pt x="11922" y="105"/>
                    <a:pt x="10741" y="9"/>
                  </a:cubicBezTo>
                  <a:cubicBezTo>
                    <a:pt x="10674" y="3"/>
                    <a:pt x="10608" y="0"/>
                    <a:pt x="10542" y="0"/>
                  </a:cubicBezTo>
                  <a:cubicBezTo>
                    <a:pt x="9751" y="0"/>
                    <a:pt x="9013" y="414"/>
                    <a:pt x="8600" y="1097"/>
                  </a:cubicBezTo>
                  <a:cubicBezTo>
                    <a:pt x="8187" y="411"/>
                    <a:pt x="7449" y="0"/>
                    <a:pt x="6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2608800" y="1967525"/>
              <a:ext cx="176975" cy="171250"/>
            </a:xfrm>
            <a:custGeom>
              <a:avLst/>
              <a:gdLst/>
              <a:ahLst/>
              <a:cxnLst/>
              <a:rect l="l" t="t" r="r" b="b"/>
              <a:pathLst>
                <a:path w="7079" h="6850" extrusionOk="0">
                  <a:moveTo>
                    <a:pt x="3828" y="630"/>
                  </a:moveTo>
                  <a:cubicBezTo>
                    <a:pt x="4313" y="630"/>
                    <a:pt x="4805" y="769"/>
                    <a:pt x="5244" y="1063"/>
                  </a:cubicBezTo>
                  <a:lnTo>
                    <a:pt x="5147" y="1063"/>
                  </a:lnTo>
                  <a:cubicBezTo>
                    <a:pt x="5145" y="1063"/>
                    <a:pt x="5143" y="1063"/>
                    <a:pt x="5141" y="1063"/>
                  </a:cubicBezTo>
                  <a:cubicBezTo>
                    <a:pt x="4965" y="1063"/>
                    <a:pt x="4820" y="1203"/>
                    <a:pt x="4810" y="1376"/>
                  </a:cubicBezTo>
                  <a:cubicBezTo>
                    <a:pt x="4806" y="1558"/>
                    <a:pt x="4951" y="1710"/>
                    <a:pt x="5133" y="1710"/>
                  </a:cubicBezTo>
                  <a:lnTo>
                    <a:pt x="5901" y="1710"/>
                  </a:lnTo>
                  <a:cubicBezTo>
                    <a:pt x="6614" y="2719"/>
                    <a:pt x="6497" y="4095"/>
                    <a:pt x="5622" y="4973"/>
                  </a:cubicBezTo>
                  <a:cubicBezTo>
                    <a:pt x="5423" y="5169"/>
                    <a:pt x="5192" y="5331"/>
                    <a:pt x="4941" y="5455"/>
                  </a:cubicBezTo>
                  <a:lnTo>
                    <a:pt x="4989" y="5373"/>
                  </a:lnTo>
                  <a:cubicBezTo>
                    <a:pt x="5075" y="5228"/>
                    <a:pt x="5040" y="5046"/>
                    <a:pt x="4910" y="4942"/>
                  </a:cubicBezTo>
                  <a:cubicBezTo>
                    <a:pt x="4851" y="4898"/>
                    <a:pt x="4783" y="4877"/>
                    <a:pt x="4716" y="4877"/>
                  </a:cubicBezTo>
                  <a:cubicBezTo>
                    <a:pt x="4606" y="4877"/>
                    <a:pt x="4498" y="4934"/>
                    <a:pt x="4438" y="5039"/>
                  </a:cubicBezTo>
                  <a:lnTo>
                    <a:pt x="4052" y="5703"/>
                  </a:lnTo>
                  <a:cubicBezTo>
                    <a:pt x="3977" y="5710"/>
                    <a:pt x="3901" y="5713"/>
                    <a:pt x="3822" y="5713"/>
                  </a:cubicBezTo>
                  <a:cubicBezTo>
                    <a:pt x="3820" y="5713"/>
                    <a:pt x="3818" y="5713"/>
                    <a:pt x="3816" y="5713"/>
                  </a:cubicBezTo>
                  <a:cubicBezTo>
                    <a:pt x="2349" y="5713"/>
                    <a:pt x="1185" y="4465"/>
                    <a:pt x="1288" y="3001"/>
                  </a:cubicBezTo>
                  <a:lnTo>
                    <a:pt x="1288" y="3001"/>
                  </a:lnTo>
                  <a:lnTo>
                    <a:pt x="1340" y="3094"/>
                  </a:lnTo>
                  <a:cubicBezTo>
                    <a:pt x="1400" y="3197"/>
                    <a:pt x="1510" y="3253"/>
                    <a:pt x="1622" y="3253"/>
                  </a:cubicBezTo>
                  <a:cubicBezTo>
                    <a:pt x="1689" y="3253"/>
                    <a:pt x="1757" y="3233"/>
                    <a:pt x="1815" y="3190"/>
                  </a:cubicBezTo>
                  <a:cubicBezTo>
                    <a:pt x="1942" y="3087"/>
                    <a:pt x="1977" y="2901"/>
                    <a:pt x="1894" y="2760"/>
                  </a:cubicBezTo>
                  <a:lnTo>
                    <a:pt x="1515" y="2106"/>
                  </a:lnTo>
                  <a:cubicBezTo>
                    <a:pt x="1951" y="1164"/>
                    <a:pt x="2876" y="630"/>
                    <a:pt x="3828" y="630"/>
                  </a:cubicBezTo>
                  <a:close/>
                  <a:moveTo>
                    <a:pt x="3875" y="1"/>
                  </a:moveTo>
                  <a:cubicBezTo>
                    <a:pt x="2674" y="1"/>
                    <a:pt x="1502" y="680"/>
                    <a:pt x="961" y="1885"/>
                  </a:cubicBezTo>
                  <a:lnTo>
                    <a:pt x="211" y="2319"/>
                  </a:lnTo>
                  <a:cubicBezTo>
                    <a:pt x="63" y="2398"/>
                    <a:pt x="1" y="2574"/>
                    <a:pt x="63" y="2729"/>
                  </a:cubicBezTo>
                  <a:cubicBezTo>
                    <a:pt x="116" y="2854"/>
                    <a:pt x="235" y="2927"/>
                    <a:pt x="360" y="2927"/>
                  </a:cubicBezTo>
                  <a:cubicBezTo>
                    <a:pt x="414" y="2927"/>
                    <a:pt x="470" y="2913"/>
                    <a:pt x="521" y="2884"/>
                  </a:cubicBezTo>
                  <a:lnTo>
                    <a:pt x="710" y="2774"/>
                  </a:lnTo>
                  <a:lnTo>
                    <a:pt x="710" y="2774"/>
                  </a:lnTo>
                  <a:cubicBezTo>
                    <a:pt x="452" y="4682"/>
                    <a:pt x="1936" y="6381"/>
                    <a:pt x="3861" y="6381"/>
                  </a:cubicBezTo>
                  <a:cubicBezTo>
                    <a:pt x="3863" y="6381"/>
                    <a:pt x="3865" y="6381"/>
                    <a:pt x="3867" y="6381"/>
                  </a:cubicBezTo>
                  <a:cubicBezTo>
                    <a:pt x="3977" y="6381"/>
                    <a:pt x="4083" y="6378"/>
                    <a:pt x="4187" y="6367"/>
                  </a:cubicBezTo>
                  <a:lnTo>
                    <a:pt x="4947" y="6805"/>
                  </a:lnTo>
                  <a:cubicBezTo>
                    <a:pt x="4999" y="6836"/>
                    <a:pt x="5054" y="6849"/>
                    <a:pt x="5109" y="6849"/>
                  </a:cubicBezTo>
                  <a:cubicBezTo>
                    <a:pt x="5237" y="6849"/>
                    <a:pt x="5354" y="6774"/>
                    <a:pt x="5405" y="6660"/>
                  </a:cubicBezTo>
                  <a:cubicBezTo>
                    <a:pt x="5471" y="6505"/>
                    <a:pt x="5409" y="6323"/>
                    <a:pt x="5261" y="6240"/>
                  </a:cubicBezTo>
                  <a:lnTo>
                    <a:pt x="5089" y="6140"/>
                  </a:lnTo>
                  <a:cubicBezTo>
                    <a:pt x="6245" y="5662"/>
                    <a:pt x="7013" y="4550"/>
                    <a:pt x="7054" y="3300"/>
                  </a:cubicBezTo>
                  <a:lnTo>
                    <a:pt x="7054" y="3297"/>
                  </a:lnTo>
                  <a:cubicBezTo>
                    <a:pt x="7078" y="2595"/>
                    <a:pt x="6868" y="1903"/>
                    <a:pt x="6455" y="1331"/>
                  </a:cubicBezTo>
                  <a:lnTo>
                    <a:pt x="6455" y="464"/>
                  </a:lnTo>
                  <a:cubicBezTo>
                    <a:pt x="6459" y="285"/>
                    <a:pt x="6321" y="137"/>
                    <a:pt x="6142" y="126"/>
                  </a:cubicBezTo>
                  <a:cubicBezTo>
                    <a:pt x="6140" y="126"/>
                    <a:pt x="6138" y="126"/>
                    <a:pt x="6136" y="126"/>
                  </a:cubicBezTo>
                  <a:cubicBezTo>
                    <a:pt x="5956" y="126"/>
                    <a:pt x="5812" y="270"/>
                    <a:pt x="5812" y="450"/>
                  </a:cubicBezTo>
                  <a:lnTo>
                    <a:pt x="5812" y="663"/>
                  </a:lnTo>
                  <a:cubicBezTo>
                    <a:pt x="5227" y="213"/>
                    <a:pt x="4546" y="1"/>
                    <a:pt x="3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31"/>
          <p:cNvSpPr/>
          <p:nvPr/>
        </p:nvSpPr>
        <p:spPr>
          <a:xfrm>
            <a:off x="5786070" y="1779785"/>
            <a:ext cx="257572" cy="338304"/>
          </a:xfrm>
          <a:custGeom>
            <a:avLst/>
            <a:gdLst/>
            <a:ahLst/>
            <a:cxnLst/>
            <a:rect l="l" t="t" r="r" b="b"/>
            <a:pathLst>
              <a:path w="16890" h="22025" extrusionOk="0">
                <a:moveTo>
                  <a:pt x="8445" y="706"/>
                </a:moveTo>
                <a:cubicBezTo>
                  <a:pt x="9467" y="1367"/>
                  <a:pt x="10111" y="2475"/>
                  <a:pt x="10177" y="3690"/>
                </a:cubicBezTo>
                <a:cubicBezTo>
                  <a:pt x="10239" y="4905"/>
                  <a:pt x="9715" y="6079"/>
                  <a:pt x="8769" y="6844"/>
                </a:cubicBezTo>
                <a:lnTo>
                  <a:pt x="8769" y="4978"/>
                </a:lnTo>
                <a:lnTo>
                  <a:pt x="9471" y="4627"/>
                </a:lnTo>
                <a:cubicBezTo>
                  <a:pt x="9619" y="4558"/>
                  <a:pt x="9695" y="4386"/>
                  <a:pt x="9643" y="4227"/>
                </a:cubicBezTo>
                <a:cubicBezTo>
                  <a:pt x="9595" y="4093"/>
                  <a:pt x="9469" y="4011"/>
                  <a:pt x="9336" y="4011"/>
                </a:cubicBezTo>
                <a:cubicBezTo>
                  <a:pt x="9288" y="4011"/>
                  <a:pt x="9239" y="4022"/>
                  <a:pt x="9192" y="4045"/>
                </a:cubicBezTo>
                <a:lnTo>
                  <a:pt x="8769" y="4255"/>
                </a:lnTo>
                <a:lnTo>
                  <a:pt x="8769" y="2998"/>
                </a:lnTo>
                <a:cubicBezTo>
                  <a:pt x="8769" y="2818"/>
                  <a:pt x="8626" y="2675"/>
                  <a:pt x="8453" y="2675"/>
                </a:cubicBezTo>
                <a:cubicBezTo>
                  <a:pt x="8438" y="2675"/>
                  <a:pt x="8423" y="2676"/>
                  <a:pt x="8407" y="2678"/>
                </a:cubicBezTo>
                <a:cubicBezTo>
                  <a:pt x="8242" y="2699"/>
                  <a:pt x="8122" y="2843"/>
                  <a:pt x="8125" y="3012"/>
                </a:cubicBezTo>
                <a:lnTo>
                  <a:pt x="8125" y="3367"/>
                </a:lnTo>
                <a:lnTo>
                  <a:pt x="7712" y="3160"/>
                </a:lnTo>
                <a:cubicBezTo>
                  <a:pt x="7663" y="3135"/>
                  <a:pt x="7611" y="3123"/>
                  <a:pt x="7559" y="3123"/>
                </a:cubicBezTo>
                <a:cubicBezTo>
                  <a:pt x="7453" y="3123"/>
                  <a:pt x="7350" y="3173"/>
                  <a:pt x="7285" y="3263"/>
                </a:cubicBezTo>
                <a:cubicBezTo>
                  <a:pt x="7178" y="3425"/>
                  <a:pt x="7237" y="3646"/>
                  <a:pt x="7412" y="3732"/>
                </a:cubicBezTo>
                <a:lnTo>
                  <a:pt x="8125" y="4090"/>
                </a:lnTo>
                <a:lnTo>
                  <a:pt x="8125" y="6844"/>
                </a:lnTo>
                <a:cubicBezTo>
                  <a:pt x="6111" y="5222"/>
                  <a:pt x="6276" y="2107"/>
                  <a:pt x="8445" y="706"/>
                </a:cubicBezTo>
                <a:close/>
                <a:moveTo>
                  <a:pt x="14194" y="5512"/>
                </a:moveTo>
                <a:cubicBezTo>
                  <a:pt x="14885" y="5512"/>
                  <a:pt x="15590" y="5703"/>
                  <a:pt x="16232" y="6114"/>
                </a:cubicBezTo>
                <a:cubicBezTo>
                  <a:pt x="16042" y="7387"/>
                  <a:pt x="15220" y="8479"/>
                  <a:pt x="14049" y="9016"/>
                </a:cubicBezTo>
                <a:cubicBezTo>
                  <a:pt x="13551" y="9241"/>
                  <a:pt x="13016" y="9353"/>
                  <a:pt x="12481" y="9353"/>
                </a:cubicBezTo>
                <a:cubicBezTo>
                  <a:pt x="11898" y="9353"/>
                  <a:pt x="11314" y="9220"/>
                  <a:pt x="10779" y="8954"/>
                </a:cubicBezTo>
                <a:lnTo>
                  <a:pt x="12473" y="8183"/>
                </a:lnTo>
                <a:lnTo>
                  <a:pt x="13092" y="8682"/>
                </a:lnTo>
                <a:cubicBezTo>
                  <a:pt x="13152" y="8731"/>
                  <a:pt x="13224" y="8755"/>
                  <a:pt x="13295" y="8755"/>
                </a:cubicBezTo>
                <a:cubicBezTo>
                  <a:pt x="13389" y="8755"/>
                  <a:pt x="13482" y="8714"/>
                  <a:pt x="13547" y="8634"/>
                </a:cubicBezTo>
                <a:cubicBezTo>
                  <a:pt x="13660" y="8496"/>
                  <a:pt x="13636" y="8293"/>
                  <a:pt x="13499" y="8179"/>
                </a:cubicBezTo>
                <a:lnTo>
                  <a:pt x="13130" y="7883"/>
                </a:lnTo>
                <a:lnTo>
                  <a:pt x="14277" y="7360"/>
                </a:lnTo>
                <a:cubicBezTo>
                  <a:pt x="14438" y="7288"/>
                  <a:pt x="14511" y="7095"/>
                  <a:pt x="14435" y="6933"/>
                </a:cubicBezTo>
                <a:cubicBezTo>
                  <a:pt x="14382" y="6815"/>
                  <a:pt x="14265" y="6745"/>
                  <a:pt x="14143" y="6745"/>
                </a:cubicBezTo>
                <a:cubicBezTo>
                  <a:pt x="14098" y="6745"/>
                  <a:pt x="14052" y="6754"/>
                  <a:pt x="14008" y="6775"/>
                </a:cubicBezTo>
                <a:lnTo>
                  <a:pt x="13674" y="6926"/>
                </a:lnTo>
                <a:lnTo>
                  <a:pt x="13691" y="6451"/>
                </a:lnTo>
                <a:cubicBezTo>
                  <a:pt x="13698" y="6276"/>
                  <a:pt x="13557" y="6124"/>
                  <a:pt x="13378" y="6117"/>
                </a:cubicBezTo>
                <a:cubicBezTo>
                  <a:pt x="13374" y="6117"/>
                  <a:pt x="13370" y="6117"/>
                  <a:pt x="13366" y="6117"/>
                </a:cubicBezTo>
                <a:cubicBezTo>
                  <a:pt x="13195" y="6117"/>
                  <a:pt x="13051" y="6256"/>
                  <a:pt x="13044" y="6430"/>
                </a:cubicBezTo>
                <a:lnTo>
                  <a:pt x="13017" y="7226"/>
                </a:lnTo>
                <a:lnTo>
                  <a:pt x="10514" y="8365"/>
                </a:lnTo>
                <a:cubicBezTo>
                  <a:pt x="10965" y="6601"/>
                  <a:pt x="12541" y="5512"/>
                  <a:pt x="14194" y="5512"/>
                </a:cubicBezTo>
                <a:close/>
                <a:moveTo>
                  <a:pt x="2738" y="5512"/>
                </a:moveTo>
                <a:cubicBezTo>
                  <a:pt x="4390" y="5512"/>
                  <a:pt x="5966" y="6601"/>
                  <a:pt x="6418" y="8365"/>
                </a:cubicBezTo>
                <a:lnTo>
                  <a:pt x="3918" y="7229"/>
                </a:lnTo>
                <a:lnTo>
                  <a:pt x="3887" y="6430"/>
                </a:lnTo>
                <a:cubicBezTo>
                  <a:pt x="3881" y="6256"/>
                  <a:pt x="3739" y="6120"/>
                  <a:pt x="3566" y="6120"/>
                </a:cubicBezTo>
                <a:cubicBezTo>
                  <a:pt x="3562" y="6120"/>
                  <a:pt x="3558" y="6120"/>
                  <a:pt x="3553" y="6121"/>
                </a:cubicBezTo>
                <a:cubicBezTo>
                  <a:pt x="3374" y="6127"/>
                  <a:pt x="3237" y="6276"/>
                  <a:pt x="3244" y="6455"/>
                </a:cubicBezTo>
                <a:lnTo>
                  <a:pt x="3257" y="6926"/>
                </a:lnTo>
                <a:lnTo>
                  <a:pt x="2923" y="6775"/>
                </a:lnTo>
                <a:cubicBezTo>
                  <a:pt x="2880" y="6754"/>
                  <a:pt x="2834" y="6745"/>
                  <a:pt x="2789" y="6745"/>
                </a:cubicBezTo>
                <a:cubicBezTo>
                  <a:pt x="2666" y="6745"/>
                  <a:pt x="2549" y="6815"/>
                  <a:pt x="2497" y="6933"/>
                </a:cubicBezTo>
                <a:cubicBezTo>
                  <a:pt x="2421" y="7095"/>
                  <a:pt x="2493" y="7288"/>
                  <a:pt x="2655" y="7360"/>
                </a:cubicBezTo>
                <a:lnTo>
                  <a:pt x="3801" y="7883"/>
                </a:lnTo>
                <a:lnTo>
                  <a:pt x="3433" y="8179"/>
                </a:lnTo>
                <a:cubicBezTo>
                  <a:pt x="3295" y="8293"/>
                  <a:pt x="3271" y="8496"/>
                  <a:pt x="3385" y="8634"/>
                </a:cubicBezTo>
                <a:cubicBezTo>
                  <a:pt x="3449" y="8714"/>
                  <a:pt x="3542" y="8755"/>
                  <a:pt x="3636" y="8755"/>
                </a:cubicBezTo>
                <a:cubicBezTo>
                  <a:pt x="3708" y="8755"/>
                  <a:pt x="3780" y="8731"/>
                  <a:pt x="3839" y="8682"/>
                </a:cubicBezTo>
                <a:lnTo>
                  <a:pt x="4459" y="8183"/>
                </a:lnTo>
                <a:lnTo>
                  <a:pt x="6152" y="8954"/>
                </a:lnTo>
                <a:cubicBezTo>
                  <a:pt x="5600" y="9231"/>
                  <a:pt x="5021" y="9360"/>
                  <a:pt x="4455" y="9360"/>
                </a:cubicBezTo>
                <a:cubicBezTo>
                  <a:pt x="2655" y="9360"/>
                  <a:pt x="985" y="8060"/>
                  <a:pt x="700" y="6114"/>
                </a:cubicBezTo>
                <a:cubicBezTo>
                  <a:pt x="1341" y="5703"/>
                  <a:pt x="2046" y="5512"/>
                  <a:pt x="2738" y="5512"/>
                </a:cubicBezTo>
                <a:close/>
                <a:moveTo>
                  <a:pt x="13801" y="13119"/>
                </a:moveTo>
                <a:cubicBezTo>
                  <a:pt x="14108" y="13119"/>
                  <a:pt x="14359" y="13369"/>
                  <a:pt x="14363" y="13677"/>
                </a:cubicBezTo>
                <a:lnTo>
                  <a:pt x="14363" y="14279"/>
                </a:lnTo>
                <a:lnTo>
                  <a:pt x="4538" y="14279"/>
                </a:lnTo>
                <a:cubicBezTo>
                  <a:pt x="4535" y="14279"/>
                  <a:pt x="4533" y="14279"/>
                  <a:pt x="4531" y="14279"/>
                </a:cubicBezTo>
                <a:cubicBezTo>
                  <a:pt x="4386" y="14279"/>
                  <a:pt x="4262" y="14378"/>
                  <a:pt x="4228" y="14517"/>
                </a:cubicBezTo>
                <a:cubicBezTo>
                  <a:pt x="4183" y="14709"/>
                  <a:pt x="4342" y="14881"/>
                  <a:pt x="4541" y="14881"/>
                </a:cubicBezTo>
                <a:lnTo>
                  <a:pt x="13437" y="14881"/>
                </a:lnTo>
                <a:lnTo>
                  <a:pt x="12641" y="20045"/>
                </a:lnTo>
                <a:lnTo>
                  <a:pt x="11595" y="20045"/>
                </a:lnTo>
                <a:cubicBezTo>
                  <a:pt x="11430" y="20045"/>
                  <a:pt x="11289" y="20166"/>
                  <a:pt x="11264" y="20327"/>
                </a:cubicBezTo>
                <a:cubicBezTo>
                  <a:pt x="11240" y="20520"/>
                  <a:pt x="11388" y="20692"/>
                  <a:pt x="11585" y="20692"/>
                </a:cubicBezTo>
                <a:lnTo>
                  <a:pt x="12125" y="20692"/>
                </a:lnTo>
                <a:lnTo>
                  <a:pt x="12125" y="21381"/>
                </a:lnTo>
                <a:lnTo>
                  <a:pt x="4765" y="21381"/>
                </a:lnTo>
                <a:lnTo>
                  <a:pt x="4765" y="20692"/>
                </a:lnTo>
                <a:lnTo>
                  <a:pt x="10118" y="20692"/>
                </a:lnTo>
                <a:cubicBezTo>
                  <a:pt x="10287" y="20692"/>
                  <a:pt x="10428" y="20572"/>
                  <a:pt x="10452" y="20410"/>
                </a:cubicBezTo>
                <a:cubicBezTo>
                  <a:pt x="10476" y="20217"/>
                  <a:pt x="10325" y="20045"/>
                  <a:pt x="10132" y="20045"/>
                </a:cubicBezTo>
                <a:lnTo>
                  <a:pt x="4287" y="20045"/>
                </a:lnTo>
                <a:lnTo>
                  <a:pt x="3436" y="14513"/>
                </a:lnTo>
                <a:cubicBezTo>
                  <a:pt x="3436" y="14510"/>
                  <a:pt x="3436" y="14506"/>
                  <a:pt x="3436" y="14503"/>
                </a:cubicBezTo>
                <a:cubicBezTo>
                  <a:pt x="3436" y="14499"/>
                  <a:pt x="3433" y="14493"/>
                  <a:pt x="3433" y="14486"/>
                </a:cubicBezTo>
                <a:cubicBezTo>
                  <a:pt x="3433" y="14482"/>
                  <a:pt x="3430" y="14475"/>
                  <a:pt x="3430" y="14472"/>
                </a:cubicBezTo>
                <a:cubicBezTo>
                  <a:pt x="3426" y="14468"/>
                  <a:pt x="3426" y="14462"/>
                  <a:pt x="3423" y="14455"/>
                </a:cubicBezTo>
                <a:lnTo>
                  <a:pt x="3419" y="14441"/>
                </a:lnTo>
                <a:lnTo>
                  <a:pt x="3412" y="14427"/>
                </a:lnTo>
                <a:lnTo>
                  <a:pt x="3405" y="14413"/>
                </a:lnTo>
                <a:lnTo>
                  <a:pt x="3399" y="14400"/>
                </a:lnTo>
                <a:cubicBezTo>
                  <a:pt x="3395" y="14396"/>
                  <a:pt x="3392" y="14389"/>
                  <a:pt x="3388" y="14386"/>
                </a:cubicBezTo>
                <a:lnTo>
                  <a:pt x="3381" y="14375"/>
                </a:lnTo>
                <a:cubicBezTo>
                  <a:pt x="3378" y="14369"/>
                  <a:pt x="3374" y="14365"/>
                  <a:pt x="3371" y="14358"/>
                </a:cubicBezTo>
                <a:lnTo>
                  <a:pt x="3364" y="14348"/>
                </a:lnTo>
                <a:cubicBezTo>
                  <a:pt x="3357" y="14344"/>
                  <a:pt x="3354" y="14341"/>
                  <a:pt x="3350" y="14334"/>
                </a:cubicBezTo>
                <a:lnTo>
                  <a:pt x="3340" y="14327"/>
                </a:lnTo>
                <a:cubicBezTo>
                  <a:pt x="3337" y="14324"/>
                  <a:pt x="3333" y="14317"/>
                  <a:pt x="3326" y="14314"/>
                </a:cubicBezTo>
                <a:lnTo>
                  <a:pt x="3316" y="14307"/>
                </a:lnTo>
                <a:cubicBezTo>
                  <a:pt x="3312" y="14303"/>
                  <a:pt x="3309" y="14300"/>
                  <a:pt x="3302" y="14296"/>
                </a:cubicBezTo>
                <a:lnTo>
                  <a:pt x="3292" y="14286"/>
                </a:lnTo>
                <a:lnTo>
                  <a:pt x="3278" y="14279"/>
                </a:lnTo>
                <a:lnTo>
                  <a:pt x="3264" y="14272"/>
                </a:lnTo>
                <a:lnTo>
                  <a:pt x="3251" y="14265"/>
                </a:lnTo>
                <a:lnTo>
                  <a:pt x="3237" y="14258"/>
                </a:lnTo>
                <a:lnTo>
                  <a:pt x="3220" y="14255"/>
                </a:lnTo>
                <a:lnTo>
                  <a:pt x="3206" y="14248"/>
                </a:lnTo>
                <a:lnTo>
                  <a:pt x="3189" y="14245"/>
                </a:lnTo>
                <a:lnTo>
                  <a:pt x="3175" y="14241"/>
                </a:lnTo>
                <a:lnTo>
                  <a:pt x="2531" y="14241"/>
                </a:lnTo>
                <a:lnTo>
                  <a:pt x="2531" y="13687"/>
                </a:lnTo>
                <a:cubicBezTo>
                  <a:pt x="2531" y="13374"/>
                  <a:pt x="2786" y="13119"/>
                  <a:pt x="3099" y="13119"/>
                </a:cubicBezTo>
                <a:lnTo>
                  <a:pt x="13795" y="13119"/>
                </a:lnTo>
                <a:cubicBezTo>
                  <a:pt x="13797" y="13119"/>
                  <a:pt x="13799" y="13119"/>
                  <a:pt x="13801" y="13119"/>
                </a:cubicBezTo>
                <a:close/>
                <a:moveTo>
                  <a:pt x="8445" y="1"/>
                </a:moveTo>
                <a:cubicBezTo>
                  <a:pt x="8389" y="1"/>
                  <a:pt x="8333" y="16"/>
                  <a:pt x="8283" y="45"/>
                </a:cubicBezTo>
                <a:cubicBezTo>
                  <a:pt x="6937" y="819"/>
                  <a:pt x="6097" y="2241"/>
                  <a:pt x="6066" y="3794"/>
                </a:cubicBezTo>
                <a:cubicBezTo>
                  <a:pt x="6032" y="5346"/>
                  <a:pt x="6813" y="6802"/>
                  <a:pt x="8122" y="7632"/>
                </a:cubicBezTo>
                <a:lnTo>
                  <a:pt x="8122" y="9146"/>
                </a:lnTo>
                <a:lnTo>
                  <a:pt x="7123" y="8692"/>
                </a:lnTo>
                <a:cubicBezTo>
                  <a:pt x="6906" y="7153"/>
                  <a:pt x="5905" y="5838"/>
                  <a:pt x="4479" y="5226"/>
                </a:cubicBezTo>
                <a:cubicBezTo>
                  <a:pt x="3917" y="4984"/>
                  <a:pt x="3320" y="4865"/>
                  <a:pt x="2727" y="4865"/>
                </a:cubicBezTo>
                <a:cubicBezTo>
                  <a:pt x="1817" y="4865"/>
                  <a:pt x="914" y="5144"/>
                  <a:pt x="149" y="5690"/>
                </a:cubicBezTo>
                <a:cubicBezTo>
                  <a:pt x="53" y="5759"/>
                  <a:pt x="1" y="5869"/>
                  <a:pt x="15" y="5986"/>
                </a:cubicBezTo>
                <a:cubicBezTo>
                  <a:pt x="163" y="7529"/>
                  <a:pt x="1109" y="8881"/>
                  <a:pt x="2507" y="9556"/>
                </a:cubicBezTo>
                <a:cubicBezTo>
                  <a:pt x="3118" y="9850"/>
                  <a:pt x="3777" y="9995"/>
                  <a:pt x="4434" y="9995"/>
                </a:cubicBezTo>
                <a:cubicBezTo>
                  <a:pt x="5280" y="9995"/>
                  <a:pt x="6122" y="9754"/>
                  <a:pt x="6855" y="9277"/>
                </a:cubicBezTo>
                <a:lnTo>
                  <a:pt x="8125" y="9856"/>
                </a:lnTo>
                <a:lnTo>
                  <a:pt x="8125" y="12472"/>
                </a:lnTo>
                <a:lnTo>
                  <a:pt x="3099" y="12472"/>
                </a:lnTo>
                <a:cubicBezTo>
                  <a:pt x="2428" y="12472"/>
                  <a:pt x="1884" y="13016"/>
                  <a:pt x="1884" y="13687"/>
                </a:cubicBezTo>
                <a:lnTo>
                  <a:pt x="1884" y="14558"/>
                </a:lnTo>
                <a:cubicBezTo>
                  <a:pt x="1884" y="14737"/>
                  <a:pt x="2028" y="14881"/>
                  <a:pt x="2207" y="14881"/>
                </a:cubicBezTo>
                <a:lnTo>
                  <a:pt x="2824" y="14881"/>
                </a:lnTo>
                <a:lnTo>
                  <a:pt x="3677" y="20417"/>
                </a:lnTo>
                <a:cubicBezTo>
                  <a:pt x="3701" y="20575"/>
                  <a:pt x="3836" y="20689"/>
                  <a:pt x="3994" y="20689"/>
                </a:cubicBezTo>
                <a:lnTo>
                  <a:pt x="4125" y="20689"/>
                </a:lnTo>
                <a:lnTo>
                  <a:pt x="4125" y="21701"/>
                </a:lnTo>
                <a:cubicBezTo>
                  <a:pt x="4125" y="21880"/>
                  <a:pt x="4269" y="22024"/>
                  <a:pt x="4448" y="22024"/>
                </a:cubicBezTo>
                <a:lnTo>
                  <a:pt x="12452" y="22024"/>
                </a:lnTo>
                <a:cubicBezTo>
                  <a:pt x="12628" y="22024"/>
                  <a:pt x="12772" y="21880"/>
                  <a:pt x="12772" y="21701"/>
                </a:cubicBezTo>
                <a:lnTo>
                  <a:pt x="12772" y="20689"/>
                </a:lnTo>
                <a:lnTo>
                  <a:pt x="12896" y="20689"/>
                </a:lnTo>
                <a:cubicBezTo>
                  <a:pt x="13058" y="20689"/>
                  <a:pt x="13192" y="20575"/>
                  <a:pt x="13216" y="20417"/>
                </a:cubicBezTo>
                <a:lnTo>
                  <a:pt x="14067" y="14881"/>
                </a:lnTo>
                <a:lnTo>
                  <a:pt x="14690" y="14881"/>
                </a:lnTo>
                <a:cubicBezTo>
                  <a:pt x="14865" y="14881"/>
                  <a:pt x="15010" y="14737"/>
                  <a:pt x="15010" y="14558"/>
                </a:cubicBezTo>
                <a:lnTo>
                  <a:pt x="15010" y="13687"/>
                </a:lnTo>
                <a:cubicBezTo>
                  <a:pt x="15010" y="13016"/>
                  <a:pt x="14466" y="12472"/>
                  <a:pt x="13798" y="12472"/>
                </a:cubicBezTo>
                <a:lnTo>
                  <a:pt x="8769" y="12472"/>
                </a:lnTo>
                <a:lnTo>
                  <a:pt x="8769" y="9876"/>
                </a:lnTo>
                <a:lnTo>
                  <a:pt x="10035" y="9301"/>
                </a:lnTo>
                <a:cubicBezTo>
                  <a:pt x="10771" y="9775"/>
                  <a:pt x="11614" y="10015"/>
                  <a:pt x="12462" y="10015"/>
                </a:cubicBezTo>
                <a:cubicBezTo>
                  <a:pt x="13086" y="10015"/>
                  <a:pt x="13713" y="9884"/>
                  <a:pt x="14301" y="9622"/>
                </a:cubicBezTo>
                <a:cubicBezTo>
                  <a:pt x="15736" y="8971"/>
                  <a:pt x="16721" y="7604"/>
                  <a:pt x="16879" y="6035"/>
                </a:cubicBezTo>
                <a:cubicBezTo>
                  <a:pt x="16889" y="5921"/>
                  <a:pt x="16838" y="5807"/>
                  <a:pt x="16745" y="5742"/>
                </a:cubicBezTo>
                <a:cubicBezTo>
                  <a:pt x="15977" y="5201"/>
                  <a:pt x="15074" y="4925"/>
                  <a:pt x="14165" y="4925"/>
                </a:cubicBezTo>
                <a:cubicBezTo>
                  <a:pt x="13540" y="4925"/>
                  <a:pt x="12913" y="5055"/>
                  <a:pt x="12325" y="5319"/>
                </a:cubicBezTo>
                <a:cubicBezTo>
                  <a:pt x="10948" y="5942"/>
                  <a:pt x="9987" y="7222"/>
                  <a:pt x="9770" y="8720"/>
                </a:cubicBezTo>
                <a:lnTo>
                  <a:pt x="8769" y="9171"/>
                </a:lnTo>
                <a:lnTo>
                  <a:pt x="8769" y="7632"/>
                </a:lnTo>
                <a:cubicBezTo>
                  <a:pt x="10080" y="6802"/>
                  <a:pt x="10858" y="5346"/>
                  <a:pt x="10827" y="3794"/>
                </a:cubicBezTo>
                <a:cubicBezTo>
                  <a:pt x="10793" y="2241"/>
                  <a:pt x="9949" y="819"/>
                  <a:pt x="8607" y="45"/>
                </a:cubicBezTo>
                <a:cubicBezTo>
                  <a:pt x="8557" y="16"/>
                  <a:pt x="8501" y="1"/>
                  <a:pt x="84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779754" y="2491593"/>
            <a:ext cx="2299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14, SGK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4988" y="2518153"/>
            <a:ext cx="255713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latin typeface="+mn-lt"/>
                <a:ea typeface="Calibri" panose="020F0502020204030204" pitchFamily="34" charset="0"/>
              </a:rPr>
              <a:t>Chuẩn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bị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đồ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dùng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học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tập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bài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14.</a:t>
            </a:r>
            <a:endParaRPr lang="en-US" sz="20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5824" y="2792644"/>
            <a:ext cx="2733554" cy="2350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6" y="243912"/>
            <a:ext cx="1248560" cy="939813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 animBg="1"/>
      <p:bldP spid="726" grpId="0" animBg="1"/>
      <p:bldP spid="730" grpId="0" animBg="1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6958" y="988829"/>
            <a:ext cx="8856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ĐÃ LẮNG NGHE BÀI GIẢNG!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68" y="2743155"/>
            <a:ext cx="2551816" cy="20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4760" y="528358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/>
              <a:t>Câu</a:t>
            </a:r>
            <a:r>
              <a:rPr lang="en-US" sz="2400" b="1" dirty="0"/>
              <a:t> 1: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đỏ, vàng, xanh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Đêm ngày đứng canh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Ngã tư đường phố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đỏ báo ‘Dừng’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xanh báo ‘Đi’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vàng ‘Chờ nhé !’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Đố biết đèn gì ?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715836" y="2884646"/>
            <a:ext cx="3174716" cy="134591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Đáp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án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ĐÈN GIAO THÔNG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62" y="444969"/>
            <a:ext cx="2558265" cy="2558265"/>
          </a:xfrm>
          <a:prstGeom prst="rect">
            <a:avLst/>
          </a:prstGeom>
        </p:spPr>
      </p:pic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3115" y="969833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2: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+mn-lt"/>
              </a:rPr>
              <a:t>Xe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gì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hai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bánh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Đạp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chạy</a:t>
            </a:r>
            <a:r>
              <a:rPr lang="en-US" sz="2000" dirty="0">
                <a:latin typeface="+mn-lt"/>
              </a:rPr>
              <a:t> bon </a:t>
            </a:r>
            <a:r>
              <a:rPr lang="en-US" sz="2000" dirty="0" err="1">
                <a:latin typeface="+mn-lt"/>
              </a:rPr>
              <a:t>bon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Chuông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kính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coong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Đứng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yên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thì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đổ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xe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gì</a:t>
            </a:r>
            <a:r>
              <a:rPr lang="en-US" sz="2000" dirty="0">
                <a:latin typeface="+mn-lt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69951" y="1068512"/>
            <a:ext cx="2794571" cy="10271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Đáp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án</a:t>
            </a:r>
            <a:r>
              <a:rPr lang="en-US" sz="2400" dirty="0">
                <a:solidFill>
                  <a:schemeClr val="tx1"/>
                </a:solidFill>
              </a:rPr>
              <a:t>: XE ĐẠP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9" y="1684961"/>
            <a:ext cx="3366071" cy="3366071"/>
          </a:xfrm>
          <a:prstGeom prst="rect">
            <a:avLst/>
          </a:prstGeom>
        </p:spPr>
      </p:pic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8346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1148314"/>
            <a:ext cx="4572000" cy="3317801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38186" y="1148314"/>
            <a:ext cx="44550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Câu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3: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gì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chạy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trên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đường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ray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Đưa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khắp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chốn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gần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nơi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xa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Khi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về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đỗ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ở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sân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ga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Người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lên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kẻ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xuống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vào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rộn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ràng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29676" y="2965032"/>
            <a:ext cx="2519916" cy="1026847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Đáp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án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TÀU HỎA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-296104"/>
            <a:ext cx="4029740" cy="4029740"/>
          </a:xfrm>
          <a:prstGeom prst="rect">
            <a:avLst/>
          </a:prstGeom>
        </p:spPr>
      </p:pic>
      <p:sp>
        <p:nvSpPr>
          <p:cNvPr id="6" name="Action Button: Back or Previous 5">
            <a:hlinkClick r:id="rId4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5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7542" y="497535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4: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+mn-lt"/>
              </a:rPr>
              <a:t>Chẳng phải chim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Mà có cánh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Chở hàng khách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Đến mọi nơi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Giữa mây trời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Đang bay lượn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Là gì ?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79" y="1532398"/>
            <a:ext cx="2843122" cy="2843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384" y="688369"/>
            <a:ext cx="241442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án</a:t>
            </a:r>
            <a:r>
              <a:rPr lang="en-US" sz="28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MÁY BAY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" y="2157573"/>
            <a:ext cx="3068120" cy="3068120"/>
          </a:xfrm>
          <a:prstGeom prst="rect">
            <a:avLst/>
          </a:prstGeom>
        </p:spPr>
      </p:pic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9"/>
          <p:cNvGrpSpPr/>
          <p:nvPr/>
        </p:nvGrpSpPr>
        <p:grpSpPr>
          <a:xfrm rot="3615558">
            <a:off x="3868219" y="417554"/>
            <a:ext cx="1161188" cy="734383"/>
            <a:chOff x="5161625" y="732525"/>
            <a:chExt cx="456050" cy="288425"/>
          </a:xfrm>
        </p:grpSpPr>
        <p:sp>
          <p:nvSpPr>
            <p:cNvPr id="685" name="Google Shape;685;p29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4693" r="8682" b="13290"/>
          <a:stretch/>
        </p:blipFill>
        <p:spPr>
          <a:xfrm>
            <a:off x="4798299" y="1967404"/>
            <a:ext cx="3246634" cy="31541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50517" y="1094232"/>
            <a:ext cx="7279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BÀI </a:t>
            </a:r>
            <a:r>
              <a:rPr lang="en-US" sz="3200" b="1" dirty="0"/>
              <a:t>13: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THIẾT KẾ TẠO DÁNG Ô </a:t>
            </a:r>
            <a:r>
              <a:rPr lang="en-US" sz="3200" b="1" dirty="0" smtClean="0"/>
              <a:t>TÔ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6" y="2649351"/>
            <a:ext cx="2181332" cy="2181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0" name="Google Shape;660;p27"/>
          <p:cNvCxnSpPr/>
          <p:nvPr/>
        </p:nvCxnSpPr>
        <p:spPr>
          <a:xfrm>
            <a:off x="2731001" y="81294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051543" y="228170"/>
            <a:ext cx="318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 1. KHÁM PHÁ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51965" y="1072986"/>
            <a:ext cx="2279036" cy="180228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838892" y="1234162"/>
            <a:ext cx="1807535" cy="164106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53208" y="2840180"/>
            <a:ext cx="2876550" cy="20955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601400" y="2849518"/>
            <a:ext cx="2714625" cy="2066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3916" y="812945"/>
            <a:ext cx="3441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r>
              <a:rPr lang="en-US" sz="2000" dirty="0"/>
              <a:t> qua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kì</a:t>
            </a:r>
            <a:r>
              <a:rPr lang="en-US" sz="2000" dirty="0"/>
              <a:t>? Theo </a:t>
            </a:r>
            <a:r>
              <a:rPr lang="en-US" sz="2000" dirty="0" err="1"/>
              <a:t>em</a:t>
            </a:r>
            <a:r>
              <a:rPr lang="en-US" sz="2000" dirty="0"/>
              <a:t>,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4887631" y="965329"/>
            <a:ext cx="4043718" cy="32770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1807" y="588242"/>
            <a:ext cx="39658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 smtClean="0"/>
              <a:t>+ </a:t>
            </a:r>
            <a:r>
              <a:rPr lang="vi-VN" sz="1800" dirty="0"/>
              <a:t>Em có biết quy trình thiết kế một chiếc xe ô tô? 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+ Em thấy ấn tượng nhất với điều gì ở những mẫu thiết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+ Em thích sản phẩm nào? Tại sao?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+ Em có ý tưởng gì mới cho chiếc ô tô của mình?</a:t>
            </a:r>
          </a:p>
        </p:txBody>
      </p:sp>
    </p:spTree>
    <p:extLst>
      <p:ext uri="{BB962C8B-B14F-4D97-AF65-F5344CB8AC3E}">
        <p14:creationId xmlns:p14="http://schemas.microsoft.com/office/powerpoint/2010/main" val="29407683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943</Words>
  <Application>Microsoft Office PowerPoint</Application>
  <PresentationFormat>On-screen Show (16:9)</PresentationFormat>
  <Paragraphs>104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Poppins</vt:lpstr>
      <vt:lpstr>Arial</vt:lpstr>
      <vt:lpstr>Times New Roman</vt:lpstr>
      <vt:lpstr>Caveat Brush</vt:lpstr>
      <vt:lpstr>Wingdings</vt:lpstr>
      <vt:lpstr>Calibri</vt:lpstr>
      <vt:lpstr>Eco-Friendly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KẾT LUẬN</vt:lpstr>
      <vt:lpstr>2.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Eco-Friendly Minitheme</dc:title>
  <dc:creator>User</dc:creator>
  <cp:lastModifiedBy>Admin</cp:lastModifiedBy>
  <cp:revision>48</cp:revision>
  <dcterms:modified xsi:type="dcterms:W3CDTF">2024-06-09T07:04:17Z</dcterms:modified>
</cp:coreProperties>
</file>