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5"/>
  </p:notesMasterIdLst>
  <p:sldIdLst>
    <p:sldId id="259" r:id="rId2"/>
    <p:sldId id="265" r:id="rId3"/>
    <p:sldId id="266" r:id="rId4"/>
    <p:sldId id="257" r:id="rId5"/>
    <p:sldId id="284" r:id="rId6"/>
    <p:sldId id="309" r:id="rId7"/>
    <p:sldId id="310" r:id="rId8"/>
    <p:sldId id="269" r:id="rId9"/>
    <p:sldId id="311" r:id="rId10"/>
    <p:sldId id="260" r:id="rId11"/>
    <p:sldId id="258" r:id="rId12"/>
    <p:sldId id="312" r:id="rId13"/>
    <p:sldId id="278" r:id="rId14"/>
  </p:sldIdLst>
  <p:sldSz cx="9144000" cy="5143500" type="screen16x9"/>
  <p:notesSz cx="6858000" cy="9144000"/>
  <p:embeddedFontLst>
    <p:embeddedFont>
      <p:font typeface="Handlee" panose="020B0604020202020204" charset="0"/>
      <p:regular r:id="rId16"/>
    </p:embeddedFont>
    <p:embeddedFont>
      <p:font typeface="Manrope" panose="020B0604020202020204" charset="0"/>
      <p:regular r:id="rId17"/>
      <p:bold r:id="rId18"/>
    </p:embeddedFont>
    <p:embeddedFont>
      <p:font typeface="Architects Daughter" panose="020B0604020202020204" charset="0"/>
      <p:regular r:id="rId19"/>
    </p:embeddedFont>
    <p:embeddedFont>
      <p:font typeface="Pacifico" panose="020B0604020202020204" charset="0"/>
      <p:regular r:id="rId20"/>
    </p:embeddedFont>
    <p:embeddedFont>
      <p:font typeface="Barlow" panose="020B0604020202020204" charset="0"/>
      <p:regular r:id="rId21"/>
      <p:bold r:id="rId22"/>
      <p:italic r:id="rId23"/>
      <p:boldItalic r:id="rId24"/>
    </p:embeddedFont>
    <p:embeddedFont>
      <p:font typeface="Manrope ExtraLight" panose="020B0604020202020204" charset="0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34D28A-5C6F-45FD-97A6-007FAFB4583B}">
  <a:tblStyle styleId="{0634D28A-5C6F-45FD-97A6-007FAFB458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209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33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9eff14c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9eff14c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40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44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e9eff14c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de9eff14c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42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de9eff14ca_0_15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de9eff14ca_0_15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84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85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def1605217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def1605217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def1605217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def1605217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6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def1605217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def1605217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93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ea4daca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ea4daca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22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ea4daca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ea4daca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10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90450" y="1814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8121" y="5735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012024" y="1790600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964356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5817256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896000" y="3083400"/>
            <a:ext cx="5352000" cy="9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1896000" y="4043550"/>
            <a:ext cx="5349300" cy="53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8" r:id="rId6"/>
    <p:sldLayoutId id="2147483659" r:id="rId7"/>
    <p:sldLayoutId id="2147483664" r:id="rId8"/>
    <p:sldLayoutId id="2147483665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364939" y="1498650"/>
            <a:ext cx="6361511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n-lt"/>
              </a:rPr>
              <a:t>BÀI 17: ÔN TẬP HỌC KÌ II </a:t>
            </a:r>
            <a:br>
              <a:rPr lang="en-US" sz="3600" dirty="0">
                <a:latin typeface="+mn-lt"/>
              </a:rPr>
            </a:br>
            <a:endParaRPr sz="3600" dirty="0">
              <a:latin typeface="+mn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784" y="2639251"/>
            <a:ext cx="2769715" cy="238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7622" y="-20941"/>
            <a:ext cx="2425895" cy="206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3587" y="3545470"/>
            <a:ext cx="1894275" cy="15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45470"/>
            <a:ext cx="1134875" cy="13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425" y="4079727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1207" y="973198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0;p33"/>
          <p:cNvSpPr txBox="1">
            <a:spLocks/>
          </p:cNvSpPr>
          <p:nvPr/>
        </p:nvSpPr>
        <p:spPr>
          <a:xfrm>
            <a:off x="713224" y="378682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2. ỨNG DỤNG VÀO CUỘC SỐNG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" y="1262220"/>
            <a:ext cx="2771047" cy="2594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36054" y="1512958"/>
            <a:ext cx="495188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phục</a:t>
            </a:r>
            <a:r>
              <a:rPr lang="en-US" sz="2000" dirty="0"/>
              <a:t> </a:t>
            </a:r>
            <a:r>
              <a:rPr lang="en-US" sz="2000" dirty="0" err="1"/>
              <a:t>vụ</a:t>
            </a:r>
            <a:r>
              <a:rPr lang="en-US" sz="2000" dirty="0"/>
              <a:t>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cửa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quà</a:t>
            </a:r>
            <a:r>
              <a:rPr lang="en-US" sz="2000" dirty="0"/>
              <a:t> </a:t>
            </a:r>
            <a:r>
              <a:rPr lang="en-US" sz="2000" dirty="0" err="1"/>
              <a:t>tặng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thân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môi</a:t>
            </a:r>
            <a:r>
              <a:rPr lang="en-US" sz="2000" dirty="0"/>
              <a:t> </a:t>
            </a:r>
            <a:r>
              <a:rPr lang="en-US" sz="2000" dirty="0" err="1"/>
              <a:t>trường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443" y="1349375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43" y="1349375"/>
            <a:ext cx="1123125" cy="11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</a:rPr>
              <a:t>GHI NHỚ</a:t>
            </a:r>
            <a:endParaRPr sz="3200" dirty="0">
              <a:latin typeface="+mn-lt"/>
            </a:endParaRPr>
          </a:p>
        </p:txBody>
      </p:sp>
      <p:sp>
        <p:nvSpPr>
          <p:cNvPr id="175" name="Google Shape;175;p31"/>
          <p:cNvSpPr txBox="1">
            <a:spLocks noGrp="1"/>
          </p:cNvSpPr>
          <p:nvPr>
            <p:ph type="title" idx="3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9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7770150" y="262250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877377" y="1177449"/>
            <a:ext cx="2816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Hoàng</a:t>
            </a:r>
            <a:r>
              <a:rPr lang="en-US" sz="2000" dirty="0"/>
              <a:t> Sa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Trường</a:t>
            </a:r>
            <a:r>
              <a:rPr lang="en-US" sz="2000" dirty="0"/>
              <a:t> Sa </a:t>
            </a:r>
            <a:r>
              <a:rPr lang="en-US" sz="2000" dirty="0" err="1"/>
              <a:t>là</a:t>
            </a:r>
            <a:r>
              <a:rPr lang="en-US" sz="2000" dirty="0"/>
              <a:t> 2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đảo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quyền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Nam.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3568" y="1579925"/>
            <a:ext cx="3021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Lịch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5"/>
          <a:stretch/>
        </p:blipFill>
        <p:spPr>
          <a:xfrm>
            <a:off x="1265019" y="2797152"/>
            <a:ext cx="3439993" cy="209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77" y="2249742"/>
            <a:ext cx="2187245" cy="2640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29492" y="534256"/>
            <a:ext cx="451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HƯỚNG DẪN VỀ NHÀ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93" y="1283417"/>
            <a:ext cx="3064910" cy="3064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5536" y="1702403"/>
            <a:ext cx="4191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: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65910"/>
      </p:ext>
    </p:extLst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1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585552" y="997698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84269" y="1366463"/>
            <a:ext cx="685286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</a:rPr>
              <a:t>NỘI DUNG BÀI HỌC</a:t>
            </a:r>
            <a:endParaRPr sz="3200" dirty="0">
              <a:latin typeface="+mn-lt"/>
            </a:endParaRPr>
          </a:p>
        </p:txBody>
      </p:sp>
      <p:pic>
        <p:nvPicPr>
          <p:cNvPr id="316" name="Google Shape;31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5813" y="1670088"/>
            <a:ext cx="2012375" cy="2644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>
            <a:stCxn id="316" idx="0"/>
          </p:cNvCxnSpPr>
          <p:nvPr/>
        </p:nvCxnSpPr>
        <p:spPr>
          <a:xfrm flipH="1">
            <a:off x="3143892" y="1670088"/>
            <a:ext cx="14281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8" idx="1"/>
          </p:cNvCxnSpPr>
          <p:nvPr/>
        </p:nvCxnSpPr>
        <p:spPr>
          <a:xfrm>
            <a:off x="5464140" y="2952645"/>
            <a:ext cx="10282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92375" y="2444813"/>
            <a:ext cx="1968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2.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23982" y="1423111"/>
            <a:ext cx="320553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3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dirty="0"/>
              <a:t>: QUÊ HƯƠNG TƯƠI ĐẸP</a:t>
            </a:r>
          </a:p>
          <a:p>
            <a:pPr>
              <a:lnSpc>
                <a:spcPct val="150000"/>
              </a:lnSpc>
            </a:pP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dirty="0"/>
              <a:t>: NHÀ THIẾT KẾ TÀI HOA</a:t>
            </a:r>
          </a:p>
          <a:p>
            <a:pPr>
              <a:lnSpc>
                <a:spcPct val="150000"/>
              </a:lnSpc>
            </a:pP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dirty="0"/>
              <a:t>: SỐNG XANH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</a:rPr>
              <a:t>1. ÔN TẬP CÁC CHỦ ĐỀ</a:t>
            </a:r>
            <a:endParaRPr sz="3200" dirty="0">
              <a:latin typeface="+mn-lt"/>
            </a:endParaRPr>
          </a:p>
        </p:txBody>
      </p:sp>
      <p:pic>
        <p:nvPicPr>
          <p:cNvPr id="397" name="Google Shape;3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575" y="2607901"/>
            <a:ext cx="846318" cy="7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0702" y="3703626"/>
            <a:ext cx="638586" cy="86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4" y="1271962"/>
            <a:ext cx="536001" cy="99762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9"/>
          <p:cNvSpPr txBox="1">
            <a:spLocks noGrp="1"/>
          </p:cNvSpPr>
          <p:nvPr>
            <p:ph type="subTitle" idx="4294967295"/>
          </p:nvPr>
        </p:nvSpPr>
        <p:spPr>
          <a:xfrm>
            <a:off x="1673319" y="1475843"/>
            <a:ext cx="3200400" cy="30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 err="1">
                <a:latin typeface="+mn-lt"/>
              </a:rPr>
              <a:t>Chủ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đề</a:t>
            </a:r>
            <a:r>
              <a:rPr lang="en-US" sz="2000" b="1" dirty="0">
                <a:latin typeface="+mn-lt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latin typeface="+mn-lt"/>
              </a:rPr>
              <a:t>QUÊ HƯƠNG TƯƠI ĐẸP</a:t>
            </a:r>
            <a:r>
              <a:rPr lang="en-US" sz="2000" b="1" dirty="0">
                <a:latin typeface="+mn-lt"/>
              </a:rPr>
              <a:t> </a:t>
            </a:r>
            <a:endParaRPr sz="2000" b="1" dirty="0">
              <a:latin typeface="+mn-lt"/>
            </a:endParaRPr>
          </a:p>
        </p:txBody>
      </p:sp>
      <p:sp>
        <p:nvSpPr>
          <p:cNvPr id="406" name="Google Shape;406;p39"/>
          <p:cNvSpPr/>
          <p:nvPr/>
        </p:nvSpPr>
        <p:spPr>
          <a:xfrm rot="164615" flipH="1">
            <a:off x="4266635" y="1747474"/>
            <a:ext cx="1278566" cy="1278566"/>
          </a:xfrm>
          <a:prstGeom prst="arc">
            <a:avLst>
              <a:gd name="adj1" fmla="val 10950938"/>
              <a:gd name="adj2" fmla="val 16230111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9"/>
          <p:cNvSpPr/>
          <p:nvPr/>
        </p:nvSpPr>
        <p:spPr>
          <a:xfrm rot="-5400000">
            <a:off x="3568935" y="2996864"/>
            <a:ext cx="1278600" cy="1278600"/>
          </a:xfrm>
          <a:prstGeom prst="arc">
            <a:avLst>
              <a:gd name="adj1" fmla="val 10950938"/>
              <a:gd name="adj2" fmla="val 16230111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01;p39"/>
          <p:cNvSpPr txBox="1">
            <a:spLocks/>
          </p:cNvSpPr>
          <p:nvPr/>
        </p:nvSpPr>
        <p:spPr>
          <a:xfrm>
            <a:off x="3543256" y="2607901"/>
            <a:ext cx="32004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spcAft>
                <a:spcPts val="1200"/>
              </a:spcAft>
              <a:buFont typeface="Manrope"/>
              <a:buNone/>
            </a:pPr>
            <a:r>
              <a:rPr lang="vi-VN" sz="2000" b="1" dirty="0">
                <a:latin typeface="+mn-lt"/>
              </a:rPr>
              <a:t>Chủ đề:</a:t>
            </a:r>
            <a:endParaRPr lang="en-US" sz="2000" b="1" dirty="0">
              <a:latin typeface="+mn-lt"/>
            </a:endParaRPr>
          </a:p>
          <a:p>
            <a:pPr marL="0" indent="0">
              <a:spcAft>
                <a:spcPts val="1200"/>
              </a:spcAft>
              <a:buFont typeface="Manrope"/>
              <a:buNone/>
            </a:pPr>
            <a:r>
              <a:rPr lang="en-US" sz="2000" dirty="0">
                <a:latin typeface="+mn-lt"/>
              </a:rPr>
              <a:t>NHÀ THIẾT KẾ TÀI HOA</a:t>
            </a:r>
            <a:endParaRPr lang="vi-VN" sz="2000" dirty="0">
              <a:latin typeface="+mn-lt"/>
            </a:endParaRPr>
          </a:p>
        </p:txBody>
      </p:sp>
      <p:sp>
        <p:nvSpPr>
          <p:cNvPr id="15" name="Google Shape;401;p39"/>
          <p:cNvSpPr txBox="1">
            <a:spLocks/>
          </p:cNvSpPr>
          <p:nvPr/>
        </p:nvSpPr>
        <p:spPr>
          <a:xfrm>
            <a:off x="5317220" y="3836682"/>
            <a:ext cx="32004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>
              <a:spcAft>
                <a:spcPts val="1200"/>
              </a:spcAft>
              <a:buFont typeface="Manrope"/>
              <a:buNone/>
            </a:pPr>
            <a:r>
              <a:rPr lang="vi-VN" sz="2000" b="1" dirty="0">
                <a:latin typeface="+mn-lt"/>
              </a:rPr>
              <a:t>Chủ đề:</a:t>
            </a:r>
            <a:endParaRPr lang="en-US" sz="2000" b="1" dirty="0">
              <a:latin typeface="+mn-lt"/>
            </a:endParaRPr>
          </a:p>
          <a:p>
            <a:pPr marL="0" indent="0">
              <a:spcAft>
                <a:spcPts val="1200"/>
              </a:spcAft>
              <a:buFont typeface="Manrope"/>
              <a:buNone/>
            </a:pPr>
            <a:r>
              <a:rPr lang="en-US" sz="2000" dirty="0">
                <a:latin typeface="+mn-lt"/>
              </a:rPr>
              <a:t>SỐNG XANH</a:t>
            </a:r>
            <a:endParaRPr lang="vi-VN" sz="2000" dirty="0">
              <a:latin typeface="+mn-lt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/>
      <p:bldP spid="401" grpId="0" uiExpand="1" build="p"/>
      <p:bldP spid="406" grpId="0" animBg="1"/>
      <p:bldP spid="407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7075" y="35923"/>
            <a:ext cx="455324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?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,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74" y="744281"/>
            <a:ext cx="6727196" cy="4146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325" y="2852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667" y="280872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57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6534681" y="280872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58280" y="112017"/>
            <a:ext cx="3476846" cy="824008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b="1" dirty="0"/>
              <a:t>“</a:t>
            </a:r>
            <a:r>
              <a:rPr lang="en-US" sz="2000" b="1" dirty="0" err="1"/>
              <a:t>Quê</a:t>
            </a:r>
            <a:r>
              <a:rPr lang="en-US" sz="2000" b="1" dirty="0"/>
              <a:t> </a:t>
            </a:r>
            <a:r>
              <a:rPr lang="en-US" sz="2000" b="1" dirty="0" err="1"/>
              <a:t>hương</a:t>
            </a:r>
            <a:r>
              <a:rPr lang="en-US" sz="2000" b="1" dirty="0"/>
              <a:t> </a:t>
            </a:r>
            <a:r>
              <a:rPr lang="en-US" sz="2000" b="1" dirty="0" err="1"/>
              <a:t>tươi</a:t>
            </a:r>
            <a:r>
              <a:rPr lang="en-US" sz="2000" b="1" dirty="0"/>
              <a:t> </a:t>
            </a:r>
            <a:r>
              <a:rPr lang="en-US" sz="2000" b="1" dirty="0" err="1"/>
              <a:t>đẹp</a:t>
            </a:r>
            <a:r>
              <a:rPr lang="en-US" sz="2000" b="1" dirty="0"/>
              <a:t>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8" y="1240567"/>
            <a:ext cx="404812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84" y="1240567"/>
            <a:ext cx="4143375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9150" y="4316854"/>
            <a:ext cx="3542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biển</a:t>
            </a:r>
            <a:r>
              <a:rPr lang="en-US" sz="2000" dirty="0"/>
              <a:t> </a:t>
            </a:r>
            <a:r>
              <a:rPr lang="en-US" sz="2000" dirty="0" err="1"/>
              <a:t>đảo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12419" y="4316854"/>
            <a:ext cx="3542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lễ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667" y="280872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57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6534681" y="280872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58280" y="112017"/>
            <a:ext cx="3476846" cy="861774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b="1" dirty="0"/>
              <a:t>“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/>
              <a:t>tài</a:t>
            </a:r>
            <a:r>
              <a:rPr lang="en-US" sz="2000" b="1" dirty="0"/>
              <a:t> </a:t>
            </a:r>
            <a:r>
              <a:rPr lang="en-US" sz="2000" b="1" dirty="0" err="1"/>
              <a:t>hoa</a:t>
            </a:r>
            <a:r>
              <a:rPr lang="en-US" sz="2000" b="1" dirty="0"/>
              <a:t>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3" y="1342407"/>
            <a:ext cx="4136376" cy="2704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123" y="4103860"/>
            <a:ext cx="312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03" y="1342407"/>
            <a:ext cx="3753151" cy="27045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74441" y="4161355"/>
            <a:ext cx="312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8382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667" y="280872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57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6534681" y="280872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58280" y="112017"/>
            <a:ext cx="3476846" cy="861774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b="1" dirty="0"/>
              <a:t>“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/>
              <a:t>tài</a:t>
            </a:r>
            <a:r>
              <a:rPr lang="en-US" sz="2000" b="1" dirty="0"/>
              <a:t> </a:t>
            </a:r>
            <a:r>
              <a:rPr lang="en-US" sz="2000" b="1" dirty="0" err="1"/>
              <a:t>hoa</a:t>
            </a:r>
            <a:r>
              <a:rPr lang="en-US" sz="2000" b="1" dirty="0"/>
              <a:t>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8682" r="10155" b="12560"/>
          <a:stretch/>
        </p:blipFill>
        <p:spPr>
          <a:xfrm>
            <a:off x="3365981" y="1275906"/>
            <a:ext cx="2428630" cy="307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0" y="1275906"/>
            <a:ext cx="3074112" cy="307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80" y="1275906"/>
            <a:ext cx="3074112" cy="307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23953" y="4486940"/>
            <a:ext cx="3179135" cy="414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thiệp</a:t>
            </a:r>
            <a:r>
              <a:rPr lang="en-US" sz="2000" dirty="0"/>
              <a:t> </a:t>
            </a:r>
            <a:r>
              <a:rPr lang="en-US" sz="2000" dirty="0" err="1"/>
              <a:t>chúc</a:t>
            </a:r>
            <a:r>
              <a:rPr lang="en-US" sz="2000" dirty="0"/>
              <a:t> </a:t>
            </a:r>
            <a:r>
              <a:rPr lang="en-US" sz="2000" dirty="0" err="1"/>
              <a:t>mừng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23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99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13226" cy="15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entagon 2"/>
          <p:cNvSpPr/>
          <p:nvPr/>
        </p:nvSpPr>
        <p:spPr>
          <a:xfrm>
            <a:off x="2835668" y="184935"/>
            <a:ext cx="3277456" cy="78083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sản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phẩm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chủ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</a:t>
            </a:r>
            <a:r>
              <a:rPr lang="en-US" sz="2000" dirty="0">
                <a:solidFill>
                  <a:srgbClr val="002060"/>
                </a:solidFill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</a:rPr>
              <a:t>Sống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xanh</a:t>
            </a:r>
            <a:r>
              <a:rPr lang="en-US" sz="2000" dirty="0">
                <a:solidFill>
                  <a:srgbClr val="002060"/>
                </a:solidFill>
              </a:rPr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7" y="965771"/>
            <a:ext cx="3409237" cy="3348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72" y="1397285"/>
            <a:ext cx="3889503" cy="272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691829" y="4314617"/>
            <a:ext cx="368842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túi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99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13226" cy="15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entagon 2"/>
          <p:cNvSpPr/>
          <p:nvPr/>
        </p:nvSpPr>
        <p:spPr>
          <a:xfrm>
            <a:off x="2835668" y="184935"/>
            <a:ext cx="3277456" cy="78083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sản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phẩm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chủ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</a:t>
            </a:r>
            <a:r>
              <a:rPr lang="en-US" sz="2000" dirty="0">
                <a:solidFill>
                  <a:srgbClr val="002060"/>
                </a:solidFill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</a:rPr>
              <a:t>Sống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xanh</a:t>
            </a:r>
            <a:r>
              <a:rPr lang="en-US" sz="20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1829" y="4161113"/>
            <a:ext cx="368842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tái</a:t>
            </a:r>
            <a:r>
              <a:rPr lang="en-US" sz="2000" dirty="0"/>
              <a:t> </a:t>
            </a:r>
            <a:r>
              <a:rPr lang="en-US" sz="2000" dirty="0" err="1"/>
              <a:t>chế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9713"/>
          <a:stretch/>
        </p:blipFill>
        <p:spPr>
          <a:xfrm>
            <a:off x="898338" y="1413335"/>
            <a:ext cx="3346946" cy="265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41" y="1413335"/>
            <a:ext cx="3981236" cy="26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278</Words>
  <Application>Microsoft Office PowerPoint</Application>
  <PresentationFormat>On-screen Show (16:9)</PresentationFormat>
  <Paragraphs>41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Handlee</vt:lpstr>
      <vt:lpstr>Anaheim</vt:lpstr>
      <vt:lpstr>Wingdings</vt:lpstr>
      <vt:lpstr>Arial</vt:lpstr>
      <vt:lpstr>Manrope</vt:lpstr>
      <vt:lpstr>Architects Daughter</vt:lpstr>
      <vt:lpstr>Pacifico</vt:lpstr>
      <vt:lpstr>Barlow</vt:lpstr>
      <vt:lpstr>Manrope ExtraLight</vt:lpstr>
      <vt:lpstr>Environment Watercolor Marketing Plan by Slidesgo</vt:lpstr>
      <vt:lpstr>BÀI 17: ÔN TẬP HỌC KÌ II  </vt:lpstr>
      <vt:lpstr>NỘI DUNG BÀI HỌC</vt:lpstr>
      <vt:lpstr>1. ÔN TẬP CÁC CHỦ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Watercolor Marketing Plan</dc:title>
  <dc:creator>User</dc:creator>
  <cp:lastModifiedBy>Admin</cp:lastModifiedBy>
  <cp:revision>15</cp:revision>
  <dcterms:modified xsi:type="dcterms:W3CDTF">2024-06-08T05:19:14Z</dcterms:modified>
</cp:coreProperties>
</file>