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6" r:id="rId1"/>
  </p:sldMasterIdLst>
  <p:notesMasterIdLst>
    <p:notesMasterId r:id="rId25"/>
  </p:notesMasterIdLst>
  <p:sldIdLst>
    <p:sldId id="274" r:id="rId2"/>
    <p:sldId id="278" r:id="rId3"/>
    <p:sldId id="265" r:id="rId4"/>
    <p:sldId id="275" r:id="rId5"/>
    <p:sldId id="280" r:id="rId6"/>
    <p:sldId id="258" r:id="rId7"/>
    <p:sldId id="267" r:id="rId8"/>
    <p:sldId id="268" r:id="rId9"/>
    <p:sldId id="269" r:id="rId10"/>
    <p:sldId id="271" r:id="rId11"/>
    <p:sldId id="282" r:id="rId12"/>
    <p:sldId id="259" r:id="rId13"/>
    <p:sldId id="284" r:id="rId14"/>
    <p:sldId id="286" r:id="rId15"/>
    <p:sldId id="270" r:id="rId16"/>
    <p:sldId id="266" r:id="rId17"/>
    <p:sldId id="411" r:id="rId18"/>
    <p:sldId id="273" r:id="rId19"/>
    <p:sldId id="272" r:id="rId20"/>
    <p:sldId id="262" r:id="rId21"/>
    <p:sldId id="263" r:id="rId22"/>
    <p:sldId id="264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7D70-02A7-4484-8FF6-2527E23CBFA1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6905B-F48E-4927-992F-039F1B7A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1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6E128-7848-41C8-9D17-DA3B35E505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8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7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14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97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9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7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4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C6BB-94B4-4057-A3BC-13D6F990109B}" type="datetimeFigureOut">
              <a:rPr lang="en-US" noProof="0" smtClean="0"/>
              <a:t>6/9/2024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F2DD-221D-4991-BA23-B2C16AFFF246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969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7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2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4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2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4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7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4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fif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fif"/><Relationship Id="rId4" Type="http://schemas.openxmlformats.org/officeDocument/2006/relationships/image" Target="../media/image45.jf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f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oon 4"/>
          <p:cNvSpPr/>
          <p:nvPr/>
        </p:nvSpPr>
        <p:spPr>
          <a:xfrm rot="19900559">
            <a:off x="4960956" y="2355056"/>
            <a:ext cx="1282362" cy="1942592"/>
          </a:xfrm>
          <a:prstGeom prst="mo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/>
          <p:cNvSpPr/>
          <p:nvPr/>
        </p:nvSpPr>
        <p:spPr>
          <a:xfrm>
            <a:off x="7551335" y="4845576"/>
            <a:ext cx="1591056" cy="1591564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376129" y="1624584"/>
            <a:ext cx="1746504" cy="1618488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483009" y="4562856"/>
            <a:ext cx="1837605" cy="148158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2708993" y="2837687"/>
            <a:ext cx="1344168" cy="1371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528728" y="2123849"/>
            <a:ext cx="1543239" cy="131312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ghtning Bolt 13"/>
          <p:cNvSpPr/>
          <p:nvPr/>
        </p:nvSpPr>
        <p:spPr>
          <a:xfrm rot="19856547">
            <a:off x="4465388" y="5057784"/>
            <a:ext cx="1553084" cy="170078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545055" y="4806932"/>
            <a:ext cx="1837605" cy="148158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567663" y="1905637"/>
            <a:ext cx="1746504" cy="1618488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725321" y="3184271"/>
            <a:ext cx="1344168" cy="1371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/>
        </p:nvSpPr>
        <p:spPr>
          <a:xfrm rot="19900559">
            <a:off x="4944627" y="2902810"/>
            <a:ext cx="1282362" cy="1942592"/>
          </a:xfrm>
          <a:prstGeom prst="mo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ghtning Bolt 19"/>
          <p:cNvSpPr/>
          <p:nvPr/>
        </p:nvSpPr>
        <p:spPr>
          <a:xfrm rot="19856547">
            <a:off x="4481716" y="5404368"/>
            <a:ext cx="1553084" cy="170078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545056" y="5080127"/>
            <a:ext cx="1837605" cy="148158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7567663" y="5230368"/>
            <a:ext cx="1475753" cy="144985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unched Tape 22"/>
          <p:cNvSpPr/>
          <p:nvPr/>
        </p:nvSpPr>
        <p:spPr>
          <a:xfrm>
            <a:off x="3089964" y="95213"/>
            <a:ext cx="5256899" cy="1712788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b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Cloud 25"/>
          <p:cNvSpPr/>
          <p:nvPr/>
        </p:nvSpPr>
        <p:spPr>
          <a:xfrm>
            <a:off x="681128" y="2276249"/>
            <a:ext cx="1543239" cy="131312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7" y="164592"/>
            <a:ext cx="915314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7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CA6946-5439-4BB3-97C8-ED6EA7670B0D}"/>
              </a:ext>
            </a:extLst>
          </p:cNvPr>
          <p:cNvSpPr/>
          <p:nvPr/>
        </p:nvSpPr>
        <p:spPr>
          <a:xfrm>
            <a:off x="466344" y="2385610"/>
            <a:ext cx="11183112" cy="4143205"/>
          </a:xfrm>
          <a:prstGeom prst="rect">
            <a:avLst/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51C91-A305-4BBA-9AB5-6D7A8F10B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31" y="208784"/>
            <a:ext cx="8596668" cy="13208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</a:t>
            </a:r>
            <a:r>
              <a:rPr lang="vi-VN" sz="5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AA5DEF-D4B8-4F22-B3D1-CDD7FBD9C79D}"/>
              </a:ext>
            </a:extLst>
          </p:cNvPr>
          <p:cNvSpPr/>
          <p:nvPr/>
        </p:nvSpPr>
        <p:spPr>
          <a:xfrm>
            <a:off x="732331" y="3535900"/>
            <a:ext cx="3236365" cy="809091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17" tIns="82117" rIns="82117" bIns="8211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600" kern="1200" dirty="0" err="1"/>
              <a:t>Bước</a:t>
            </a:r>
            <a:r>
              <a:rPr lang="en-US" sz="4600" kern="1200" dirty="0"/>
              <a:t> 1</a:t>
            </a:r>
            <a:endParaRPr lang="vi-VN" sz="4600" kern="12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7B485A6-BDAC-4C0F-90AF-E0C1FE4081A3}"/>
              </a:ext>
            </a:extLst>
          </p:cNvPr>
          <p:cNvSpPr/>
          <p:nvPr/>
        </p:nvSpPr>
        <p:spPr>
          <a:xfrm rot="5400000">
            <a:off x="2279718" y="4415787"/>
            <a:ext cx="141590" cy="14159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4147E7-DBCD-4AB8-8C31-59A26180AD33}"/>
              </a:ext>
            </a:extLst>
          </p:cNvPr>
          <p:cNvSpPr/>
          <p:nvPr/>
        </p:nvSpPr>
        <p:spPr>
          <a:xfrm>
            <a:off x="732331" y="4628173"/>
            <a:ext cx="3236365" cy="809091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257" tIns="59257" rIns="59257" bIns="592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Chọn</a:t>
            </a:r>
            <a:r>
              <a:rPr lang="en-US" sz="2400" kern="1200" dirty="0"/>
              <a:t> </a:t>
            </a:r>
            <a:r>
              <a:rPr lang="en-US" sz="2400" kern="1200" dirty="0" err="1"/>
              <a:t>bạn</a:t>
            </a:r>
            <a:r>
              <a:rPr lang="en-US" sz="2400" kern="1200" dirty="0"/>
              <a:t> </a:t>
            </a:r>
            <a:r>
              <a:rPr lang="en-US" sz="2400" kern="1200" dirty="0" err="1"/>
              <a:t>để</a:t>
            </a:r>
            <a:r>
              <a:rPr lang="en-US" sz="2400" kern="1200" dirty="0"/>
              <a:t> </a:t>
            </a:r>
            <a:r>
              <a:rPr lang="en-US" sz="2400" kern="1200" dirty="0" err="1"/>
              <a:t>làm</a:t>
            </a:r>
            <a:r>
              <a:rPr lang="en-US" sz="2400" kern="1200" dirty="0"/>
              <a:t> </a:t>
            </a:r>
            <a:r>
              <a:rPr lang="en-US" sz="2400" kern="1200" dirty="0" err="1"/>
              <a:t>mẫu</a:t>
            </a:r>
            <a:r>
              <a:rPr lang="en-US" sz="2400" kern="1200" dirty="0"/>
              <a:t> </a:t>
            </a:r>
            <a:r>
              <a:rPr lang="en-US" sz="2400" kern="1200" dirty="0" err="1"/>
              <a:t>vẽ</a:t>
            </a:r>
            <a:r>
              <a:rPr lang="en-US" sz="2400" kern="1200" dirty="0"/>
              <a:t> </a:t>
            </a:r>
            <a:r>
              <a:rPr lang="en-US" sz="2400" kern="1200" dirty="0" err="1"/>
              <a:t>chân</a:t>
            </a:r>
            <a:r>
              <a:rPr lang="en-US" sz="2400" kern="1200" dirty="0"/>
              <a:t> dung</a:t>
            </a:r>
            <a:endParaRPr lang="vi-VN" sz="24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FDF66-CBAD-4F0B-BA14-C0B7922842ED}"/>
              </a:ext>
            </a:extLst>
          </p:cNvPr>
          <p:cNvSpPr/>
          <p:nvPr/>
        </p:nvSpPr>
        <p:spPr>
          <a:xfrm>
            <a:off x="4421788" y="3535900"/>
            <a:ext cx="3236365" cy="809091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625160"/>
              <a:satOff val="24410"/>
              <a:lumOff val="-10881"/>
              <a:alphaOff val="0"/>
            </a:schemeClr>
          </a:fillRef>
          <a:effectRef idx="0">
            <a:schemeClr val="accent2">
              <a:hueOff val="1625160"/>
              <a:satOff val="24410"/>
              <a:lumOff val="-108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17" tIns="82117" rIns="82117" bIns="8211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600" kern="1200" dirty="0" err="1"/>
              <a:t>Bước</a:t>
            </a:r>
            <a:r>
              <a:rPr lang="en-US" sz="4600" kern="1200" dirty="0"/>
              <a:t> 2</a:t>
            </a:r>
            <a:endParaRPr lang="vi-VN" sz="4600" kern="12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FDC92E0-F9FE-46BA-B90B-E58C9F79E4C0}"/>
              </a:ext>
            </a:extLst>
          </p:cNvPr>
          <p:cNvSpPr/>
          <p:nvPr/>
        </p:nvSpPr>
        <p:spPr>
          <a:xfrm rot="5400000">
            <a:off x="5969175" y="4415787"/>
            <a:ext cx="141590" cy="14159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625160"/>
              <a:satOff val="24410"/>
              <a:lumOff val="-10881"/>
              <a:alphaOff val="0"/>
            </a:schemeClr>
          </a:fillRef>
          <a:effectRef idx="0">
            <a:schemeClr val="accent2">
              <a:hueOff val="1625160"/>
              <a:satOff val="24410"/>
              <a:lumOff val="-10881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58752E0-9690-4186-99EB-52BF7C5DB0E4}"/>
              </a:ext>
            </a:extLst>
          </p:cNvPr>
          <p:cNvSpPr/>
          <p:nvPr/>
        </p:nvSpPr>
        <p:spPr>
          <a:xfrm>
            <a:off x="4421788" y="4486583"/>
            <a:ext cx="3236365" cy="1154364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1743168"/>
              <a:satOff val="10946"/>
              <a:lumOff val="-931"/>
              <a:alphaOff val="0"/>
            </a:schemeClr>
          </a:lnRef>
          <a:fillRef idx="1">
            <a:schemeClr val="accent2">
              <a:tint val="40000"/>
              <a:alpha val="90000"/>
              <a:hueOff val="1743168"/>
              <a:satOff val="10946"/>
              <a:lumOff val="-931"/>
              <a:alphaOff val="0"/>
            </a:schemeClr>
          </a:fillRef>
          <a:effectRef idx="0">
            <a:schemeClr val="accent2">
              <a:tint val="40000"/>
              <a:alpha val="90000"/>
              <a:hueOff val="1743168"/>
              <a:satOff val="10946"/>
              <a:lumOff val="-93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257" tIns="59257" rIns="59257" bIns="592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Chọn</a:t>
            </a:r>
            <a:r>
              <a:rPr lang="en-US" sz="2400" kern="1200" dirty="0"/>
              <a:t> </a:t>
            </a:r>
            <a:r>
              <a:rPr lang="en-US" sz="2400" kern="1200" dirty="0" err="1"/>
              <a:t>đặc</a:t>
            </a:r>
            <a:r>
              <a:rPr lang="en-US" sz="2400" kern="1200" dirty="0"/>
              <a:t> </a:t>
            </a:r>
            <a:r>
              <a:rPr lang="en-US" sz="2400" kern="1200" dirty="0" err="1"/>
              <a:t>điểm</a:t>
            </a:r>
            <a:r>
              <a:rPr lang="en-US" sz="2400" kern="1200" dirty="0"/>
              <a:t> </a:t>
            </a:r>
            <a:r>
              <a:rPr lang="en-US" sz="2400" kern="1200" dirty="0" err="1"/>
              <a:t>điển</a:t>
            </a:r>
            <a:r>
              <a:rPr lang="en-US" sz="2400" kern="1200" dirty="0"/>
              <a:t> </a:t>
            </a:r>
            <a:r>
              <a:rPr lang="en-US" sz="2400" kern="1200" dirty="0" err="1"/>
              <a:t>hình</a:t>
            </a:r>
            <a:r>
              <a:rPr lang="en-US" sz="2400" kern="1200" dirty="0"/>
              <a:t> </a:t>
            </a:r>
            <a:r>
              <a:rPr lang="en-US" sz="2400" kern="1200" dirty="0" err="1"/>
              <a:t>của</a:t>
            </a:r>
            <a:r>
              <a:rPr lang="en-US" sz="2400" kern="1200" dirty="0"/>
              <a:t> </a:t>
            </a:r>
            <a:r>
              <a:rPr lang="en-US" sz="2400" kern="1200" dirty="0" err="1"/>
              <a:t>bạn</a:t>
            </a:r>
            <a:r>
              <a:rPr lang="en-US" sz="2400" kern="1200" dirty="0"/>
              <a:t> </a:t>
            </a:r>
            <a:r>
              <a:rPr lang="en-US" sz="2400" kern="1200" dirty="0" err="1"/>
              <a:t>để</a:t>
            </a:r>
            <a:r>
              <a:rPr lang="en-US" sz="2400" kern="1200" dirty="0"/>
              <a:t> </a:t>
            </a:r>
            <a:r>
              <a:rPr lang="en-US" sz="2400" kern="1200" dirty="0" err="1"/>
              <a:t>thể</a:t>
            </a:r>
            <a:r>
              <a:rPr lang="en-US" sz="2400" kern="1200" dirty="0"/>
              <a:t> </a:t>
            </a:r>
            <a:r>
              <a:rPr lang="en-US" sz="2400" kern="1200" dirty="0" err="1"/>
              <a:t>hiện</a:t>
            </a:r>
            <a:endParaRPr lang="vi-VN" sz="24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0080ED1-1135-4E05-A145-63DD4031F583}"/>
              </a:ext>
            </a:extLst>
          </p:cNvPr>
          <p:cNvSpPr/>
          <p:nvPr/>
        </p:nvSpPr>
        <p:spPr>
          <a:xfrm>
            <a:off x="8111244" y="3535900"/>
            <a:ext cx="3236365" cy="809091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250320"/>
              <a:satOff val="48821"/>
              <a:lumOff val="-21763"/>
              <a:alphaOff val="0"/>
            </a:schemeClr>
          </a:fillRef>
          <a:effectRef idx="0">
            <a:schemeClr val="accent2">
              <a:hueOff val="3250320"/>
              <a:satOff val="48821"/>
              <a:lumOff val="-217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17" tIns="82117" rIns="82117" bIns="8211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600" kern="1200" dirty="0" err="1"/>
              <a:t>Bước</a:t>
            </a:r>
            <a:r>
              <a:rPr lang="en-US" sz="4600" kern="1200" dirty="0"/>
              <a:t> 3</a:t>
            </a:r>
            <a:endParaRPr lang="vi-VN" sz="4600" kern="12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BC5345D-2385-4B08-9F9A-D077511A8890}"/>
              </a:ext>
            </a:extLst>
          </p:cNvPr>
          <p:cNvSpPr/>
          <p:nvPr/>
        </p:nvSpPr>
        <p:spPr>
          <a:xfrm rot="5400000">
            <a:off x="9658632" y="4415787"/>
            <a:ext cx="141590" cy="14159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250320"/>
              <a:satOff val="48821"/>
              <a:lumOff val="-21763"/>
              <a:alphaOff val="0"/>
            </a:schemeClr>
          </a:fillRef>
          <a:effectRef idx="0">
            <a:schemeClr val="accent2">
              <a:hueOff val="3250320"/>
              <a:satOff val="48821"/>
              <a:lumOff val="-2176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A047E0D-BD79-43FB-B55C-FCFA602F9C25}"/>
              </a:ext>
            </a:extLst>
          </p:cNvPr>
          <p:cNvSpPr/>
          <p:nvPr/>
        </p:nvSpPr>
        <p:spPr>
          <a:xfrm>
            <a:off x="8111244" y="4628173"/>
            <a:ext cx="3236365" cy="809091"/>
          </a:xfrm>
          <a:custGeom>
            <a:avLst/>
            <a:gdLst>
              <a:gd name="connsiteX0" fmla="*/ 0 w 3236365"/>
              <a:gd name="connsiteY0" fmla="*/ 80909 h 809091"/>
              <a:gd name="connsiteX1" fmla="*/ 80909 w 3236365"/>
              <a:gd name="connsiteY1" fmla="*/ 0 h 809091"/>
              <a:gd name="connsiteX2" fmla="*/ 3155456 w 3236365"/>
              <a:gd name="connsiteY2" fmla="*/ 0 h 809091"/>
              <a:gd name="connsiteX3" fmla="*/ 3236365 w 3236365"/>
              <a:gd name="connsiteY3" fmla="*/ 80909 h 809091"/>
              <a:gd name="connsiteX4" fmla="*/ 3236365 w 3236365"/>
              <a:gd name="connsiteY4" fmla="*/ 728182 h 809091"/>
              <a:gd name="connsiteX5" fmla="*/ 3155456 w 3236365"/>
              <a:gd name="connsiteY5" fmla="*/ 809091 h 809091"/>
              <a:gd name="connsiteX6" fmla="*/ 80909 w 3236365"/>
              <a:gd name="connsiteY6" fmla="*/ 809091 h 809091"/>
              <a:gd name="connsiteX7" fmla="*/ 0 w 3236365"/>
              <a:gd name="connsiteY7" fmla="*/ 728182 h 809091"/>
              <a:gd name="connsiteX8" fmla="*/ 0 w 3236365"/>
              <a:gd name="connsiteY8" fmla="*/ 80909 h 8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365" h="809091">
                <a:moveTo>
                  <a:pt x="0" y="80909"/>
                </a:moveTo>
                <a:cubicBezTo>
                  <a:pt x="0" y="36224"/>
                  <a:pt x="36224" y="0"/>
                  <a:pt x="80909" y="0"/>
                </a:cubicBezTo>
                <a:lnTo>
                  <a:pt x="3155456" y="0"/>
                </a:lnTo>
                <a:cubicBezTo>
                  <a:pt x="3200141" y="0"/>
                  <a:pt x="3236365" y="36224"/>
                  <a:pt x="3236365" y="80909"/>
                </a:cubicBezTo>
                <a:lnTo>
                  <a:pt x="3236365" y="728182"/>
                </a:lnTo>
                <a:cubicBezTo>
                  <a:pt x="3236365" y="772867"/>
                  <a:pt x="3200141" y="809091"/>
                  <a:pt x="3155456" y="809091"/>
                </a:cubicBezTo>
                <a:lnTo>
                  <a:pt x="80909" y="809091"/>
                </a:lnTo>
                <a:cubicBezTo>
                  <a:pt x="36224" y="809091"/>
                  <a:pt x="0" y="772867"/>
                  <a:pt x="0" y="728182"/>
                </a:cubicBezTo>
                <a:lnTo>
                  <a:pt x="0" y="80909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3486337"/>
              <a:satOff val="21891"/>
              <a:lumOff val="-1863"/>
              <a:alphaOff val="0"/>
            </a:schemeClr>
          </a:lnRef>
          <a:fillRef idx="1">
            <a:schemeClr val="accent2">
              <a:tint val="40000"/>
              <a:alpha val="90000"/>
              <a:hueOff val="3486337"/>
              <a:satOff val="21891"/>
              <a:lumOff val="-1863"/>
              <a:alphaOff val="0"/>
            </a:schemeClr>
          </a:fillRef>
          <a:effectRef idx="0">
            <a:schemeClr val="accent2">
              <a:tint val="40000"/>
              <a:alpha val="90000"/>
              <a:hueOff val="3486337"/>
              <a:satOff val="21891"/>
              <a:lumOff val="-186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257" tIns="59257" rIns="59257" bIns="592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Xác</a:t>
            </a:r>
            <a:r>
              <a:rPr lang="en-US" sz="2400" kern="1200" dirty="0"/>
              <a:t> </a:t>
            </a:r>
            <a:r>
              <a:rPr lang="en-US" sz="2400" kern="1200" dirty="0" err="1"/>
              <a:t>định</a:t>
            </a:r>
            <a:r>
              <a:rPr lang="en-US" sz="2400" kern="1200" dirty="0"/>
              <a:t> </a:t>
            </a:r>
            <a:r>
              <a:rPr lang="en-US" sz="2400" kern="1200" dirty="0" err="1"/>
              <a:t>phương</a:t>
            </a:r>
            <a:r>
              <a:rPr lang="en-US" sz="2400" kern="1200" dirty="0"/>
              <a:t> </a:t>
            </a:r>
            <a:r>
              <a:rPr lang="en-US" sz="2400" kern="1200" dirty="0" err="1"/>
              <a:t>pháp</a:t>
            </a:r>
            <a:r>
              <a:rPr lang="en-US" sz="2400" kern="1200" dirty="0"/>
              <a:t> </a:t>
            </a:r>
            <a:r>
              <a:rPr lang="en-US" sz="2400" kern="1200" dirty="0" err="1"/>
              <a:t>thực</a:t>
            </a:r>
            <a:r>
              <a:rPr lang="en-US" sz="2400" kern="1200" dirty="0"/>
              <a:t> </a:t>
            </a:r>
            <a:r>
              <a:rPr lang="en-US" sz="2400" kern="1200" dirty="0" err="1"/>
              <a:t>hành</a:t>
            </a:r>
            <a:endParaRPr lang="vi-VN" sz="24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E714A18-4C3E-4F3B-A5DF-A2E2F08D058F}"/>
              </a:ext>
            </a:extLst>
          </p:cNvPr>
          <p:cNvSpPr/>
          <p:nvPr/>
        </p:nvSpPr>
        <p:spPr>
          <a:xfrm>
            <a:off x="1031779" y="1966564"/>
            <a:ext cx="3501032" cy="838092"/>
          </a:xfrm>
          <a:custGeom>
            <a:avLst/>
            <a:gdLst>
              <a:gd name="connsiteX0" fmla="*/ 0 w 5689600"/>
              <a:gd name="connsiteY0" fmla="*/ 319806 h 1918800"/>
              <a:gd name="connsiteX1" fmla="*/ 319806 w 5689600"/>
              <a:gd name="connsiteY1" fmla="*/ 0 h 1918800"/>
              <a:gd name="connsiteX2" fmla="*/ 5369794 w 5689600"/>
              <a:gd name="connsiteY2" fmla="*/ 0 h 1918800"/>
              <a:gd name="connsiteX3" fmla="*/ 5689600 w 5689600"/>
              <a:gd name="connsiteY3" fmla="*/ 319806 h 1918800"/>
              <a:gd name="connsiteX4" fmla="*/ 5689600 w 5689600"/>
              <a:gd name="connsiteY4" fmla="*/ 1598994 h 1918800"/>
              <a:gd name="connsiteX5" fmla="*/ 5369794 w 5689600"/>
              <a:gd name="connsiteY5" fmla="*/ 1918800 h 1918800"/>
              <a:gd name="connsiteX6" fmla="*/ 319806 w 5689600"/>
              <a:gd name="connsiteY6" fmla="*/ 1918800 h 1918800"/>
              <a:gd name="connsiteX7" fmla="*/ 0 w 5689600"/>
              <a:gd name="connsiteY7" fmla="*/ 1598994 h 1918800"/>
              <a:gd name="connsiteX8" fmla="*/ 0 w 5689600"/>
              <a:gd name="connsiteY8" fmla="*/ 319806 h 191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1918800">
                <a:moveTo>
                  <a:pt x="0" y="319806"/>
                </a:moveTo>
                <a:cubicBezTo>
                  <a:pt x="0" y="143182"/>
                  <a:pt x="143182" y="0"/>
                  <a:pt x="319806" y="0"/>
                </a:cubicBezTo>
                <a:lnTo>
                  <a:pt x="5369794" y="0"/>
                </a:lnTo>
                <a:cubicBezTo>
                  <a:pt x="5546418" y="0"/>
                  <a:pt x="5689600" y="143182"/>
                  <a:pt x="5689600" y="319806"/>
                </a:cubicBezTo>
                <a:lnTo>
                  <a:pt x="5689600" y="1598994"/>
                </a:lnTo>
                <a:cubicBezTo>
                  <a:pt x="5689600" y="1775618"/>
                  <a:pt x="5546418" y="1918800"/>
                  <a:pt x="5369794" y="1918800"/>
                </a:cubicBezTo>
                <a:lnTo>
                  <a:pt x="319806" y="1918800"/>
                </a:lnTo>
                <a:cubicBezTo>
                  <a:pt x="143182" y="1918800"/>
                  <a:pt x="0" y="1775618"/>
                  <a:pt x="0" y="1598994"/>
                </a:cubicBezTo>
                <a:lnTo>
                  <a:pt x="0" y="31980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721" tIns="93668" rIns="308721" bIns="9366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a. </a:t>
            </a:r>
            <a:r>
              <a:rPr lang="en-US" sz="3200" b="1" dirty="0" err="1" smtClean="0">
                <a:solidFill>
                  <a:srgbClr val="0070C0"/>
                </a:solidFill>
              </a:rPr>
              <a:t>Tìm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ý </a:t>
            </a:r>
            <a:r>
              <a:rPr lang="en-US" sz="3200" b="1" dirty="0" err="1">
                <a:solidFill>
                  <a:srgbClr val="0070C0"/>
                </a:solidFill>
              </a:rPr>
              <a:t>tưởng</a:t>
            </a:r>
            <a:endParaRPr lang="vi-VN" sz="3200" b="1" kern="1200" dirty="0">
              <a:solidFill>
                <a:srgbClr val="0070C0"/>
              </a:solidFill>
            </a:endParaRPr>
          </a:p>
        </p:txBody>
      </p:sp>
      <p:sp>
        <p:nvSpPr>
          <p:cNvPr id="18" name="Oval 17" descr="Palette">
            <a:extLst>
              <a:ext uri="{FF2B5EF4-FFF2-40B4-BE49-F238E27FC236}">
                <a16:creationId xmlns:a16="http://schemas.microsoft.com/office/drawing/2014/main" id="{EACF3C24-17CD-4AB5-A929-78F0A9B16F76}"/>
              </a:ext>
            </a:extLst>
          </p:cNvPr>
          <p:cNvSpPr/>
          <p:nvPr/>
        </p:nvSpPr>
        <p:spPr>
          <a:xfrm>
            <a:off x="10830845" y="329184"/>
            <a:ext cx="1080000" cy="108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1156076"/>
              <a:satOff val="7441"/>
              <a:lumOff val="-8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340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8" y="3899197"/>
            <a:ext cx="39119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C:\Users\PC\Desktop\nnnnnnnnnnn.jf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10" y="266098"/>
            <a:ext cx="2253390" cy="3020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C:\Users\PC\Desktop\mmmmmmmmmm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2" y="3899198"/>
            <a:ext cx="34928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 descr="C:\Users\PC\Desktop\ddddddddd.jf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4" y="206178"/>
            <a:ext cx="2466782" cy="3140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35" y="3822534"/>
            <a:ext cx="3114430" cy="2471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227197"/>
            <a:ext cx="2318323" cy="3119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00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CA6946-5439-4BB3-97C8-ED6EA7670B0D}"/>
              </a:ext>
            </a:extLst>
          </p:cNvPr>
          <p:cNvSpPr/>
          <p:nvPr/>
        </p:nvSpPr>
        <p:spPr>
          <a:xfrm>
            <a:off x="466344" y="1619794"/>
            <a:ext cx="11183112" cy="4909021"/>
          </a:xfrm>
          <a:prstGeom prst="rect">
            <a:avLst/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E714A18-4C3E-4F3B-A5DF-A2E2F08D058F}"/>
              </a:ext>
            </a:extLst>
          </p:cNvPr>
          <p:cNvSpPr/>
          <p:nvPr/>
        </p:nvSpPr>
        <p:spPr>
          <a:xfrm>
            <a:off x="683122" y="450138"/>
            <a:ext cx="3144028" cy="838092"/>
          </a:xfrm>
          <a:custGeom>
            <a:avLst/>
            <a:gdLst>
              <a:gd name="connsiteX0" fmla="*/ 0 w 5689600"/>
              <a:gd name="connsiteY0" fmla="*/ 319806 h 1918800"/>
              <a:gd name="connsiteX1" fmla="*/ 319806 w 5689600"/>
              <a:gd name="connsiteY1" fmla="*/ 0 h 1918800"/>
              <a:gd name="connsiteX2" fmla="*/ 5369794 w 5689600"/>
              <a:gd name="connsiteY2" fmla="*/ 0 h 1918800"/>
              <a:gd name="connsiteX3" fmla="*/ 5689600 w 5689600"/>
              <a:gd name="connsiteY3" fmla="*/ 319806 h 1918800"/>
              <a:gd name="connsiteX4" fmla="*/ 5689600 w 5689600"/>
              <a:gd name="connsiteY4" fmla="*/ 1598994 h 1918800"/>
              <a:gd name="connsiteX5" fmla="*/ 5369794 w 5689600"/>
              <a:gd name="connsiteY5" fmla="*/ 1918800 h 1918800"/>
              <a:gd name="connsiteX6" fmla="*/ 319806 w 5689600"/>
              <a:gd name="connsiteY6" fmla="*/ 1918800 h 1918800"/>
              <a:gd name="connsiteX7" fmla="*/ 0 w 5689600"/>
              <a:gd name="connsiteY7" fmla="*/ 1598994 h 1918800"/>
              <a:gd name="connsiteX8" fmla="*/ 0 w 5689600"/>
              <a:gd name="connsiteY8" fmla="*/ 319806 h 191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1918800">
                <a:moveTo>
                  <a:pt x="0" y="319806"/>
                </a:moveTo>
                <a:cubicBezTo>
                  <a:pt x="0" y="143182"/>
                  <a:pt x="143182" y="0"/>
                  <a:pt x="319806" y="0"/>
                </a:cubicBezTo>
                <a:lnTo>
                  <a:pt x="5369794" y="0"/>
                </a:lnTo>
                <a:cubicBezTo>
                  <a:pt x="5546418" y="0"/>
                  <a:pt x="5689600" y="143182"/>
                  <a:pt x="5689600" y="319806"/>
                </a:cubicBezTo>
                <a:lnTo>
                  <a:pt x="5689600" y="1598994"/>
                </a:lnTo>
                <a:cubicBezTo>
                  <a:pt x="5689600" y="1775618"/>
                  <a:pt x="5546418" y="1918800"/>
                  <a:pt x="5369794" y="1918800"/>
                </a:cubicBezTo>
                <a:lnTo>
                  <a:pt x="319806" y="1918800"/>
                </a:lnTo>
                <a:cubicBezTo>
                  <a:pt x="143182" y="1918800"/>
                  <a:pt x="0" y="1775618"/>
                  <a:pt x="0" y="1598994"/>
                </a:cubicBezTo>
                <a:lnTo>
                  <a:pt x="0" y="31980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721" tIns="93668" rIns="308721" bIns="9366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b. </a:t>
            </a:r>
            <a:r>
              <a:rPr lang="en-US" sz="3200" b="1" dirty="0" err="1" smtClean="0">
                <a:solidFill>
                  <a:srgbClr val="0070C0"/>
                </a:solidFill>
              </a:rPr>
              <a:t>Thực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hành</a:t>
            </a:r>
            <a:endParaRPr lang="vi-VN" sz="3200" b="1" kern="1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6A86F-952F-4906-AF11-0B1EBD0BD241}"/>
              </a:ext>
            </a:extLst>
          </p:cNvPr>
          <p:cNvSpPr txBox="1"/>
          <p:nvPr/>
        </p:nvSpPr>
        <p:spPr>
          <a:xfrm>
            <a:off x="4104746" y="1353448"/>
            <a:ext cx="3998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Cách 1: Vẽ hình bằng nét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305041-6510-4FF6-A6D3-4DEA68F3F289}"/>
              </a:ext>
            </a:extLst>
          </p:cNvPr>
          <p:cNvSpPr/>
          <p:nvPr/>
        </p:nvSpPr>
        <p:spPr>
          <a:xfrm>
            <a:off x="683122" y="2231901"/>
            <a:ext cx="4166474" cy="330940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0242" r="20242"/>
            </a:stretch>
          </a:blip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A473408-F935-4369-9D94-B84D6C7A5BD1}"/>
              </a:ext>
            </a:extLst>
          </p:cNvPr>
          <p:cNvSpPr/>
          <p:nvPr/>
        </p:nvSpPr>
        <p:spPr>
          <a:xfrm>
            <a:off x="1427972" y="5346799"/>
            <a:ext cx="2676774" cy="842131"/>
          </a:xfrm>
          <a:custGeom>
            <a:avLst/>
            <a:gdLst>
              <a:gd name="connsiteX0" fmla="*/ 0 w 2676774"/>
              <a:gd name="connsiteY0" fmla="*/ 0 h 842131"/>
              <a:gd name="connsiteX1" fmla="*/ 1561452 w 2676774"/>
              <a:gd name="connsiteY1" fmla="*/ 0 h 842131"/>
              <a:gd name="connsiteX2" fmla="*/ 1880434 w 2676774"/>
              <a:gd name="connsiteY2" fmla="*/ -90108 h 842131"/>
              <a:gd name="connsiteX3" fmla="*/ 2230645 w 2676774"/>
              <a:gd name="connsiteY3" fmla="*/ 0 h 842131"/>
              <a:gd name="connsiteX4" fmla="*/ 2676774 w 2676774"/>
              <a:gd name="connsiteY4" fmla="*/ 0 h 842131"/>
              <a:gd name="connsiteX5" fmla="*/ 2676774 w 2676774"/>
              <a:gd name="connsiteY5" fmla="*/ 140355 h 842131"/>
              <a:gd name="connsiteX6" fmla="*/ 2676774 w 2676774"/>
              <a:gd name="connsiteY6" fmla="*/ 140355 h 842131"/>
              <a:gd name="connsiteX7" fmla="*/ 2676774 w 2676774"/>
              <a:gd name="connsiteY7" fmla="*/ 350888 h 842131"/>
              <a:gd name="connsiteX8" fmla="*/ 2676774 w 2676774"/>
              <a:gd name="connsiteY8" fmla="*/ 842131 h 842131"/>
              <a:gd name="connsiteX9" fmla="*/ 2230645 w 2676774"/>
              <a:gd name="connsiteY9" fmla="*/ 842131 h 842131"/>
              <a:gd name="connsiteX10" fmla="*/ 1561452 w 2676774"/>
              <a:gd name="connsiteY10" fmla="*/ 842131 h 842131"/>
              <a:gd name="connsiteX11" fmla="*/ 1561452 w 2676774"/>
              <a:gd name="connsiteY11" fmla="*/ 842131 h 842131"/>
              <a:gd name="connsiteX12" fmla="*/ 0 w 2676774"/>
              <a:gd name="connsiteY12" fmla="*/ 842131 h 842131"/>
              <a:gd name="connsiteX13" fmla="*/ 0 w 2676774"/>
              <a:gd name="connsiteY13" fmla="*/ 350888 h 842131"/>
              <a:gd name="connsiteX14" fmla="*/ 0 w 2676774"/>
              <a:gd name="connsiteY14" fmla="*/ 140355 h 842131"/>
              <a:gd name="connsiteX15" fmla="*/ 0 w 2676774"/>
              <a:gd name="connsiteY15" fmla="*/ 140355 h 842131"/>
              <a:gd name="connsiteX16" fmla="*/ 0 w 2676774"/>
              <a:gd name="connsiteY16" fmla="*/ 0 h 84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6774" h="842131">
                <a:moveTo>
                  <a:pt x="0" y="0"/>
                </a:moveTo>
                <a:lnTo>
                  <a:pt x="1561452" y="0"/>
                </a:lnTo>
                <a:lnTo>
                  <a:pt x="1880434" y="-90108"/>
                </a:lnTo>
                <a:lnTo>
                  <a:pt x="2230645" y="0"/>
                </a:lnTo>
                <a:lnTo>
                  <a:pt x="2676774" y="0"/>
                </a:lnTo>
                <a:lnTo>
                  <a:pt x="2676774" y="140355"/>
                </a:lnTo>
                <a:lnTo>
                  <a:pt x="2676774" y="140355"/>
                </a:lnTo>
                <a:lnTo>
                  <a:pt x="2676774" y="350888"/>
                </a:lnTo>
                <a:lnTo>
                  <a:pt x="2676774" y="842131"/>
                </a:lnTo>
                <a:lnTo>
                  <a:pt x="2230645" y="842131"/>
                </a:lnTo>
                <a:lnTo>
                  <a:pt x="1561452" y="842131"/>
                </a:lnTo>
                <a:lnTo>
                  <a:pt x="1561452" y="842131"/>
                </a:lnTo>
                <a:lnTo>
                  <a:pt x="0" y="842131"/>
                </a:lnTo>
                <a:lnTo>
                  <a:pt x="0" y="350888"/>
                </a:lnTo>
                <a:lnTo>
                  <a:pt x="0" y="140355"/>
                </a:lnTo>
                <a:lnTo>
                  <a:pt x="0" y="140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/>
              <a:t>Tìm bố cục</a:t>
            </a:r>
            <a:br>
              <a:rPr lang="vi-VN" sz="2400" kern="1200"/>
            </a:br>
            <a:r>
              <a:rPr lang="vi-VN" sz="2400" kern="1200"/>
              <a:t>và vẽ phác hình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0F8B82-DF67-4392-86AC-F01C3D4A4138}"/>
              </a:ext>
            </a:extLst>
          </p:cNvPr>
          <p:cNvSpPr/>
          <p:nvPr/>
        </p:nvSpPr>
        <p:spPr>
          <a:xfrm>
            <a:off x="4153573" y="2188062"/>
            <a:ext cx="3842317" cy="33555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0163" r="2016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CFD6918-77A6-4FDE-9A3B-91E841661760}"/>
              </a:ext>
            </a:extLst>
          </p:cNvPr>
          <p:cNvSpPr/>
          <p:nvPr/>
        </p:nvSpPr>
        <p:spPr>
          <a:xfrm>
            <a:off x="4736345" y="5346799"/>
            <a:ext cx="2676774" cy="842131"/>
          </a:xfrm>
          <a:custGeom>
            <a:avLst/>
            <a:gdLst>
              <a:gd name="connsiteX0" fmla="*/ 0 w 2676774"/>
              <a:gd name="connsiteY0" fmla="*/ 0 h 842131"/>
              <a:gd name="connsiteX1" fmla="*/ 1561452 w 2676774"/>
              <a:gd name="connsiteY1" fmla="*/ 0 h 842131"/>
              <a:gd name="connsiteX2" fmla="*/ 1880434 w 2676774"/>
              <a:gd name="connsiteY2" fmla="*/ -90108 h 842131"/>
              <a:gd name="connsiteX3" fmla="*/ 2230645 w 2676774"/>
              <a:gd name="connsiteY3" fmla="*/ 0 h 842131"/>
              <a:gd name="connsiteX4" fmla="*/ 2676774 w 2676774"/>
              <a:gd name="connsiteY4" fmla="*/ 0 h 842131"/>
              <a:gd name="connsiteX5" fmla="*/ 2676774 w 2676774"/>
              <a:gd name="connsiteY5" fmla="*/ 140355 h 842131"/>
              <a:gd name="connsiteX6" fmla="*/ 2676774 w 2676774"/>
              <a:gd name="connsiteY6" fmla="*/ 140355 h 842131"/>
              <a:gd name="connsiteX7" fmla="*/ 2676774 w 2676774"/>
              <a:gd name="connsiteY7" fmla="*/ 350888 h 842131"/>
              <a:gd name="connsiteX8" fmla="*/ 2676774 w 2676774"/>
              <a:gd name="connsiteY8" fmla="*/ 842131 h 842131"/>
              <a:gd name="connsiteX9" fmla="*/ 2230645 w 2676774"/>
              <a:gd name="connsiteY9" fmla="*/ 842131 h 842131"/>
              <a:gd name="connsiteX10" fmla="*/ 1561452 w 2676774"/>
              <a:gd name="connsiteY10" fmla="*/ 842131 h 842131"/>
              <a:gd name="connsiteX11" fmla="*/ 1561452 w 2676774"/>
              <a:gd name="connsiteY11" fmla="*/ 842131 h 842131"/>
              <a:gd name="connsiteX12" fmla="*/ 0 w 2676774"/>
              <a:gd name="connsiteY12" fmla="*/ 842131 h 842131"/>
              <a:gd name="connsiteX13" fmla="*/ 0 w 2676774"/>
              <a:gd name="connsiteY13" fmla="*/ 350888 h 842131"/>
              <a:gd name="connsiteX14" fmla="*/ 0 w 2676774"/>
              <a:gd name="connsiteY14" fmla="*/ 140355 h 842131"/>
              <a:gd name="connsiteX15" fmla="*/ 0 w 2676774"/>
              <a:gd name="connsiteY15" fmla="*/ 140355 h 842131"/>
              <a:gd name="connsiteX16" fmla="*/ 0 w 2676774"/>
              <a:gd name="connsiteY16" fmla="*/ 0 h 84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6774" h="842131">
                <a:moveTo>
                  <a:pt x="0" y="0"/>
                </a:moveTo>
                <a:lnTo>
                  <a:pt x="1561452" y="0"/>
                </a:lnTo>
                <a:lnTo>
                  <a:pt x="1880434" y="-90108"/>
                </a:lnTo>
                <a:lnTo>
                  <a:pt x="2230645" y="0"/>
                </a:lnTo>
                <a:lnTo>
                  <a:pt x="2676774" y="0"/>
                </a:lnTo>
                <a:lnTo>
                  <a:pt x="2676774" y="140355"/>
                </a:lnTo>
                <a:lnTo>
                  <a:pt x="2676774" y="140355"/>
                </a:lnTo>
                <a:lnTo>
                  <a:pt x="2676774" y="350888"/>
                </a:lnTo>
                <a:lnTo>
                  <a:pt x="2676774" y="842131"/>
                </a:lnTo>
                <a:lnTo>
                  <a:pt x="2230645" y="842131"/>
                </a:lnTo>
                <a:lnTo>
                  <a:pt x="1561452" y="842131"/>
                </a:lnTo>
                <a:lnTo>
                  <a:pt x="1561452" y="842131"/>
                </a:lnTo>
                <a:lnTo>
                  <a:pt x="0" y="842131"/>
                </a:lnTo>
                <a:lnTo>
                  <a:pt x="0" y="350888"/>
                </a:lnTo>
                <a:lnTo>
                  <a:pt x="0" y="140355"/>
                </a:lnTo>
                <a:lnTo>
                  <a:pt x="0" y="140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/>
              <a:t>Vẽ chi tiết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957494-3366-4954-9E99-DA3EE541BD5C}"/>
              </a:ext>
            </a:extLst>
          </p:cNvPr>
          <p:cNvSpPr/>
          <p:nvPr/>
        </p:nvSpPr>
        <p:spPr>
          <a:xfrm>
            <a:off x="7444748" y="2208580"/>
            <a:ext cx="3828498" cy="326221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428" r="1942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B43440-15FB-4C54-A716-DF35958462AC}"/>
              </a:ext>
            </a:extLst>
          </p:cNvPr>
          <p:cNvSpPr/>
          <p:nvPr/>
        </p:nvSpPr>
        <p:spPr>
          <a:xfrm>
            <a:off x="8044718" y="5346799"/>
            <a:ext cx="2676774" cy="842131"/>
          </a:xfrm>
          <a:custGeom>
            <a:avLst/>
            <a:gdLst>
              <a:gd name="connsiteX0" fmla="*/ 0 w 2676774"/>
              <a:gd name="connsiteY0" fmla="*/ 0 h 842131"/>
              <a:gd name="connsiteX1" fmla="*/ 1561452 w 2676774"/>
              <a:gd name="connsiteY1" fmla="*/ 0 h 842131"/>
              <a:gd name="connsiteX2" fmla="*/ 1880434 w 2676774"/>
              <a:gd name="connsiteY2" fmla="*/ -90108 h 842131"/>
              <a:gd name="connsiteX3" fmla="*/ 2230645 w 2676774"/>
              <a:gd name="connsiteY3" fmla="*/ 0 h 842131"/>
              <a:gd name="connsiteX4" fmla="*/ 2676774 w 2676774"/>
              <a:gd name="connsiteY4" fmla="*/ 0 h 842131"/>
              <a:gd name="connsiteX5" fmla="*/ 2676774 w 2676774"/>
              <a:gd name="connsiteY5" fmla="*/ 140355 h 842131"/>
              <a:gd name="connsiteX6" fmla="*/ 2676774 w 2676774"/>
              <a:gd name="connsiteY6" fmla="*/ 140355 h 842131"/>
              <a:gd name="connsiteX7" fmla="*/ 2676774 w 2676774"/>
              <a:gd name="connsiteY7" fmla="*/ 350888 h 842131"/>
              <a:gd name="connsiteX8" fmla="*/ 2676774 w 2676774"/>
              <a:gd name="connsiteY8" fmla="*/ 842131 h 842131"/>
              <a:gd name="connsiteX9" fmla="*/ 2230645 w 2676774"/>
              <a:gd name="connsiteY9" fmla="*/ 842131 h 842131"/>
              <a:gd name="connsiteX10" fmla="*/ 1561452 w 2676774"/>
              <a:gd name="connsiteY10" fmla="*/ 842131 h 842131"/>
              <a:gd name="connsiteX11" fmla="*/ 1561452 w 2676774"/>
              <a:gd name="connsiteY11" fmla="*/ 842131 h 842131"/>
              <a:gd name="connsiteX12" fmla="*/ 0 w 2676774"/>
              <a:gd name="connsiteY12" fmla="*/ 842131 h 842131"/>
              <a:gd name="connsiteX13" fmla="*/ 0 w 2676774"/>
              <a:gd name="connsiteY13" fmla="*/ 350888 h 842131"/>
              <a:gd name="connsiteX14" fmla="*/ 0 w 2676774"/>
              <a:gd name="connsiteY14" fmla="*/ 140355 h 842131"/>
              <a:gd name="connsiteX15" fmla="*/ 0 w 2676774"/>
              <a:gd name="connsiteY15" fmla="*/ 140355 h 842131"/>
              <a:gd name="connsiteX16" fmla="*/ 0 w 2676774"/>
              <a:gd name="connsiteY16" fmla="*/ 0 h 84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6774" h="842131">
                <a:moveTo>
                  <a:pt x="0" y="0"/>
                </a:moveTo>
                <a:lnTo>
                  <a:pt x="1561452" y="0"/>
                </a:lnTo>
                <a:lnTo>
                  <a:pt x="1880434" y="-90108"/>
                </a:lnTo>
                <a:lnTo>
                  <a:pt x="2230645" y="0"/>
                </a:lnTo>
                <a:lnTo>
                  <a:pt x="2676774" y="0"/>
                </a:lnTo>
                <a:lnTo>
                  <a:pt x="2676774" y="140355"/>
                </a:lnTo>
                <a:lnTo>
                  <a:pt x="2676774" y="140355"/>
                </a:lnTo>
                <a:lnTo>
                  <a:pt x="2676774" y="350888"/>
                </a:lnTo>
                <a:lnTo>
                  <a:pt x="2676774" y="842131"/>
                </a:lnTo>
                <a:lnTo>
                  <a:pt x="2230645" y="842131"/>
                </a:lnTo>
                <a:lnTo>
                  <a:pt x="1561452" y="842131"/>
                </a:lnTo>
                <a:lnTo>
                  <a:pt x="1561452" y="842131"/>
                </a:lnTo>
                <a:lnTo>
                  <a:pt x="0" y="842131"/>
                </a:lnTo>
                <a:lnTo>
                  <a:pt x="0" y="350888"/>
                </a:lnTo>
                <a:lnTo>
                  <a:pt x="0" y="140355"/>
                </a:lnTo>
                <a:lnTo>
                  <a:pt x="0" y="140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/>
              <a:t>Vẽ màu</a:t>
            </a:r>
            <a:br>
              <a:rPr lang="vi-VN" sz="2400" kern="1200"/>
            </a:br>
            <a:r>
              <a:rPr lang="vi-VN" sz="2400" kern="1200"/>
              <a:t>và hoàn thiện</a:t>
            </a:r>
          </a:p>
        </p:txBody>
      </p:sp>
      <p:sp>
        <p:nvSpPr>
          <p:cNvPr id="12" name="Oval 11" descr="Palette">
            <a:extLst>
              <a:ext uri="{FF2B5EF4-FFF2-40B4-BE49-F238E27FC236}">
                <a16:creationId xmlns:a16="http://schemas.microsoft.com/office/drawing/2014/main" id="{43A0FC39-33D7-4350-8A59-0BEDE94FC2AE}"/>
              </a:ext>
            </a:extLst>
          </p:cNvPr>
          <p:cNvSpPr/>
          <p:nvPr/>
        </p:nvSpPr>
        <p:spPr>
          <a:xfrm>
            <a:off x="10830845" y="329184"/>
            <a:ext cx="1080000" cy="108000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1156076"/>
              <a:satOff val="7441"/>
              <a:lumOff val="-8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095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8" grpId="0" animBg="1"/>
      <p:bldP spid="40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CA6946-5439-4BB3-97C8-ED6EA7670B0D}"/>
              </a:ext>
            </a:extLst>
          </p:cNvPr>
          <p:cNvSpPr/>
          <p:nvPr/>
        </p:nvSpPr>
        <p:spPr>
          <a:xfrm>
            <a:off x="466344" y="1097281"/>
            <a:ext cx="11183112" cy="4843706"/>
          </a:xfrm>
          <a:prstGeom prst="rect">
            <a:avLst/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6A86F-952F-4906-AF11-0B1EBD0BD241}"/>
              </a:ext>
            </a:extLst>
          </p:cNvPr>
          <p:cNvSpPr txBox="1"/>
          <p:nvPr/>
        </p:nvSpPr>
        <p:spPr>
          <a:xfrm>
            <a:off x="3718003" y="866448"/>
            <a:ext cx="41736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Cách 2: Vẽ bằng mảng màu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8697D-6D43-4E8E-A108-3B69A0013D9E}"/>
              </a:ext>
            </a:extLst>
          </p:cNvPr>
          <p:cNvSpPr/>
          <p:nvPr/>
        </p:nvSpPr>
        <p:spPr>
          <a:xfrm>
            <a:off x="1030860" y="1744573"/>
            <a:ext cx="2952209" cy="38559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2422C5-0149-44EA-87BD-8F814514B220}"/>
              </a:ext>
            </a:extLst>
          </p:cNvPr>
          <p:cNvSpPr/>
          <p:nvPr/>
        </p:nvSpPr>
        <p:spPr>
          <a:xfrm>
            <a:off x="849068" y="1871656"/>
            <a:ext cx="3372393" cy="27847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6543" r="1654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B0350-F1AB-4D0E-AFC3-83BC367B1671}"/>
              </a:ext>
            </a:extLst>
          </p:cNvPr>
          <p:cNvSpPr/>
          <p:nvPr/>
        </p:nvSpPr>
        <p:spPr>
          <a:xfrm>
            <a:off x="1332408" y="4656367"/>
            <a:ext cx="2385595" cy="841975"/>
          </a:xfrm>
          <a:custGeom>
            <a:avLst/>
            <a:gdLst>
              <a:gd name="connsiteX0" fmla="*/ 0 w 2385595"/>
              <a:gd name="connsiteY0" fmla="*/ 0 h 841975"/>
              <a:gd name="connsiteX1" fmla="*/ 2385595 w 2385595"/>
              <a:gd name="connsiteY1" fmla="*/ 0 h 841975"/>
              <a:gd name="connsiteX2" fmla="*/ 2385595 w 2385595"/>
              <a:gd name="connsiteY2" fmla="*/ 841975 h 841975"/>
              <a:gd name="connsiteX3" fmla="*/ 0 w 2385595"/>
              <a:gd name="connsiteY3" fmla="*/ 841975 h 841975"/>
              <a:gd name="connsiteX4" fmla="*/ 0 w 2385595"/>
              <a:gd name="connsiteY4" fmla="*/ 0 h 84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595" h="841975">
                <a:moveTo>
                  <a:pt x="0" y="0"/>
                </a:moveTo>
                <a:lnTo>
                  <a:pt x="2385595" y="0"/>
                </a:lnTo>
                <a:lnTo>
                  <a:pt x="2385595" y="841975"/>
                </a:lnTo>
                <a:lnTo>
                  <a:pt x="0" y="84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 dirty="0"/>
              <a:t>Vẽ mảng </a:t>
            </a:r>
            <a:br>
              <a:rPr lang="vi-VN" sz="2400" kern="1200" dirty="0"/>
            </a:br>
            <a:r>
              <a:rPr lang="vi-VN" sz="2400" kern="1200" dirty="0"/>
              <a:t>màu lớn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4C1AA5-B949-4F88-A9CD-4C5DCF36860B}"/>
              </a:ext>
            </a:extLst>
          </p:cNvPr>
          <p:cNvSpPr/>
          <p:nvPr/>
        </p:nvSpPr>
        <p:spPr>
          <a:xfrm>
            <a:off x="4284616" y="1763678"/>
            <a:ext cx="3122023" cy="3836882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350394-B665-45D7-A433-6B1ABD4DEA3D}"/>
              </a:ext>
            </a:extLst>
          </p:cNvPr>
          <p:cNvSpPr/>
          <p:nvPr/>
        </p:nvSpPr>
        <p:spPr>
          <a:xfrm>
            <a:off x="4118754" y="1871656"/>
            <a:ext cx="3550582" cy="29485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6367" r="1636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36B804C-E297-43E5-BEAC-0732DFD75C0F}"/>
              </a:ext>
            </a:extLst>
          </p:cNvPr>
          <p:cNvSpPr/>
          <p:nvPr/>
        </p:nvSpPr>
        <p:spPr>
          <a:xfrm>
            <a:off x="4706162" y="4656367"/>
            <a:ext cx="2385595" cy="841975"/>
          </a:xfrm>
          <a:custGeom>
            <a:avLst/>
            <a:gdLst>
              <a:gd name="connsiteX0" fmla="*/ 0 w 2385595"/>
              <a:gd name="connsiteY0" fmla="*/ 0 h 841975"/>
              <a:gd name="connsiteX1" fmla="*/ 2385595 w 2385595"/>
              <a:gd name="connsiteY1" fmla="*/ 0 h 841975"/>
              <a:gd name="connsiteX2" fmla="*/ 2385595 w 2385595"/>
              <a:gd name="connsiteY2" fmla="*/ 841975 h 841975"/>
              <a:gd name="connsiteX3" fmla="*/ 0 w 2385595"/>
              <a:gd name="connsiteY3" fmla="*/ 841975 h 841975"/>
              <a:gd name="connsiteX4" fmla="*/ 0 w 2385595"/>
              <a:gd name="connsiteY4" fmla="*/ 0 h 84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595" h="841975">
                <a:moveTo>
                  <a:pt x="0" y="0"/>
                </a:moveTo>
                <a:lnTo>
                  <a:pt x="2385595" y="0"/>
                </a:lnTo>
                <a:lnTo>
                  <a:pt x="2385595" y="841975"/>
                </a:lnTo>
                <a:lnTo>
                  <a:pt x="0" y="84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 dirty="0"/>
              <a:t>Vẽ các hình mảng tạo hình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5EF40A-DC30-4C81-B6DA-707E7CC09025}"/>
              </a:ext>
            </a:extLst>
          </p:cNvPr>
          <p:cNvSpPr/>
          <p:nvPr/>
        </p:nvSpPr>
        <p:spPr>
          <a:xfrm>
            <a:off x="7679164" y="1744573"/>
            <a:ext cx="3045441" cy="38559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6C10D-C3DA-4AFE-BECB-EC107776D784}"/>
              </a:ext>
            </a:extLst>
          </p:cNvPr>
          <p:cNvSpPr/>
          <p:nvPr/>
        </p:nvSpPr>
        <p:spPr>
          <a:xfrm>
            <a:off x="7338089" y="1897782"/>
            <a:ext cx="3621648" cy="292241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6306" r="1630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79184A4-2877-4958-B84C-341A87527B53}"/>
              </a:ext>
            </a:extLst>
          </p:cNvPr>
          <p:cNvSpPr/>
          <p:nvPr/>
        </p:nvSpPr>
        <p:spPr>
          <a:xfrm>
            <a:off x="7960445" y="4656367"/>
            <a:ext cx="2385595" cy="841975"/>
          </a:xfrm>
          <a:custGeom>
            <a:avLst/>
            <a:gdLst>
              <a:gd name="connsiteX0" fmla="*/ 0 w 2385595"/>
              <a:gd name="connsiteY0" fmla="*/ 0 h 841975"/>
              <a:gd name="connsiteX1" fmla="*/ 2385595 w 2385595"/>
              <a:gd name="connsiteY1" fmla="*/ 0 h 841975"/>
              <a:gd name="connsiteX2" fmla="*/ 2385595 w 2385595"/>
              <a:gd name="connsiteY2" fmla="*/ 841975 h 841975"/>
              <a:gd name="connsiteX3" fmla="*/ 0 w 2385595"/>
              <a:gd name="connsiteY3" fmla="*/ 841975 h 841975"/>
              <a:gd name="connsiteX4" fmla="*/ 0 w 2385595"/>
              <a:gd name="connsiteY4" fmla="*/ 0 h 84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595" h="841975">
                <a:moveTo>
                  <a:pt x="0" y="0"/>
                </a:moveTo>
                <a:lnTo>
                  <a:pt x="2385595" y="0"/>
                </a:lnTo>
                <a:lnTo>
                  <a:pt x="2385595" y="841975"/>
                </a:lnTo>
                <a:lnTo>
                  <a:pt x="0" y="84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BD0D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kern="1200" dirty="0"/>
              <a:t>Vẽ thêm </a:t>
            </a:r>
            <a:br>
              <a:rPr lang="vi-VN" sz="2400" kern="1200" dirty="0"/>
            </a:br>
            <a:r>
              <a:rPr lang="vi-VN" sz="2400" kern="1200" dirty="0"/>
              <a:t>các chi tiết</a:t>
            </a:r>
          </a:p>
        </p:txBody>
      </p:sp>
    </p:spTree>
    <p:extLst>
      <p:ext uri="{BB962C8B-B14F-4D97-AF65-F5344CB8AC3E}">
        <p14:creationId xmlns:p14="http://schemas.microsoft.com/office/powerpoint/2010/main" val="28397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75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uild="p" animBg="1"/>
      <p:bldP spid="16" grpId="0" build="p" animBg="1"/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PC\Desktop\99999999999999.jf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80" y="192020"/>
            <a:ext cx="2766589" cy="30872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C:\Users\PC\Desktop\e bé.jf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37" y="539786"/>
            <a:ext cx="3233695" cy="26418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Bộ tranh vẽ các cầu thủ đội tuyển U23 Việt Nam bằng bút chì gây sốt - Tin  t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31" y="3566909"/>
            <a:ext cx="2357885" cy="314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18" y="278176"/>
            <a:ext cx="4869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OP 11 những họa sĩ nổi tiếng và có sức ảnh hưởng nhất Việt Nam | Mỹ Thuật  Bụ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 bwMode="auto">
          <a:xfrm>
            <a:off x="892825" y="1249788"/>
            <a:ext cx="3458313" cy="46342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ạt tranh sơn dầu hút hồn của họa sĩ vẽ chân dung HLV Park Hang-seo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97" y="3618272"/>
            <a:ext cx="3096535" cy="3096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ranh vẽ chân dung của học sinh » Tài liệu miễn phí cho Giáo viên, học s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3" y="1580437"/>
            <a:ext cx="2612959" cy="3553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Vẽ chân dung biểu cả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1369"/>
          <a:stretch/>
        </p:blipFill>
        <p:spPr bwMode="auto">
          <a:xfrm>
            <a:off x="460375" y="1580437"/>
            <a:ext cx="2716406" cy="3553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155575" y="345058"/>
            <a:ext cx="598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750" y="1580437"/>
            <a:ext cx="2638859" cy="3553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167" y="1580437"/>
            <a:ext cx="2295563" cy="35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chân dung bạn em -Vẽ Tranh Chân Dung - Những người bạn - Portrait painting - KC art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3852" y="856300"/>
            <a:ext cx="9496697" cy="5341481"/>
          </a:xfrm>
        </p:spPr>
      </p:pic>
      <p:sp>
        <p:nvSpPr>
          <p:cNvPr id="5" name="TextBox 4"/>
          <p:cNvSpPr txBox="1"/>
          <p:nvPr/>
        </p:nvSpPr>
        <p:spPr>
          <a:xfrm>
            <a:off x="1423852" y="6334780"/>
            <a:ext cx="964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https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://www.youtube.com/watch?v=1sevgvPCPj8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178929" y="121463"/>
            <a:ext cx="598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248" y="2815135"/>
            <a:ext cx="93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Curved Up Ribbon 4"/>
          <p:cNvSpPr/>
          <p:nvPr/>
        </p:nvSpPr>
        <p:spPr>
          <a:xfrm>
            <a:off x="1304683" y="868680"/>
            <a:ext cx="7969945" cy="1344168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LUYỆN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946" y="2514600"/>
            <a:ext cx="1034007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Ý HỌC SINH GIỚI THIỆU SẢN PHẨM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Chia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193506" y="274320"/>
            <a:ext cx="9171432" cy="1938528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GIỚI THIỆU SẢN PHẨM – VẬN DỤNG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051" y="1765173"/>
            <a:ext cx="9718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Curved Down Ribbon 1"/>
          <p:cNvSpPr/>
          <p:nvPr/>
        </p:nvSpPr>
        <p:spPr>
          <a:xfrm>
            <a:off x="3224893" y="166334"/>
            <a:ext cx="4739664" cy="1289304"/>
          </a:xfrm>
          <a:prstGeom prst="ellipseRibb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910" y="1287780"/>
            <a:ext cx="10618079" cy="1320800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C\Desktop\cccccccccccc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056" r="8240" b="8397"/>
          <a:stretch>
            <a:fillRect/>
          </a:stretch>
        </p:blipFill>
        <p:spPr bwMode="auto">
          <a:xfrm>
            <a:off x="439077" y="2029968"/>
            <a:ext cx="11228668" cy="457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uble Wave 6"/>
          <p:cNvSpPr/>
          <p:nvPr/>
        </p:nvSpPr>
        <p:spPr>
          <a:xfrm>
            <a:off x="589407" y="164436"/>
            <a:ext cx="4398264" cy="91440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25403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84" y="412623"/>
            <a:ext cx="10705041" cy="1320800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" y="1379537"/>
            <a:ext cx="3067233" cy="39702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82" y="1379537"/>
            <a:ext cx="378344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3989"/>
          <a:stretch/>
        </p:blipFill>
        <p:spPr>
          <a:xfrm>
            <a:off x="3620740" y="1401825"/>
            <a:ext cx="4132609" cy="32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99" y="2969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56" y="816568"/>
            <a:ext cx="3810794" cy="27675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739469"/>
            <a:ext cx="4189395" cy="3030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09" y="816568"/>
            <a:ext cx="1935163" cy="2674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" y="787409"/>
            <a:ext cx="3625931" cy="2681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0" y="3739469"/>
            <a:ext cx="4599543" cy="29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905934" y="54864"/>
            <a:ext cx="7972890" cy="1536192"/>
          </a:xfrm>
          <a:prstGeom prst="ellipseRibbon2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 HƯỚNG DẪN VỀ NHÀ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545336"/>
            <a:ext cx="10122408" cy="31638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4088" y="4892040"/>
            <a:ext cx="10808208" cy="17556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5992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 descr="C:\Users\PC\Desktop\h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4"/>
          <a:stretch>
            <a:fillRect/>
          </a:stretch>
        </p:blipFill>
        <p:spPr bwMode="auto">
          <a:xfrm>
            <a:off x="5105523" y="3637096"/>
            <a:ext cx="3050219" cy="277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 descr="C:\Users\PC\Desktop\nn.jf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9007"/>
          <a:stretch/>
        </p:blipFill>
        <p:spPr bwMode="auto">
          <a:xfrm>
            <a:off x="8507786" y="3637096"/>
            <a:ext cx="3293207" cy="27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C:\Users\PC\Desktop\bb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14" y="120759"/>
            <a:ext cx="2787448" cy="28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PC\Desktop\download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/>
          <a:stretch>
            <a:fillRect/>
          </a:stretch>
        </p:blipFill>
        <p:spPr bwMode="auto">
          <a:xfrm>
            <a:off x="8983429" y="75941"/>
            <a:ext cx="2301839" cy="29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/>
        </p:blipFill>
        <p:spPr>
          <a:xfrm>
            <a:off x="1105318" y="3691500"/>
            <a:ext cx="3585757" cy="2663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9" y="120759"/>
            <a:ext cx="3900968" cy="285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4981" y="6336552"/>
            <a:ext cx="190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1686" y="299077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0314" y="635484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1686" y="6365078"/>
            <a:ext cx="173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1948" y="291884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35192" y="2979484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75" y="5953001"/>
            <a:ext cx="1571522" cy="8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460" y="1549196"/>
            <a:ext cx="9265095" cy="13208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CHÂN DUNG BẠN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0">
            <a:extLst>
              <a:ext uri="{FF2B5EF4-FFF2-40B4-BE49-F238E27FC236}">
                <a16:creationId xmlns:a16="http://schemas.microsoft.com/office/drawing/2014/main" id="{D4374B7E-EEDF-4C84-BE7C-BB50183825A0}"/>
              </a:ext>
            </a:extLst>
          </p:cNvPr>
          <p:cNvSpPr txBox="1">
            <a:spLocks/>
          </p:cNvSpPr>
          <p:nvPr/>
        </p:nvSpPr>
        <p:spPr>
          <a:xfrm>
            <a:off x="1755951" y="642086"/>
            <a:ext cx="8292111" cy="1399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3C69A3-B4E8-43B9-A9B3-962E6443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99667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Nội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dung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học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FCFD038-25BB-4F48-8C7D-4F74FD2B2A78}"/>
              </a:ext>
            </a:extLst>
          </p:cNvPr>
          <p:cNvSpPr/>
          <p:nvPr/>
        </p:nvSpPr>
        <p:spPr>
          <a:xfrm>
            <a:off x="1002708" y="3657600"/>
            <a:ext cx="4702176" cy="838092"/>
          </a:xfrm>
          <a:custGeom>
            <a:avLst/>
            <a:gdLst>
              <a:gd name="connsiteX0" fmla="*/ 0 w 5049944"/>
              <a:gd name="connsiteY0" fmla="*/ 0 h 991248"/>
              <a:gd name="connsiteX1" fmla="*/ 4554320 w 5049944"/>
              <a:gd name="connsiteY1" fmla="*/ 0 h 991248"/>
              <a:gd name="connsiteX2" fmla="*/ 5049944 w 5049944"/>
              <a:gd name="connsiteY2" fmla="*/ 495624 h 991248"/>
              <a:gd name="connsiteX3" fmla="*/ 4554320 w 5049944"/>
              <a:gd name="connsiteY3" fmla="*/ 991248 h 991248"/>
              <a:gd name="connsiteX4" fmla="*/ 0 w 5049944"/>
              <a:gd name="connsiteY4" fmla="*/ 991248 h 991248"/>
              <a:gd name="connsiteX5" fmla="*/ 0 w 5049944"/>
              <a:gd name="connsiteY5" fmla="*/ 0 h 99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9944" h="991248">
                <a:moveTo>
                  <a:pt x="5049944" y="991247"/>
                </a:moveTo>
                <a:lnTo>
                  <a:pt x="495624" y="991247"/>
                </a:lnTo>
                <a:lnTo>
                  <a:pt x="0" y="495624"/>
                </a:lnTo>
                <a:lnTo>
                  <a:pt x="495624" y="1"/>
                </a:lnTo>
                <a:lnTo>
                  <a:pt x="5049944" y="1"/>
                </a:lnTo>
                <a:lnTo>
                  <a:pt x="5049944" y="9912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925" tIns="171451" rIns="320040" bIns="171451" numCol="1" spcCol="1270" anchor="ctr" anchorCtr="0">
            <a:noAutofit/>
          </a:bodyPr>
          <a:lstStyle/>
          <a:p>
            <a:pPr marL="0" lvl="0" indent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500" kern="1200"/>
              <a:t>Khám phá</a:t>
            </a:r>
            <a:endParaRPr lang="vi-VN" sz="4500" kern="1200"/>
          </a:p>
        </p:txBody>
      </p:sp>
      <p:sp>
        <p:nvSpPr>
          <p:cNvPr id="9" name="Oval 8" descr="Compass">
            <a:extLst>
              <a:ext uri="{FF2B5EF4-FFF2-40B4-BE49-F238E27FC236}">
                <a16:creationId xmlns:a16="http://schemas.microsoft.com/office/drawing/2014/main" id="{DA0D839F-9AB0-4D7A-A289-B9103D795360}"/>
              </a:ext>
            </a:extLst>
          </p:cNvPr>
          <p:cNvSpPr/>
          <p:nvPr/>
        </p:nvSpPr>
        <p:spPr>
          <a:xfrm>
            <a:off x="606509" y="3572706"/>
            <a:ext cx="922985" cy="92298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5963E8-5442-40AC-BA2C-FC8389D024A2}"/>
              </a:ext>
            </a:extLst>
          </p:cNvPr>
          <p:cNvSpPr/>
          <p:nvPr/>
        </p:nvSpPr>
        <p:spPr>
          <a:xfrm>
            <a:off x="1002707" y="4926215"/>
            <a:ext cx="4702177" cy="838091"/>
          </a:xfrm>
          <a:custGeom>
            <a:avLst/>
            <a:gdLst>
              <a:gd name="connsiteX0" fmla="*/ 0 w 5049944"/>
              <a:gd name="connsiteY0" fmla="*/ 0 h 991248"/>
              <a:gd name="connsiteX1" fmla="*/ 4554320 w 5049944"/>
              <a:gd name="connsiteY1" fmla="*/ 0 h 991248"/>
              <a:gd name="connsiteX2" fmla="*/ 5049944 w 5049944"/>
              <a:gd name="connsiteY2" fmla="*/ 495624 h 991248"/>
              <a:gd name="connsiteX3" fmla="*/ 4554320 w 5049944"/>
              <a:gd name="connsiteY3" fmla="*/ 991248 h 991248"/>
              <a:gd name="connsiteX4" fmla="*/ 0 w 5049944"/>
              <a:gd name="connsiteY4" fmla="*/ 991248 h 991248"/>
              <a:gd name="connsiteX5" fmla="*/ 0 w 5049944"/>
              <a:gd name="connsiteY5" fmla="*/ 0 h 99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9944" h="991248">
                <a:moveTo>
                  <a:pt x="5049944" y="991247"/>
                </a:moveTo>
                <a:lnTo>
                  <a:pt x="495624" y="991247"/>
                </a:lnTo>
                <a:lnTo>
                  <a:pt x="0" y="495624"/>
                </a:lnTo>
                <a:lnTo>
                  <a:pt x="495624" y="1"/>
                </a:lnTo>
                <a:lnTo>
                  <a:pt x="5049944" y="1"/>
                </a:lnTo>
                <a:lnTo>
                  <a:pt x="5049944" y="9912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083440"/>
              <a:satOff val="16274"/>
              <a:lumOff val="-7254"/>
              <a:alphaOff val="0"/>
            </a:schemeClr>
          </a:fillRef>
          <a:effectRef idx="0">
            <a:schemeClr val="accent2">
              <a:hueOff val="1083440"/>
              <a:satOff val="16274"/>
              <a:lumOff val="-72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925" tIns="171451" rIns="320040" bIns="171450" numCol="1" spcCol="1270" anchor="ctr" anchorCtr="0">
            <a:noAutofit/>
          </a:bodyPr>
          <a:lstStyle/>
          <a:p>
            <a:pPr marL="0" lvl="0" indent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500" kern="1200"/>
              <a:t>Sáng tạo</a:t>
            </a:r>
            <a:endParaRPr lang="vi-VN" sz="4500" kern="1200"/>
          </a:p>
        </p:txBody>
      </p:sp>
      <p:sp>
        <p:nvSpPr>
          <p:cNvPr id="11" name="Oval 10" descr="Palette">
            <a:extLst>
              <a:ext uri="{FF2B5EF4-FFF2-40B4-BE49-F238E27FC236}">
                <a16:creationId xmlns:a16="http://schemas.microsoft.com/office/drawing/2014/main" id="{7A671F27-B625-4687-A9E7-BCD8B3459FCF}"/>
              </a:ext>
            </a:extLst>
          </p:cNvPr>
          <p:cNvSpPr/>
          <p:nvPr/>
        </p:nvSpPr>
        <p:spPr>
          <a:xfrm>
            <a:off x="606509" y="4841321"/>
            <a:ext cx="922985" cy="92298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1156076"/>
              <a:satOff val="7441"/>
              <a:lumOff val="-8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78F07E-1AD7-4DC3-B19A-62347319993F}"/>
              </a:ext>
            </a:extLst>
          </p:cNvPr>
          <p:cNvSpPr/>
          <p:nvPr/>
        </p:nvSpPr>
        <p:spPr>
          <a:xfrm>
            <a:off x="6771318" y="3657600"/>
            <a:ext cx="4702177" cy="838091"/>
          </a:xfrm>
          <a:custGeom>
            <a:avLst/>
            <a:gdLst>
              <a:gd name="connsiteX0" fmla="*/ 0 w 5049944"/>
              <a:gd name="connsiteY0" fmla="*/ 0 h 991248"/>
              <a:gd name="connsiteX1" fmla="*/ 4554320 w 5049944"/>
              <a:gd name="connsiteY1" fmla="*/ 0 h 991248"/>
              <a:gd name="connsiteX2" fmla="*/ 5049944 w 5049944"/>
              <a:gd name="connsiteY2" fmla="*/ 495624 h 991248"/>
              <a:gd name="connsiteX3" fmla="*/ 4554320 w 5049944"/>
              <a:gd name="connsiteY3" fmla="*/ 991248 h 991248"/>
              <a:gd name="connsiteX4" fmla="*/ 0 w 5049944"/>
              <a:gd name="connsiteY4" fmla="*/ 991248 h 991248"/>
              <a:gd name="connsiteX5" fmla="*/ 0 w 5049944"/>
              <a:gd name="connsiteY5" fmla="*/ 0 h 99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9944" h="991248">
                <a:moveTo>
                  <a:pt x="5049944" y="991247"/>
                </a:moveTo>
                <a:lnTo>
                  <a:pt x="495624" y="991247"/>
                </a:lnTo>
                <a:lnTo>
                  <a:pt x="0" y="495624"/>
                </a:lnTo>
                <a:lnTo>
                  <a:pt x="495624" y="1"/>
                </a:lnTo>
                <a:lnTo>
                  <a:pt x="5049944" y="1"/>
                </a:lnTo>
                <a:lnTo>
                  <a:pt x="5049944" y="9912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166880"/>
              <a:satOff val="32547"/>
              <a:lumOff val="-14509"/>
              <a:alphaOff val="0"/>
            </a:schemeClr>
          </a:fillRef>
          <a:effectRef idx="0">
            <a:schemeClr val="accent2">
              <a:hueOff val="2166880"/>
              <a:satOff val="32547"/>
              <a:lumOff val="-1450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925" tIns="171451" rIns="320040" bIns="171450" numCol="1" spcCol="1270" anchor="ctr" anchorCtr="0">
            <a:noAutofit/>
          </a:bodyPr>
          <a:lstStyle/>
          <a:p>
            <a:pPr marL="0" lvl="0" indent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500" kern="1200"/>
              <a:t>Thảo luận</a:t>
            </a:r>
            <a:endParaRPr lang="vi-VN" sz="4500" kern="1200"/>
          </a:p>
        </p:txBody>
      </p:sp>
      <p:sp>
        <p:nvSpPr>
          <p:cNvPr id="13" name="Oval 12" descr="Chat">
            <a:extLst>
              <a:ext uri="{FF2B5EF4-FFF2-40B4-BE49-F238E27FC236}">
                <a16:creationId xmlns:a16="http://schemas.microsoft.com/office/drawing/2014/main" id="{EB677A42-F8B6-4CAA-82E1-800E6DE621D0}"/>
              </a:ext>
            </a:extLst>
          </p:cNvPr>
          <p:cNvSpPr/>
          <p:nvPr/>
        </p:nvSpPr>
        <p:spPr>
          <a:xfrm>
            <a:off x="6375120" y="3572706"/>
            <a:ext cx="922985" cy="922985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312153"/>
              <a:satOff val="14883"/>
              <a:lumOff val="-173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E096A91-2C2D-4E50-89E4-659FEA83003F}"/>
              </a:ext>
            </a:extLst>
          </p:cNvPr>
          <p:cNvSpPr/>
          <p:nvPr/>
        </p:nvSpPr>
        <p:spPr>
          <a:xfrm>
            <a:off x="6853614" y="4926214"/>
            <a:ext cx="4606320" cy="838091"/>
          </a:xfrm>
          <a:custGeom>
            <a:avLst/>
            <a:gdLst>
              <a:gd name="connsiteX0" fmla="*/ 0 w 5049944"/>
              <a:gd name="connsiteY0" fmla="*/ 0 h 991248"/>
              <a:gd name="connsiteX1" fmla="*/ 4554320 w 5049944"/>
              <a:gd name="connsiteY1" fmla="*/ 0 h 991248"/>
              <a:gd name="connsiteX2" fmla="*/ 5049944 w 5049944"/>
              <a:gd name="connsiteY2" fmla="*/ 495624 h 991248"/>
              <a:gd name="connsiteX3" fmla="*/ 4554320 w 5049944"/>
              <a:gd name="connsiteY3" fmla="*/ 991248 h 991248"/>
              <a:gd name="connsiteX4" fmla="*/ 0 w 5049944"/>
              <a:gd name="connsiteY4" fmla="*/ 991248 h 991248"/>
              <a:gd name="connsiteX5" fmla="*/ 0 w 5049944"/>
              <a:gd name="connsiteY5" fmla="*/ 0 h 99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9944" h="991248">
                <a:moveTo>
                  <a:pt x="5049944" y="991247"/>
                </a:moveTo>
                <a:lnTo>
                  <a:pt x="495624" y="991247"/>
                </a:lnTo>
                <a:lnTo>
                  <a:pt x="0" y="495624"/>
                </a:lnTo>
                <a:lnTo>
                  <a:pt x="495624" y="1"/>
                </a:lnTo>
                <a:lnTo>
                  <a:pt x="5049944" y="1"/>
                </a:lnTo>
                <a:lnTo>
                  <a:pt x="5049944" y="9912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250320"/>
              <a:satOff val="48821"/>
              <a:lumOff val="-21763"/>
              <a:alphaOff val="0"/>
            </a:schemeClr>
          </a:fillRef>
          <a:effectRef idx="0">
            <a:schemeClr val="accent2">
              <a:hueOff val="3250320"/>
              <a:satOff val="48821"/>
              <a:lumOff val="-217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925" tIns="171451" rIns="320041" bIns="171450" numCol="1" spcCol="1270" anchor="ctr" anchorCtr="0">
            <a:noAutofit/>
          </a:bodyPr>
          <a:lstStyle/>
          <a:p>
            <a:pPr marL="0" lvl="0" indent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500" kern="1200"/>
              <a:t>Vận dụng</a:t>
            </a:r>
            <a:endParaRPr lang="vi-VN" sz="4500" kern="1200"/>
          </a:p>
        </p:txBody>
      </p:sp>
      <p:sp>
        <p:nvSpPr>
          <p:cNvPr id="15" name="Oval 14" descr="Splash">
            <a:extLst>
              <a:ext uri="{FF2B5EF4-FFF2-40B4-BE49-F238E27FC236}">
                <a16:creationId xmlns:a16="http://schemas.microsoft.com/office/drawing/2014/main" id="{40534E2B-D3EF-49FE-942C-BA1F0B82F1B7}"/>
              </a:ext>
            </a:extLst>
          </p:cNvPr>
          <p:cNvSpPr/>
          <p:nvPr/>
        </p:nvSpPr>
        <p:spPr>
          <a:xfrm>
            <a:off x="6457415" y="4841320"/>
            <a:ext cx="922985" cy="922985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3468229"/>
              <a:satOff val="22324"/>
              <a:lumOff val="-260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2ABC5B-9066-4FCE-A9AB-2C1B0BB6D7C5}"/>
              </a:ext>
            </a:extLst>
          </p:cNvPr>
          <p:cNvSpPr/>
          <p:nvPr/>
        </p:nvSpPr>
        <p:spPr>
          <a:xfrm>
            <a:off x="466344" y="2385610"/>
            <a:ext cx="11183112" cy="4143205"/>
          </a:xfrm>
          <a:prstGeom prst="rect">
            <a:avLst/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D75F673-F204-49BA-B989-E3BD076CC7D6}"/>
              </a:ext>
            </a:extLst>
          </p:cNvPr>
          <p:cNvSpPr/>
          <p:nvPr/>
        </p:nvSpPr>
        <p:spPr>
          <a:xfrm>
            <a:off x="1449790" y="1954020"/>
            <a:ext cx="3624234" cy="838092"/>
          </a:xfrm>
          <a:custGeom>
            <a:avLst/>
            <a:gdLst>
              <a:gd name="connsiteX0" fmla="*/ 0 w 5689600"/>
              <a:gd name="connsiteY0" fmla="*/ 319806 h 1918800"/>
              <a:gd name="connsiteX1" fmla="*/ 319806 w 5689600"/>
              <a:gd name="connsiteY1" fmla="*/ 0 h 1918800"/>
              <a:gd name="connsiteX2" fmla="*/ 5369794 w 5689600"/>
              <a:gd name="connsiteY2" fmla="*/ 0 h 1918800"/>
              <a:gd name="connsiteX3" fmla="*/ 5689600 w 5689600"/>
              <a:gd name="connsiteY3" fmla="*/ 319806 h 1918800"/>
              <a:gd name="connsiteX4" fmla="*/ 5689600 w 5689600"/>
              <a:gd name="connsiteY4" fmla="*/ 1598994 h 1918800"/>
              <a:gd name="connsiteX5" fmla="*/ 5369794 w 5689600"/>
              <a:gd name="connsiteY5" fmla="*/ 1918800 h 1918800"/>
              <a:gd name="connsiteX6" fmla="*/ 319806 w 5689600"/>
              <a:gd name="connsiteY6" fmla="*/ 1918800 h 1918800"/>
              <a:gd name="connsiteX7" fmla="*/ 0 w 5689600"/>
              <a:gd name="connsiteY7" fmla="*/ 1598994 h 1918800"/>
              <a:gd name="connsiteX8" fmla="*/ 0 w 5689600"/>
              <a:gd name="connsiteY8" fmla="*/ 319806 h 191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1918800">
                <a:moveTo>
                  <a:pt x="0" y="319806"/>
                </a:moveTo>
                <a:cubicBezTo>
                  <a:pt x="0" y="143182"/>
                  <a:pt x="143182" y="0"/>
                  <a:pt x="319806" y="0"/>
                </a:cubicBezTo>
                <a:lnTo>
                  <a:pt x="5369794" y="0"/>
                </a:lnTo>
                <a:cubicBezTo>
                  <a:pt x="5546418" y="0"/>
                  <a:pt x="5689600" y="143182"/>
                  <a:pt x="5689600" y="319806"/>
                </a:cubicBezTo>
                <a:lnTo>
                  <a:pt x="5689600" y="1598994"/>
                </a:lnTo>
                <a:cubicBezTo>
                  <a:pt x="5689600" y="1775618"/>
                  <a:pt x="5546418" y="1918800"/>
                  <a:pt x="5369794" y="1918800"/>
                </a:cubicBezTo>
                <a:lnTo>
                  <a:pt x="319806" y="1918800"/>
                </a:lnTo>
                <a:cubicBezTo>
                  <a:pt x="143182" y="1918800"/>
                  <a:pt x="0" y="1775618"/>
                  <a:pt x="0" y="1598994"/>
                </a:cubicBezTo>
                <a:lnTo>
                  <a:pt x="0" y="31980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721" tIns="93668" rIns="308721" bIns="9366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>
                <a:solidFill>
                  <a:srgbClr val="0070C0"/>
                </a:solidFill>
              </a:rPr>
              <a:t>Hoạt động</a:t>
            </a:r>
            <a:endParaRPr lang="vi-VN" sz="4000" b="1" kern="1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740" y="3915867"/>
            <a:ext cx="103111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(gam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0" y="632053"/>
            <a:ext cx="2690949" cy="3283813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KHÁM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83" y="129661"/>
            <a:ext cx="3335610" cy="3619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47" y="105029"/>
            <a:ext cx="5007653" cy="36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PC\Desktop\222222222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15050" r="11112" b="48712"/>
          <a:stretch/>
        </p:blipFill>
        <p:spPr bwMode="auto">
          <a:xfrm>
            <a:off x="7473584" y="453432"/>
            <a:ext cx="4462272" cy="5884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587" y="640939"/>
            <a:ext cx="68106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0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C\Desktop\222222222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48533" r="45726" b="4750"/>
          <a:stretch/>
        </p:blipFill>
        <p:spPr bwMode="auto">
          <a:xfrm>
            <a:off x="8630011" y="346531"/>
            <a:ext cx="3315972" cy="3961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63" y="346531"/>
            <a:ext cx="82856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Thebes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Amenhotep II (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1528-1400 TCN)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Meryt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554" y="4439959"/>
            <a:ext cx="11484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ished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22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PC\Desktop\222222222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5" t="50797" r="11824" b="3212"/>
          <a:stretch/>
        </p:blipFill>
        <p:spPr bwMode="auto">
          <a:xfrm>
            <a:off x="7696200" y="381000"/>
            <a:ext cx="4278249" cy="53138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03" y="694944"/>
            <a:ext cx="7296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1033</TotalTime>
  <Words>980</Words>
  <Application>Microsoft Office PowerPoint</Application>
  <PresentationFormat>Widescreen</PresentationFormat>
  <Paragraphs>84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 Bài 1: CHÂN DUNG BẠN EM  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Nghệ thuật vẽ chân dung ứng dụng vào cuộc sống</vt:lpstr>
      <vt:lpstr>Tranh chân dung ứng dụng vào biểu diễn sân khấu</vt:lpstr>
      <vt:lpstr>Tranh chân dung làm từ rau củ quả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THÀY CÔ GIÁO VÀ CÁC EM HỌC SINH ĐẾN VỚI BÀI HỌC NGÀY HÔM NAY</dc:title>
  <dc:creator>PC</dc:creator>
  <cp:lastModifiedBy>Admin</cp:lastModifiedBy>
  <cp:revision>98</cp:revision>
  <dcterms:created xsi:type="dcterms:W3CDTF">2021-08-31T13:21:42Z</dcterms:created>
  <dcterms:modified xsi:type="dcterms:W3CDTF">2024-06-09T06:34:08Z</dcterms:modified>
</cp:coreProperties>
</file>