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8" r:id="rId1"/>
  </p:sldMasterIdLst>
  <p:notesMasterIdLst>
    <p:notesMasterId r:id="rId35"/>
  </p:notesMasterIdLst>
  <p:sldIdLst>
    <p:sldId id="256" r:id="rId2"/>
    <p:sldId id="308" r:id="rId3"/>
    <p:sldId id="309" r:id="rId4"/>
    <p:sldId id="310" r:id="rId5"/>
    <p:sldId id="311" r:id="rId6"/>
    <p:sldId id="312" r:id="rId7"/>
    <p:sldId id="313" r:id="rId8"/>
    <p:sldId id="314" r:id="rId9"/>
    <p:sldId id="315" r:id="rId10"/>
    <p:sldId id="259" r:id="rId11"/>
    <p:sldId id="278" r:id="rId12"/>
    <p:sldId id="257" r:id="rId13"/>
    <p:sldId id="260" r:id="rId14"/>
    <p:sldId id="321" r:id="rId15"/>
    <p:sldId id="268" r:id="rId16"/>
    <p:sldId id="325" r:id="rId17"/>
    <p:sldId id="316" r:id="rId18"/>
    <p:sldId id="320" r:id="rId19"/>
    <p:sldId id="317" r:id="rId20"/>
    <p:sldId id="270" r:id="rId21"/>
    <p:sldId id="262" r:id="rId22"/>
    <p:sldId id="318" r:id="rId23"/>
    <p:sldId id="319" r:id="rId24"/>
    <p:sldId id="323" r:id="rId25"/>
    <p:sldId id="324" r:id="rId26"/>
    <p:sldId id="326" r:id="rId27"/>
    <p:sldId id="328" r:id="rId28"/>
    <p:sldId id="263" r:id="rId29"/>
    <p:sldId id="327" r:id="rId30"/>
    <p:sldId id="273" r:id="rId31"/>
    <p:sldId id="267" r:id="rId32"/>
    <p:sldId id="275" r:id="rId33"/>
    <p:sldId id="287" r:id="rId34"/>
  </p:sldIdLst>
  <p:sldSz cx="9144000" cy="5143500" type="screen16x9"/>
  <p:notesSz cx="6858000" cy="9144000"/>
  <p:embeddedFontLst>
    <p:embeddedFont>
      <p:font typeface="Quicksand" panose="020B0604020202020204" charset="0"/>
      <p:regular r:id="rId36"/>
      <p:bold r:id="rId37"/>
    </p:embeddedFont>
    <p:embeddedFont>
      <p:font typeface="Jua" panose="020B0604020202020204" charset="-127"/>
      <p:regular r:id="rId38"/>
    </p:embeddedFont>
    <p:embeddedFont>
      <p:font typeface="Quicksand Light" panose="020B0604020202020204" charset="0"/>
      <p:regular r:id="rId39"/>
      <p:bold r:id="rId4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B4AB5A40-048F-4E76-8F1A-9C842C039150}">
  <a:tblStyle styleId="{B4AB5A40-048F-4E76-8F1A-9C842C039150}"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294" autoAdjust="0"/>
    <p:restoredTop sz="94660"/>
  </p:normalViewPr>
  <p:slideViewPr>
    <p:cSldViewPr snapToGrid="0">
      <p:cViewPr varScale="1">
        <p:scale>
          <a:sx n="92" d="100"/>
          <a:sy n="92" d="100"/>
        </p:scale>
        <p:origin x="768" y="72"/>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4.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2.fntdata"/><Relationship Id="rId40" Type="http://schemas.openxmlformats.org/officeDocument/2006/relationships/font" Target="fonts/font5.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1.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3.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3304529821"/>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6"/>
        <p:cNvGrpSpPr/>
        <p:nvPr/>
      </p:nvGrpSpPr>
      <p:grpSpPr>
        <a:xfrm>
          <a:off x="0" y="0"/>
          <a:ext cx="0" cy="0"/>
          <a:chOff x="0" y="0"/>
          <a:chExt cx="0" cy="0"/>
        </a:xfrm>
      </p:grpSpPr>
      <p:sp>
        <p:nvSpPr>
          <p:cNvPr id="1727" name="Google Shape;1727;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28" name="Google Shape;1728;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973664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1"/>
        <p:cNvGrpSpPr/>
        <p:nvPr/>
      </p:nvGrpSpPr>
      <p:grpSpPr>
        <a:xfrm>
          <a:off x="0" y="0"/>
          <a:ext cx="0" cy="0"/>
          <a:chOff x="0" y="0"/>
          <a:chExt cx="0" cy="0"/>
        </a:xfrm>
      </p:grpSpPr>
      <p:sp>
        <p:nvSpPr>
          <p:cNvPr id="1762" name="Google Shape;1762;g898feb88a6_0_3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63" name="Google Shape;1763;g898feb88a6_0_3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887606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34"/>
        <p:cNvGrpSpPr/>
        <p:nvPr/>
      </p:nvGrpSpPr>
      <p:grpSpPr>
        <a:xfrm>
          <a:off x="0" y="0"/>
          <a:ext cx="0" cy="0"/>
          <a:chOff x="0" y="0"/>
          <a:chExt cx="0" cy="0"/>
        </a:xfrm>
      </p:grpSpPr>
      <p:sp>
        <p:nvSpPr>
          <p:cNvPr id="4235" name="Google Shape;4235;gb0babbdd12_1_14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36" name="Google Shape;4236;gb0babbdd12_1_14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197799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2"/>
        <p:cNvGrpSpPr/>
        <p:nvPr/>
      </p:nvGrpSpPr>
      <p:grpSpPr>
        <a:xfrm>
          <a:off x="0" y="0"/>
          <a:ext cx="0" cy="0"/>
          <a:chOff x="0" y="0"/>
          <a:chExt cx="0" cy="0"/>
        </a:xfrm>
      </p:grpSpPr>
      <p:sp>
        <p:nvSpPr>
          <p:cNvPr id="1733" name="Google Shape;1733;g898feb88a6_0_1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34" name="Google Shape;1734;g898feb88a6_0_1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583734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7"/>
        <p:cNvGrpSpPr/>
        <p:nvPr/>
      </p:nvGrpSpPr>
      <p:grpSpPr>
        <a:xfrm>
          <a:off x="0" y="0"/>
          <a:ext cx="0" cy="0"/>
          <a:chOff x="0" y="0"/>
          <a:chExt cx="0" cy="0"/>
        </a:xfrm>
      </p:grpSpPr>
      <p:sp>
        <p:nvSpPr>
          <p:cNvPr id="1788" name="Google Shape;1788;gaf72e47015_0_2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89" name="Google Shape;1789;gaf72e47015_0_2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129272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6"/>
        <p:cNvGrpSpPr/>
        <p:nvPr/>
      </p:nvGrpSpPr>
      <p:grpSpPr>
        <a:xfrm>
          <a:off x="0" y="0"/>
          <a:ext cx="0" cy="0"/>
          <a:chOff x="0" y="0"/>
          <a:chExt cx="0" cy="0"/>
        </a:xfrm>
      </p:grpSpPr>
      <p:sp>
        <p:nvSpPr>
          <p:cNvPr id="3187" name="Google Shape;3187;gb0ac4e247a_6_18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88" name="Google Shape;3188;gb0ac4e247a_6_18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343195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7"/>
        <p:cNvGrpSpPr/>
        <p:nvPr/>
      </p:nvGrpSpPr>
      <p:grpSpPr>
        <a:xfrm>
          <a:off x="0" y="0"/>
          <a:ext cx="0" cy="0"/>
          <a:chOff x="0" y="0"/>
          <a:chExt cx="0" cy="0"/>
        </a:xfrm>
      </p:grpSpPr>
      <p:sp>
        <p:nvSpPr>
          <p:cNvPr id="3478" name="Google Shape;3478;gb0ac4e247a_6_22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79" name="Google Shape;3479;gb0ac4e247a_6_22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487426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6"/>
        <p:cNvGrpSpPr/>
        <p:nvPr/>
      </p:nvGrpSpPr>
      <p:grpSpPr>
        <a:xfrm>
          <a:off x="0" y="0"/>
          <a:ext cx="0" cy="0"/>
          <a:chOff x="0" y="0"/>
          <a:chExt cx="0" cy="0"/>
        </a:xfrm>
      </p:grpSpPr>
      <p:sp>
        <p:nvSpPr>
          <p:cNvPr id="2327" name="Google Shape;2327;gb0ac4e247a_6_3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28" name="Google Shape;2328;gb0ac4e247a_6_3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7403884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33315210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23007807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2"/>
        <p:cNvGrpSpPr/>
        <p:nvPr/>
      </p:nvGrpSpPr>
      <p:grpSpPr>
        <a:xfrm>
          <a:off x="0" y="0"/>
          <a:ext cx="0" cy="0"/>
          <a:chOff x="0" y="0"/>
          <a:chExt cx="0" cy="0"/>
        </a:xfrm>
      </p:grpSpPr>
      <p:sp>
        <p:nvSpPr>
          <p:cNvPr id="2353" name="Google Shape;2353;gb1378da4db_0_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4" name="Google Shape;2354;gb1378da4db_0_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5526440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44"/>
        <p:cNvGrpSpPr/>
        <p:nvPr/>
      </p:nvGrpSpPr>
      <p:grpSpPr>
        <a:xfrm>
          <a:off x="0" y="0"/>
          <a:ext cx="0" cy="0"/>
          <a:chOff x="0" y="0"/>
          <a:chExt cx="0" cy="0"/>
        </a:xfrm>
      </p:grpSpPr>
      <p:sp>
        <p:nvSpPr>
          <p:cNvPr id="4645" name="Google Shape;4645;gb0babbdd12_1_20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46" name="Google Shape;4646;gb0babbdd12_1_20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200" b="1" i="0" dirty="0" err="1" smtClean="0"/>
              <a:t>Bấm</a:t>
            </a:r>
            <a:r>
              <a:rPr lang="en-US" sz="1200" b="1" i="0" baseline="0" dirty="0" smtClean="0"/>
              <a:t> </a:t>
            </a:r>
            <a:r>
              <a:rPr lang="en-US" sz="1200" b="1" i="0" baseline="0" dirty="0" err="1" smtClean="0"/>
              <a:t>vào</a:t>
            </a:r>
            <a:r>
              <a:rPr lang="en-US" sz="1200" b="1" i="0" baseline="0" dirty="0" smtClean="0"/>
              <a:t> </a:t>
            </a:r>
            <a:r>
              <a:rPr lang="en-US" sz="1200" b="1" i="0" baseline="0" dirty="0" err="1" smtClean="0"/>
              <a:t>các</a:t>
            </a:r>
            <a:r>
              <a:rPr lang="en-US" sz="1200" b="1" i="0" baseline="0" dirty="0" smtClean="0"/>
              <a:t> </a:t>
            </a:r>
            <a:r>
              <a:rPr lang="en-US" sz="1200" b="1" i="0" baseline="0" dirty="0" err="1" smtClean="0"/>
              <a:t>số</a:t>
            </a:r>
            <a:r>
              <a:rPr lang="en-US" sz="1200" b="1" i="0" baseline="0" dirty="0" smtClean="0"/>
              <a:t> </a:t>
            </a:r>
            <a:r>
              <a:rPr lang="en-US" sz="1200" b="1" i="0" baseline="0" dirty="0" err="1" smtClean="0"/>
              <a:t>để</a:t>
            </a:r>
            <a:r>
              <a:rPr lang="en-US" sz="1200" b="1" i="0" baseline="0" dirty="0" smtClean="0"/>
              <a:t> </a:t>
            </a:r>
            <a:r>
              <a:rPr lang="en-US" sz="1200" b="1" i="0" baseline="0" dirty="0" err="1" smtClean="0"/>
              <a:t>hiện</a:t>
            </a:r>
            <a:r>
              <a:rPr lang="en-US" sz="1200" b="1" i="0" baseline="0" dirty="0" smtClean="0"/>
              <a:t> </a:t>
            </a:r>
            <a:r>
              <a:rPr lang="en-US" sz="1200" b="1" i="0" baseline="0" dirty="0" err="1" smtClean="0"/>
              <a:t>câu</a:t>
            </a:r>
            <a:r>
              <a:rPr lang="en-US" sz="1200" b="1" i="0" baseline="0" dirty="0" smtClean="0"/>
              <a:t> </a:t>
            </a:r>
            <a:r>
              <a:rPr lang="en-US" sz="1200" b="1" i="0" baseline="0" dirty="0" err="1" smtClean="0"/>
              <a:t>hỏi</a:t>
            </a:r>
            <a:r>
              <a:rPr lang="en-US" sz="1200" b="1" i="0" baseline="0" dirty="0" smtClean="0"/>
              <a:t>. </a:t>
            </a:r>
            <a:r>
              <a:rPr lang="en-US" sz="1200" b="1" i="0" baseline="0" dirty="0" err="1" smtClean="0"/>
              <a:t>Bấm</a:t>
            </a:r>
            <a:r>
              <a:rPr lang="en-US" sz="1200" b="1" i="0" baseline="0" dirty="0" smtClean="0"/>
              <a:t> </a:t>
            </a:r>
            <a:r>
              <a:rPr lang="en-US" sz="1200" b="1" i="0" baseline="0" dirty="0" err="1" smtClean="0"/>
              <a:t>vào</a:t>
            </a:r>
            <a:r>
              <a:rPr lang="en-US" sz="1200" b="1" i="0" baseline="0" dirty="0" smtClean="0"/>
              <a:t> </a:t>
            </a:r>
            <a:r>
              <a:rPr lang="en-US" sz="1200" b="1" i="0" baseline="0" dirty="0" err="1" smtClean="0"/>
              <a:t>dãy</a:t>
            </a:r>
            <a:r>
              <a:rPr lang="en-US" sz="1200" b="1" i="0" baseline="0" dirty="0" smtClean="0"/>
              <a:t> </a:t>
            </a:r>
            <a:r>
              <a:rPr lang="en-US" sz="1200" b="1" i="0" baseline="0" dirty="0" err="1" smtClean="0"/>
              <a:t>hàng</a:t>
            </a:r>
            <a:r>
              <a:rPr lang="en-US" sz="1200" b="1" i="0" baseline="0" dirty="0" smtClean="0"/>
              <a:t> </a:t>
            </a:r>
            <a:r>
              <a:rPr lang="en-US" sz="1200" b="1" i="0" baseline="0" dirty="0" err="1" smtClean="0"/>
              <a:t>ngang</a:t>
            </a:r>
            <a:r>
              <a:rPr lang="en-US" sz="1200" b="1" i="0" baseline="0" dirty="0" smtClean="0"/>
              <a:t> </a:t>
            </a:r>
            <a:r>
              <a:rPr lang="en-US" sz="1200" b="1" i="0" baseline="0" dirty="0" err="1" smtClean="0"/>
              <a:t>để</a:t>
            </a:r>
            <a:r>
              <a:rPr lang="en-US" sz="1200" b="1" i="0" baseline="0" dirty="0" smtClean="0"/>
              <a:t> </a:t>
            </a:r>
            <a:r>
              <a:rPr lang="en-US" sz="1200" b="1" i="0" baseline="0" dirty="0" err="1" smtClean="0"/>
              <a:t>hiển</a:t>
            </a:r>
            <a:r>
              <a:rPr lang="en-US" sz="1200" b="1" i="0" baseline="0" dirty="0" smtClean="0"/>
              <a:t> </a:t>
            </a:r>
            <a:r>
              <a:rPr lang="en-US" sz="1200" b="1" i="0" baseline="0" dirty="0" err="1" smtClean="0"/>
              <a:t>thị</a:t>
            </a:r>
            <a:r>
              <a:rPr lang="en-US" sz="1200" b="1" i="0" baseline="0" dirty="0" smtClean="0"/>
              <a:t> </a:t>
            </a:r>
            <a:r>
              <a:rPr lang="en-US" sz="1200" b="1" i="0" baseline="0" dirty="0" err="1" smtClean="0"/>
              <a:t>kết</a:t>
            </a:r>
            <a:r>
              <a:rPr lang="en-US" sz="1200" b="1" i="0" baseline="0" dirty="0" smtClean="0"/>
              <a:t> </a:t>
            </a:r>
            <a:r>
              <a:rPr lang="en-US" sz="1200" b="1" i="0" baseline="0" dirty="0" err="1" smtClean="0"/>
              <a:t>quả</a:t>
            </a:r>
            <a:r>
              <a:rPr lang="en-US" sz="1200" b="1" i="0" baseline="0" dirty="0" smtClean="0"/>
              <a:t>. </a:t>
            </a:r>
            <a:r>
              <a:rPr lang="en-US" sz="1200" b="1" i="0" baseline="0" dirty="0" err="1" smtClean="0"/>
              <a:t>Sau</a:t>
            </a:r>
            <a:r>
              <a:rPr lang="en-US" sz="1200" b="1" i="0" baseline="0" dirty="0" smtClean="0"/>
              <a:t> </a:t>
            </a:r>
            <a:r>
              <a:rPr lang="en-US" sz="1200" b="1" i="0" baseline="0" dirty="0" err="1" smtClean="0"/>
              <a:t>khi</a:t>
            </a:r>
            <a:r>
              <a:rPr lang="en-US" sz="1200" b="1" i="0" baseline="0" dirty="0" smtClean="0"/>
              <a:t> </a:t>
            </a:r>
            <a:r>
              <a:rPr lang="en-US" sz="1200" b="1" i="0" baseline="0" dirty="0" err="1" smtClean="0"/>
              <a:t>hiển</a:t>
            </a:r>
            <a:r>
              <a:rPr lang="en-US" sz="1200" b="1" i="0" baseline="0" dirty="0" smtClean="0"/>
              <a:t> </a:t>
            </a:r>
            <a:r>
              <a:rPr lang="en-US" sz="1200" b="1" i="0" baseline="0" dirty="0" err="1" smtClean="0"/>
              <a:t>thị</a:t>
            </a:r>
            <a:r>
              <a:rPr lang="en-US" sz="1200" b="1" i="0" baseline="0" dirty="0" smtClean="0"/>
              <a:t> </a:t>
            </a:r>
            <a:r>
              <a:rPr lang="en-US" sz="1200" b="1" i="0" baseline="0" dirty="0" err="1" smtClean="0"/>
              <a:t>hết</a:t>
            </a:r>
            <a:r>
              <a:rPr lang="en-US" sz="1200" b="1" i="0" baseline="0" dirty="0" smtClean="0"/>
              <a:t> </a:t>
            </a:r>
            <a:r>
              <a:rPr lang="en-US" sz="1200" b="1" i="0" baseline="0" dirty="0" err="1" smtClean="0"/>
              <a:t>các</a:t>
            </a:r>
            <a:r>
              <a:rPr lang="en-US" sz="1200" b="1" i="0" baseline="0" dirty="0" smtClean="0"/>
              <a:t> ô </a:t>
            </a:r>
            <a:r>
              <a:rPr lang="en-US" sz="1200" b="1" i="0" baseline="0" dirty="0" err="1" smtClean="0"/>
              <a:t>chữ</a:t>
            </a:r>
            <a:r>
              <a:rPr lang="en-US" sz="1200" b="1" i="0" baseline="0" dirty="0" smtClean="0"/>
              <a:t>, </a:t>
            </a:r>
            <a:r>
              <a:rPr lang="en-US" sz="1200" b="1" i="0" baseline="0" dirty="0" err="1" smtClean="0"/>
              <a:t>bấm</a:t>
            </a:r>
            <a:r>
              <a:rPr lang="en-US" sz="1200" b="1" i="0" baseline="0" dirty="0" smtClean="0"/>
              <a:t> </a:t>
            </a:r>
            <a:r>
              <a:rPr lang="en-US" sz="1200" b="1" i="0" baseline="0" dirty="0" err="1" smtClean="0"/>
              <a:t>nút</a:t>
            </a:r>
            <a:r>
              <a:rPr lang="en-US" sz="1200" b="1" i="0" baseline="0" dirty="0" smtClean="0"/>
              <a:t> “Push” </a:t>
            </a:r>
            <a:r>
              <a:rPr lang="en-US" sz="1200" b="1" i="0" baseline="0" dirty="0" err="1" smtClean="0"/>
              <a:t>để</a:t>
            </a:r>
            <a:r>
              <a:rPr lang="en-US" sz="1200" b="1" i="0" baseline="0" dirty="0" smtClean="0"/>
              <a:t> </a:t>
            </a:r>
            <a:r>
              <a:rPr lang="en-US" sz="1200" b="1" i="0" baseline="0" dirty="0" err="1" smtClean="0"/>
              <a:t>hiện</a:t>
            </a:r>
            <a:r>
              <a:rPr lang="en-US" sz="1200" b="1" i="0" baseline="0" dirty="0" smtClean="0"/>
              <a:t> </a:t>
            </a:r>
            <a:r>
              <a:rPr lang="en-US" sz="1200" b="1" i="0" baseline="0" dirty="0" err="1" smtClean="0"/>
              <a:t>đáp</a:t>
            </a:r>
            <a:r>
              <a:rPr lang="en-US" sz="1200" b="1" i="0" baseline="0" dirty="0" smtClean="0"/>
              <a:t> </a:t>
            </a:r>
            <a:r>
              <a:rPr lang="en-US" sz="1200" b="1" i="0" baseline="0" dirty="0" err="1" smtClean="0"/>
              <a:t>án</a:t>
            </a:r>
            <a:r>
              <a:rPr lang="en-US" sz="1200" b="1" i="0" baseline="0" dirty="0" smtClean="0"/>
              <a:t> </a:t>
            </a:r>
            <a:r>
              <a:rPr lang="en-US" sz="1200" b="1" i="0" baseline="0" dirty="0" err="1" smtClean="0"/>
              <a:t>cuối</a:t>
            </a:r>
            <a:r>
              <a:rPr lang="en-US" sz="1200" b="1" i="0" baseline="0" dirty="0" smtClean="0"/>
              <a:t> </a:t>
            </a:r>
            <a:r>
              <a:rPr lang="en-US" sz="1200" b="1" i="0" baseline="0" dirty="0" err="1" smtClean="0"/>
              <a:t>cùng</a:t>
            </a:r>
            <a:r>
              <a:rPr lang="en-US" sz="1200" b="1" i="0" baseline="0" dirty="0" smtClean="0"/>
              <a:t>. </a:t>
            </a:r>
            <a:r>
              <a:rPr lang="en-US" sz="1200" b="1" i="0" baseline="0" dirty="0" err="1" smtClean="0"/>
              <a:t>Bấm</a:t>
            </a:r>
            <a:r>
              <a:rPr lang="en-US" sz="1200" b="1" i="0" baseline="0" dirty="0" smtClean="0"/>
              <a:t> </a:t>
            </a:r>
            <a:r>
              <a:rPr lang="en-US" sz="1200" b="1" i="0" baseline="0" dirty="0" err="1" smtClean="0"/>
              <a:t>nút</a:t>
            </a:r>
            <a:r>
              <a:rPr lang="en-US" sz="1200" b="1" i="0" baseline="0" dirty="0" smtClean="0"/>
              <a:t> </a:t>
            </a:r>
            <a:r>
              <a:rPr lang="en-US" sz="1200" b="1" i="0" baseline="0" dirty="0" err="1" smtClean="0"/>
              <a:t>góc</a:t>
            </a:r>
            <a:r>
              <a:rPr lang="en-US" sz="1200" b="1" i="0" baseline="0" dirty="0" smtClean="0"/>
              <a:t> </a:t>
            </a:r>
            <a:r>
              <a:rPr lang="en-US" sz="1200" b="1" i="0" baseline="0" dirty="0" err="1" smtClean="0"/>
              <a:t>trên</a:t>
            </a:r>
            <a:r>
              <a:rPr lang="en-US" sz="1200" b="1" i="0" baseline="0" dirty="0" smtClean="0"/>
              <a:t> </a:t>
            </a:r>
            <a:r>
              <a:rPr lang="en-US" sz="1200" b="1" i="0" baseline="0" dirty="0" err="1" smtClean="0"/>
              <a:t>bên</a:t>
            </a:r>
            <a:r>
              <a:rPr lang="en-US" sz="1200" b="1" i="0" baseline="0" dirty="0" smtClean="0"/>
              <a:t> </a:t>
            </a:r>
            <a:r>
              <a:rPr lang="en-US" sz="1200" b="1" i="0" baseline="0" dirty="0" err="1" smtClean="0"/>
              <a:t>phải</a:t>
            </a:r>
            <a:r>
              <a:rPr lang="en-US" sz="1200" b="1" i="0" baseline="0" dirty="0" smtClean="0"/>
              <a:t> </a:t>
            </a:r>
            <a:r>
              <a:rPr lang="en-US" sz="1200" b="1" i="0" baseline="0" dirty="0" err="1" smtClean="0"/>
              <a:t>màn</a:t>
            </a:r>
            <a:r>
              <a:rPr lang="en-US" sz="1200" b="1" i="0" baseline="0" dirty="0" smtClean="0"/>
              <a:t> </a:t>
            </a:r>
            <a:r>
              <a:rPr lang="en-US" sz="1200" b="1" i="0" baseline="0" dirty="0" err="1" smtClean="0"/>
              <a:t>hình</a:t>
            </a:r>
            <a:r>
              <a:rPr lang="en-US" sz="1200" b="1" i="0" baseline="0" dirty="0" smtClean="0"/>
              <a:t> </a:t>
            </a:r>
            <a:r>
              <a:rPr lang="en-US" sz="1200" b="1" i="0" baseline="0" dirty="0" err="1" smtClean="0"/>
              <a:t>để</a:t>
            </a:r>
            <a:r>
              <a:rPr lang="en-US" sz="1200" b="1" i="0" baseline="0" dirty="0" smtClean="0"/>
              <a:t> </a:t>
            </a:r>
            <a:r>
              <a:rPr lang="en-US" sz="1200" b="1" i="0" baseline="0" dirty="0" err="1" smtClean="0"/>
              <a:t>chuyển</a:t>
            </a:r>
            <a:r>
              <a:rPr lang="en-US" sz="1200" b="1" i="0" baseline="0" dirty="0" smtClean="0"/>
              <a:t> </a:t>
            </a:r>
            <a:r>
              <a:rPr lang="en-US" sz="1200" b="1" i="0" baseline="0" dirty="0" err="1" smtClean="0"/>
              <a:t>tới</a:t>
            </a:r>
            <a:r>
              <a:rPr lang="en-US" sz="1200" b="1" i="0" baseline="0" dirty="0" smtClean="0"/>
              <a:t> slide </a:t>
            </a:r>
            <a:r>
              <a:rPr lang="en-US" sz="1200" b="1" i="0" baseline="0" dirty="0" err="1" smtClean="0"/>
              <a:t>bài</a:t>
            </a:r>
            <a:r>
              <a:rPr lang="en-US" sz="1200" b="1" i="0" baseline="0" dirty="0" smtClean="0"/>
              <a:t> </a:t>
            </a:r>
            <a:r>
              <a:rPr lang="en-US" sz="1200" b="1" i="0" baseline="0" dirty="0" err="1" smtClean="0"/>
              <a:t>học</a:t>
            </a:r>
            <a:r>
              <a:rPr lang="en-US" sz="1200" b="1" i="0" baseline="0" dirty="0" smtClean="0"/>
              <a:t>.</a:t>
            </a:r>
            <a:endParaRPr sz="1200" b="1" i="0" dirty="0"/>
          </a:p>
        </p:txBody>
      </p:sp>
    </p:spTree>
    <p:extLst>
      <p:ext uri="{BB962C8B-B14F-4D97-AF65-F5344CB8AC3E}">
        <p14:creationId xmlns:p14="http://schemas.microsoft.com/office/powerpoint/2010/main" val="363713621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2"/>
        <p:cNvGrpSpPr/>
        <p:nvPr/>
      </p:nvGrpSpPr>
      <p:grpSpPr>
        <a:xfrm>
          <a:off x="0" y="0"/>
          <a:ext cx="0" cy="0"/>
          <a:chOff x="0" y="0"/>
          <a:chExt cx="0" cy="0"/>
        </a:xfrm>
      </p:grpSpPr>
      <p:sp>
        <p:nvSpPr>
          <p:cNvPr id="2353" name="Google Shape;2353;gb1378da4db_0_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4" name="Google Shape;2354;gb1378da4db_0_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10764091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81"/>
        <p:cNvGrpSpPr/>
        <p:nvPr/>
      </p:nvGrpSpPr>
      <p:grpSpPr>
        <a:xfrm>
          <a:off x="0" y="0"/>
          <a:ext cx="0" cy="0"/>
          <a:chOff x="0" y="0"/>
          <a:chExt cx="0" cy="0"/>
        </a:xfrm>
      </p:grpSpPr>
      <p:sp>
        <p:nvSpPr>
          <p:cNvPr id="3782" name="Google Shape;3782;gb0ac4e247a_6_24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83" name="Google Shape;3783;gb0ac4e247a_6_24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6227263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60"/>
        <p:cNvGrpSpPr/>
        <p:nvPr/>
      </p:nvGrpSpPr>
      <p:grpSpPr>
        <a:xfrm>
          <a:off x="0" y="0"/>
          <a:ext cx="0" cy="0"/>
          <a:chOff x="0" y="0"/>
          <a:chExt cx="0" cy="0"/>
        </a:xfrm>
      </p:grpSpPr>
      <p:sp>
        <p:nvSpPr>
          <p:cNvPr id="3161" name="Google Shape;3161;gb0ac4e247a_6_18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62" name="Google Shape;3162;gb0ac4e247a_6_18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5428533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88"/>
        <p:cNvGrpSpPr/>
        <p:nvPr/>
      </p:nvGrpSpPr>
      <p:grpSpPr>
        <a:xfrm>
          <a:off x="0" y="0"/>
          <a:ext cx="0" cy="0"/>
          <a:chOff x="0" y="0"/>
          <a:chExt cx="0" cy="0"/>
        </a:xfrm>
      </p:grpSpPr>
      <p:sp>
        <p:nvSpPr>
          <p:cNvPr id="3989" name="Google Shape;3989;gb0babbdd12_1_8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90" name="Google Shape;3990;gb0babbdd12_1_8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8786716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20"/>
        <p:cNvGrpSpPr/>
        <p:nvPr/>
      </p:nvGrpSpPr>
      <p:grpSpPr>
        <a:xfrm>
          <a:off x="0" y="0"/>
          <a:ext cx="0" cy="0"/>
          <a:chOff x="0" y="0"/>
          <a:chExt cx="0" cy="0"/>
        </a:xfrm>
      </p:grpSpPr>
      <p:sp>
        <p:nvSpPr>
          <p:cNvPr id="4921" name="Google Shape;4921;gb0babbdd12_1_21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22" name="Google Shape;4922;gb0babbdd12_1_21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38255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05"/>
        <p:cNvGrpSpPr/>
        <p:nvPr/>
      </p:nvGrpSpPr>
      <p:grpSpPr>
        <a:xfrm>
          <a:off x="0" y="0"/>
          <a:ext cx="0" cy="0"/>
          <a:chOff x="0" y="0"/>
          <a:chExt cx="0" cy="0"/>
        </a:xfrm>
      </p:grpSpPr>
      <p:sp>
        <p:nvSpPr>
          <p:cNvPr id="4706" name="Google Shape;4706;gb0babbdd12_1_26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07" name="Google Shape;4707;gb0babbdd12_1_26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1" dirty="0" err="1" smtClean="0"/>
              <a:t>Bấm</a:t>
            </a:r>
            <a:r>
              <a:rPr lang="en-US" b="1" baseline="0" dirty="0" smtClean="0"/>
              <a:t> </a:t>
            </a:r>
            <a:r>
              <a:rPr lang="en-US" b="1" baseline="0" dirty="0" err="1" smtClean="0"/>
              <a:t>vào</a:t>
            </a:r>
            <a:r>
              <a:rPr lang="en-US" b="1" baseline="0" dirty="0" smtClean="0"/>
              <a:t> </a:t>
            </a:r>
            <a:r>
              <a:rPr lang="en-US" b="1" baseline="0" dirty="0" err="1" smtClean="0"/>
              <a:t>nút</a:t>
            </a:r>
            <a:r>
              <a:rPr lang="en-US" b="1" baseline="0" dirty="0" smtClean="0"/>
              <a:t> </a:t>
            </a:r>
            <a:r>
              <a:rPr lang="en-US" b="1" baseline="0" dirty="0" err="1" smtClean="0"/>
              <a:t>ngôi</a:t>
            </a:r>
            <a:r>
              <a:rPr lang="en-US" b="1" baseline="0" dirty="0" smtClean="0"/>
              <a:t> </a:t>
            </a:r>
            <a:r>
              <a:rPr lang="en-US" b="1" baseline="0" dirty="0" err="1" smtClean="0"/>
              <a:t>nhà</a:t>
            </a:r>
            <a:r>
              <a:rPr lang="en-US" b="1" baseline="0" dirty="0" smtClean="0"/>
              <a:t> </a:t>
            </a:r>
            <a:r>
              <a:rPr lang="en-US" b="1" baseline="0" dirty="0" err="1" smtClean="0"/>
              <a:t>để</a:t>
            </a:r>
            <a:r>
              <a:rPr lang="en-US" b="1" baseline="0" dirty="0" smtClean="0"/>
              <a:t> quay </a:t>
            </a:r>
            <a:r>
              <a:rPr lang="en-US" b="1" baseline="0" dirty="0" err="1" smtClean="0"/>
              <a:t>trở</a:t>
            </a:r>
            <a:r>
              <a:rPr lang="en-US" b="1" baseline="0" dirty="0" smtClean="0"/>
              <a:t> </a:t>
            </a:r>
            <a:r>
              <a:rPr lang="en-US" b="1" baseline="0" dirty="0" err="1" smtClean="0"/>
              <a:t>về</a:t>
            </a:r>
            <a:r>
              <a:rPr lang="en-US" b="1" baseline="0" dirty="0" smtClean="0"/>
              <a:t> slide </a:t>
            </a:r>
            <a:r>
              <a:rPr lang="en-US" b="1" baseline="0" dirty="0" err="1" smtClean="0"/>
              <a:t>trò</a:t>
            </a:r>
            <a:r>
              <a:rPr lang="en-US" b="1" baseline="0" dirty="0" smtClean="0"/>
              <a:t> </a:t>
            </a:r>
            <a:r>
              <a:rPr lang="en-US" b="1" baseline="0" dirty="0" err="1" smtClean="0"/>
              <a:t>chơi</a:t>
            </a:r>
            <a:r>
              <a:rPr lang="en-US" b="1" baseline="0" dirty="0" smtClean="0"/>
              <a:t>.</a:t>
            </a:r>
            <a:endParaRPr b="1" dirty="0"/>
          </a:p>
        </p:txBody>
      </p:sp>
    </p:spTree>
    <p:extLst>
      <p:ext uri="{BB962C8B-B14F-4D97-AF65-F5344CB8AC3E}">
        <p14:creationId xmlns:p14="http://schemas.microsoft.com/office/powerpoint/2010/main" val="20015241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66"/>
        <p:cNvGrpSpPr/>
        <p:nvPr/>
      </p:nvGrpSpPr>
      <p:grpSpPr>
        <a:xfrm>
          <a:off x="0" y="0"/>
          <a:ext cx="0" cy="0"/>
          <a:chOff x="0" y="0"/>
          <a:chExt cx="0" cy="0"/>
        </a:xfrm>
      </p:grpSpPr>
      <p:sp>
        <p:nvSpPr>
          <p:cNvPr id="4767" name="Google Shape;4767;gb0babbdd12_1_20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68" name="Google Shape;4768;gb0babbdd12_1_20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7154070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43"/>
        <p:cNvGrpSpPr/>
        <p:nvPr/>
      </p:nvGrpSpPr>
      <p:grpSpPr>
        <a:xfrm>
          <a:off x="0" y="0"/>
          <a:ext cx="0" cy="0"/>
          <a:chOff x="0" y="0"/>
          <a:chExt cx="0" cy="0"/>
        </a:xfrm>
      </p:grpSpPr>
      <p:sp>
        <p:nvSpPr>
          <p:cNvPr id="4844" name="Google Shape;4844;gb0babbdd12_1_27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45" name="Google Shape;4845;gb0babbdd12_1_27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931630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05"/>
        <p:cNvGrpSpPr/>
        <p:nvPr/>
      </p:nvGrpSpPr>
      <p:grpSpPr>
        <a:xfrm>
          <a:off x="0" y="0"/>
          <a:ext cx="0" cy="0"/>
          <a:chOff x="0" y="0"/>
          <a:chExt cx="0" cy="0"/>
        </a:xfrm>
      </p:grpSpPr>
      <p:sp>
        <p:nvSpPr>
          <p:cNvPr id="4706" name="Google Shape;4706;gb0babbdd12_1_26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07" name="Google Shape;4707;gb0babbdd12_1_26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409771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05"/>
        <p:cNvGrpSpPr/>
        <p:nvPr/>
      </p:nvGrpSpPr>
      <p:grpSpPr>
        <a:xfrm>
          <a:off x="0" y="0"/>
          <a:ext cx="0" cy="0"/>
          <a:chOff x="0" y="0"/>
          <a:chExt cx="0" cy="0"/>
        </a:xfrm>
      </p:grpSpPr>
      <p:sp>
        <p:nvSpPr>
          <p:cNvPr id="4706" name="Google Shape;4706;gb0babbdd12_1_26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07" name="Google Shape;4707;gb0babbdd12_1_26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419478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43"/>
        <p:cNvGrpSpPr/>
        <p:nvPr/>
      </p:nvGrpSpPr>
      <p:grpSpPr>
        <a:xfrm>
          <a:off x="0" y="0"/>
          <a:ext cx="0" cy="0"/>
          <a:chOff x="0" y="0"/>
          <a:chExt cx="0" cy="0"/>
        </a:xfrm>
      </p:grpSpPr>
      <p:sp>
        <p:nvSpPr>
          <p:cNvPr id="4844" name="Google Shape;4844;gb0babbdd12_1_27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45" name="Google Shape;4845;gb0babbdd12_1_27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844654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43"/>
        <p:cNvGrpSpPr/>
        <p:nvPr/>
      </p:nvGrpSpPr>
      <p:grpSpPr>
        <a:xfrm>
          <a:off x="0" y="0"/>
          <a:ext cx="0" cy="0"/>
          <a:chOff x="0" y="0"/>
          <a:chExt cx="0" cy="0"/>
        </a:xfrm>
      </p:grpSpPr>
      <p:sp>
        <p:nvSpPr>
          <p:cNvPr id="4844" name="Google Shape;4844;gb0babbdd12_1_27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45" name="Google Shape;4845;gb0babbdd12_1_27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335330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hyperlink" Target="https://www.flaticon.com/" TargetMode="External"/><Relationship Id="rId2" Type="http://schemas.openxmlformats.org/officeDocument/2006/relationships/hyperlink" Target="https://slidesgo.com/" TargetMode="External"/><Relationship Id="rId1" Type="http://schemas.openxmlformats.org/officeDocument/2006/relationships/slideMaster" Target="../slideMasters/slideMaster1.xml"/><Relationship Id="rId4" Type="http://schemas.openxmlformats.org/officeDocument/2006/relationships/hyperlink" Target="https://www.freepik.com/" TargetMode="Externa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p:nvPr/>
        </p:nvSpPr>
        <p:spPr>
          <a:xfrm>
            <a:off x="395925" y="291324"/>
            <a:ext cx="8336062"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0;p2"/>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11;p2"/>
          <p:cNvGrpSpPr/>
          <p:nvPr/>
        </p:nvGrpSpPr>
        <p:grpSpPr>
          <a:xfrm>
            <a:off x="8341543" y="2282008"/>
            <a:ext cx="569676" cy="380612"/>
            <a:chOff x="8341543" y="2282008"/>
            <a:chExt cx="569676" cy="380612"/>
          </a:xfrm>
        </p:grpSpPr>
        <p:sp>
          <p:nvSpPr>
            <p:cNvPr id="12" name="Google Shape;12;p2"/>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4;p2"/>
          <p:cNvGrpSpPr/>
          <p:nvPr/>
        </p:nvGrpSpPr>
        <p:grpSpPr>
          <a:xfrm>
            <a:off x="8341543" y="1721094"/>
            <a:ext cx="569676" cy="380612"/>
            <a:chOff x="8341543" y="1721094"/>
            <a:chExt cx="569676" cy="380612"/>
          </a:xfrm>
        </p:grpSpPr>
        <p:sp>
          <p:nvSpPr>
            <p:cNvPr id="15" name="Google Shape;15;p2"/>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 name="Google Shape;17;p2"/>
          <p:cNvGrpSpPr/>
          <p:nvPr/>
        </p:nvGrpSpPr>
        <p:grpSpPr>
          <a:xfrm>
            <a:off x="8346273" y="1183592"/>
            <a:ext cx="568486" cy="388014"/>
            <a:chOff x="8346273" y="1183592"/>
            <a:chExt cx="568486" cy="388014"/>
          </a:xfrm>
        </p:grpSpPr>
        <p:sp>
          <p:nvSpPr>
            <p:cNvPr id="18" name="Google Shape;18;p2"/>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 name="Google Shape;20;p2"/>
          <p:cNvGrpSpPr/>
          <p:nvPr/>
        </p:nvGrpSpPr>
        <p:grpSpPr>
          <a:xfrm>
            <a:off x="8341543" y="606635"/>
            <a:ext cx="569676" cy="388014"/>
            <a:chOff x="8341543" y="606635"/>
            <a:chExt cx="569676" cy="388014"/>
          </a:xfrm>
        </p:grpSpPr>
        <p:sp>
          <p:nvSpPr>
            <p:cNvPr id="21" name="Google Shape;21;p2"/>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 name="Google Shape;23;p2"/>
          <p:cNvGrpSpPr/>
          <p:nvPr/>
        </p:nvGrpSpPr>
        <p:grpSpPr>
          <a:xfrm>
            <a:off x="8341543" y="2842933"/>
            <a:ext cx="569676" cy="380612"/>
            <a:chOff x="8341543" y="2282008"/>
            <a:chExt cx="569676" cy="380612"/>
          </a:xfrm>
        </p:grpSpPr>
        <p:sp>
          <p:nvSpPr>
            <p:cNvPr id="24" name="Google Shape;24;p2"/>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 name="Google Shape;26;p2"/>
          <p:cNvGrpSpPr/>
          <p:nvPr/>
        </p:nvGrpSpPr>
        <p:grpSpPr>
          <a:xfrm>
            <a:off x="8341543" y="3403858"/>
            <a:ext cx="569676" cy="380612"/>
            <a:chOff x="8341543" y="2282008"/>
            <a:chExt cx="569676" cy="380612"/>
          </a:xfrm>
        </p:grpSpPr>
        <p:sp>
          <p:nvSpPr>
            <p:cNvPr id="27" name="Google Shape;27;p2"/>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 name="Google Shape;29;p2"/>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546317" y="94193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281025" y="966589"/>
            <a:ext cx="324527" cy="82660"/>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304707" y="104921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605521" y="100728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546317" y="1298240"/>
            <a:ext cx="79378" cy="13316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a:off x="281025" y="1324130"/>
            <a:ext cx="324527" cy="81388"/>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a:off x="304707" y="14054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a:off x="605521" y="136479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nvSpPr>
        <p:spPr>
          <a:xfrm>
            <a:off x="282216" y="1335217"/>
            <a:ext cx="323337" cy="70302"/>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nvSpPr>
        <p:spPr>
          <a:xfrm>
            <a:off x="546317" y="1655749"/>
            <a:ext cx="79378" cy="131930"/>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nvSpPr>
        <p:spPr>
          <a:xfrm>
            <a:off x="281025" y="1680400"/>
            <a:ext cx="324527" cy="82627"/>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nvSpPr>
        <p:spPr>
          <a:xfrm>
            <a:off x="304707" y="1761756"/>
            <a:ext cx="32014" cy="1272"/>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nvSpPr>
        <p:spPr>
          <a:xfrm>
            <a:off x="605521" y="17210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a:off x="282216" y="1691487"/>
            <a:ext cx="323337" cy="71541"/>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nvSpPr>
        <p:spPr>
          <a:xfrm>
            <a:off x="546317" y="2012018"/>
            <a:ext cx="79378" cy="133202"/>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nvSpPr>
        <p:spPr>
          <a:xfrm>
            <a:off x="281025" y="203790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nvSpPr>
        <p:spPr>
          <a:xfrm>
            <a:off x="304707" y="211929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2"/>
          <p:cNvSpPr/>
          <p:nvPr/>
        </p:nvSpPr>
        <p:spPr>
          <a:xfrm>
            <a:off x="605521" y="2077364"/>
            <a:ext cx="31" cy="1272"/>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2"/>
          <p:cNvSpPr/>
          <p:nvPr/>
        </p:nvSpPr>
        <p:spPr>
          <a:xfrm>
            <a:off x="282216" y="2049028"/>
            <a:ext cx="323337" cy="70302"/>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2"/>
          <p:cNvSpPr/>
          <p:nvPr/>
        </p:nvSpPr>
        <p:spPr>
          <a:xfrm>
            <a:off x="546317" y="2369560"/>
            <a:ext cx="79378" cy="131930"/>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2"/>
          <p:cNvSpPr/>
          <p:nvPr/>
        </p:nvSpPr>
        <p:spPr>
          <a:xfrm>
            <a:off x="281025" y="2394211"/>
            <a:ext cx="324527" cy="81388"/>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2"/>
          <p:cNvSpPr/>
          <p:nvPr/>
        </p:nvSpPr>
        <p:spPr>
          <a:xfrm>
            <a:off x="304707" y="247556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2"/>
          <p:cNvSpPr/>
          <p:nvPr/>
        </p:nvSpPr>
        <p:spPr>
          <a:xfrm>
            <a:off x="605521" y="243487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2"/>
          <p:cNvSpPr/>
          <p:nvPr/>
        </p:nvSpPr>
        <p:spPr>
          <a:xfrm>
            <a:off x="282216" y="2405297"/>
            <a:ext cx="323337" cy="70302"/>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2"/>
          <p:cNvSpPr/>
          <p:nvPr/>
        </p:nvSpPr>
        <p:spPr>
          <a:xfrm>
            <a:off x="546317" y="2725829"/>
            <a:ext cx="79378" cy="131930"/>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2"/>
          <p:cNvSpPr/>
          <p:nvPr/>
        </p:nvSpPr>
        <p:spPr>
          <a:xfrm>
            <a:off x="281025" y="2751719"/>
            <a:ext cx="324527" cy="81388"/>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2"/>
          <p:cNvSpPr/>
          <p:nvPr/>
        </p:nvSpPr>
        <p:spPr>
          <a:xfrm>
            <a:off x="304707" y="283307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2"/>
          <p:cNvSpPr/>
          <p:nvPr/>
        </p:nvSpPr>
        <p:spPr>
          <a:xfrm>
            <a:off x="605521" y="2791174"/>
            <a:ext cx="31" cy="1272"/>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2"/>
          <p:cNvSpPr/>
          <p:nvPr/>
        </p:nvSpPr>
        <p:spPr>
          <a:xfrm>
            <a:off x="282216" y="2761567"/>
            <a:ext cx="323337" cy="71541"/>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2"/>
          <p:cNvSpPr/>
          <p:nvPr/>
        </p:nvSpPr>
        <p:spPr>
          <a:xfrm>
            <a:off x="546317" y="3083338"/>
            <a:ext cx="79378" cy="131963"/>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2"/>
          <p:cNvSpPr/>
          <p:nvPr/>
        </p:nvSpPr>
        <p:spPr>
          <a:xfrm>
            <a:off x="281025" y="310798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2"/>
          <p:cNvSpPr/>
          <p:nvPr/>
        </p:nvSpPr>
        <p:spPr>
          <a:xfrm>
            <a:off x="304707" y="318937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2"/>
          <p:cNvSpPr/>
          <p:nvPr/>
        </p:nvSpPr>
        <p:spPr>
          <a:xfrm>
            <a:off x="605521" y="314868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2"/>
          <p:cNvSpPr/>
          <p:nvPr/>
        </p:nvSpPr>
        <p:spPr>
          <a:xfrm>
            <a:off x="282216" y="3119108"/>
            <a:ext cx="323337" cy="70302"/>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2"/>
          <p:cNvSpPr/>
          <p:nvPr/>
        </p:nvSpPr>
        <p:spPr>
          <a:xfrm>
            <a:off x="546317" y="3439640"/>
            <a:ext cx="79378" cy="131930"/>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2"/>
          <p:cNvSpPr/>
          <p:nvPr/>
        </p:nvSpPr>
        <p:spPr>
          <a:xfrm>
            <a:off x="281025" y="3465498"/>
            <a:ext cx="324527" cy="8142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2"/>
          <p:cNvSpPr/>
          <p:nvPr/>
        </p:nvSpPr>
        <p:spPr>
          <a:xfrm>
            <a:off x="304707" y="35468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2"/>
          <p:cNvSpPr/>
          <p:nvPr/>
        </p:nvSpPr>
        <p:spPr>
          <a:xfrm>
            <a:off x="605521" y="350495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2"/>
          <p:cNvSpPr/>
          <p:nvPr/>
        </p:nvSpPr>
        <p:spPr>
          <a:xfrm>
            <a:off x="282216" y="3475378"/>
            <a:ext cx="323337" cy="71541"/>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2"/>
          <p:cNvSpPr/>
          <p:nvPr/>
        </p:nvSpPr>
        <p:spPr>
          <a:xfrm>
            <a:off x="546317" y="3795909"/>
            <a:ext cx="79378" cy="13316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2"/>
          <p:cNvSpPr/>
          <p:nvPr/>
        </p:nvSpPr>
        <p:spPr>
          <a:xfrm>
            <a:off x="281025" y="3821800"/>
            <a:ext cx="324527" cy="81388"/>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2"/>
          <p:cNvSpPr/>
          <p:nvPr/>
        </p:nvSpPr>
        <p:spPr>
          <a:xfrm>
            <a:off x="304707" y="390315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2"/>
          <p:cNvSpPr/>
          <p:nvPr/>
        </p:nvSpPr>
        <p:spPr>
          <a:xfrm>
            <a:off x="605521" y="38624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2"/>
          <p:cNvSpPr/>
          <p:nvPr/>
        </p:nvSpPr>
        <p:spPr>
          <a:xfrm>
            <a:off x="282216" y="3832886"/>
            <a:ext cx="323337" cy="70302"/>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2"/>
          <p:cNvSpPr/>
          <p:nvPr/>
        </p:nvSpPr>
        <p:spPr>
          <a:xfrm>
            <a:off x="546317" y="415341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2"/>
          <p:cNvSpPr/>
          <p:nvPr/>
        </p:nvSpPr>
        <p:spPr>
          <a:xfrm>
            <a:off x="281025" y="4178069"/>
            <a:ext cx="324527" cy="82627"/>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2"/>
          <p:cNvSpPr/>
          <p:nvPr/>
        </p:nvSpPr>
        <p:spPr>
          <a:xfrm>
            <a:off x="304707" y="4260664"/>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2"/>
          <p:cNvSpPr/>
          <p:nvPr/>
        </p:nvSpPr>
        <p:spPr>
          <a:xfrm>
            <a:off x="605521" y="421876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2"/>
          <p:cNvSpPr/>
          <p:nvPr/>
        </p:nvSpPr>
        <p:spPr>
          <a:xfrm>
            <a:off x="282216" y="4189188"/>
            <a:ext cx="323337" cy="71508"/>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2"/>
          <p:cNvSpPr/>
          <p:nvPr/>
        </p:nvSpPr>
        <p:spPr>
          <a:xfrm>
            <a:off x="228900" y="135685"/>
            <a:ext cx="794715" cy="68671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2"/>
          <p:cNvSpPr/>
          <p:nvPr/>
        </p:nvSpPr>
        <p:spPr>
          <a:xfrm>
            <a:off x="282216" y="977708"/>
            <a:ext cx="323337" cy="71541"/>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2"/>
          <p:cNvSpPr txBox="1">
            <a:spLocks noGrp="1"/>
          </p:cNvSpPr>
          <p:nvPr>
            <p:ph type="ctrTitle"/>
          </p:nvPr>
        </p:nvSpPr>
        <p:spPr>
          <a:xfrm>
            <a:off x="967700" y="1345750"/>
            <a:ext cx="7208700" cy="1918800"/>
          </a:xfrm>
          <a:prstGeom prst="rect">
            <a:avLst/>
          </a:prstGeom>
        </p:spPr>
        <p:txBody>
          <a:bodyPr spcFirstLastPara="1" wrap="square" lIns="91425" tIns="91425" rIns="91425" bIns="91425" anchor="b" anchorCtr="0">
            <a:noAutofit/>
          </a:bodyPr>
          <a:lstStyle>
            <a:lvl1pPr lvl="0" algn="ctr">
              <a:lnSpc>
                <a:spcPct val="80000"/>
              </a:lnSpc>
              <a:spcBef>
                <a:spcPts val="0"/>
              </a:spcBef>
              <a:spcAft>
                <a:spcPts val="0"/>
              </a:spcAft>
              <a:buSzPts val="7200"/>
              <a:buFont typeface="Jua"/>
              <a:buNone/>
              <a:defRPr sz="7400">
                <a:latin typeface="Jua"/>
                <a:ea typeface="Jua"/>
                <a:cs typeface="Jua"/>
                <a:sym typeface="Jua"/>
              </a:defRPr>
            </a:lvl1pPr>
            <a:lvl2pPr lvl="1" algn="ctr">
              <a:lnSpc>
                <a:spcPct val="80000"/>
              </a:lnSpc>
              <a:spcBef>
                <a:spcPts val="0"/>
              </a:spcBef>
              <a:spcAft>
                <a:spcPts val="0"/>
              </a:spcAft>
              <a:buSzPts val="7200"/>
              <a:buFont typeface="Jua"/>
              <a:buNone/>
              <a:defRPr sz="7200">
                <a:latin typeface="Jua"/>
                <a:ea typeface="Jua"/>
                <a:cs typeface="Jua"/>
                <a:sym typeface="Jua"/>
              </a:defRPr>
            </a:lvl2pPr>
            <a:lvl3pPr lvl="2" algn="ctr">
              <a:lnSpc>
                <a:spcPct val="80000"/>
              </a:lnSpc>
              <a:spcBef>
                <a:spcPts val="0"/>
              </a:spcBef>
              <a:spcAft>
                <a:spcPts val="0"/>
              </a:spcAft>
              <a:buSzPts val="7200"/>
              <a:buFont typeface="Jua"/>
              <a:buNone/>
              <a:defRPr sz="7200">
                <a:latin typeface="Jua"/>
                <a:ea typeface="Jua"/>
                <a:cs typeface="Jua"/>
                <a:sym typeface="Jua"/>
              </a:defRPr>
            </a:lvl3pPr>
            <a:lvl4pPr lvl="3" algn="ctr">
              <a:lnSpc>
                <a:spcPct val="80000"/>
              </a:lnSpc>
              <a:spcBef>
                <a:spcPts val="0"/>
              </a:spcBef>
              <a:spcAft>
                <a:spcPts val="0"/>
              </a:spcAft>
              <a:buSzPts val="7200"/>
              <a:buFont typeface="Jua"/>
              <a:buNone/>
              <a:defRPr sz="7200">
                <a:latin typeface="Jua"/>
                <a:ea typeface="Jua"/>
                <a:cs typeface="Jua"/>
                <a:sym typeface="Jua"/>
              </a:defRPr>
            </a:lvl4pPr>
            <a:lvl5pPr lvl="4" algn="ctr">
              <a:lnSpc>
                <a:spcPct val="80000"/>
              </a:lnSpc>
              <a:spcBef>
                <a:spcPts val="0"/>
              </a:spcBef>
              <a:spcAft>
                <a:spcPts val="0"/>
              </a:spcAft>
              <a:buSzPts val="7200"/>
              <a:buFont typeface="Jua"/>
              <a:buNone/>
              <a:defRPr sz="7200">
                <a:latin typeface="Jua"/>
                <a:ea typeface="Jua"/>
                <a:cs typeface="Jua"/>
                <a:sym typeface="Jua"/>
              </a:defRPr>
            </a:lvl5pPr>
            <a:lvl6pPr lvl="5" algn="ctr">
              <a:lnSpc>
                <a:spcPct val="80000"/>
              </a:lnSpc>
              <a:spcBef>
                <a:spcPts val="0"/>
              </a:spcBef>
              <a:spcAft>
                <a:spcPts val="0"/>
              </a:spcAft>
              <a:buSzPts val="7200"/>
              <a:buFont typeface="Jua"/>
              <a:buNone/>
              <a:defRPr sz="7200">
                <a:latin typeface="Jua"/>
                <a:ea typeface="Jua"/>
                <a:cs typeface="Jua"/>
                <a:sym typeface="Jua"/>
              </a:defRPr>
            </a:lvl6pPr>
            <a:lvl7pPr lvl="6" algn="ctr">
              <a:lnSpc>
                <a:spcPct val="80000"/>
              </a:lnSpc>
              <a:spcBef>
                <a:spcPts val="0"/>
              </a:spcBef>
              <a:spcAft>
                <a:spcPts val="0"/>
              </a:spcAft>
              <a:buSzPts val="7200"/>
              <a:buFont typeface="Jua"/>
              <a:buNone/>
              <a:defRPr sz="7200">
                <a:latin typeface="Jua"/>
                <a:ea typeface="Jua"/>
                <a:cs typeface="Jua"/>
                <a:sym typeface="Jua"/>
              </a:defRPr>
            </a:lvl7pPr>
            <a:lvl8pPr lvl="7" algn="ctr">
              <a:lnSpc>
                <a:spcPct val="80000"/>
              </a:lnSpc>
              <a:spcBef>
                <a:spcPts val="0"/>
              </a:spcBef>
              <a:spcAft>
                <a:spcPts val="0"/>
              </a:spcAft>
              <a:buSzPts val="7200"/>
              <a:buFont typeface="Jua"/>
              <a:buNone/>
              <a:defRPr sz="7200">
                <a:latin typeface="Jua"/>
                <a:ea typeface="Jua"/>
                <a:cs typeface="Jua"/>
                <a:sym typeface="Jua"/>
              </a:defRPr>
            </a:lvl8pPr>
            <a:lvl9pPr lvl="8" algn="ctr">
              <a:lnSpc>
                <a:spcPct val="80000"/>
              </a:lnSpc>
              <a:spcBef>
                <a:spcPts val="0"/>
              </a:spcBef>
              <a:spcAft>
                <a:spcPts val="0"/>
              </a:spcAft>
              <a:buSzPts val="7200"/>
              <a:buFont typeface="Jua"/>
              <a:buNone/>
              <a:defRPr sz="7200">
                <a:latin typeface="Jua"/>
                <a:ea typeface="Jua"/>
                <a:cs typeface="Jua"/>
                <a:sym typeface="Jua"/>
              </a:defRPr>
            </a:lvl9pPr>
          </a:lstStyle>
          <a:p>
            <a:endParaRPr/>
          </a:p>
        </p:txBody>
      </p:sp>
      <p:sp>
        <p:nvSpPr>
          <p:cNvPr id="84" name="Google Shape;84;p2"/>
          <p:cNvSpPr txBox="1">
            <a:spLocks noGrp="1"/>
          </p:cNvSpPr>
          <p:nvPr>
            <p:ph type="subTitle" idx="1"/>
          </p:nvPr>
        </p:nvSpPr>
        <p:spPr>
          <a:xfrm>
            <a:off x="1138725" y="3114175"/>
            <a:ext cx="6866700" cy="5949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Clr>
                <a:schemeClr val="accent1"/>
              </a:buClr>
              <a:buSzPts val="2400"/>
              <a:buFont typeface="Quicksand Light"/>
              <a:buNone/>
              <a:defRPr sz="2200">
                <a:solidFill>
                  <a:schemeClr val="accent1"/>
                </a:solidFill>
                <a:latin typeface="Quicksand Light"/>
                <a:ea typeface="Quicksand Light"/>
                <a:cs typeface="Quicksand Light"/>
                <a:sym typeface="Quicksand Light"/>
              </a:defRPr>
            </a:lvl1pPr>
            <a:lvl2pPr lvl="1" algn="ctr">
              <a:lnSpc>
                <a:spcPct val="100000"/>
              </a:lnSpc>
              <a:spcBef>
                <a:spcPts val="0"/>
              </a:spcBef>
              <a:spcAft>
                <a:spcPts val="0"/>
              </a:spcAft>
              <a:buClr>
                <a:schemeClr val="accent1"/>
              </a:buClr>
              <a:buSzPts val="2400"/>
              <a:buFont typeface="Quicksand Light"/>
              <a:buNone/>
              <a:defRPr sz="2400">
                <a:solidFill>
                  <a:schemeClr val="accent1"/>
                </a:solidFill>
                <a:latin typeface="Quicksand Light"/>
                <a:ea typeface="Quicksand Light"/>
                <a:cs typeface="Quicksand Light"/>
                <a:sym typeface="Quicksand Light"/>
              </a:defRPr>
            </a:lvl2pPr>
            <a:lvl3pPr lvl="2" algn="ctr">
              <a:lnSpc>
                <a:spcPct val="100000"/>
              </a:lnSpc>
              <a:spcBef>
                <a:spcPts val="0"/>
              </a:spcBef>
              <a:spcAft>
                <a:spcPts val="0"/>
              </a:spcAft>
              <a:buClr>
                <a:schemeClr val="accent1"/>
              </a:buClr>
              <a:buSzPts val="2400"/>
              <a:buFont typeface="Quicksand Light"/>
              <a:buNone/>
              <a:defRPr sz="2400">
                <a:solidFill>
                  <a:schemeClr val="accent1"/>
                </a:solidFill>
                <a:latin typeface="Quicksand Light"/>
                <a:ea typeface="Quicksand Light"/>
                <a:cs typeface="Quicksand Light"/>
                <a:sym typeface="Quicksand Light"/>
              </a:defRPr>
            </a:lvl3pPr>
            <a:lvl4pPr lvl="3" algn="ctr">
              <a:lnSpc>
                <a:spcPct val="100000"/>
              </a:lnSpc>
              <a:spcBef>
                <a:spcPts val="0"/>
              </a:spcBef>
              <a:spcAft>
                <a:spcPts val="0"/>
              </a:spcAft>
              <a:buClr>
                <a:schemeClr val="accent1"/>
              </a:buClr>
              <a:buSzPts val="2400"/>
              <a:buFont typeface="Quicksand Light"/>
              <a:buNone/>
              <a:defRPr sz="2400">
                <a:solidFill>
                  <a:schemeClr val="accent1"/>
                </a:solidFill>
                <a:latin typeface="Quicksand Light"/>
                <a:ea typeface="Quicksand Light"/>
                <a:cs typeface="Quicksand Light"/>
                <a:sym typeface="Quicksand Light"/>
              </a:defRPr>
            </a:lvl4pPr>
            <a:lvl5pPr lvl="4" algn="ctr">
              <a:lnSpc>
                <a:spcPct val="100000"/>
              </a:lnSpc>
              <a:spcBef>
                <a:spcPts val="0"/>
              </a:spcBef>
              <a:spcAft>
                <a:spcPts val="0"/>
              </a:spcAft>
              <a:buClr>
                <a:schemeClr val="accent1"/>
              </a:buClr>
              <a:buSzPts val="2400"/>
              <a:buFont typeface="Quicksand Light"/>
              <a:buNone/>
              <a:defRPr sz="2400">
                <a:solidFill>
                  <a:schemeClr val="accent1"/>
                </a:solidFill>
                <a:latin typeface="Quicksand Light"/>
                <a:ea typeface="Quicksand Light"/>
                <a:cs typeface="Quicksand Light"/>
                <a:sym typeface="Quicksand Light"/>
              </a:defRPr>
            </a:lvl5pPr>
            <a:lvl6pPr lvl="5" algn="ctr">
              <a:lnSpc>
                <a:spcPct val="100000"/>
              </a:lnSpc>
              <a:spcBef>
                <a:spcPts val="0"/>
              </a:spcBef>
              <a:spcAft>
                <a:spcPts val="0"/>
              </a:spcAft>
              <a:buClr>
                <a:schemeClr val="accent1"/>
              </a:buClr>
              <a:buSzPts val="2400"/>
              <a:buFont typeface="Quicksand Light"/>
              <a:buNone/>
              <a:defRPr sz="2400">
                <a:solidFill>
                  <a:schemeClr val="accent1"/>
                </a:solidFill>
                <a:latin typeface="Quicksand Light"/>
                <a:ea typeface="Quicksand Light"/>
                <a:cs typeface="Quicksand Light"/>
                <a:sym typeface="Quicksand Light"/>
              </a:defRPr>
            </a:lvl6pPr>
            <a:lvl7pPr lvl="6" algn="ctr">
              <a:lnSpc>
                <a:spcPct val="100000"/>
              </a:lnSpc>
              <a:spcBef>
                <a:spcPts val="0"/>
              </a:spcBef>
              <a:spcAft>
                <a:spcPts val="0"/>
              </a:spcAft>
              <a:buClr>
                <a:schemeClr val="accent1"/>
              </a:buClr>
              <a:buSzPts val="2400"/>
              <a:buFont typeface="Quicksand Light"/>
              <a:buNone/>
              <a:defRPr sz="2400">
                <a:solidFill>
                  <a:schemeClr val="accent1"/>
                </a:solidFill>
                <a:latin typeface="Quicksand Light"/>
                <a:ea typeface="Quicksand Light"/>
                <a:cs typeface="Quicksand Light"/>
                <a:sym typeface="Quicksand Light"/>
              </a:defRPr>
            </a:lvl7pPr>
            <a:lvl8pPr lvl="7" algn="ctr">
              <a:lnSpc>
                <a:spcPct val="100000"/>
              </a:lnSpc>
              <a:spcBef>
                <a:spcPts val="0"/>
              </a:spcBef>
              <a:spcAft>
                <a:spcPts val="0"/>
              </a:spcAft>
              <a:buClr>
                <a:schemeClr val="accent1"/>
              </a:buClr>
              <a:buSzPts val="2400"/>
              <a:buFont typeface="Quicksand Light"/>
              <a:buNone/>
              <a:defRPr sz="2400">
                <a:solidFill>
                  <a:schemeClr val="accent1"/>
                </a:solidFill>
                <a:latin typeface="Quicksand Light"/>
                <a:ea typeface="Quicksand Light"/>
                <a:cs typeface="Quicksand Light"/>
                <a:sym typeface="Quicksand Light"/>
              </a:defRPr>
            </a:lvl8pPr>
            <a:lvl9pPr lvl="8" algn="ctr">
              <a:lnSpc>
                <a:spcPct val="100000"/>
              </a:lnSpc>
              <a:spcBef>
                <a:spcPts val="0"/>
              </a:spcBef>
              <a:spcAft>
                <a:spcPts val="0"/>
              </a:spcAft>
              <a:buClr>
                <a:schemeClr val="accent1"/>
              </a:buClr>
              <a:buSzPts val="2400"/>
              <a:buFont typeface="Quicksand Light"/>
              <a:buNone/>
              <a:defRPr sz="2400">
                <a:solidFill>
                  <a:schemeClr val="accent1"/>
                </a:solidFill>
                <a:latin typeface="Quicksand Light"/>
                <a:ea typeface="Quicksand Light"/>
                <a:cs typeface="Quicksand Light"/>
                <a:sym typeface="Quicksand Light"/>
              </a:defRPr>
            </a:lvl9pPr>
          </a:lstStyle>
          <a:p>
            <a:endParaRPr/>
          </a:p>
        </p:txBody>
      </p:sp>
      <p:grpSp>
        <p:nvGrpSpPr>
          <p:cNvPr id="85" name="Google Shape;85;p2"/>
          <p:cNvGrpSpPr/>
          <p:nvPr/>
        </p:nvGrpSpPr>
        <p:grpSpPr>
          <a:xfrm>
            <a:off x="7480525" y="1448400"/>
            <a:ext cx="444275" cy="398525"/>
            <a:chOff x="2495125" y="2142250"/>
            <a:chExt cx="444275" cy="398525"/>
          </a:xfrm>
        </p:grpSpPr>
        <p:sp>
          <p:nvSpPr>
            <p:cNvPr id="86" name="Google Shape;86;p2"/>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2"/>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8" name="Google Shape;88;p2"/>
          <p:cNvGrpSpPr/>
          <p:nvPr/>
        </p:nvGrpSpPr>
        <p:grpSpPr>
          <a:xfrm>
            <a:off x="1018050" y="1506975"/>
            <a:ext cx="291375" cy="281375"/>
            <a:chOff x="3243875" y="2372825"/>
            <a:chExt cx="291375" cy="281375"/>
          </a:xfrm>
        </p:grpSpPr>
        <p:sp>
          <p:nvSpPr>
            <p:cNvPr id="89" name="Google Shape;89;p2"/>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2"/>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2"/>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2"/>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2"/>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2"/>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2"/>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2"/>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2"/>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2"/>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9" name="Google Shape;99;p2"/>
          <p:cNvGrpSpPr/>
          <p:nvPr/>
        </p:nvGrpSpPr>
        <p:grpSpPr>
          <a:xfrm>
            <a:off x="2071475" y="615963"/>
            <a:ext cx="166675" cy="168575"/>
            <a:chOff x="4954425" y="2036375"/>
            <a:chExt cx="166675" cy="168575"/>
          </a:xfrm>
        </p:grpSpPr>
        <p:sp>
          <p:nvSpPr>
            <p:cNvPr id="100" name="Google Shape;100;p2"/>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2"/>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2" name="Google Shape;102;p2"/>
          <p:cNvSpPr/>
          <p:nvPr/>
        </p:nvSpPr>
        <p:spPr>
          <a:xfrm>
            <a:off x="7571875" y="991013"/>
            <a:ext cx="119125" cy="81200"/>
          </a:xfrm>
          <a:custGeom>
            <a:avLst/>
            <a:gdLst/>
            <a:ahLst/>
            <a:cxnLst/>
            <a:rect l="l" t="t" r="r" b="b"/>
            <a:pathLst>
              <a:path w="4765" h="3248" extrusionOk="0">
                <a:moveTo>
                  <a:pt x="2253" y="0"/>
                </a:moveTo>
                <a:cubicBezTo>
                  <a:pt x="255" y="0"/>
                  <a:pt x="1" y="2834"/>
                  <a:pt x="2006" y="3221"/>
                </a:cubicBezTo>
                <a:cubicBezTo>
                  <a:pt x="2122" y="3239"/>
                  <a:pt x="2233" y="3247"/>
                  <a:pt x="2340" y="3247"/>
                </a:cubicBezTo>
                <a:cubicBezTo>
                  <a:pt x="4296" y="3247"/>
                  <a:pt x="4764" y="345"/>
                  <a:pt x="2483" y="12"/>
                </a:cubicBezTo>
                <a:cubicBezTo>
                  <a:pt x="2404" y="4"/>
                  <a:pt x="2327" y="0"/>
                  <a:pt x="22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2"/>
          <p:cNvSpPr/>
          <p:nvPr/>
        </p:nvSpPr>
        <p:spPr>
          <a:xfrm>
            <a:off x="1821125" y="1284625"/>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2"/>
          <p:cNvSpPr/>
          <p:nvPr/>
        </p:nvSpPr>
        <p:spPr>
          <a:xfrm>
            <a:off x="1018050" y="1000650"/>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2"/>
          <p:cNvSpPr/>
          <p:nvPr/>
        </p:nvSpPr>
        <p:spPr>
          <a:xfrm rot="9553842">
            <a:off x="2124651" y="4191357"/>
            <a:ext cx="60324" cy="43049"/>
          </a:xfrm>
          <a:custGeom>
            <a:avLst/>
            <a:gdLst/>
            <a:ahLst/>
            <a:cxnLst/>
            <a:rect l="l" t="t" r="r" b="b"/>
            <a:pathLst>
              <a:path w="2413" h="1722" extrusionOk="0">
                <a:moveTo>
                  <a:pt x="1429" y="1"/>
                </a:moveTo>
                <a:cubicBezTo>
                  <a:pt x="1351" y="1"/>
                  <a:pt x="1268" y="12"/>
                  <a:pt x="1179" y="34"/>
                </a:cubicBezTo>
                <a:cubicBezTo>
                  <a:pt x="1156" y="33"/>
                  <a:pt x="1133" y="32"/>
                  <a:pt x="1110" y="32"/>
                </a:cubicBezTo>
                <a:cubicBezTo>
                  <a:pt x="20" y="32"/>
                  <a:pt x="1" y="1722"/>
                  <a:pt x="1114" y="1722"/>
                </a:cubicBezTo>
                <a:cubicBezTo>
                  <a:pt x="1159" y="1722"/>
                  <a:pt x="1206" y="1719"/>
                  <a:pt x="1254" y="1714"/>
                </a:cubicBezTo>
                <a:cubicBezTo>
                  <a:pt x="2412" y="1575"/>
                  <a:pt x="2372" y="1"/>
                  <a:pt x="14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2"/>
          <p:cNvSpPr/>
          <p:nvPr/>
        </p:nvSpPr>
        <p:spPr>
          <a:xfrm>
            <a:off x="7527700" y="4181913"/>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2"/>
          <p:cNvSpPr/>
          <p:nvPr/>
        </p:nvSpPr>
        <p:spPr>
          <a:xfrm>
            <a:off x="1104175" y="3709075"/>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8" name="Google Shape;108;p2"/>
          <p:cNvGrpSpPr/>
          <p:nvPr/>
        </p:nvGrpSpPr>
        <p:grpSpPr>
          <a:xfrm>
            <a:off x="6355050" y="709650"/>
            <a:ext cx="291375" cy="281375"/>
            <a:chOff x="3243875" y="2372825"/>
            <a:chExt cx="291375" cy="281375"/>
          </a:xfrm>
        </p:grpSpPr>
        <p:sp>
          <p:nvSpPr>
            <p:cNvPr id="109" name="Google Shape;109;p2"/>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2"/>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2"/>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2"/>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2"/>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2"/>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2"/>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2"/>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2"/>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2"/>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9" name="Google Shape;119;p2"/>
          <p:cNvGrpSpPr/>
          <p:nvPr/>
        </p:nvGrpSpPr>
        <p:grpSpPr>
          <a:xfrm>
            <a:off x="1105050" y="4149150"/>
            <a:ext cx="444275" cy="398525"/>
            <a:chOff x="2495125" y="2142250"/>
            <a:chExt cx="444275" cy="398525"/>
          </a:xfrm>
        </p:grpSpPr>
        <p:sp>
          <p:nvSpPr>
            <p:cNvPr id="120" name="Google Shape;120;p2"/>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2"/>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 name="Google Shape;122;p2"/>
          <p:cNvGrpSpPr/>
          <p:nvPr/>
        </p:nvGrpSpPr>
        <p:grpSpPr>
          <a:xfrm>
            <a:off x="6975800" y="4368950"/>
            <a:ext cx="291375" cy="281375"/>
            <a:chOff x="3243875" y="2372825"/>
            <a:chExt cx="291375" cy="281375"/>
          </a:xfrm>
        </p:grpSpPr>
        <p:sp>
          <p:nvSpPr>
            <p:cNvPr id="123" name="Google Shape;123;p2"/>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2"/>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2"/>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2"/>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2"/>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2"/>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2"/>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2"/>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2"/>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2"/>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801"/>
        <p:cNvGrpSpPr/>
        <p:nvPr/>
      </p:nvGrpSpPr>
      <p:grpSpPr>
        <a:xfrm>
          <a:off x="0" y="0"/>
          <a:ext cx="0" cy="0"/>
          <a:chOff x="0" y="0"/>
          <a:chExt cx="0" cy="0"/>
        </a:xfrm>
      </p:grpSpPr>
      <p:grpSp>
        <p:nvGrpSpPr>
          <p:cNvPr id="802" name="Google Shape;802;p11"/>
          <p:cNvGrpSpPr/>
          <p:nvPr/>
        </p:nvGrpSpPr>
        <p:grpSpPr>
          <a:xfrm>
            <a:off x="395894" y="219519"/>
            <a:ext cx="8518865" cy="4788281"/>
            <a:chOff x="395894" y="219519"/>
            <a:chExt cx="8518865" cy="4788281"/>
          </a:xfrm>
        </p:grpSpPr>
        <p:sp>
          <p:nvSpPr>
            <p:cNvPr id="803" name="Google Shape;803;p11"/>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04" name="Google Shape;804;p11"/>
            <p:cNvGrpSpPr/>
            <p:nvPr/>
          </p:nvGrpSpPr>
          <p:grpSpPr>
            <a:xfrm>
              <a:off x="8341543" y="2282008"/>
              <a:ext cx="569676" cy="380612"/>
              <a:chOff x="8341543" y="2282008"/>
              <a:chExt cx="569676" cy="380612"/>
            </a:xfrm>
          </p:grpSpPr>
          <p:sp>
            <p:nvSpPr>
              <p:cNvPr id="805" name="Google Shape;805;p11"/>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 name="Google Shape;806;p11"/>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07" name="Google Shape;807;p11"/>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08" name="Google Shape;808;p11"/>
            <p:cNvGrpSpPr/>
            <p:nvPr/>
          </p:nvGrpSpPr>
          <p:grpSpPr>
            <a:xfrm>
              <a:off x="8341543" y="1721094"/>
              <a:ext cx="569676" cy="380612"/>
              <a:chOff x="8341543" y="1721094"/>
              <a:chExt cx="569676" cy="380612"/>
            </a:xfrm>
          </p:grpSpPr>
          <p:sp>
            <p:nvSpPr>
              <p:cNvPr id="809" name="Google Shape;809;p11"/>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 name="Google Shape;810;p11"/>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11" name="Google Shape;811;p11"/>
            <p:cNvGrpSpPr/>
            <p:nvPr/>
          </p:nvGrpSpPr>
          <p:grpSpPr>
            <a:xfrm>
              <a:off x="8346273" y="1183592"/>
              <a:ext cx="568486" cy="388014"/>
              <a:chOff x="8346273" y="1183592"/>
              <a:chExt cx="568486" cy="388014"/>
            </a:xfrm>
          </p:grpSpPr>
          <p:sp>
            <p:nvSpPr>
              <p:cNvPr id="812" name="Google Shape;812;p11"/>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 name="Google Shape;813;p11"/>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14" name="Google Shape;814;p11"/>
            <p:cNvGrpSpPr/>
            <p:nvPr/>
          </p:nvGrpSpPr>
          <p:grpSpPr>
            <a:xfrm>
              <a:off x="8341543" y="606635"/>
              <a:ext cx="569676" cy="388014"/>
              <a:chOff x="8341543" y="606635"/>
              <a:chExt cx="569676" cy="388014"/>
            </a:xfrm>
          </p:grpSpPr>
          <p:sp>
            <p:nvSpPr>
              <p:cNvPr id="815" name="Google Shape;815;p11"/>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 name="Google Shape;816;p11"/>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17" name="Google Shape;817;p11"/>
            <p:cNvGrpSpPr/>
            <p:nvPr/>
          </p:nvGrpSpPr>
          <p:grpSpPr>
            <a:xfrm>
              <a:off x="8341543" y="2842933"/>
              <a:ext cx="569676" cy="380612"/>
              <a:chOff x="8341543" y="2282008"/>
              <a:chExt cx="569676" cy="380612"/>
            </a:xfrm>
          </p:grpSpPr>
          <p:sp>
            <p:nvSpPr>
              <p:cNvPr id="818" name="Google Shape;818;p11"/>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 name="Google Shape;819;p11"/>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20" name="Google Shape;820;p11"/>
            <p:cNvGrpSpPr/>
            <p:nvPr/>
          </p:nvGrpSpPr>
          <p:grpSpPr>
            <a:xfrm>
              <a:off x="8341543" y="3403858"/>
              <a:ext cx="569676" cy="380612"/>
              <a:chOff x="8341543" y="2282008"/>
              <a:chExt cx="569676" cy="380612"/>
            </a:xfrm>
          </p:grpSpPr>
          <p:sp>
            <p:nvSpPr>
              <p:cNvPr id="821" name="Google Shape;821;p11"/>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 name="Google Shape;822;p11"/>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23" name="Google Shape;823;p11"/>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 name="Google Shape;824;p11"/>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25" name="Google Shape;825;p11"/>
          <p:cNvSpPr txBox="1">
            <a:spLocks noGrp="1"/>
          </p:cNvSpPr>
          <p:nvPr>
            <p:ph type="title" hasCustomPrompt="1"/>
          </p:nvPr>
        </p:nvSpPr>
        <p:spPr>
          <a:xfrm>
            <a:off x="1816863" y="1707588"/>
            <a:ext cx="5511600" cy="1401300"/>
          </a:xfrm>
          <a:prstGeom prst="rect">
            <a:avLst/>
          </a:prstGeom>
        </p:spPr>
        <p:txBody>
          <a:bodyPr spcFirstLastPara="1" wrap="square" lIns="91425" tIns="91425" rIns="91425" bIns="91425" anchor="b" anchorCtr="0">
            <a:noAutofit/>
          </a:bodyPr>
          <a:lstStyle>
            <a:lvl1pPr lvl="0" algn="ctr">
              <a:spcBef>
                <a:spcPts val="0"/>
              </a:spcBef>
              <a:spcAft>
                <a:spcPts val="0"/>
              </a:spcAft>
              <a:buClr>
                <a:schemeClr val="accent1"/>
              </a:buClr>
              <a:buSzPts val="7200"/>
              <a:buNone/>
              <a:defRPr sz="9000">
                <a:solidFill>
                  <a:schemeClr val="accent1"/>
                </a:solidFill>
              </a:defRPr>
            </a:lvl1pPr>
            <a:lvl2pPr lvl="1" algn="ctr">
              <a:spcBef>
                <a:spcPts val="0"/>
              </a:spcBef>
              <a:spcAft>
                <a:spcPts val="0"/>
              </a:spcAft>
              <a:buClr>
                <a:schemeClr val="accent1"/>
              </a:buClr>
              <a:buSzPts val="7200"/>
              <a:buNone/>
              <a:defRPr sz="7200">
                <a:solidFill>
                  <a:schemeClr val="accent1"/>
                </a:solidFill>
              </a:defRPr>
            </a:lvl2pPr>
            <a:lvl3pPr lvl="2" algn="ctr">
              <a:spcBef>
                <a:spcPts val="0"/>
              </a:spcBef>
              <a:spcAft>
                <a:spcPts val="0"/>
              </a:spcAft>
              <a:buClr>
                <a:schemeClr val="accent1"/>
              </a:buClr>
              <a:buSzPts val="7200"/>
              <a:buNone/>
              <a:defRPr sz="7200">
                <a:solidFill>
                  <a:schemeClr val="accent1"/>
                </a:solidFill>
              </a:defRPr>
            </a:lvl3pPr>
            <a:lvl4pPr lvl="3" algn="ctr">
              <a:spcBef>
                <a:spcPts val="0"/>
              </a:spcBef>
              <a:spcAft>
                <a:spcPts val="0"/>
              </a:spcAft>
              <a:buClr>
                <a:schemeClr val="accent1"/>
              </a:buClr>
              <a:buSzPts val="7200"/>
              <a:buNone/>
              <a:defRPr sz="7200">
                <a:solidFill>
                  <a:schemeClr val="accent1"/>
                </a:solidFill>
              </a:defRPr>
            </a:lvl4pPr>
            <a:lvl5pPr lvl="4" algn="ctr">
              <a:spcBef>
                <a:spcPts val="0"/>
              </a:spcBef>
              <a:spcAft>
                <a:spcPts val="0"/>
              </a:spcAft>
              <a:buClr>
                <a:schemeClr val="accent1"/>
              </a:buClr>
              <a:buSzPts val="7200"/>
              <a:buNone/>
              <a:defRPr sz="7200">
                <a:solidFill>
                  <a:schemeClr val="accent1"/>
                </a:solidFill>
              </a:defRPr>
            </a:lvl5pPr>
            <a:lvl6pPr lvl="5" algn="ctr">
              <a:spcBef>
                <a:spcPts val="0"/>
              </a:spcBef>
              <a:spcAft>
                <a:spcPts val="0"/>
              </a:spcAft>
              <a:buClr>
                <a:schemeClr val="accent1"/>
              </a:buClr>
              <a:buSzPts val="7200"/>
              <a:buNone/>
              <a:defRPr sz="7200">
                <a:solidFill>
                  <a:schemeClr val="accent1"/>
                </a:solidFill>
              </a:defRPr>
            </a:lvl6pPr>
            <a:lvl7pPr lvl="6" algn="ctr">
              <a:spcBef>
                <a:spcPts val="0"/>
              </a:spcBef>
              <a:spcAft>
                <a:spcPts val="0"/>
              </a:spcAft>
              <a:buClr>
                <a:schemeClr val="accent1"/>
              </a:buClr>
              <a:buSzPts val="7200"/>
              <a:buNone/>
              <a:defRPr sz="7200">
                <a:solidFill>
                  <a:schemeClr val="accent1"/>
                </a:solidFill>
              </a:defRPr>
            </a:lvl7pPr>
            <a:lvl8pPr lvl="7" algn="ctr">
              <a:spcBef>
                <a:spcPts val="0"/>
              </a:spcBef>
              <a:spcAft>
                <a:spcPts val="0"/>
              </a:spcAft>
              <a:buClr>
                <a:schemeClr val="accent1"/>
              </a:buClr>
              <a:buSzPts val="7200"/>
              <a:buNone/>
              <a:defRPr sz="7200">
                <a:solidFill>
                  <a:schemeClr val="accent1"/>
                </a:solidFill>
              </a:defRPr>
            </a:lvl8pPr>
            <a:lvl9pPr lvl="8" algn="ctr">
              <a:spcBef>
                <a:spcPts val="0"/>
              </a:spcBef>
              <a:spcAft>
                <a:spcPts val="0"/>
              </a:spcAft>
              <a:buClr>
                <a:schemeClr val="accent1"/>
              </a:buClr>
              <a:buSzPts val="7200"/>
              <a:buNone/>
              <a:defRPr sz="7200">
                <a:solidFill>
                  <a:schemeClr val="accent1"/>
                </a:solidFill>
              </a:defRPr>
            </a:lvl9pPr>
          </a:lstStyle>
          <a:p>
            <a:r>
              <a:t>xx%</a:t>
            </a:r>
          </a:p>
        </p:txBody>
      </p:sp>
      <p:sp>
        <p:nvSpPr>
          <p:cNvPr id="826" name="Google Shape;826;p11"/>
          <p:cNvSpPr txBox="1">
            <a:spLocks noGrp="1"/>
          </p:cNvSpPr>
          <p:nvPr>
            <p:ph type="subTitle" idx="1"/>
          </p:nvPr>
        </p:nvSpPr>
        <p:spPr>
          <a:xfrm>
            <a:off x="1815538" y="2971813"/>
            <a:ext cx="5511600" cy="464100"/>
          </a:xfrm>
          <a:prstGeom prst="rect">
            <a:avLst/>
          </a:prstGeom>
        </p:spPr>
        <p:txBody>
          <a:bodyPr spcFirstLastPara="1" wrap="square" lIns="91425" tIns="91425" rIns="91425" bIns="91425" anchor="t" anchorCtr="0">
            <a:noAutofit/>
          </a:bodyPr>
          <a:lstStyle>
            <a:lvl1pPr lvl="0" algn="ctr">
              <a:spcBef>
                <a:spcPts val="0"/>
              </a:spcBef>
              <a:spcAft>
                <a:spcPts val="0"/>
              </a:spcAft>
              <a:buNone/>
              <a:defRPr sz="2000"/>
            </a:lvl1pPr>
            <a:lvl2pPr lvl="1">
              <a:spcBef>
                <a:spcPts val="0"/>
              </a:spcBef>
              <a:spcAft>
                <a:spcPts val="0"/>
              </a:spcAft>
              <a:buNone/>
              <a:defRPr/>
            </a:lvl2pPr>
            <a:lvl3pPr lvl="2">
              <a:spcBef>
                <a:spcPts val="0"/>
              </a:spcBef>
              <a:spcAft>
                <a:spcPts val="0"/>
              </a:spcAft>
              <a:buNone/>
              <a:defRPr/>
            </a:lvl3pPr>
            <a:lvl4pPr lvl="3">
              <a:spcBef>
                <a:spcPts val="0"/>
              </a:spcBef>
              <a:spcAft>
                <a:spcPts val="0"/>
              </a:spcAft>
              <a:buNone/>
              <a:defRPr/>
            </a:lvl4pPr>
            <a:lvl5pPr lvl="4">
              <a:spcBef>
                <a:spcPts val="0"/>
              </a:spcBef>
              <a:spcAft>
                <a:spcPts val="0"/>
              </a:spcAft>
              <a:buNone/>
              <a:defRPr/>
            </a:lvl5pPr>
            <a:lvl6pPr lvl="5">
              <a:spcBef>
                <a:spcPts val="0"/>
              </a:spcBef>
              <a:spcAft>
                <a:spcPts val="0"/>
              </a:spcAft>
              <a:buNone/>
              <a:defRPr/>
            </a:lvl6pPr>
            <a:lvl7pPr lvl="6">
              <a:spcBef>
                <a:spcPts val="0"/>
              </a:spcBef>
              <a:spcAft>
                <a:spcPts val="0"/>
              </a:spcAft>
              <a:buNone/>
              <a:defRPr/>
            </a:lvl7pPr>
            <a:lvl8pPr lvl="7">
              <a:spcBef>
                <a:spcPts val="0"/>
              </a:spcBef>
              <a:spcAft>
                <a:spcPts val="0"/>
              </a:spcAft>
              <a:buNone/>
              <a:defRPr/>
            </a:lvl8pPr>
            <a:lvl9pPr lvl="8">
              <a:spcBef>
                <a:spcPts val="0"/>
              </a:spcBef>
              <a:spcAft>
                <a:spcPts val="0"/>
              </a:spcAft>
              <a:buNone/>
              <a:defRPr/>
            </a:lvl9pPr>
          </a:lstStyle>
          <a:p>
            <a:endParaRPr/>
          </a:p>
        </p:txBody>
      </p:sp>
      <p:sp>
        <p:nvSpPr>
          <p:cNvPr id="827" name="Google Shape;827;p11"/>
          <p:cNvSpPr/>
          <p:nvPr/>
        </p:nvSpPr>
        <p:spPr>
          <a:xfrm>
            <a:off x="546317" y="94193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 name="Google Shape;828;p11"/>
          <p:cNvSpPr/>
          <p:nvPr/>
        </p:nvSpPr>
        <p:spPr>
          <a:xfrm>
            <a:off x="281025" y="966589"/>
            <a:ext cx="324527" cy="82660"/>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 name="Google Shape;829;p11"/>
          <p:cNvSpPr/>
          <p:nvPr/>
        </p:nvSpPr>
        <p:spPr>
          <a:xfrm>
            <a:off x="304707" y="104921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 name="Google Shape;830;p11"/>
          <p:cNvSpPr/>
          <p:nvPr/>
        </p:nvSpPr>
        <p:spPr>
          <a:xfrm>
            <a:off x="605521" y="100728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 name="Google Shape;831;p11"/>
          <p:cNvSpPr/>
          <p:nvPr/>
        </p:nvSpPr>
        <p:spPr>
          <a:xfrm>
            <a:off x="546317" y="1298240"/>
            <a:ext cx="79378" cy="13316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 name="Google Shape;832;p11"/>
          <p:cNvSpPr/>
          <p:nvPr/>
        </p:nvSpPr>
        <p:spPr>
          <a:xfrm>
            <a:off x="281025" y="1324130"/>
            <a:ext cx="324527" cy="81388"/>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 name="Google Shape;833;p11"/>
          <p:cNvSpPr/>
          <p:nvPr/>
        </p:nvSpPr>
        <p:spPr>
          <a:xfrm>
            <a:off x="304707" y="14054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834;p11"/>
          <p:cNvSpPr/>
          <p:nvPr/>
        </p:nvSpPr>
        <p:spPr>
          <a:xfrm>
            <a:off x="605521" y="136479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835;p11"/>
          <p:cNvSpPr/>
          <p:nvPr/>
        </p:nvSpPr>
        <p:spPr>
          <a:xfrm>
            <a:off x="282216" y="1335217"/>
            <a:ext cx="323337" cy="70302"/>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836;p11"/>
          <p:cNvSpPr/>
          <p:nvPr/>
        </p:nvSpPr>
        <p:spPr>
          <a:xfrm>
            <a:off x="546317" y="1655749"/>
            <a:ext cx="79378" cy="131930"/>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 name="Google Shape;837;p11"/>
          <p:cNvSpPr/>
          <p:nvPr/>
        </p:nvSpPr>
        <p:spPr>
          <a:xfrm>
            <a:off x="281025" y="1680400"/>
            <a:ext cx="324527" cy="82627"/>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 name="Google Shape;838;p11"/>
          <p:cNvSpPr/>
          <p:nvPr/>
        </p:nvSpPr>
        <p:spPr>
          <a:xfrm>
            <a:off x="304707" y="1761756"/>
            <a:ext cx="32014" cy="1272"/>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 name="Google Shape;839;p11"/>
          <p:cNvSpPr/>
          <p:nvPr/>
        </p:nvSpPr>
        <p:spPr>
          <a:xfrm>
            <a:off x="605521" y="17210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 name="Google Shape;840;p11"/>
          <p:cNvSpPr/>
          <p:nvPr/>
        </p:nvSpPr>
        <p:spPr>
          <a:xfrm>
            <a:off x="282216" y="1691487"/>
            <a:ext cx="323337" cy="71541"/>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 name="Google Shape;841;p11"/>
          <p:cNvSpPr/>
          <p:nvPr/>
        </p:nvSpPr>
        <p:spPr>
          <a:xfrm>
            <a:off x="546317" y="2012018"/>
            <a:ext cx="79378" cy="133202"/>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 name="Google Shape;842;p11"/>
          <p:cNvSpPr/>
          <p:nvPr/>
        </p:nvSpPr>
        <p:spPr>
          <a:xfrm>
            <a:off x="281025" y="203790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 name="Google Shape;843;p11"/>
          <p:cNvSpPr/>
          <p:nvPr/>
        </p:nvSpPr>
        <p:spPr>
          <a:xfrm>
            <a:off x="304707" y="211929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 name="Google Shape;844;p11"/>
          <p:cNvSpPr/>
          <p:nvPr/>
        </p:nvSpPr>
        <p:spPr>
          <a:xfrm>
            <a:off x="605521" y="2077364"/>
            <a:ext cx="31" cy="1272"/>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 name="Google Shape;845;p11"/>
          <p:cNvSpPr/>
          <p:nvPr/>
        </p:nvSpPr>
        <p:spPr>
          <a:xfrm>
            <a:off x="282216" y="2049028"/>
            <a:ext cx="323337" cy="70302"/>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 name="Google Shape;846;p11"/>
          <p:cNvSpPr/>
          <p:nvPr/>
        </p:nvSpPr>
        <p:spPr>
          <a:xfrm>
            <a:off x="546317" y="2369560"/>
            <a:ext cx="79378" cy="131930"/>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 name="Google Shape;847;p11"/>
          <p:cNvSpPr/>
          <p:nvPr/>
        </p:nvSpPr>
        <p:spPr>
          <a:xfrm>
            <a:off x="281025" y="2394211"/>
            <a:ext cx="324527" cy="81388"/>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 name="Google Shape;848;p11"/>
          <p:cNvSpPr/>
          <p:nvPr/>
        </p:nvSpPr>
        <p:spPr>
          <a:xfrm>
            <a:off x="304707" y="247556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 name="Google Shape;849;p11"/>
          <p:cNvSpPr/>
          <p:nvPr/>
        </p:nvSpPr>
        <p:spPr>
          <a:xfrm>
            <a:off x="605521" y="243487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 name="Google Shape;850;p11"/>
          <p:cNvSpPr/>
          <p:nvPr/>
        </p:nvSpPr>
        <p:spPr>
          <a:xfrm>
            <a:off x="282216" y="2405297"/>
            <a:ext cx="323337" cy="70302"/>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 name="Google Shape;851;p11"/>
          <p:cNvSpPr/>
          <p:nvPr/>
        </p:nvSpPr>
        <p:spPr>
          <a:xfrm>
            <a:off x="546317" y="2725829"/>
            <a:ext cx="79378" cy="131930"/>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 name="Google Shape;852;p11"/>
          <p:cNvSpPr/>
          <p:nvPr/>
        </p:nvSpPr>
        <p:spPr>
          <a:xfrm>
            <a:off x="281025" y="2751719"/>
            <a:ext cx="324527" cy="81388"/>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 name="Google Shape;853;p11"/>
          <p:cNvSpPr/>
          <p:nvPr/>
        </p:nvSpPr>
        <p:spPr>
          <a:xfrm>
            <a:off x="304707" y="283307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 name="Google Shape;854;p11"/>
          <p:cNvSpPr/>
          <p:nvPr/>
        </p:nvSpPr>
        <p:spPr>
          <a:xfrm>
            <a:off x="605521" y="2791174"/>
            <a:ext cx="31" cy="1272"/>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 name="Google Shape;855;p11"/>
          <p:cNvSpPr/>
          <p:nvPr/>
        </p:nvSpPr>
        <p:spPr>
          <a:xfrm>
            <a:off x="282216" y="2761567"/>
            <a:ext cx="323337" cy="71541"/>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 name="Google Shape;856;p11"/>
          <p:cNvSpPr/>
          <p:nvPr/>
        </p:nvSpPr>
        <p:spPr>
          <a:xfrm>
            <a:off x="546317" y="3083338"/>
            <a:ext cx="79378" cy="131963"/>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 name="Google Shape;857;p11"/>
          <p:cNvSpPr/>
          <p:nvPr/>
        </p:nvSpPr>
        <p:spPr>
          <a:xfrm>
            <a:off x="281025" y="310798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 name="Google Shape;858;p11"/>
          <p:cNvSpPr/>
          <p:nvPr/>
        </p:nvSpPr>
        <p:spPr>
          <a:xfrm>
            <a:off x="304707" y="318937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 name="Google Shape;859;p11"/>
          <p:cNvSpPr/>
          <p:nvPr/>
        </p:nvSpPr>
        <p:spPr>
          <a:xfrm>
            <a:off x="605521" y="314868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 name="Google Shape;860;p11"/>
          <p:cNvSpPr/>
          <p:nvPr/>
        </p:nvSpPr>
        <p:spPr>
          <a:xfrm>
            <a:off x="282216" y="3119108"/>
            <a:ext cx="323337" cy="70302"/>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 name="Google Shape;861;p11"/>
          <p:cNvSpPr/>
          <p:nvPr/>
        </p:nvSpPr>
        <p:spPr>
          <a:xfrm>
            <a:off x="546317" y="3439640"/>
            <a:ext cx="79378" cy="131930"/>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 name="Google Shape;862;p11"/>
          <p:cNvSpPr/>
          <p:nvPr/>
        </p:nvSpPr>
        <p:spPr>
          <a:xfrm>
            <a:off x="281025" y="3465498"/>
            <a:ext cx="324527" cy="8142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 name="Google Shape;863;p11"/>
          <p:cNvSpPr/>
          <p:nvPr/>
        </p:nvSpPr>
        <p:spPr>
          <a:xfrm>
            <a:off x="304707" y="35468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 name="Google Shape;864;p11"/>
          <p:cNvSpPr/>
          <p:nvPr/>
        </p:nvSpPr>
        <p:spPr>
          <a:xfrm>
            <a:off x="605521" y="350495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 name="Google Shape;865;p11"/>
          <p:cNvSpPr/>
          <p:nvPr/>
        </p:nvSpPr>
        <p:spPr>
          <a:xfrm>
            <a:off x="282216" y="3475378"/>
            <a:ext cx="323337" cy="71541"/>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 name="Google Shape;866;p11"/>
          <p:cNvSpPr/>
          <p:nvPr/>
        </p:nvSpPr>
        <p:spPr>
          <a:xfrm>
            <a:off x="546317" y="3795909"/>
            <a:ext cx="79378" cy="13316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 name="Google Shape;867;p11"/>
          <p:cNvSpPr/>
          <p:nvPr/>
        </p:nvSpPr>
        <p:spPr>
          <a:xfrm>
            <a:off x="281025" y="3821800"/>
            <a:ext cx="324527" cy="81388"/>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 name="Google Shape;868;p11"/>
          <p:cNvSpPr/>
          <p:nvPr/>
        </p:nvSpPr>
        <p:spPr>
          <a:xfrm>
            <a:off x="304707" y="390315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 name="Google Shape;869;p11"/>
          <p:cNvSpPr/>
          <p:nvPr/>
        </p:nvSpPr>
        <p:spPr>
          <a:xfrm>
            <a:off x="605521" y="38624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 name="Google Shape;870;p11"/>
          <p:cNvSpPr/>
          <p:nvPr/>
        </p:nvSpPr>
        <p:spPr>
          <a:xfrm>
            <a:off x="282216" y="3832886"/>
            <a:ext cx="323337" cy="70302"/>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 name="Google Shape;871;p11"/>
          <p:cNvSpPr/>
          <p:nvPr/>
        </p:nvSpPr>
        <p:spPr>
          <a:xfrm>
            <a:off x="546317" y="415341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 name="Google Shape;872;p11"/>
          <p:cNvSpPr/>
          <p:nvPr/>
        </p:nvSpPr>
        <p:spPr>
          <a:xfrm>
            <a:off x="281025" y="4178069"/>
            <a:ext cx="324527" cy="82627"/>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 name="Google Shape;873;p11"/>
          <p:cNvSpPr/>
          <p:nvPr/>
        </p:nvSpPr>
        <p:spPr>
          <a:xfrm>
            <a:off x="304707" y="4260664"/>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 name="Google Shape;874;p11"/>
          <p:cNvSpPr/>
          <p:nvPr/>
        </p:nvSpPr>
        <p:spPr>
          <a:xfrm>
            <a:off x="605521" y="421876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 name="Google Shape;875;p11"/>
          <p:cNvSpPr/>
          <p:nvPr/>
        </p:nvSpPr>
        <p:spPr>
          <a:xfrm>
            <a:off x="282216" y="4189188"/>
            <a:ext cx="323337" cy="71508"/>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 name="Google Shape;876;p11"/>
          <p:cNvSpPr/>
          <p:nvPr/>
        </p:nvSpPr>
        <p:spPr>
          <a:xfrm>
            <a:off x="282216" y="977708"/>
            <a:ext cx="323337" cy="71541"/>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877"/>
        <p:cNvGrpSpPr/>
        <p:nvPr/>
      </p:nvGrpSpPr>
      <p:grpSpPr>
        <a:xfrm>
          <a:off x="0" y="0"/>
          <a:ext cx="0" cy="0"/>
          <a:chOff x="0" y="0"/>
          <a:chExt cx="0" cy="0"/>
        </a:xfrm>
      </p:grpSpPr>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only 2">
  <p:cSld name="CUSTOM_12">
    <p:spTree>
      <p:nvGrpSpPr>
        <p:cNvPr id="1" name="Shape 991"/>
        <p:cNvGrpSpPr/>
        <p:nvPr/>
      </p:nvGrpSpPr>
      <p:grpSpPr>
        <a:xfrm>
          <a:off x="0" y="0"/>
          <a:ext cx="0" cy="0"/>
          <a:chOff x="0" y="0"/>
          <a:chExt cx="0" cy="0"/>
        </a:xfrm>
      </p:grpSpPr>
      <p:grpSp>
        <p:nvGrpSpPr>
          <p:cNvPr id="992" name="Google Shape;992;p14"/>
          <p:cNvGrpSpPr/>
          <p:nvPr/>
        </p:nvGrpSpPr>
        <p:grpSpPr>
          <a:xfrm>
            <a:off x="395894" y="219519"/>
            <a:ext cx="8518865" cy="4788281"/>
            <a:chOff x="395894" y="219519"/>
            <a:chExt cx="8518865" cy="4788281"/>
          </a:xfrm>
        </p:grpSpPr>
        <p:sp>
          <p:nvSpPr>
            <p:cNvPr id="993" name="Google Shape;993;p14"/>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94" name="Google Shape;994;p14"/>
            <p:cNvGrpSpPr/>
            <p:nvPr/>
          </p:nvGrpSpPr>
          <p:grpSpPr>
            <a:xfrm>
              <a:off x="8341543" y="2282008"/>
              <a:ext cx="569676" cy="380612"/>
              <a:chOff x="8341543" y="2282008"/>
              <a:chExt cx="569676" cy="380612"/>
            </a:xfrm>
          </p:grpSpPr>
          <p:sp>
            <p:nvSpPr>
              <p:cNvPr id="995" name="Google Shape;995;p1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 name="Google Shape;996;p1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97" name="Google Shape;997;p14"/>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98" name="Google Shape;998;p14"/>
            <p:cNvGrpSpPr/>
            <p:nvPr/>
          </p:nvGrpSpPr>
          <p:grpSpPr>
            <a:xfrm>
              <a:off x="8341543" y="1721094"/>
              <a:ext cx="569676" cy="380612"/>
              <a:chOff x="8341543" y="1721094"/>
              <a:chExt cx="569676" cy="380612"/>
            </a:xfrm>
          </p:grpSpPr>
          <p:sp>
            <p:nvSpPr>
              <p:cNvPr id="999" name="Google Shape;999;p14"/>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 name="Google Shape;1000;p14"/>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01" name="Google Shape;1001;p14"/>
            <p:cNvGrpSpPr/>
            <p:nvPr/>
          </p:nvGrpSpPr>
          <p:grpSpPr>
            <a:xfrm>
              <a:off x="8346273" y="1183592"/>
              <a:ext cx="568486" cy="388014"/>
              <a:chOff x="8346273" y="1183592"/>
              <a:chExt cx="568486" cy="388014"/>
            </a:xfrm>
          </p:grpSpPr>
          <p:sp>
            <p:nvSpPr>
              <p:cNvPr id="1002" name="Google Shape;1002;p14"/>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 name="Google Shape;1003;p14"/>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04" name="Google Shape;1004;p14"/>
            <p:cNvGrpSpPr/>
            <p:nvPr/>
          </p:nvGrpSpPr>
          <p:grpSpPr>
            <a:xfrm>
              <a:off x="8341543" y="606635"/>
              <a:ext cx="569676" cy="388014"/>
              <a:chOff x="8341543" y="606635"/>
              <a:chExt cx="569676" cy="388014"/>
            </a:xfrm>
          </p:grpSpPr>
          <p:sp>
            <p:nvSpPr>
              <p:cNvPr id="1005" name="Google Shape;1005;p14"/>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 name="Google Shape;1006;p14"/>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07" name="Google Shape;1007;p14"/>
            <p:cNvGrpSpPr/>
            <p:nvPr/>
          </p:nvGrpSpPr>
          <p:grpSpPr>
            <a:xfrm>
              <a:off x="8341543" y="2842933"/>
              <a:ext cx="569676" cy="380612"/>
              <a:chOff x="8341543" y="2282008"/>
              <a:chExt cx="569676" cy="380612"/>
            </a:xfrm>
          </p:grpSpPr>
          <p:sp>
            <p:nvSpPr>
              <p:cNvPr id="1008" name="Google Shape;1008;p1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9" name="Google Shape;1009;p1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10" name="Google Shape;1010;p14"/>
            <p:cNvGrpSpPr/>
            <p:nvPr/>
          </p:nvGrpSpPr>
          <p:grpSpPr>
            <a:xfrm>
              <a:off x="8341543" y="3403858"/>
              <a:ext cx="569676" cy="380612"/>
              <a:chOff x="8341543" y="2282008"/>
              <a:chExt cx="569676" cy="380612"/>
            </a:xfrm>
          </p:grpSpPr>
          <p:sp>
            <p:nvSpPr>
              <p:cNvPr id="1011" name="Google Shape;1011;p1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2" name="Google Shape;1012;p1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13" name="Google Shape;1013;p14"/>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4" name="Google Shape;1014;p14"/>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15" name="Google Shape;1015;p14"/>
          <p:cNvSpPr txBox="1">
            <a:spLocks noGrp="1"/>
          </p:cNvSpPr>
          <p:nvPr>
            <p:ph type="title"/>
          </p:nvPr>
        </p:nvSpPr>
        <p:spPr>
          <a:xfrm>
            <a:off x="726225" y="441350"/>
            <a:ext cx="76914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grpSp>
        <p:nvGrpSpPr>
          <p:cNvPr id="1016" name="Google Shape;1016;p14"/>
          <p:cNvGrpSpPr/>
          <p:nvPr/>
        </p:nvGrpSpPr>
        <p:grpSpPr>
          <a:xfrm>
            <a:off x="775050" y="4536650"/>
            <a:ext cx="444275" cy="398525"/>
            <a:chOff x="2495125" y="2142250"/>
            <a:chExt cx="444275" cy="398525"/>
          </a:xfrm>
        </p:grpSpPr>
        <p:sp>
          <p:nvSpPr>
            <p:cNvPr id="1017" name="Google Shape;1017;p14"/>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 name="Google Shape;1018;p14"/>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19" name="Google Shape;1019;p14"/>
          <p:cNvGrpSpPr/>
          <p:nvPr/>
        </p:nvGrpSpPr>
        <p:grpSpPr>
          <a:xfrm>
            <a:off x="7240750" y="398350"/>
            <a:ext cx="291375" cy="281375"/>
            <a:chOff x="3243875" y="2372825"/>
            <a:chExt cx="291375" cy="281375"/>
          </a:xfrm>
        </p:grpSpPr>
        <p:sp>
          <p:nvSpPr>
            <p:cNvPr id="1020" name="Google Shape;1020;p14"/>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 name="Google Shape;1021;p14"/>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 name="Google Shape;1022;p14"/>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 name="Google Shape;1023;p14"/>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 name="Google Shape;1024;p14"/>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 name="Google Shape;1025;p14"/>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 name="Google Shape;1026;p14"/>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 name="Google Shape;1027;p14"/>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 name="Google Shape;1028;p14"/>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 name="Google Shape;1029;p14"/>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30" name="Google Shape;1030;p14"/>
          <p:cNvGrpSpPr/>
          <p:nvPr/>
        </p:nvGrpSpPr>
        <p:grpSpPr>
          <a:xfrm>
            <a:off x="8067000" y="1014038"/>
            <a:ext cx="166675" cy="168575"/>
            <a:chOff x="4954425" y="2036375"/>
            <a:chExt cx="166675" cy="168575"/>
          </a:xfrm>
        </p:grpSpPr>
        <p:sp>
          <p:nvSpPr>
            <p:cNvPr id="1031" name="Google Shape;1031;p14"/>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 name="Google Shape;1032;p14"/>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33" name="Google Shape;1033;p14"/>
          <p:cNvSpPr/>
          <p:nvPr/>
        </p:nvSpPr>
        <p:spPr>
          <a:xfrm>
            <a:off x="1548175" y="4773725"/>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 name="Google Shape;1034;p14"/>
          <p:cNvSpPr/>
          <p:nvPr/>
        </p:nvSpPr>
        <p:spPr>
          <a:xfrm>
            <a:off x="7960175" y="4401813"/>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35" name="Google Shape;1035;p14"/>
          <p:cNvGrpSpPr/>
          <p:nvPr/>
        </p:nvGrpSpPr>
        <p:grpSpPr>
          <a:xfrm>
            <a:off x="775050" y="4233250"/>
            <a:ext cx="166675" cy="168575"/>
            <a:chOff x="4954425" y="2036375"/>
            <a:chExt cx="166675" cy="168575"/>
          </a:xfrm>
        </p:grpSpPr>
        <p:sp>
          <p:nvSpPr>
            <p:cNvPr id="1036" name="Google Shape;1036;p14"/>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 name="Google Shape;1037;p14"/>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38" name="Google Shape;1038;p14"/>
          <p:cNvSpPr/>
          <p:nvPr/>
        </p:nvSpPr>
        <p:spPr>
          <a:xfrm>
            <a:off x="546317" y="94193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 name="Google Shape;1039;p14"/>
          <p:cNvSpPr/>
          <p:nvPr/>
        </p:nvSpPr>
        <p:spPr>
          <a:xfrm>
            <a:off x="281025" y="966589"/>
            <a:ext cx="324527" cy="82660"/>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 name="Google Shape;1040;p14"/>
          <p:cNvSpPr/>
          <p:nvPr/>
        </p:nvSpPr>
        <p:spPr>
          <a:xfrm>
            <a:off x="304707" y="104921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 name="Google Shape;1041;p14"/>
          <p:cNvSpPr/>
          <p:nvPr/>
        </p:nvSpPr>
        <p:spPr>
          <a:xfrm>
            <a:off x="605521" y="100728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 name="Google Shape;1042;p14"/>
          <p:cNvSpPr/>
          <p:nvPr/>
        </p:nvSpPr>
        <p:spPr>
          <a:xfrm>
            <a:off x="546317" y="1298240"/>
            <a:ext cx="79378" cy="13316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 name="Google Shape;1043;p14"/>
          <p:cNvSpPr/>
          <p:nvPr/>
        </p:nvSpPr>
        <p:spPr>
          <a:xfrm>
            <a:off x="281025" y="1324130"/>
            <a:ext cx="324527" cy="81388"/>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 name="Google Shape;1044;p14"/>
          <p:cNvSpPr/>
          <p:nvPr/>
        </p:nvSpPr>
        <p:spPr>
          <a:xfrm>
            <a:off x="304707" y="14054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 name="Google Shape;1045;p14"/>
          <p:cNvSpPr/>
          <p:nvPr/>
        </p:nvSpPr>
        <p:spPr>
          <a:xfrm>
            <a:off x="605521" y="136479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 name="Google Shape;1046;p14"/>
          <p:cNvSpPr/>
          <p:nvPr/>
        </p:nvSpPr>
        <p:spPr>
          <a:xfrm>
            <a:off x="282216" y="1335217"/>
            <a:ext cx="323337" cy="70302"/>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 name="Google Shape;1047;p14"/>
          <p:cNvSpPr/>
          <p:nvPr/>
        </p:nvSpPr>
        <p:spPr>
          <a:xfrm>
            <a:off x="546317" y="1655749"/>
            <a:ext cx="79378" cy="131930"/>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 name="Google Shape;1048;p14"/>
          <p:cNvSpPr/>
          <p:nvPr/>
        </p:nvSpPr>
        <p:spPr>
          <a:xfrm>
            <a:off x="281025" y="1680400"/>
            <a:ext cx="324527" cy="82627"/>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 name="Google Shape;1049;p14"/>
          <p:cNvSpPr/>
          <p:nvPr/>
        </p:nvSpPr>
        <p:spPr>
          <a:xfrm>
            <a:off x="304707" y="1761756"/>
            <a:ext cx="32014" cy="1272"/>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 name="Google Shape;1050;p14"/>
          <p:cNvSpPr/>
          <p:nvPr/>
        </p:nvSpPr>
        <p:spPr>
          <a:xfrm>
            <a:off x="605521" y="17210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 name="Google Shape;1051;p14"/>
          <p:cNvSpPr/>
          <p:nvPr/>
        </p:nvSpPr>
        <p:spPr>
          <a:xfrm>
            <a:off x="282216" y="1691487"/>
            <a:ext cx="323337" cy="71541"/>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 name="Google Shape;1052;p14"/>
          <p:cNvSpPr/>
          <p:nvPr/>
        </p:nvSpPr>
        <p:spPr>
          <a:xfrm>
            <a:off x="546317" y="2012018"/>
            <a:ext cx="79378" cy="133202"/>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 name="Google Shape;1053;p14"/>
          <p:cNvSpPr/>
          <p:nvPr/>
        </p:nvSpPr>
        <p:spPr>
          <a:xfrm>
            <a:off x="281025" y="203790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 name="Google Shape;1054;p14"/>
          <p:cNvSpPr/>
          <p:nvPr/>
        </p:nvSpPr>
        <p:spPr>
          <a:xfrm>
            <a:off x="304707" y="211929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 name="Google Shape;1055;p14"/>
          <p:cNvSpPr/>
          <p:nvPr/>
        </p:nvSpPr>
        <p:spPr>
          <a:xfrm>
            <a:off x="605521" y="2077364"/>
            <a:ext cx="31" cy="1272"/>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 name="Google Shape;1056;p14"/>
          <p:cNvSpPr/>
          <p:nvPr/>
        </p:nvSpPr>
        <p:spPr>
          <a:xfrm>
            <a:off x="282216" y="2049028"/>
            <a:ext cx="323337" cy="70302"/>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7" name="Google Shape;1057;p14"/>
          <p:cNvSpPr/>
          <p:nvPr/>
        </p:nvSpPr>
        <p:spPr>
          <a:xfrm>
            <a:off x="546317" y="2369560"/>
            <a:ext cx="79378" cy="131930"/>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8" name="Google Shape;1058;p14"/>
          <p:cNvSpPr/>
          <p:nvPr/>
        </p:nvSpPr>
        <p:spPr>
          <a:xfrm>
            <a:off x="281025" y="2394211"/>
            <a:ext cx="324527" cy="81388"/>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9" name="Google Shape;1059;p14"/>
          <p:cNvSpPr/>
          <p:nvPr/>
        </p:nvSpPr>
        <p:spPr>
          <a:xfrm>
            <a:off x="304707" y="247556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0" name="Google Shape;1060;p14"/>
          <p:cNvSpPr/>
          <p:nvPr/>
        </p:nvSpPr>
        <p:spPr>
          <a:xfrm>
            <a:off x="605521" y="243487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1" name="Google Shape;1061;p14"/>
          <p:cNvSpPr/>
          <p:nvPr/>
        </p:nvSpPr>
        <p:spPr>
          <a:xfrm>
            <a:off x="282216" y="2405297"/>
            <a:ext cx="323337" cy="70302"/>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2" name="Google Shape;1062;p14"/>
          <p:cNvSpPr/>
          <p:nvPr/>
        </p:nvSpPr>
        <p:spPr>
          <a:xfrm>
            <a:off x="546317" y="2725829"/>
            <a:ext cx="79378" cy="131930"/>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3" name="Google Shape;1063;p14"/>
          <p:cNvSpPr/>
          <p:nvPr/>
        </p:nvSpPr>
        <p:spPr>
          <a:xfrm>
            <a:off x="281025" y="2751719"/>
            <a:ext cx="324527" cy="81388"/>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4" name="Google Shape;1064;p14"/>
          <p:cNvSpPr/>
          <p:nvPr/>
        </p:nvSpPr>
        <p:spPr>
          <a:xfrm>
            <a:off x="304707" y="283307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5" name="Google Shape;1065;p14"/>
          <p:cNvSpPr/>
          <p:nvPr/>
        </p:nvSpPr>
        <p:spPr>
          <a:xfrm>
            <a:off x="605521" y="2791174"/>
            <a:ext cx="31" cy="1272"/>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6" name="Google Shape;1066;p14"/>
          <p:cNvSpPr/>
          <p:nvPr/>
        </p:nvSpPr>
        <p:spPr>
          <a:xfrm>
            <a:off x="282216" y="2761567"/>
            <a:ext cx="323337" cy="71541"/>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7" name="Google Shape;1067;p14"/>
          <p:cNvSpPr/>
          <p:nvPr/>
        </p:nvSpPr>
        <p:spPr>
          <a:xfrm>
            <a:off x="546317" y="3083338"/>
            <a:ext cx="79378" cy="131963"/>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8" name="Google Shape;1068;p14"/>
          <p:cNvSpPr/>
          <p:nvPr/>
        </p:nvSpPr>
        <p:spPr>
          <a:xfrm>
            <a:off x="281025" y="310798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9" name="Google Shape;1069;p14"/>
          <p:cNvSpPr/>
          <p:nvPr/>
        </p:nvSpPr>
        <p:spPr>
          <a:xfrm>
            <a:off x="304707" y="318937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0" name="Google Shape;1070;p14"/>
          <p:cNvSpPr/>
          <p:nvPr/>
        </p:nvSpPr>
        <p:spPr>
          <a:xfrm>
            <a:off x="605521" y="314868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 name="Google Shape;1071;p14"/>
          <p:cNvSpPr/>
          <p:nvPr/>
        </p:nvSpPr>
        <p:spPr>
          <a:xfrm>
            <a:off x="282216" y="3119108"/>
            <a:ext cx="323337" cy="70302"/>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2" name="Google Shape;1072;p14"/>
          <p:cNvSpPr/>
          <p:nvPr/>
        </p:nvSpPr>
        <p:spPr>
          <a:xfrm>
            <a:off x="546317" y="3439640"/>
            <a:ext cx="79378" cy="131930"/>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3" name="Google Shape;1073;p14"/>
          <p:cNvSpPr/>
          <p:nvPr/>
        </p:nvSpPr>
        <p:spPr>
          <a:xfrm>
            <a:off x="281025" y="3465498"/>
            <a:ext cx="324527" cy="8142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4" name="Google Shape;1074;p14"/>
          <p:cNvSpPr/>
          <p:nvPr/>
        </p:nvSpPr>
        <p:spPr>
          <a:xfrm>
            <a:off x="304707" y="35468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5" name="Google Shape;1075;p14"/>
          <p:cNvSpPr/>
          <p:nvPr/>
        </p:nvSpPr>
        <p:spPr>
          <a:xfrm>
            <a:off x="605521" y="350495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6" name="Google Shape;1076;p14"/>
          <p:cNvSpPr/>
          <p:nvPr/>
        </p:nvSpPr>
        <p:spPr>
          <a:xfrm>
            <a:off x="282216" y="3475378"/>
            <a:ext cx="323337" cy="71541"/>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7" name="Google Shape;1077;p14"/>
          <p:cNvSpPr/>
          <p:nvPr/>
        </p:nvSpPr>
        <p:spPr>
          <a:xfrm>
            <a:off x="546317" y="3795909"/>
            <a:ext cx="79378" cy="13316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8" name="Google Shape;1078;p14"/>
          <p:cNvSpPr/>
          <p:nvPr/>
        </p:nvSpPr>
        <p:spPr>
          <a:xfrm>
            <a:off x="281025" y="3821800"/>
            <a:ext cx="324527" cy="81388"/>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9" name="Google Shape;1079;p14"/>
          <p:cNvSpPr/>
          <p:nvPr/>
        </p:nvSpPr>
        <p:spPr>
          <a:xfrm>
            <a:off x="304707" y="390315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0" name="Google Shape;1080;p14"/>
          <p:cNvSpPr/>
          <p:nvPr/>
        </p:nvSpPr>
        <p:spPr>
          <a:xfrm>
            <a:off x="605521" y="38624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1" name="Google Shape;1081;p14"/>
          <p:cNvSpPr/>
          <p:nvPr/>
        </p:nvSpPr>
        <p:spPr>
          <a:xfrm>
            <a:off x="282216" y="3832886"/>
            <a:ext cx="323337" cy="70302"/>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2" name="Google Shape;1082;p14"/>
          <p:cNvSpPr/>
          <p:nvPr/>
        </p:nvSpPr>
        <p:spPr>
          <a:xfrm>
            <a:off x="546317" y="415341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3" name="Google Shape;1083;p14"/>
          <p:cNvSpPr/>
          <p:nvPr/>
        </p:nvSpPr>
        <p:spPr>
          <a:xfrm>
            <a:off x="281025" y="4178069"/>
            <a:ext cx="324527" cy="82627"/>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4" name="Google Shape;1084;p14"/>
          <p:cNvSpPr/>
          <p:nvPr/>
        </p:nvSpPr>
        <p:spPr>
          <a:xfrm>
            <a:off x="304707" y="4260664"/>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5" name="Google Shape;1085;p14"/>
          <p:cNvSpPr/>
          <p:nvPr/>
        </p:nvSpPr>
        <p:spPr>
          <a:xfrm>
            <a:off x="605521" y="421876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6" name="Google Shape;1086;p14"/>
          <p:cNvSpPr/>
          <p:nvPr/>
        </p:nvSpPr>
        <p:spPr>
          <a:xfrm>
            <a:off x="282216" y="4189188"/>
            <a:ext cx="323337" cy="71508"/>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7" name="Google Shape;1087;p14"/>
          <p:cNvSpPr/>
          <p:nvPr/>
        </p:nvSpPr>
        <p:spPr>
          <a:xfrm>
            <a:off x="282216" y="977708"/>
            <a:ext cx="323337" cy="71541"/>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only 3">
  <p:cSld name="CUSTOM_12_1">
    <p:spTree>
      <p:nvGrpSpPr>
        <p:cNvPr id="1" name="Shape 1088"/>
        <p:cNvGrpSpPr/>
        <p:nvPr/>
      </p:nvGrpSpPr>
      <p:grpSpPr>
        <a:xfrm>
          <a:off x="0" y="0"/>
          <a:ext cx="0" cy="0"/>
          <a:chOff x="0" y="0"/>
          <a:chExt cx="0" cy="0"/>
        </a:xfrm>
      </p:grpSpPr>
      <p:grpSp>
        <p:nvGrpSpPr>
          <p:cNvPr id="1089" name="Google Shape;1089;p15"/>
          <p:cNvGrpSpPr/>
          <p:nvPr/>
        </p:nvGrpSpPr>
        <p:grpSpPr>
          <a:xfrm>
            <a:off x="395894" y="219519"/>
            <a:ext cx="8518865" cy="4788281"/>
            <a:chOff x="395894" y="219519"/>
            <a:chExt cx="8518865" cy="4788281"/>
          </a:xfrm>
        </p:grpSpPr>
        <p:sp>
          <p:nvSpPr>
            <p:cNvPr id="1090" name="Google Shape;1090;p15"/>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91" name="Google Shape;1091;p15"/>
            <p:cNvGrpSpPr/>
            <p:nvPr/>
          </p:nvGrpSpPr>
          <p:grpSpPr>
            <a:xfrm>
              <a:off x="8341543" y="2282008"/>
              <a:ext cx="569676" cy="380612"/>
              <a:chOff x="8341543" y="2282008"/>
              <a:chExt cx="569676" cy="380612"/>
            </a:xfrm>
          </p:grpSpPr>
          <p:sp>
            <p:nvSpPr>
              <p:cNvPr id="1092" name="Google Shape;1092;p15"/>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3" name="Google Shape;1093;p15"/>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94" name="Google Shape;1094;p15"/>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95" name="Google Shape;1095;p15"/>
            <p:cNvGrpSpPr/>
            <p:nvPr/>
          </p:nvGrpSpPr>
          <p:grpSpPr>
            <a:xfrm>
              <a:off x="8341543" y="1721094"/>
              <a:ext cx="569676" cy="380612"/>
              <a:chOff x="8341543" y="1721094"/>
              <a:chExt cx="569676" cy="380612"/>
            </a:xfrm>
          </p:grpSpPr>
          <p:sp>
            <p:nvSpPr>
              <p:cNvPr id="1096" name="Google Shape;1096;p15"/>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7" name="Google Shape;1097;p15"/>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98" name="Google Shape;1098;p15"/>
            <p:cNvGrpSpPr/>
            <p:nvPr/>
          </p:nvGrpSpPr>
          <p:grpSpPr>
            <a:xfrm>
              <a:off x="8346273" y="1183592"/>
              <a:ext cx="568486" cy="388014"/>
              <a:chOff x="8346273" y="1183592"/>
              <a:chExt cx="568486" cy="388014"/>
            </a:xfrm>
          </p:grpSpPr>
          <p:sp>
            <p:nvSpPr>
              <p:cNvPr id="1099" name="Google Shape;1099;p15"/>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0" name="Google Shape;1100;p15"/>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01" name="Google Shape;1101;p15"/>
            <p:cNvGrpSpPr/>
            <p:nvPr/>
          </p:nvGrpSpPr>
          <p:grpSpPr>
            <a:xfrm>
              <a:off x="8341543" y="606635"/>
              <a:ext cx="569676" cy="388014"/>
              <a:chOff x="8341543" y="606635"/>
              <a:chExt cx="569676" cy="388014"/>
            </a:xfrm>
          </p:grpSpPr>
          <p:sp>
            <p:nvSpPr>
              <p:cNvPr id="1102" name="Google Shape;1102;p15"/>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3" name="Google Shape;1103;p15"/>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04" name="Google Shape;1104;p15"/>
            <p:cNvGrpSpPr/>
            <p:nvPr/>
          </p:nvGrpSpPr>
          <p:grpSpPr>
            <a:xfrm>
              <a:off x="8341543" y="2842933"/>
              <a:ext cx="569676" cy="380612"/>
              <a:chOff x="8341543" y="2282008"/>
              <a:chExt cx="569676" cy="380612"/>
            </a:xfrm>
          </p:grpSpPr>
          <p:sp>
            <p:nvSpPr>
              <p:cNvPr id="1105" name="Google Shape;1105;p15"/>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6" name="Google Shape;1106;p15"/>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07" name="Google Shape;1107;p15"/>
            <p:cNvGrpSpPr/>
            <p:nvPr/>
          </p:nvGrpSpPr>
          <p:grpSpPr>
            <a:xfrm>
              <a:off x="8341543" y="3403858"/>
              <a:ext cx="569676" cy="380612"/>
              <a:chOff x="8341543" y="2282008"/>
              <a:chExt cx="569676" cy="380612"/>
            </a:xfrm>
          </p:grpSpPr>
          <p:sp>
            <p:nvSpPr>
              <p:cNvPr id="1108" name="Google Shape;1108;p15"/>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9" name="Google Shape;1109;p15"/>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10" name="Google Shape;1110;p15"/>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1" name="Google Shape;1111;p15"/>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12" name="Google Shape;1112;p15"/>
          <p:cNvSpPr txBox="1">
            <a:spLocks noGrp="1"/>
          </p:cNvSpPr>
          <p:nvPr>
            <p:ph type="title"/>
          </p:nvPr>
        </p:nvSpPr>
        <p:spPr>
          <a:xfrm>
            <a:off x="726225" y="441350"/>
            <a:ext cx="76914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grpSp>
        <p:nvGrpSpPr>
          <p:cNvPr id="1113" name="Google Shape;1113;p15"/>
          <p:cNvGrpSpPr/>
          <p:nvPr/>
        </p:nvGrpSpPr>
        <p:grpSpPr>
          <a:xfrm>
            <a:off x="504088" y="319075"/>
            <a:ext cx="444275" cy="398525"/>
            <a:chOff x="2495125" y="2142250"/>
            <a:chExt cx="444275" cy="398525"/>
          </a:xfrm>
        </p:grpSpPr>
        <p:sp>
          <p:nvSpPr>
            <p:cNvPr id="1114" name="Google Shape;1114;p15"/>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5" name="Google Shape;1115;p15"/>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16" name="Google Shape;1116;p15"/>
          <p:cNvGrpSpPr/>
          <p:nvPr/>
        </p:nvGrpSpPr>
        <p:grpSpPr>
          <a:xfrm>
            <a:off x="7942288" y="4463763"/>
            <a:ext cx="291375" cy="281375"/>
            <a:chOff x="3243875" y="2372825"/>
            <a:chExt cx="291375" cy="281375"/>
          </a:xfrm>
        </p:grpSpPr>
        <p:sp>
          <p:nvSpPr>
            <p:cNvPr id="1117" name="Google Shape;1117;p15"/>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8" name="Google Shape;1118;p15"/>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9" name="Google Shape;1119;p15"/>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0" name="Google Shape;1120;p15"/>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1" name="Google Shape;1121;p15"/>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2" name="Google Shape;1122;p15"/>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3" name="Google Shape;1123;p15"/>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4" name="Google Shape;1124;p15"/>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5" name="Google Shape;1125;p15"/>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6" name="Google Shape;1126;p15"/>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27" name="Google Shape;1127;p15"/>
          <p:cNvGrpSpPr/>
          <p:nvPr/>
        </p:nvGrpSpPr>
        <p:grpSpPr>
          <a:xfrm>
            <a:off x="1236250" y="319063"/>
            <a:ext cx="166675" cy="168575"/>
            <a:chOff x="4954425" y="2036375"/>
            <a:chExt cx="166675" cy="168575"/>
          </a:xfrm>
        </p:grpSpPr>
        <p:sp>
          <p:nvSpPr>
            <p:cNvPr id="1128" name="Google Shape;1128;p15"/>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9" name="Google Shape;1129;p15"/>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30" name="Google Shape;1130;p15"/>
          <p:cNvSpPr/>
          <p:nvPr/>
        </p:nvSpPr>
        <p:spPr>
          <a:xfrm>
            <a:off x="8028425" y="362763"/>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1" name="Google Shape;1131;p15"/>
          <p:cNvSpPr/>
          <p:nvPr/>
        </p:nvSpPr>
        <p:spPr>
          <a:xfrm>
            <a:off x="8149363" y="4193975"/>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32" name="Google Shape;1132;p15"/>
          <p:cNvGrpSpPr/>
          <p:nvPr/>
        </p:nvGrpSpPr>
        <p:grpSpPr>
          <a:xfrm>
            <a:off x="7442275" y="4651625"/>
            <a:ext cx="166675" cy="168575"/>
            <a:chOff x="4954425" y="2036375"/>
            <a:chExt cx="166675" cy="168575"/>
          </a:xfrm>
        </p:grpSpPr>
        <p:sp>
          <p:nvSpPr>
            <p:cNvPr id="1133" name="Google Shape;1133;p15"/>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4" name="Google Shape;1134;p15"/>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35" name="Google Shape;1135;p15"/>
          <p:cNvSpPr/>
          <p:nvPr/>
        </p:nvSpPr>
        <p:spPr>
          <a:xfrm>
            <a:off x="546317" y="94193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6" name="Google Shape;1136;p15"/>
          <p:cNvSpPr/>
          <p:nvPr/>
        </p:nvSpPr>
        <p:spPr>
          <a:xfrm>
            <a:off x="281025" y="966589"/>
            <a:ext cx="324527" cy="82660"/>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7" name="Google Shape;1137;p15"/>
          <p:cNvSpPr/>
          <p:nvPr/>
        </p:nvSpPr>
        <p:spPr>
          <a:xfrm>
            <a:off x="304707" y="104921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8" name="Google Shape;1138;p15"/>
          <p:cNvSpPr/>
          <p:nvPr/>
        </p:nvSpPr>
        <p:spPr>
          <a:xfrm>
            <a:off x="605521" y="100728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9" name="Google Shape;1139;p15"/>
          <p:cNvSpPr/>
          <p:nvPr/>
        </p:nvSpPr>
        <p:spPr>
          <a:xfrm>
            <a:off x="546317" y="1298240"/>
            <a:ext cx="79378" cy="13316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0" name="Google Shape;1140;p15"/>
          <p:cNvSpPr/>
          <p:nvPr/>
        </p:nvSpPr>
        <p:spPr>
          <a:xfrm>
            <a:off x="281025" y="1324130"/>
            <a:ext cx="324527" cy="81388"/>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1" name="Google Shape;1141;p15"/>
          <p:cNvSpPr/>
          <p:nvPr/>
        </p:nvSpPr>
        <p:spPr>
          <a:xfrm>
            <a:off x="304707" y="14054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2" name="Google Shape;1142;p15"/>
          <p:cNvSpPr/>
          <p:nvPr/>
        </p:nvSpPr>
        <p:spPr>
          <a:xfrm>
            <a:off x="605521" y="136479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3" name="Google Shape;1143;p15"/>
          <p:cNvSpPr/>
          <p:nvPr/>
        </p:nvSpPr>
        <p:spPr>
          <a:xfrm>
            <a:off x="282216" y="1335217"/>
            <a:ext cx="323337" cy="70302"/>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4" name="Google Shape;1144;p15"/>
          <p:cNvSpPr/>
          <p:nvPr/>
        </p:nvSpPr>
        <p:spPr>
          <a:xfrm>
            <a:off x="546317" y="1655749"/>
            <a:ext cx="79378" cy="131930"/>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5" name="Google Shape;1145;p15"/>
          <p:cNvSpPr/>
          <p:nvPr/>
        </p:nvSpPr>
        <p:spPr>
          <a:xfrm>
            <a:off x="281025" y="1680400"/>
            <a:ext cx="324527" cy="82627"/>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6" name="Google Shape;1146;p15"/>
          <p:cNvSpPr/>
          <p:nvPr/>
        </p:nvSpPr>
        <p:spPr>
          <a:xfrm>
            <a:off x="304707" y="1761756"/>
            <a:ext cx="32014" cy="1272"/>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7" name="Google Shape;1147;p15"/>
          <p:cNvSpPr/>
          <p:nvPr/>
        </p:nvSpPr>
        <p:spPr>
          <a:xfrm>
            <a:off x="605521" y="17210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8" name="Google Shape;1148;p15"/>
          <p:cNvSpPr/>
          <p:nvPr/>
        </p:nvSpPr>
        <p:spPr>
          <a:xfrm>
            <a:off x="282216" y="1691487"/>
            <a:ext cx="323337" cy="71541"/>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9" name="Google Shape;1149;p15"/>
          <p:cNvSpPr/>
          <p:nvPr/>
        </p:nvSpPr>
        <p:spPr>
          <a:xfrm>
            <a:off x="546317" y="2012018"/>
            <a:ext cx="79378" cy="133202"/>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0" name="Google Shape;1150;p15"/>
          <p:cNvSpPr/>
          <p:nvPr/>
        </p:nvSpPr>
        <p:spPr>
          <a:xfrm>
            <a:off x="281025" y="203790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1" name="Google Shape;1151;p15"/>
          <p:cNvSpPr/>
          <p:nvPr/>
        </p:nvSpPr>
        <p:spPr>
          <a:xfrm>
            <a:off x="304707" y="211929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2" name="Google Shape;1152;p15"/>
          <p:cNvSpPr/>
          <p:nvPr/>
        </p:nvSpPr>
        <p:spPr>
          <a:xfrm>
            <a:off x="605521" y="2077364"/>
            <a:ext cx="31" cy="1272"/>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3" name="Google Shape;1153;p15"/>
          <p:cNvSpPr/>
          <p:nvPr/>
        </p:nvSpPr>
        <p:spPr>
          <a:xfrm>
            <a:off x="282216" y="2049028"/>
            <a:ext cx="323337" cy="70302"/>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4" name="Google Shape;1154;p15"/>
          <p:cNvSpPr/>
          <p:nvPr/>
        </p:nvSpPr>
        <p:spPr>
          <a:xfrm>
            <a:off x="546317" y="2369560"/>
            <a:ext cx="79378" cy="131930"/>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5" name="Google Shape;1155;p15"/>
          <p:cNvSpPr/>
          <p:nvPr/>
        </p:nvSpPr>
        <p:spPr>
          <a:xfrm>
            <a:off x="281025" y="2394211"/>
            <a:ext cx="324527" cy="81388"/>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6" name="Google Shape;1156;p15"/>
          <p:cNvSpPr/>
          <p:nvPr/>
        </p:nvSpPr>
        <p:spPr>
          <a:xfrm>
            <a:off x="304707" y="247556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7" name="Google Shape;1157;p15"/>
          <p:cNvSpPr/>
          <p:nvPr/>
        </p:nvSpPr>
        <p:spPr>
          <a:xfrm>
            <a:off x="605521" y="243487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8" name="Google Shape;1158;p15"/>
          <p:cNvSpPr/>
          <p:nvPr/>
        </p:nvSpPr>
        <p:spPr>
          <a:xfrm>
            <a:off x="282216" y="2405297"/>
            <a:ext cx="323337" cy="70302"/>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9" name="Google Shape;1159;p15"/>
          <p:cNvSpPr/>
          <p:nvPr/>
        </p:nvSpPr>
        <p:spPr>
          <a:xfrm>
            <a:off x="546317" y="2725829"/>
            <a:ext cx="79378" cy="131930"/>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0" name="Google Shape;1160;p15"/>
          <p:cNvSpPr/>
          <p:nvPr/>
        </p:nvSpPr>
        <p:spPr>
          <a:xfrm>
            <a:off x="281025" y="2751719"/>
            <a:ext cx="324527" cy="81388"/>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1" name="Google Shape;1161;p15"/>
          <p:cNvSpPr/>
          <p:nvPr/>
        </p:nvSpPr>
        <p:spPr>
          <a:xfrm>
            <a:off x="304707" y="283307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2" name="Google Shape;1162;p15"/>
          <p:cNvSpPr/>
          <p:nvPr/>
        </p:nvSpPr>
        <p:spPr>
          <a:xfrm>
            <a:off x="605521" y="2791174"/>
            <a:ext cx="31" cy="1272"/>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3" name="Google Shape;1163;p15"/>
          <p:cNvSpPr/>
          <p:nvPr/>
        </p:nvSpPr>
        <p:spPr>
          <a:xfrm>
            <a:off x="282216" y="2761567"/>
            <a:ext cx="323337" cy="71541"/>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4" name="Google Shape;1164;p15"/>
          <p:cNvSpPr/>
          <p:nvPr/>
        </p:nvSpPr>
        <p:spPr>
          <a:xfrm>
            <a:off x="546317" y="3083338"/>
            <a:ext cx="79378" cy="131963"/>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5" name="Google Shape;1165;p15"/>
          <p:cNvSpPr/>
          <p:nvPr/>
        </p:nvSpPr>
        <p:spPr>
          <a:xfrm>
            <a:off x="281025" y="310798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6" name="Google Shape;1166;p15"/>
          <p:cNvSpPr/>
          <p:nvPr/>
        </p:nvSpPr>
        <p:spPr>
          <a:xfrm>
            <a:off x="304707" y="318937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7" name="Google Shape;1167;p15"/>
          <p:cNvSpPr/>
          <p:nvPr/>
        </p:nvSpPr>
        <p:spPr>
          <a:xfrm>
            <a:off x="605521" y="314868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8" name="Google Shape;1168;p15"/>
          <p:cNvSpPr/>
          <p:nvPr/>
        </p:nvSpPr>
        <p:spPr>
          <a:xfrm>
            <a:off x="282216" y="3119108"/>
            <a:ext cx="323337" cy="70302"/>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9" name="Google Shape;1169;p15"/>
          <p:cNvSpPr/>
          <p:nvPr/>
        </p:nvSpPr>
        <p:spPr>
          <a:xfrm>
            <a:off x="546317" y="3439640"/>
            <a:ext cx="79378" cy="131930"/>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0" name="Google Shape;1170;p15"/>
          <p:cNvSpPr/>
          <p:nvPr/>
        </p:nvSpPr>
        <p:spPr>
          <a:xfrm>
            <a:off x="281025" y="3465498"/>
            <a:ext cx="324527" cy="8142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1" name="Google Shape;1171;p15"/>
          <p:cNvSpPr/>
          <p:nvPr/>
        </p:nvSpPr>
        <p:spPr>
          <a:xfrm>
            <a:off x="304707" y="35468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2" name="Google Shape;1172;p15"/>
          <p:cNvSpPr/>
          <p:nvPr/>
        </p:nvSpPr>
        <p:spPr>
          <a:xfrm>
            <a:off x="605521" y="350495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3" name="Google Shape;1173;p15"/>
          <p:cNvSpPr/>
          <p:nvPr/>
        </p:nvSpPr>
        <p:spPr>
          <a:xfrm>
            <a:off x="282216" y="3475378"/>
            <a:ext cx="323337" cy="71541"/>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4" name="Google Shape;1174;p15"/>
          <p:cNvSpPr/>
          <p:nvPr/>
        </p:nvSpPr>
        <p:spPr>
          <a:xfrm>
            <a:off x="546317" y="3795909"/>
            <a:ext cx="79378" cy="13316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5" name="Google Shape;1175;p15"/>
          <p:cNvSpPr/>
          <p:nvPr/>
        </p:nvSpPr>
        <p:spPr>
          <a:xfrm>
            <a:off x="281025" y="3821800"/>
            <a:ext cx="324527" cy="81388"/>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6" name="Google Shape;1176;p15"/>
          <p:cNvSpPr/>
          <p:nvPr/>
        </p:nvSpPr>
        <p:spPr>
          <a:xfrm>
            <a:off x="304707" y="390315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7" name="Google Shape;1177;p15"/>
          <p:cNvSpPr/>
          <p:nvPr/>
        </p:nvSpPr>
        <p:spPr>
          <a:xfrm>
            <a:off x="605521" y="38624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8" name="Google Shape;1178;p15"/>
          <p:cNvSpPr/>
          <p:nvPr/>
        </p:nvSpPr>
        <p:spPr>
          <a:xfrm>
            <a:off x="282216" y="3832886"/>
            <a:ext cx="323337" cy="70302"/>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9" name="Google Shape;1179;p15"/>
          <p:cNvSpPr/>
          <p:nvPr/>
        </p:nvSpPr>
        <p:spPr>
          <a:xfrm>
            <a:off x="546317" y="415341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0" name="Google Shape;1180;p15"/>
          <p:cNvSpPr/>
          <p:nvPr/>
        </p:nvSpPr>
        <p:spPr>
          <a:xfrm>
            <a:off x="281025" y="4178069"/>
            <a:ext cx="324527" cy="82627"/>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1" name="Google Shape;1181;p15"/>
          <p:cNvSpPr/>
          <p:nvPr/>
        </p:nvSpPr>
        <p:spPr>
          <a:xfrm>
            <a:off x="304707" y="4260664"/>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2" name="Google Shape;1182;p15"/>
          <p:cNvSpPr/>
          <p:nvPr/>
        </p:nvSpPr>
        <p:spPr>
          <a:xfrm>
            <a:off x="605521" y="421876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3" name="Google Shape;1183;p15"/>
          <p:cNvSpPr/>
          <p:nvPr/>
        </p:nvSpPr>
        <p:spPr>
          <a:xfrm>
            <a:off x="282216" y="4189188"/>
            <a:ext cx="323337" cy="71508"/>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4" name="Google Shape;1184;p15"/>
          <p:cNvSpPr/>
          <p:nvPr/>
        </p:nvSpPr>
        <p:spPr>
          <a:xfrm>
            <a:off x="282216" y="977708"/>
            <a:ext cx="323337" cy="71541"/>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ackground 2">
  <p:cSld name="CUSTOM_10_1_1_1_1">
    <p:spTree>
      <p:nvGrpSpPr>
        <p:cNvPr id="1" name="Shape 1275"/>
        <p:cNvGrpSpPr/>
        <p:nvPr/>
      </p:nvGrpSpPr>
      <p:grpSpPr>
        <a:xfrm>
          <a:off x="0" y="0"/>
          <a:ext cx="0" cy="0"/>
          <a:chOff x="0" y="0"/>
          <a:chExt cx="0" cy="0"/>
        </a:xfrm>
      </p:grpSpPr>
      <p:grpSp>
        <p:nvGrpSpPr>
          <p:cNvPr id="1276" name="Google Shape;1276;p17"/>
          <p:cNvGrpSpPr/>
          <p:nvPr/>
        </p:nvGrpSpPr>
        <p:grpSpPr>
          <a:xfrm>
            <a:off x="395894" y="219519"/>
            <a:ext cx="8518865" cy="4788281"/>
            <a:chOff x="395894" y="219519"/>
            <a:chExt cx="8518865" cy="4788281"/>
          </a:xfrm>
        </p:grpSpPr>
        <p:sp>
          <p:nvSpPr>
            <p:cNvPr id="1277" name="Google Shape;1277;p17"/>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78" name="Google Shape;1278;p17"/>
            <p:cNvGrpSpPr/>
            <p:nvPr/>
          </p:nvGrpSpPr>
          <p:grpSpPr>
            <a:xfrm>
              <a:off x="8341543" y="2282008"/>
              <a:ext cx="569676" cy="380612"/>
              <a:chOff x="8341543" y="2282008"/>
              <a:chExt cx="569676" cy="380612"/>
            </a:xfrm>
          </p:grpSpPr>
          <p:sp>
            <p:nvSpPr>
              <p:cNvPr id="1279" name="Google Shape;1279;p17"/>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0" name="Google Shape;1280;p17"/>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81" name="Google Shape;1281;p17"/>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82" name="Google Shape;1282;p17"/>
            <p:cNvGrpSpPr/>
            <p:nvPr/>
          </p:nvGrpSpPr>
          <p:grpSpPr>
            <a:xfrm>
              <a:off x="8341543" y="1721094"/>
              <a:ext cx="569676" cy="380612"/>
              <a:chOff x="8341543" y="1721094"/>
              <a:chExt cx="569676" cy="380612"/>
            </a:xfrm>
          </p:grpSpPr>
          <p:sp>
            <p:nvSpPr>
              <p:cNvPr id="1283" name="Google Shape;1283;p17"/>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4" name="Google Shape;1284;p17"/>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85" name="Google Shape;1285;p17"/>
            <p:cNvGrpSpPr/>
            <p:nvPr/>
          </p:nvGrpSpPr>
          <p:grpSpPr>
            <a:xfrm>
              <a:off x="8346273" y="1183592"/>
              <a:ext cx="568486" cy="388014"/>
              <a:chOff x="8346273" y="1183592"/>
              <a:chExt cx="568486" cy="388014"/>
            </a:xfrm>
          </p:grpSpPr>
          <p:sp>
            <p:nvSpPr>
              <p:cNvPr id="1286" name="Google Shape;1286;p17"/>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7" name="Google Shape;1287;p17"/>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88" name="Google Shape;1288;p17"/>
            <p:cNvGrpSpPr/>
            <p:nvPr/>
          </p:nvGrpSpPr>
          <p:grpSpPr>
            <a:xfrm>
              <a:off x="8341543" y="606635"/>
              <a:ext cx="569676" cy="388014"/>
              <a:chOff x="8341543" y="606635"/>
              <a:chExt cx="569676" cy="388014"/>
            </a:xfrm>
          </p:grpSpPr>
          <p:sp>
            <p:nvSpPr>
              <p:cNvPr id="1289" name="Google Shape;1289;p17"/>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0" name="Google Shape;1290;p17"/>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91" name="Google Shape;1291;p17"/>
            <p:cNvGrpSpPr/>
            <p:nvPr/>
          </p:nvGrpSpPr>
          <p:grpSpPr>
            <a:xfrm>
              <a:off x="8341543" y="2842933"/>
              <a:ext cx="569676" cy="380612"/>
              <a:chOff x="8341543" y="2282008"/>
              <a:chExt cx="569676" cy="380612"/>
            </a:xfrm>
          </p:grpSpPr>
          <p:sp>
            <p:nvSpPr>
              <p:cNvPr id="1292" name="Google Shape;1292;p17"/>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3" name="Google Shape;1293;p17"/>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94" name="Google Shape;1294;p17"/>
            <p:cNvGrpSpPr/>
            <p:nvPr/>
          </p:nvGrpSpPr>
          <p:grpSpPr>
            <a:xfrm>
              <a:off x="8341543" y="3403858"/>
              <a:ext cx="569676" cy="380612"/>
              <a:chOff x="8341543" y="2282008"/>
              <a:chExt cx="569676" cy="380612"/>
            </a:xfrm>
          </p:grpSpPr>
          <p:sp>
            <p:nvSpPr>
              <p:cNvPr id="1295" name="Google Shape;1295;p17"/>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6" name="Google Shape;1296;p17"/>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97" name="Google Shape;1297;p17"/>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8" name="Google Shape;1298;p17"/>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99" name="Google Shape;1299;p17"/>
          <p:cNvSpPr/>
          <p:nvPr/>
        </p:nvSpPr>
        <p:spPr>
          <a:xfrm>
            <a:off x="546317" y="94193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0" name="Google Shape;1300;p17"/>
          <p:cNvSpPr/>
          <p:nvPr/>
        </p:nvSpPr>
        <p:spPr>
          <a:xfrm>
            <a:off x="281025" y="966589"/>
            <a:ext cx="324527" cy="82660"/>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1" name="Google Shape;1301;p17"/>
          <p:cNvSpPr/>
          <p:nvPr/>
        </p:nvSpPr>
        <p:spPr>
          <a:xfrm>
            <a:off x="304707" y="104921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2" name="Google Shape;1302;p17"/>
          <p:cNvSpPr/>
          <p:nvPr/>
        </p:nvSpPr>
        <p:spPr>
          <a:xfrm>
            <a:off x="605521" y="100728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3" name="Google Shape;1303;p17"/>
          <p:cNvSpPr/>
          <p:nvPr/>
        </p:nvSpPr>
        <p:spPr>
          <a:xfrm>
            <a:off x="546317" y="1298240"/>
            <a:ext cx="79378" cy="13316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4" name="Google Shape;1304;p17"/>
          <p:cNvSpPr/>
          <p:nvPr/>
        </p:nvSpPr>
        <p:spPr>
          <a:xfrm>
            <a:off x="281025" y="1324130"/>
            <a:ext cx="324527" cy="81388"/>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5" name="Google Shape;1305;p17"/>
          <p:cNvSpPr/>
          <p:nvPr/>
        </p:nvSpPr>
        <p:spPr>
          <a:xfrm>
            <a:off x="304707" y="14054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6" name="Google Shape;1306;p17"/>
          <p:cNvSpPr/>
          <p:nvPr/>
        </p:nvSpPr>
        <p:spPr>
          <a:xfrm>
            <a:off x="605521" y="136479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7" name="Google Shape;1307;p17"/>
          <p:cNvSpPr/>
          <p:nvPr/>
        </p:nvSpPr>
        <p:spPr>
          <a:xfrm>
            <a:off x="282216" y="1335217"/>
            <a:ext cx="323337" cy="70302"/>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8" name="Google Shape;1308;p17"/>
          <p:cNvSpPr/>
          <p:nvPr/>
        </p:nvSpPr>
        <p:spPr>
          <a:xfrm>
            <a:off x="546317" y="1655749"/>
            <a:ext cx="79378" cy="131930"/>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9" name="Google Shape;1309;p17"/>
          <p:cNvSpPr/>
          <p:nvPr/>
        </p:nvSpPr>
        <p:spPr>
          <a:xfrm>
            <a:off x="281025" y="1680400"/>
            <a:ext cx="324527" cy="82627"/>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0" name="Google Shape;1310;p17"/>
          <p:cNvSpPr/>
          <p:nvPr/>
        </p:nvSpPr>
        <p:spPr>
          <a:xfrm>
            <a:off x="304707" y="1761756"/>
            <a:ext cx="32014" cy="1272"/>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1" name="Google Shape;1311;p17"/>
          <p:cNvSpPr/>
          <p:nvPr/>
        </p:nvSpPr>
        <p:spPr>
          <a:xfrm>
            <a:off x="605521" y="17210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2" name="Google Shape;1312;p17"/>
          <p:cNvSpPr/>
          <p:nvPr/>
        </p:nvSpPr>
        <p:spPr>
          <a:xfrm>
            <a:off x="282216" y="1691487"/>
            <a:ext cx="323337" cy="71541"/>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3" name="Google Shape;1313;p17"/>
          <p:cNvSpPr/>
          <p:nvPr/>
        </p:nvSpPr>
        <p:spPr>
          <a:xfrm>
            <a:off x="546317" y="2012018"/>
            <a:ext cx="79378" cy="133202"/>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4" name="Google Shape;1314;p17"/>
          <p:cNvSpPr/>
          <p:nvPr/>
        </p:nvSpPr>
        <p:spPr>
          <a:xfrm>
            <a:off x="281025" y="203790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5" name="Google Shape;1315;p17"/>
          <p:cNvSpPr/>
          <p:nvPr/>
        </p:nvSpPr>
        <p:spPr>
          <a:xfrm>
            <a:off x="304707" y="211929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6" name="Google Shape;1316;p17"/>
          <p:cNvSpPr/>
          <p:nvPr/>
        </p:nvSpPr>
        <p:spPr>
          <a:xfrm>
            <a:off x="605521" y="2077364"/>
            <a:ext cx="31" cy="1272"/>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7" name="Google Shape;1317;p17"/>
          <p:cNvSpPr/>
          <p:nvPr/>
        </p:nvSpPr>
        <p:spPr>
          <a:xfrm>
            <a:off x="282216" y="2049028"/>
            <a:ext cx="323337" cy="70302"/>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8" name="Google Shape;1318;p17"/>
          <p:cNvSpPr/>
          <p:nvPr/>
        </p:nvSpPr>
        <p:spPr>
          <a:xfrm>
            <a:off x="546317" y="2369560"/>
            <a:ext cx="79378" cy="131930"/>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9" name="Google Shape;1319;p17"/>
          <p:cNvSpPr/>
          <p:nvPr/>
        </p:nvSpPr>
        <p:spPr>
          <a:xfrm>
            <a:off x="281025" y="2394211"/>
            <a:ext cx="324527" cy="81388"/>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0" name="Google Shape;1320;p17"/>
          <p:cNvSpPr/>
          <p:nvPr/>
        </p:nvSpPr>
        <p:spPr>
          <a:xfrm>
            <a:off x="304707" y="247556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1" name="Google Shape;1321;p17"/>
          <p:cNvSpPr/>
          <p:nvPr/>
        </p:nvSpPr>
        <p:spPr>
          <a:xfrm>
            <a:off x="605521" y="243487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2" name="Google Shape;1322;p17"/>
          <p:cNvSpPr/>
          <p:nvPr/>
        </p:nvSpPr>
        <p:spPr>
          <a:xfrm>
            <a:off x="282216" y="2405297"/>
            <a:ext cx="323337" cy="70302"/>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3" name="Google Shape;1323;p17"/>
          <p:cNvSpPr/>
          <p:nvPr/>
        </p:nvSpPr>
        <p:spPr>
          <a:xfrm>
            <a:off x="546317" y="2725829"/>
            <a:ext cx="79378" cy="131930"/>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4" name="Google Shape;1324;p17"/>
          <p:cNvSpPr/>
          <p:nvPr/>
        </p:nvSpPr>
        <p:spPr>
          <a:xfrm>
            <a:off x="281025" y="2751719"/>
            <a:ext cx="324527" cy="81388"/>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5" name="Google Shape;1325;p17"/>
          <p:cNvSpPr/>
          <p:nvPr/>
        </p:nvSpPr>
        <p:spPr>
          <a:xfrm>
            <a:off x="304707" y="283307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6" name="Google Shape;1326;p17"/>
          <p:cNvSpPr/>
          <p:nvPr/>
        </p:nvSpPr>
        <p:spPr>
          <a:xfrm>
            <a:off x="605521" y="2791174"/>
            <a:ext cx="31" cy="1272"/>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7" name="Google Shape;1327;p17"/>
          <p:cNvSpPr/>
          <p:nvPr/>
        </p:nvSpPr>
        <p:spPr>
          <a:xfrm>
            <a:off x="282216" y="2761567"/>
            <a:ext cx="323337" cy="71541"/>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8" name="Google Shape;1328;p17"/>
          <p:cNvSpPr/>
          <p:nvPr/>
        </p:nvSpPr>
        <p:spPr>
          <a:xfrm>
            <a:off x="546317" y="3083338"/>
            <a:ext cx="79378" cy="131963"/>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9" name="Google Shape;1329;p17"/>
          <p:cNvSpPr/>
          <p:nvPr/>
        </p:nvSpPr>
        <p:spPr>
          <a:xfrm>
            <a:off x="281025" y="310798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0" name="Google Shape;1330;p17"/>
          <p:cNvSpPr/>
          <p:nvPr/>
        </p:nvSpPr>
        <p:spPr>
          <a:xfrm>
            <a:off x="304707" y="318937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1" name="Google Shape;1331;p17"/>
          <p:cNvSpPr/>
          <p:nvPr/>
        </p:nvSpPr>
        <p:spPr>
          <a:xfrm>
            <a:off x="605521" y="314868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2" name="Google Shape;1332;p17"/>
          <p:cNvSpPr/>
          <p:nvPr/>
        </p:nvSpPr>
        <p:spPr>
          <a:xfrm>
            <a:off x="282216" y="3119108"/>
            <a:ext cx="323337" cy="70302"/>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3" name="Google Shape;1333;p17"/>
          <p:cNvSpPr/>
          <p:nvPr/>
        </p:nvSpPr>
        <p:spPr>
          <a:xfrm>
            <a:off x="546317" y="3439640"/>
            <a:ext cx="79378" cy="131930"/>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4" name="Google Shape;1334;p17"/>
          <p:cNvSpPr/>
          <p:nvPr/>
        </p:nvSpPr>
        <p:spPr>
          <a:xfrm>
            <a:off x="281025" y="3465498"/>
            <a:ext cx="324527" cy="8142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5" name="Google Shape;1335;p17"/>
          <p:cNvSpPr/>
          <p:nvPr/>
        </p:nvSpPr>
        <p:spPr>
          <a:xfrm>
            <a:off x="304707" y="35468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6" name="Google Shape;1336;p17"/>
          <p:cNvSpPr/>
          <p:nvPr/>
        </p:nvSpPr>
        <p:spPr>
          <a:xfrm>
            <a:off x="605521" y="350495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7" name="Google Shape;1337;p17"/>
          <p:cNvSpPr/>
          <p:nvPr/>
        </p:nvSpPr>
        <p:spPr>
          <a:xfrm>
            <a:off x="282216" y="3475378"/>
            <a:ext cx="323337" cy="71541"/>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8" name="Google Shape;1338;p17"/>
          <p:cNvSpPr/>
          <p:nvPr/>
        </p:nvSpPr>
        <p:spPr>
          <a:xfrm>
            <a:off x="546317" y="3795909"/>
            <a:ext cx="79378" cy="13316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9" name="Google Shape;1339;p17"/>
          <p:cNvSpPr/>
          <p:nvPr/>
        </p:nvSpPr>
        <p:spPr>
          <a:xfrm>
            <a:off x="281025" y="3821800"/>
            <a:ext cx="324527" cy="81388"/>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0" name="Google Shape;1340;p17"/>
          <p:cNvSpPr/>
          <p:nvPr/>
        </p:nvSpPr>
        <p:spPr>
          <a:xfrm>
            <a:off x="304707" y="390315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1" name="Google Shape;1341;p17"/>
          <p:cNvSpPr/>
          <p:nvPr/>
        </p:nvSpPr>
        <p:spPr>
          <a:xfrm>
            <a:off x="605521" y="38624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2" name="Google Shape;1342;p17"/>
          <p:cNvSpPr/>
          <p:nvPr/>
        </p:nvSpPr>
        <p:spPr>
          <a:xfrm>
            <a:off x="282216" y="3832886"/>
            <a:ext cx="323337" cy="70302"/>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3" name="Google Shape;1343;p17"/>
          <p:cNvSpPr/>
          <p:nvPr/>
        </p:nvSpPr>
        <p:spPr>
          <a:xfrm>
            <a:off x="546317" y="415341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4" name="Google Shape;1344;p17"/>
          <p:cNvSpPr/>
          <p:nvPr/>
        </p:nvSpPr>
        <p:spPr>
          <a:xfrm>
            <a:off x="281025" y="4178069"/>
            <a:ext cx="324527" cy="82627"/>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5" name="Google Shape;1345;p17"/>
          <p:cNvSpPr/>
          <p:nvPr/>
        </p:nvSpPr>
        <p:spPr>
          <a:xfrm>
            <a:off x="304707" y="4260664"/>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6" name="Google Shape;1346;p17"/>
          <p:cNvSpPr/>
          <p:nvPr/>
        </p:nvSpPr>
        <p:spPr>
          <a:xfrm>
            <a:off x="605521" y="421876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7" name="Google Shape;1347;p17"/>
          <p:cNvSpPr/>
          <p:nvPr/>
        </p:nvSpPr>
        <p:spPr>
          <a:xfrm>
            <a:off x="282216" y="4189188"/>
            <a:ext cx="323337" cy="71508"/>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8" name="Google Shape;1348;p17"/>
          <p:cNvSpPr/>
          <p:nvPr/>
        </p:nvSpPr>
        <p:spPr>
          <a:xfrm>
            <a:off x="282216" y="977708"/>
            <a:ext cx="323337" cy="71541"/>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49" name="Google Shape;1349;p17"/>
          <p:cNvGrpSpPr/>
          <p:nvPr/>
        </p:nvGrpSpPr>
        <p:grpSpPr>
          <a:xfrm>
            <a:off x="504088" y="319075"/>
            <a:ext cx="444275" cy="398525"/>
            <a:chOff x="2495125" y="2142250"/>
            <a:chExt cx="444275" cy="398525"/>
          </a:xfrm>
        </p:grpSpPr>
        <p:sp>
          <p:nvSpPr>
            <p:cNvPr id="1350" name="Google Shape;1350;p17"/>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1" name="Google Shape;1351;p17"/>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52" name="Google Shape;1352;p17"/>
          <p:cNvGrpSpPr/>
          <p:nvPr/>
        </p:nvGrpSpPr>
        <p:grpSpPr>
          <a:xfrm>
            <a:off x="7942288" y="4463763"/>
            <a:ext cx="291375" cy="281375"/>
            <a:chOff x="3243875" y="2372825"/>
            <a:chExt cx="291375" cy="281375"/>
          </a:xfrm>
        </p:grpSpPr>
        <p:sp>
          <p:nvSpPr>
            <p:cNvPr id="1353" name="Google Shape;1353;p17"/>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4" name="Google Shape;1354;p17"/>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5" name="Google Shape;1355;p17"/>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6" name="Google Shape;1356;p17"/>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7" name="Google Shape;1357;p17"/>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8" name="Google Shape;1358;p17"/>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9" name="Google Shape;1359;p17"/>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0" name="Google Shape;1360;p17"/>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1" name="Google Shape;1361;p17"/>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2" name="Google Shape;1362;p17"/>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63" name="Google Shape;1363;p17"/>
          <p:cNvGrpSpPr/>
          <p:nvPr/>
        </p:nvGrpSpPr>
        <p:grpSpPr>
          <a:xfrm>
            <a:off x="1236250" y="319063"/>
            <a:ext cx="166675" cy="168575"/>
            <a:chOff x="4954425" y="2036375"/>
            <a:chExt cx="166675" cy="168575"/>
          </a:xfrm>
        </p:grpSpPr>
        <p:sp>
          <p:nvSpPr>
            <p:cNvPr id="1364" name="Google Shape;1364;p17"/>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5" name="Google Shape;1365;p17"/>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66" name="Google Shape;1366;p17"/>
          <p:cNvSpPr/>
          <p:nvPr/>
        </p:nvSpPr>
        <p:spPr>
          <a:xfrm>
            <a:off x="8028425" y="362763"/>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7" name="Google Shape;1367;p17"/>
          <p:cNvSpPr/>
          <p:nvPr/>
        </p:nvSpPr>
        <p:spPr>
          <a:xfrm>
            <a:off x="8149363" y="4193975"/>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68" name="Google Shape;1368;p17"/>
          <p:cNvGrpSpPr/>
          <p:nvPr/>
        </p:nvGrpSpPr>
        <p:grpSpPr>
          <a:xfrm>
            <a:off x="7442275" y="4651625"/>
            <a:ext cx="166675" cy="168575"/>
            <a:chOff x="4954425" y="2036375"/>
            <a:chExt cx="166675" cy="168575"/>
          </a:xfrm>
        </p:grpSpPr>
        <p:sp>
          <p:nvSpPr>
            <p:cNvPr id="1369" name="Google Shape;1369;p17"/>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0" name="Google Shape;1370;p17"/>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ackground 3">
  <p:cSld name="CUSTOM_10_1_1_1_1_1">
    <p:spTree>
      <p:nvGrpSpPr>
        <p:cNvPr id="1" name="Shape 1371"/>
        <p:cNvGrpSpPr/>
        <p:nvPr/>
      </p:nvGrpSpPr>
      <p:grpSpPr>
        <a:xfrm>
          <a:off x="0" y="0"/>
          <a:ext cx="0" cy="0"/>
          <a:chOff x="0" y="0"/>
          <a:chExt cx="0" cy="0"/>
        </a:xfrm>
      </p:grpSpPr>
      <p:grpSp>
        <p:nvGrpSpPr>
          <p:cNvPr id="1372" name="Google Shape;1372;p18"/>
          <p:cNvGrpSpPr/>
          <p:nvPr/>
        </p:nvGrpSpPr>
        <p:grpSpPr>
          <a:xfrm>
            <a:off x="395894" y="219519"/>
            <a:ext cx="8518865" cy="4788281"/>
            <a:chOff x="395894" y="219519"/>
            <a:chExt cx="8518865" cy="4788281"/>
          </a:xfrm>
        </p:grpSpPr>
        <p:sp>
          <p:nvSpPr>
            <p:cNvPr id="1373" name="Google Shape;1373;p18"/>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74" name="Google Shape;1374;p18"/>
            <p:cNvGrpSpPr/>
            <p:nvPr/>
          </p:nvGrpSpPr>
          <p:grpSpPr>
            <a:xfrm>
              <a:off x="8341543" y="2282008"/>
              <a:ext cx="569676" cy="380612"/>
              <a:chOff x="8341543" y="2282008"/>
              <a:chExt cx="569676" cy="380612"/>
            </a:xfrm>
          </p:grpSpPr>
          <p:sp>
            <p:nvSpPr>
              <p:cNvPr id="1375" name="Google Shape;1375;p18"/>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6" name="Google Shape;1376;p18"/>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77" name="Google Shape;1377;p18"/>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78" name="Google Shape;1378;p18"/>
            <p:cNvGrpSpPr/>
            <p:nvPr/>
          </p:nvGrpSpPr>
          <p:grpSpPr>
            <a:xfrm>
              <a:off x="8341543" y="1721094"/>
              <a:ext cx="569676" cy="380612"/>
              <a:chOff x="8341543" y="1721094"/>
              <a:chExt cx="569676" cy="380612"/>
            </a:xfrm>
          </p:grpSpPr>
          <p:sp>
            <p:nvSpPr>
              <p:cNvPr id="1379" name="Google Shape;1379;p18"/>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0" name="Google Shape;1380;p18"/>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81" name="Google Shape;1381;p18"/>
            <p:cNvGrpSpPr/>
            <p:nvPr/>
          </p:nvGrpSpPr>
          <p:grpSpPr>
            <a:xfrm>
              <a:off x="8346273" y="1183592"/>
              <a:ext cx="568486" cy="388014"/>
              <a:chOff x="8346273" y="1183592"/>
              <a:chExt cx="568486" cy="388014"/>
            </a:xfrm>
          </p:grpSpPr>
          <p:sp>
            <p:nvSpPr>
              <p:cNvPr id="1382" name="Google Shape;1382;p18"/>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3" name="Google Shape;1383;p18"/>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84" name="Google Shape;1384;p18"/>
            <p:cNvGrpSpPr/>
            <p:nvPr/>
          </p:nvGrpSpPr>
          <p:grpSpPr>
            <a:xfrm>
              <a:off x="8341543" y="606635"/>
              <a:ext cx="569676" cy="388014"/>
              <a:chOff x="8341543" y="606635"/>
              <a:chExt cx="569676" cy="388014"/>
            </a:xfrm>
          </p:grpSpPr>
          <p:sp>
            <p:nvSpPr>
              <p:cNvPr id="1385" name="Google Shape;1385;p18"/>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6" name="Google Shape;1386;p18"/>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87" name="Google Shape;1387;p18"/>
            <p:cNvGrpSpPr/>
            <p:nvPr/>
          </p:nvGrpSpPr>
          <p:grpSpPr>
            <a:xfrm>
              <a:off x="8341543" y="2842933"/>
              <a:ext cx="569676" cy="380612"/>
              <a:chOff x="8341543" y="2282008"/>
              <a:chExt cx="569676" cy="380612"/>
            </a:xfrm>
          </p:grpSpPr>
          <p:sp>
            <p:nvSpPr>
              <p:cNvPr id="1388" name="Google Shape;1388;p18"/>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9" name="Google Shape;1389;p18"/>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90" name="Google Shape;1390;p18"/>
            <p:cNvGrpSpPr/>
            <p:nvPr/>
          </p:nvGrpSpPr>
          <p:grpSpPr>
            <a:xfrm>
              <a:off x="8341543" y="3403858"/>
              <a:ext cx="569676" cy="380612"/>
              <a:chOff x="8341543" y="2282008"/>
              <a:chExt cx="569676" cy="380612"/>
            </a:xfrm>
          </p:grpSpPr>
          <p:sp>
            <p:nvSpPr>
              <p:cNvPr id="1391" name="Google Shape;1391;p18"/>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2" name="Google Shape;1392;p18"/>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93" name="Google Shape;1393;p18"/>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4" name="Google Shape;1394;p18"/>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95" name="Google Shape;1395;p18"/>
          <p:cNvSpPr/>
          <p:nvPr/>
        </p:nvSpPr>
        <p:spPr>
          <a:xfrm>
            <a:off x="546317" y="94193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6" name="Google Shape;1396;p18"/>
          <p:cNvSpPr/>
          <p:nvPr/>
        </p:nvSpPr>
        <p:spPr>
          <a:xfrm>
            <a:off x="281025" y="966589"/>
            <a:ext cx="324527" cy="82660"/>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7" name="Google Shape;1397;p18"/>
          <p:cNvSpPr/>
          <p:nvPr/>
        </p:nvSpPr>
        <p:spPr>
          <a:xfrm>
            <a:off x="304707" y="104921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8" name="Google Shape;1398;p18"/>
          <p:cNvSpPr/>
          <p:nvPr/>
        </p:nvSpPr>
        <p:spPr>
          <a:xfrm>
            <a:off x="605521" y="100728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9" name="Google Shape;1399;p18"/>
          <p:cNvSpPr/>
          <p:nvPr/>
        </p:nvSpPr>
        <p:spPr>
          <a:xfrm>
            <a:off x="546317" y="1298240"/>
            <a:ext cx="79378" cy="13316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0" name="Google Shape;1400;p18"/>
          <p:cNvSpPr/>
          <p:nvPr/>
        </p:nvSpPr>
        <p:spPr>
          <a:xfrm>
            <a:off x="281025" y="1324130"/>
            <a:ext cx="324527" cy="81388"/>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1" name="Google Shape;1401;p18"/>
          <p:cNvSpPr/>
          <p:nvPr/>
        </p:nvSpPr>
        <p:spPr>
          <a:xfrm>
            <a:off x="304707" y="14054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2" name="Google Shape;1402;p18"/>
          <p:cNvSpPr/>
          <p:nvPr/>
        </p:nvSpPr>
        <p:spPr>
          <a:xfrm>
            <a:off x="605521" y="136479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3" name="Google Shape;1403;p18"/>
          <p:cNvSpPr/>
          <p:nvPr/>
        </p:nvSpPr>
        <p:spPr>
          <a:xfrm>
            <a:off x="282216" y="1335217"/>
            <a:ext cx="323337" cy="70302"/>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4" name="Google Shape;1404;p18"/>
          <p:cNvSpPr/>
          <p:nvPr/>
        </p:nvSpPr>
        <p:spPr>
          <a:xfrm>
            <a:off x="546317" y="1655749"/>
            <a:ext cx="79378" cy="131930"/>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5" name="Google Shape;1405;p18"/>
          <p:cNvSpPr/>
          <p:nvPr/>
        </p:nvSpPr>
        <p:spPr>
          <a:xfrm>
            <a:off x="281025" y="1680400"/>
            <a:ext cx="324527" cy="82627"/>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6" name="Google Shape;1406;p18"/>
          <p:cNvSpPr/>
          <p:nvPr/>
        </p:nvSpPr>
        <p:spPr>
          <a:xfrm>
            <a:off x="304707" y="1761756"/>
            <a:ext cx="32014" cy="1272"/>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7" name="Google Shape;1407;p18"/>
          <p:cNvSpPr/>
          <p:nvPr/>
        </p:nvSpPr>
        <p:spPr>
          <a:xfrm>
            <a:off x="605521" y="17210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8" name="Google Shape;1408;p18"/>
          <p:cNvSpPr/>
          <p:nvPr/>
        </p:nvSpPr>
        <p:spPr>
          <a:xfrm>
            <a:off x="282216" y="1691487"/>
            <a:ext cx="323337" cy="71541"/>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9" name="Google Shape;1409;p18"/>
          <p:cNvSpPr/>
          <p:nvPr/>
        </p:nvSpPr>
        <p:spPr>
          <a:xfrm>
            <a:off x="546317" y="2012018"/>
            <a:ext cx="79378" cy="133202"/>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0" name="Google Shape;1410;p18"/>
          <p:cNvSpPr/>
          <p:nvPr/>
        </p:nvSpPr>
        <p:spPr>
          <a:xfrm>
            <a:off x="281025" y="203790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1" name="Google Shape;1411;p18"/>
          <p:cNvSpPr/>
          <p:nvPr/>
        </p:nvSpPr>
        <p:spPr>
          <a:xfrm>
            <a:off x="304707" y="211929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2" name="Google Shape;1412;p18"/>
          <p:cNvSpPr/>
          <p:nvPr/>
        </p:nvSpPr>
        <p:spPr>
          <a:xfrm>
            <a:off x="605521" y="2077364"/>
            <a:ext cx="31" cy="1272"/>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3" name="Google Shape;1413;p18"/>
          <p:cNvSpPr/>
          <p:nvPr/>
        </p:nvSpPr>
        <p:spPr>
          <a:xfrm>
            <a:off x="282216" y="2049028"/>
            <a:ext cx="323337" cy="70302"/>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4" name="Google Shape;1414;p18"/>
          <p:cNvSpPr/>
          <p:nvPr/>
        </p:nvSpPr>
        <p:spPr>
          <a:xfrm>
            <a:off x="546317" y="2369560"/>
            <a:ext cx="79378" cy="131930"/>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5" name="Google Shape;1415;p18"/>
          <p:cNvSpPr/>
          <p:nvPr/>
        </p:nvSpPr>
        <p:spPr>
          <a:xfrm>
            <a:off x="281025" y="2394211"/>
            <a:ext cx="324527" cy="81388"/>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6" name="Google Shape;1416;p18"/>
          <p:cNvSpPr/>
          <p:nvPr/>
        </p:nvSpPr>
        <p:spPr>
          <a:xfrm>
            <a:off x="304707" y="247556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7" name="Google Shape;1417;p18"/>
          <p:cNvSpPr/>
          <p:nvPr/>
        </p:nvSpPr>
        <p:spPr>
          <a:xfrm>
            <a:off x="605521" y="243487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8" name="Google Shape;1418;p18"/>
          <p:cNvSpPr/>
          <p:nvPr/>
        </p:nvSpPr>
        <p:spPr>
          <a:xfrm>
            <a:off x="282216" y="2405297"/>
            <a:ext cx="323337" cy="70302"/>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9" name="Google Shape;1419;p18"/>
          <p:cNvSpPr/>
          <p:nvPr/>
        </p:nvSpPr>
        <p:spPr>
          <a:xfrm>
            <a:off x="546317" y="2725829"/>
            <a:ext cx="79378" cy="131930"/>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0" name="Google Shape;1420;p18"/>
          <p:cNvSpPr/>
          <p:nvPr/>
        </p:nvSpPr>
        <p:spPr>
          <a:xfrm>
            <a:off x="281025" y="2751719"/>
            <a:ext cx="324527" cy="81388"/>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1" name="Google Shape;1421;p18"/>
          <p:cNvSpPr/>
          <p:nvPr/>
        </p:nvSpPr>
        <p:spPr>
          <a:xfrm>
            <a:off x="304707" y="283307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2" name="Google Shape;1422;p18"/>
          <p:cNvSpPr/>
          <p:nvPr/>
        </p:nvSpPr>
        <p:spPr>
          <a:xfrm>
            <a:off x="605521" y="2791174"/>
            <a:ext cx="31" cy="1272"/>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3" name="Google Shape;1423;p18"/>
          <p:cNvSpPr/>
          <p:nvPr/>
        </p:nvSpPr>
        <p:spPr>
          <a:xfrm>
            <a:off x="282216" y="2761567"/>
            <a:ext cx="323337" cy="71541"/>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4" name="Google Shape;1424;p18"/>
          <p:cNvSpPr/>
          <p:nvPr/>
        </p:nvSpPr>
        <p:spPr>
          <a:xfrm>
            <a:off x="546317" y="3083338"/>
            <a:ext cx="79378" cy="131963"/>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5" name="Google Shape;1425;p18"/>
          <p:cNvSpPr/>
          <p:nvPr/>
        </p:nvSpPr>
        <p:spPr>
          <a:xfrm>
            <a:off x="281025" y="310798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6" name="Google Shape;1426;p18"/>
          <p:cNvSpPr/>
          <p:nvPr/>
        </p:nvSpPr>
        <p:spPr>
          <a:xfrm>
            <a:off x="304707" y="318937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7" name="Google Shape;1427;p18"/>
          <p:cNvSpPr/>
          <p:nvPr/>
        </p:nvSpPr>
        <p:spPr>
          <a:xfrm>
            <a:off x="605521" y="314868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8" name="Google Shape;1428;p18"/>
          <p:cNvSpPr/>
          <p:nvPr/>
        </p:nvSpPr>
        <p:spPr>
          <a:xfrm>
            <a:off x="282216" y="3119108"/>
            <a:ext cx="323337" cy="70302"/>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9" name="Google Shape;1429;p18"/>
          <p:cNvSpPr/>
          <p:nvPr/>
        </p:nvSpPr>
        <p:spPr>
          <a:xfrm>
            <a:off x="546317" y="3439640"/>
            <a:ext cx="79378" cy="131930"/>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0" name="Google Shape;1430;p18"/>
          <p:cNvSpPr/>
          <p:nvPr/>
        </p:nvSpPr>
        <p:spPr>
          <a:xfrm>
            <a:off x="281025" y="3465498"/>
            <a:ext cx="324527" cy="8142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1" name="Google Shape;1431;p18"/>
          <p:cNvSpPr/>
          <p:nvPr/>
        </p:nvSpPr>
        <p:spPr>
          <a:xfrm>
            <a:off x="304707" y="35468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2" name="Google Shape;1432;p18"/>
          <p:cNvSpPr/>
          <p:nvPr/>
        </p:nvSpPr>
        <p:spPr>
          <a:xfrm>
            <a:off x="605521" y="350495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3" name="Google Shape;1433;p18"/>
          <p:cNvSpPr/>
          <p:nvPr/>
        </p:nvSpPr>
        <p:spPr>
          <a:xfrm>
            <a:off x="282216" y="3475378"/>
            <a:ext cx="323337" cy="71541"/>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4" name="Google Shape;1434;p18"/>
          <p:cNvSpPr/>
          <p:nvPr/>
        </p:nvSpPr>
        <p:spPr>
          <a:xfrm>
            <a:off x="546317" y="3795909"/>
            <a:ext cx="79378" cy="13316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5" name="Google Shape;1435;p18"/>
          <p:cNvSpPr/>
          <p:nvPr/>
        </p:nvSpPr>
        <p:spPr>
          <a:xfrm>
            <a:off x="281025" y="3821800"/>
            <a:ext cx="324527" cy="81388"/>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6" name="Google Shape;1436;p18"/>
          <p:cNvSpPr/>
          <p:nvPr/>
        </p:nvSpPr>
        <p:spPr>
          <a:xfrm>
            <a:off x="304707" y="390315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7" name="Google Shape;1437;p18"/>
          <p:cNvSpPr/>
          <p:nvPr/>
        </p:nvSpPr>
        <p:spPr>
          <a:xfrm>
            <a:off x="605521" y="38624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8" name="Google Shape;1438;p18"/>
          <p:cNvSpPr/>
          <p:nvPr/>
        </p:nvSpPr>
        <p:spPr>
          <a:xfrm>
            <a:off x="282216" y="3832886"/>
            <a:ext cx="323337" cy="70302"/>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9" name="Google Shape;1439;p18"/>
          <p:cNvSpPr/>
          <p:nvPr/>
        </p:nvSpPr>
        <p:spPr>
          <a:xfrm>
            <a:off x="546317" y="415341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0" name="Google Shape;1440;p18"/>
          <p:cNvSpPr/>
          <p:nvPr/>
        </p:nvSpPr>
        <p:spPr>
          <a:xfrm>
            <a:off x="281025" y="4178069"/>
            <a:ext cx="324527" cy="82627"/>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1" name="Google Shape;1441;p18"/>
          <p:cNvSpPr/>
          <p:nvPr/>
        </p:nvSpPr>
        <p:spPr>
          <a:xfrm>
            <a:off x="304707" y="4260664"/>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2" name="Google Shape;1442;p18"/>
          <p:cNvSpPr/>
          <p:nvPr/>
        </p:nvSpPr>
        <p:spPr>
          <a:xfrm>
            <a:off x="605521" y="421876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3" name="Google Shape;1443;p18"/>
          <p:cNvSpPr/>
          <p:nvPr/>
        </p:nvSpPr>
        <p:spPr>
          <a:xfrm>
            <a:off x="282216" y="4189188"/>
            <a:ext cx="323337" cy="71508"/>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4" name="Google Shape;1444;p18"/>
          <p:cNvSpPr/>
          <p:nvPr/>
        </p:nvSpPr>
        <p:spPr>
          <a:xfrm>
            <a:off x="282216" y="977708"/>
            <a:ext cx="323337" cy="71541"/>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5" name="Google Shape;1445;p18"/>
          <p:cNvSpPr/>
          <p:nvPr/>
        </p:nvSpPr>
        <p:spPr>
          <a:xfrm>
            <a:off x="228900" y="135685"/>
            <a:ext cx="794715" cy="68671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46" name="Google Shape;1446;p18"/>
          <p:cNvGrpSpPr/>
          <p:nvPr/>
        </p:nvGrpSpPr>
        <p:grpSpPr>
          <a:xfrm>
            <a:off x="1063250" y="831175"/>
            <a:ext cx="444275" cy="398525"/>
            <a:chOff x="2495125" y="2142250"/>
            <a:chExt cx="444275" cy="398525"/>
          </a:xfrm>
        </p:grpSpPr>
        <p:sp>
          <p:nvSpPr>
            <p:cNvPr id="1447" name="Google Shape;1447;p18"/>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8" name="Google Shape;1448;p18"/>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49" name="Google Shape;1449;p18"/>
          <p:cNvGrpSpPr/>
          <p:nvPr/>
        </p:nvGrpSpPr>
        <p:grpSpPr>
          <a:xfrm>
            <a:off x="7814250" y="4463750"/>
            <a:ext cx="291375" cy="281375"/>
            <a:chOff x="3243875" y="2372825"/>
            <a:chExt cx="291375" cy="281375"/>
          </a:xfrm>
        </p:grpSpPr>
        <p:sp>
          <p:nvSpPr>
            <p:cNvPr id="1450" name="Google Shape;1450;p18"/>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1" name="Google Shape;1451;p18"/>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2" name="Google Shape;1452;p18"/>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3" name="Google Shape;1453;p18"/>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4" name="Google Shape;1454;p18"/>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5" name="Google Shape;1455;p18"/>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6" name="Google Shape;1456;p18"/>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7" name="Google Shape;1457;p18"/>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8" name="Google Shape;1458;p18"/>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9" name="Google Shape;1459;p18"/>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60" name="Google Shape;1460;p18"/>
          <p:cNvGrpSpPr/>
          <p:nvPr/>
        </p:nvGrpSpPr>
        <p:grpSpPr>
          <a:xfrm>
            <a:off x="7553550" y="700850"/>
            <a:ext cx="166675" cy="168575"/>
            <a:chOff x="4954425" y="2036375"/>
            <a:chExt cx="166675" cy="168575"/>
          </a:xfrm>
        </p:grpSpPr>
        <p:sp>
          <p:nvSpPr>
            <p:cNvPr id="1461" name="Google Shape;1461;p18"/>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2" name="Google Shape;1462;p18"/>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63" name="Google Shape;1463;p18"/>
          <p:cNvSpPr/>
          <p:nvPr/>
        </p:nvSpPr>
        <p:spPr>
          <a:xfrm>
            <a:off x="1877550" y="539050"/>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4" name="Google Shape;1464;p18"/>
          <p:cNvSpPr/>
          <p:nvPr/>
        </p:nvSpPr>
        <p:spPr>
          <a:xfrm>
            <a:off x="8218500" y="4065000"/>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ackground 4">
  <p:cSld name="CUSTOM_10_1_1_1_1_1_1">
    <p:spTree>
      <p:nvGrpSpPr>
        <p:cNvPr id="1" name="Shape 1465"/>
        <p:cNvGrpSpPr/>
        <p:nvPr/>
      </p:nvGrpSpPr>
      <p:grpSpPr>
        <a:xfrm>
          <a:off x="0" y="0"/>
          <a:ext cx="0" cy="0"/>
          <a:chOff x="0" y="0"/>
          <a:chExt cx="0" cy="0"/>
        </a:xfrm>
      </p:grpSpPr>
      <p:grpSp>
        <p:nvGrpSpPr>
          <p:cNvPr id="1466" name="Google Shape;1466;p19"/>
          <p:cNvGrpSpPr/>
          <p:nvPr/>
        </p:nvGrpSpPr>
        <p:grpSpPr>
          <a:xfrm>
            <a:off x="395894" y="219519"/>
            <a:ext cx="8518865" cy="4788281"/>
            <a:chOff x="395894" y="219519"/>
            <a:chExt cx="8518865" cy="4788281"/>
          </a:xfrm>
        </p:grpSpPr>
        <p:sp>
          <p:nvSpPr>
            <p:cNvPr id="1467" name="Google Shape;1467;p19"/>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68" name="Google Shape;1468;p19"/>
            <p:cNvGrpSpPr/>
            <p:nvPr/>
          </p:nvGrpSpPr>
          <p:grpSpPr>
            <a:xfrm>
              <a:off x="8341543" y="2282008"/>
              <a:ext cx="569676" cy="380612"/>
              <a:chOff x="8341543" y="2282008"/>
              <a:chExt cx="569676" cy="380612"/>
            </a:xfrm>
          </p:grpSpPr>
          <p:sp>
            <p:nvSpPr>
              <p:cNvPr id="1469" name="Google Shape;1469;p19"/>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0" name="Google Shape;1470;p19"/>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71" name="Google Shape;1471;p19"/>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72" name="Google Shape;1472;p19"/>
            <p:cNvGrpSpPr/>
            <p:nvPr/>
          </p:nvGrpSpPr>
          <p:grpSpPr>
            <a:xfrm>
              <a:off x="8341543" y="1721094"/>
              <a:ext cx="569676" cy="380612"/>
              <a:chOff x="8341543" y="1721094"/>
              <a:chExt cx="569676" cy="380612"/>
            </a:xfrm>
          </p:grpSpPr>
          <p:sp>
            <p:nvSpPr>
              <p:cNvPr id="1473" name="Google Shape;1473;p19"/>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4" name="Google Shape;1474;p19"/>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75" name="Google Shape;1475;p19"/>
            <p:cNvGrpSpPr/>
            <p:nvPr/>
          </p:nvGrpSpPr>
          <p:grpSpPr>
            <a:xfrm>
              <a:off x="8346273" y="1183592"/>
              <a:ext cx="568486" cy="388014"/>
              <a:chOff x="8346273" y="1183592"/>
              <a:chExt cx="568486" cy="388014"/>
            </a:xfrm>
          </p:grpSpPr>
          <p:sp>
            <p:nvSpPr>
              <p:cNvPr id="1476" name="Google Shape;1476;p19"/>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7" name="Google Shape;1477;p19"/>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78" name="Google Shape;1478;p19"/>
            <p:cNvGrpSpPr/>
            <p:nvPr/>
          </p:nvGrpSpPr>
          <p:grpSpPr>
            <a:xfrm>
              <a:off x="8341543" y="606635"/>
              <a:ext cx="569676" cy="388014"/>
              <a:chOff x="8341543" y="606635"/>
              <a:chExt cx="569676" cy="388014"/>
            </a:xfrm>
          </p:grpSpPr>
          <p:sp>
            <p:nvSpPr>
              <p:cNvPr id="1479" name="Google Shape;1479;p19"/>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0" name="Google Shape;1480;p19"/>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81" name="Google Shape;1481;p19"/>
            <p:cNvGrpSpPr/>
            <p:nvPr/>
          </p:nvGrpSpPr>
          <p:grpSpPr>
            <a:xfrm>
              <a:off x="8341543" y="2842933"/>
              <a:ext cx="569676" cy="380612"/>
              <a:chOff x="8341543" y="2282008"/>
              <a:chExt cx="569676" cy="380612"/>
            </a:xfrm>
          </p:grpSpPr>
          <p:sp>
            <p:nvSpPr>
              <p:cNvPr id="1482" name="Google Shape;1482;p19"/>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3" name="Google Shape;1483;p19"/>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84" name="Google Shape;1484;p19"/>
            <p:cNvGrpSpPr/>
            <p:nvPr/>
          </p:nvGrpSpPr>
          <p:grpSpPr>
            <a:xfrm>
              <a:off x="8341543" y="3403858"/>
              <a:ext cx="569676" cy="380612"/>
              <a:chOff x="8341543" y="2282008"/>
              <a:chExt cx="569676" cy="380612"/>
            </a:xfrm>
          </p:grpSpPr>
          <p:sp>
            <p:nvSpPr>
              <p:cNvPr id="1485" name="Google Shape;1485;p19"/>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6" name="Google Shape;1486;p19"/>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87" name="Google Shape;1487;p19"/>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8" name="Google Shape;1488;p19"/>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89" name="Google Shape;1489;p19"/>
          <p:cNvSpPr/>
          <p:nvPr/>
        </p:nvSpPr>
        <p:spPr>
          <a:xfrm>
            <a:off x="546317" y="94193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0" name="Google Shape;1490;p19"/>
          <p:cNvSpPr/>
          <p:nvPr/>
        </p:nvSpPr>
        <p:spPr>
          <a:xfrm>
            <a:off x="281025" y="966589"/>
            <a:ext cx="324527" cy="82660"/>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1" name="Google Shape;1491;p19"/>
          <p:cNvSpPr/>
          <p:nvPr/>
        </p:nvSpPr>
        <p:spPr>
          <a:xfrm>
            <a:off x="304707" y="104921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2" name="Google Shape;1492;p19"/>
          <p:cNvSpPr/>
          <p:nvPr/>
        </p:nvSpPr>
        <p:spPr>
          <a:xfrm>
            <a:off x="605521" y="100728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3" name="Google Shape;1493;p19"/>
          <p:cNvSpPr/>
          <p:nvPr/>
        </p:nvSpPr>
        <p:spPr>
          <a:xfrm>
            <a:off x="546317" y="1298240"/>
            <a:ext cx="79378" cy="13316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4" name="Google Shape;1494;p19"/>
          <p:cNvSpPr/>
          <p:nvPr/>
        </p:nvSpPr>
        <p:spPr>
          <a:xfrm>
            <a:off x="281025" y="1324130"/>
            <a:ext cx="324527" cy="81388"/>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5" name="Google Shape;1495;p19"/>
          <p:cNvSpPr/>
          <p:nvPr/>
        </p:nvSpPr>
        <p:spPr>
          <a:xfrm>
            <a:off x="304707" y="14054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6" name="Google Shape;1496;p19"/>
          <p:cNvSpPr/>
          <p:nvPr/>
        </p:nvSpPr>
        <p:spPr>
          <a:xfrm>
            <a:off x="605521" y="136479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7" name="Google Shape;1497;p19"/>
          <p:cNvSpPr/>
          <p:nvPr/>
        </p:nvSpPr>
        <p:spPr>
          <a:xfrm>
            <a:off x="282216" y="1335217"/>
            <a:ext cx="323337" cy="70302"/>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8" name="Google Shape;1498;p19"/>
          <p:cNvSpPr/>
          <p:nvPr/>
        </p:nvSpPr>
        <p:spPr>
          <a:xfrm>
            <a:off x="546317" y="1655749"/>
            <a:ext cx="79378" cy="131930"/>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9" name="Google Shape;1499;p19"/>
          <p:cNvSpPr/>
          <p:nvPr/>
        </p:nvSpPr>
        <p:spPr>
          <a:xfrm>
            <a:off x="281025" y="1680400"/>
            <a:ext cx="324527" cy="82627"/>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0" name="Google Shape;1500;p19"/>
          <p:cNvSpPr/>
          <p:nvPr/>
        </p:nvSpPr>
        <p:spPr>
          <a:xfrm>
            <a:off x="304707" y="1761756"/>
            <a:ext cx="32014" cy="1272"/>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1" name="Google Shape;1501;p19"/>
          <p:cNvSpPr/>
          <p:nvPr/>
        </p:nvSpPr>
        <p:spPr>
          <a:xfrm>
            <a:off x="605521" y="17210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2" name="Google Shape;1502;p19"/>
          <p:cNvSpPr/>
          <p:nvPr/>
        </p:nvSpPr>
        <p:spPr>
          <a:xfrm>
            <a:off x="282216" y="1691487"/>
            <a:ext cx="323337" cy="71541"/>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3" name="Google Shape;1503;p19"/>
          <p:cNvSpPr/>
          <p:nvPr/>
        </p:nvSpPr>
        <p:spPr>
          <a:xfrm>
            <a:off x="546317" y="2012018"/>
            <a:ext cx="79378" cy="133202"/>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4" name="Google Shape;1504;p19"/>
          <p:cNvSpPr/>
          <p:nvPr/>
        </p:nvSpPr>
        <p:spPr>
          <a:xfrm>
            <a:off x="281025" y="203790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5" name="Google Shape;1505;p19"/>
          <p:cNvSpPr/>
          <p:nvPr/>
        </p:nvSpPr>
        <p:spPr>
          <a:xfrm>
            <a:off x="304707" y="211929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6" name="Google Shape;1506;p19"/>
          <p:cNvSpPr/>
          <p:nvPr/>
        </p:nvSpPr>
        <p:spPr>
          <a:xfrm>
            <a:off x="605521" y="2077364"/>
            <a:ext cx="31" cy="1272"/>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7" name="Google Shape;1507;p19"/>
          <p:cNvSpPr/>
          <p:nvPr/>
        </p:nvSpPr>
        <p:spPr>
          <a:xfrm>
            <a:off x="282216" y="2049028"/>
            <a:ext cx="323337" cy="70302"/>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8" name="Google Shape;1508;p19"/>
          <p:cNvSpPr/>
          <p:nvPr/>
        </p:nvSpPr>
        <p:spPr>
          <a:xfrm>
            <a:off x="546317" y="2369560"/>
            <a:ext cx="79378" cy="131930"/>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9" name="Google Shape;1509;p19"/>
          <p:cNvSpPr/>
          <p:nvPr/>
        </p:nvSpPr>
        <p:spPr>
          <a:xfrm>
            <a:off x="281025" y="2394211"/>
            <a:ext cx="324527" cy="81388"/>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0" name="Google Shape;1510;p19"/>
          <p:cNvSpPr/>
          <p:nvPr/>
        </p:nvSpPr>
        <p:spPr>
          <a:xfrm>
            <a:off x="304707" y="247556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1" name="Google Shape;1511;p19"/>
          <p:cNvSpPr/>
          <p:nvPr/>
        </p:nvSpPr>
        <p:spPr>
          <a:xfrm>
            <a:off x="605521" y="243487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2" name="Google Shape;1512;p19"/>
          <p:cNvSpPr/>
          <p:nvPr/>
        </p:nvSpPr>
        <p:spPr>
          <a:xfrm>
            <a:off x="282216" y="2405297"/>
            <a:ext cx="323337" cy="70302"/>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3" name="Google Shape;1513;p19"/>
          <p:cNvSpPr/>
          <p:nvPr/>
        </p:nvSpPr>
        <p:spPr>
          <a:xfrm>
            <a:off x="546317" y="2725829"/>
            <a:ext cx="79378" cy="131930"/>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4" name="Google Shape;1514;p19"/>
          <p:cNvSpPr/>
          <p:nvPr/>
        </p:nvSpPr>
        <p:spPr>
          <a:xfrm>
            <a:off x="281025" y="2751719"/>
            <a:ext cx="324527" cy="81388"/>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5" name="Google Shape;1515;p19"/>
          <p:cNvSpPr/>
          <p:nvPr/>
        </p:nvSpPr>
        <p:spPr>
          <a:xfrm>
            <a:off x="304707" y="283307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6" name="Google Shape;1516;p19"/>
          <p:cNvSpPr/>
          <p:nvPr/>
        </p:nvSpPr>
        <p:spPr>
          <a:xfrm>
            <a:off x="605521" y="2791174"/>
            <a:ext cx="31" cy="1272"/>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7" name="Google Shape;1517;p19"/>
          <p:cNvSpPr/>
          <p:nvPr/>
        </p:nvSpPr>
        <p:spPr>
          <a:xfrm>
            <a:off x="282216" y="2761567"/>
            <a:ext cx="323337" cy="71541"/>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8" name="Google Shape;1518;p19"/>
          <p:cNvSpPr/>
          <p:nvPr/>
        </p:nvSpPr>
        <p:spPr>
          <a:xfrm>
            <a:off x="546317" y="3083338"/>
            <a:ext cx="79378" cy="131963"/>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9" name="Google Shape;1519;p19"/>
          <p:cNvSpPr/>
          <p:nvPr/>
        </p:nvSpPr>
        <p:spPr>
          <a:xfrm>
            <a:off x="281025" y="310798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0" name="Google Shape;1520;p19"/>
          <p:cNvSpPr/>
          <p:nvPr/>
        </p:nvSpPr>
        <p:spPr>
          <a:xfrm>
            <a:off x="304707" y="318937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1" name="Google Shape;1521;p19"/>
          <p:cNvSpPr/>
          <p:nvPr/>
        </p:nvSpPr>
        <p:spPr>
          <a:xfrm>
            <a:off x="605521" y="314868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2" name="Google Shape;1522;p19"/>
          <p:cNvSpPr/>
          <p:nvPr/>
        </p:nvSpPr>
        <p:spPr>
          <a:xfrm>
            <a:off x="282216" y="3119108"/>
            <a:ext cx="323337" cy="70302"/>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3" name="Google Shape;1523;p19"/>
          <p:cNvSpPr/>
          <p:nvPr/>
        </p:nvSpPr>
        <p:spPr>
          <a:xfrm>
            <a:off x="546317" y="3439640"/>
            <a:ext cx="79378" cy="131930"/>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4" name="Google Shape;1524;p19"/>
          <p:cNvSpPr/>
          <p:nvPr/>
        </p:nvSpPr>
        <p:spPr>
          <a:xfrm>
            <a:off x="281025" y="3465498"/>
            <a:ext cx="324527" cy="8142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5" name="Google Shape;1525;p19"/>
          <p:cNvSpPr/>
          <p:nvPr/>
        </p:nvSpPr>
        <p:spPr>
          <a:xfrm>
            <a:off x="304707" y="35468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6" name="Google Shape;1526;p19"/>
          <p:cNvSpPr/>
          <p:nvPr/>
        </p:nvSpPr>
        <p:spPr>
          <a:xfrm>
            <a:off x="605521" y="350495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7" name="Google Shape;1527;p19"/>
          <p:cNvSpPr/>
          <p:nvPr/>
        </p:nvSpPr>
        <p:spPr>
          <a:xfrm>
            <a:off x="282216" y="3475378"/>
            <a:ext cx="323337" cy="71541"/>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8" name="Google Shape;1528;p19"/>
          <p:cNvSpPr/>
          <p:nvPr/>
        </p:nvSpPr>
        <p:spPr>
          <a:xfrm>
            <a:off x="546317" y="3795909"/>
            <a:ext cx="79378" cy="13316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9" name="Google Shape;1529;p19"/>
          <p:cNvSpPr/>
          <p:nvPr/>
        </p:nvSpPr>
        <p:spPr>
          <a:xfrm>
            <a:off x="281025" y="3821800"/>
            <a:ext cx="324527" cy="81388"/>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0" name="Google Shape;1530;p19"/>
          <p:cNvSpPr/>
          <p:nvPr/>
        </p:nvSpPr>
        <p:spPr>
          <a:xfrm>
            <a:off x="304707" y="390315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1" name="Google Shape;1531;p19"/>
          <p:cNvSpPr/>
          <p:nvPr/>
        </p:nvSpPr>
        <p:spPr>
          <a:xfrm>
            <a:off x="605521" y="38624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2" name="Google Shape;1532;p19"/>
          <p:cNvSpPr/>
          <p:nvPr/>
        </p:nvSpPr>
        <p:spPr>
          <a:xfrm>
            <a:off x="282216" y="3832886"/>
            <a:ext cx="323337" cy="70302"/>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3" name="Google Shape;1533;p19"/>
          <p:cNvSpPr/>
          <p:nvPr/>
        </p:nvSpPr>
        <p:spPr>
          <a:xfrm>
            <a:off x="546317" y="415341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4" name="Google Shape;1534;p19"/>
          <p:cNvSpPr/>
          <p:nvPr/>
        </p:nvSpPr>
        <p:spPr>
          <a:xfrm>
            <a:off x="281025" y="4178069"/>
            <a:ext cx="324527" cy="82627"/>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5" name="Google Shape;1535;p19"/>
          <p:cNvSpPr/>
          <p:nvPr/>
        </p:nvSpPr>
        <p:spPr>
          <a:xfrm>
            <a:off x="304707" y="4260664"/>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6" name="Google Shape;1536;p19"/>
          <p:cNvSpPr/>
          <p:nvPr/>
        </p:nvSpPr>
        <p:spPr>
          <a:xfrm>
            <a:off x="605521" y="421876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7" name="Google Shape;1537;p19"/>
          <p:cNvSpPr/>
          <p:nvPr/>
        </p:nvSpPr>
        <p:spPr>
          <a:xfrm>
            <a:off x="282216" y="4189188"/>
            <a:ext cx="323337" cy="71508"/>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8" name="Google Shape;1538;p19"/>
          <p:cNvSpPr/>
          <p:nvPr/>
        </p:nvSpPr>
        <p:spPr>
          <a:xfrm>
            <a:off x="282216" y="977708"/>
            <a:ext cx="323337" cy="71541"/>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39" name="Google Shape;1539;p19"/>
          <p:cNvGrpSpPr/>
          <p:nvPr/>
        </p:nvGrpSpPr>
        <p:grpSpPr>
          <a:xfrm>
            <a:off x="7658900" y="2949438"/>
            <a:ext cx="444275" cy="398525"/>
            <a:chOff x="2495125" y="2142250"/>
            <a:chExt cx="444275" cy="398525"/>
          </a:xfrm>
        </p:grpSpPr>
        <p:sp>
          <p:nvSpPr>
            <p:cNvPr id="1540" name="Google Shape;1540;p19"/>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1" name="Google Shape;1541;p19"/>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42" name="Google Shape;1542;p19"/>
          <p:cNvGrpSpPr/>
          <p:nvPr/>
        </p:nvGrpSpPr>
        <p:grpSpPr>
          <a:xfrm>
            <a:off x="1018050" y="1506975"/>
            <a:ext cx="291375" cy="281375"/>
            <a:chOff x="3243875" y="2372825"/>
            <a:chExt cx="291375" cy="281375"/>
          </a:xfrm>
        </p:grpSpPr>
        <p:sp>
          <p:nvSpPr>
            <p:cNvPr id="1543" name="Google Shape;1543;p19"/>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4" name="Google Shape;1544;p19"/>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5" name="Google Shape;1545;p19"/>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6" name="Google Shape;1546;p19"/>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7" name="Google Shape;1547;p19"/>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8" name="Google Shape;1548;p19"/>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9" name="Google Shape;1549;p19"/>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0" name="Google Shape;1550;p19"/>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1" name="Google Shape;1551;p19"/>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2" name="Google Shape;1552;p19"/>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53" name="Google Shape;1553;p19"/>
          <p:cNvGrpSpPr/>
          <p:nvPr/>
        </p:nvGrpSpPr>
        <p:grpSpPr>
          <a:xfrm>
            <a:off x="2071475" y="615963"/>
            <a:ext cx="166675" cy="168575"/>
            <a:chOff x="4954425" y="2036375"/>
            <a:chExt cx="166675" cy="168575"/>
          </a:xfrm>
        </p:grpSpPr>
        <p:sp>
          <p:nvSpPr>
            <p:cNvPr id="1554" name="Google Shape;1554;p19"/>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5" name="Google Shape;1555;p19"/>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56" name="Google Shape;1556;p19"/>
          <p:cNvSpPr/>
          <p:nvPr/>
        </p:nvSpPr>
        <p:spPr>
          <a:xfrm>
            <a:off x="7006975" y="659650"/>
            <a:ext cx="119125" cy="81200"/>
          </a:xfrm>
          <a:custGeom>
            <a:avLst/>
            <a:gdLst/>
            <a:ahLst/>
            <a:cxnLst/>
            <a:rect l="l" t="t" r="r" b="b"/>
            <a:pathLst>
              <a:path w="4765" h="3248" extrusionOk="0">
                <a:moveTo>
                  <a:pt x="2253" y="0"/>
                </a:moveTo>
                <a:cubicBezTo>
                  <a:pt x="255" y="0"/>
                  <a:pt x="1" y="2834"/>
                  <a:pt x="2006" y="3221"/>
                </a:cubicBezTo>
                <a:cubicBezTo>
                  <a:pt x="2122" y="3239"/>
                  <a:pt x="2233" y="3247"/>
                  <a:pt x="2340" y="3247"/>
                </a:cubicBezTo>
                <a:cubicBezTo>
                  <a:pt x="4296" y="3247"/>
                  <a:pt x="4764" y="345"/>
                  <a:pt x="2483" y="12"/>
                </a:cubicBezTo>
                <a:cubicBezTo>
                  <a:pt x="2404" y="4"/>
                  <a:pt x="2327" y="0"/>
                  <a:pt x="22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7" name="Google Shape;1557;p19"/>
          <p:cNvSpPr/>
          <p:nvPr/>
        </p:nvSpPr>
        <p:spPr>
          <a:xfrm>
            <a:off x="1821125" y="1284625"/>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8" name="Google Shape;1558;p19"/>
          <p:cNvSpPr/>
          <p:nvPr/>
        </p:nvSpPr>
        <p:spPr>
          <a:xfrm>
            <a:off x="1018050" y="1000650"/>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9" name="Google Shape;1559;p19"/>
          <p:cNvSpPr/>
          <p:nvPr/>
        </p:nvSpPr>
        <p:spPr>
          <a:xfrm>
            <a:off x="7527700" y="4181913"/>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0" name="Google Shape;1560;p19"/>
          <p:cNvSpPr/>
          <p:nvPr/>
        </p:nvSpPr>
        <p:spPr>
          <a:xfrm>
            <a:off x="1104175" y="3709075"/>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61" name="Google Shape;1561;p19"/>
          <p:cNvGrpSpPr/>
          <p:nvPr/>
        </p:nvGrpSpPr>
        <p:grpSpPr>
          <a:xfrm>
            <a:off x="1529750" y="4285375"/>
            <a:ext cx="291375" cy="281375"/>
            <a:chOff x="3243875" y="2372825"/>
            <a:chExt cx="291375" cy="281375"/>
          </a:xfrm>
        </p:grpSpPr>
        <p:sp>
          <p:nvSpPr>
            <p:cNvPr id="1562" name="Google Shape;1562;p19"/>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3" name="Google Shape;1563;p19"/>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4" name="Google Shape;1564;p19"/>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5" name="Google Shape;1565;p19"/>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6" name="Google Shape;1566;p19"/>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7" name="Google Shape;1567;p19"/>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8" name="Google Shape;1568;p19"/>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9" name="Google Shape;1569;p19"/>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0" name="Google Shape;1570;p19"/>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1" name="Google Shape;1571;p19"/>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72" name="Google Shape;1572;p19"/>
          <p:cNvGrpSpPr/>
          <p:nvPr/>
        </p:nvGrpSpPr>
        <p:grpSpPr>
          <a:xfrm>
            <a:off x="1254238" y="2592525"/>
            <a:ext cx="444275" cy="398525"/>
            <a:chOff x="2495125" y="2142250"/>
            <a:chExt cx="444275" cy="398525"/>
          </a:xfrm>
        </p:grpSpPr>
        <p:sp>
          <p:nvSpPr>
            <p:cNvPr id="1573" name="Google Shape;1573;p19"/>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4" name="Google Shape;1574;p19"/>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75" name="Google Shape;1575;p19"/>
          <p:cNvGrpSpPr/>
          <p:nvPr/>
        </p:nvGrpSpPr>
        <p:grpSpPr>
          <a:xfrm>
            <a:off x="6975800" y="4368950"/>
            <a:ext cx="291375" cy="281375"/>
            <a:chOff x="3243875" y="2372825"/>
            <a:chExt cx="291375" cy="281375"/>
          </a:xfrm>
        </p:grpSpPr>
        <p:sp>
          <p:nvSpPr>
            <p:cNvPr id="1576" name="Google Shape;1576;p19"/>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7" name="Google Shape;1577;p19"/>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8" name="Google Shape;1578;p19"/>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9" name="Google Shape;1579;p19"/>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0" name="Google Shape;1580;p19"/>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1" name="Google Shape;1581;p19"/>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2" name="Google Shape;1582;p19"/>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3" name="Google Shape;1583;p19"/>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4" name="Google Shape;1584;p19"/>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5" name="Google Shape;1585;p19"/>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86" name="Google Shape;1586;p19"/>
          <p:cNvGrpSpPr/>
          <p:nvPr/>
        </p:nvGrpSpPr>
        <p:grpSpPr>
          <a:xfrm>
            <a:off x="7185250" y="2202150"/>
            <a:ext cx="166675" cy="168575"/>
            <a:chOff x="4954425" y="2036375"/>
            <a:chExt cx="166675" cy="168575"/>
          </a:xfrm>
        </p:grpSpPr>
        <p:sp>
          <p:nvSpPr>
            <p:cNvPr id="1587" name="Google Shape;1587;p19"/>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8" name="Google Shape;1588;p19"/>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89" name="Google Shape;1589;p19"/>
          <p:cNvGrpSpPr/>
          <p:nvPr/>
        </p:nvGrpSpPr>
        <p:grpSpPr>
          <a:xfrm>
            <a:off x="7658888" y="1125963"/>
            <a:ext cx="444275" cy="398525"/>
            <a:chOff x="2495125" y="2142250"/>
            <a:chExt cx="444275" cy="398525"/>
          </a:xfrm>
        </p:grpSpPr>
        <p:sp>
          <p:nvSpPr>
            <p:cNvPr id="1590" name="Google Shape;1590;p19"/>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1" name="Google Shape;1591;p19"/>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hanks">
  <p:cSld name="CUSTOM_10_1_1_2">
    <p:spTree>
      <p:nvGrpSpPr>
        <p:cNvPr id="1" name="Shape 1592"/>
        <p:cNvGrpSpPr/>
        <p:nvPr/>
      </p:nvGrpSpPr>
      <p:grpSpPr>
        <a:xfrm>
          <a:off x="0" y="0"/>
          <a:ext cx="0" cy="0"/>
          <a:chOff x="0" y="0"/>
          <a:chExt cx="0" cy="0"/>
        </a:xfrm>
      </p:grpSpPr>
      <p:grpSp>
        <p:nvGrpSpPr>
          <p:cNvPr id="1593" name="Google Shape;1593;p20"/>
          <p:cNvGrpSpPr/>
          <p:nvPr/>
        </p:nvGrpSpPr>
        <p:grpSpPr>
          <a:xfrm>
            <a:off x="395894" y="219519"/>
            <a:ext cx="8518865" cy="4788281"/>
            <a:chOff x="395894" y="219519"/>
            <a:chExt cx="8518865" cy="4788281"/>
          </a:xfrm>
        </p:grpSpPr>
        <p:sp>
          <p:nvSpPr>
            <p:cNvPr id="1594" name="Google Shape;1594;p20"/>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95" name="Google Shape;1595;p20"/>
            <p:cNvGrpSpPr/>
            <p:nvPr/>
          </p:nvGrpSpPr>
          <p:grpSpPr>
            <a:xfrm>
              <a:off x="8341543" y="2282008"/>
              <a:ext cx="569676" cy="380612"/>
              <a:chOff x="8341543" y="2282008"/>
              <a:chExt cx="569676" cy="380612"/>
            </a:xfrm>
          </p:grpSpPr>
          <p:sp>
            <p:nvSpPr>
              <p:cNvPr id="1596" name="Google Shape;1596;p20"/>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7" name="Google Shape;1597;p20"/>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98" name="Google Shape;1598;p20"/>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99" name="Google Shape;1599;p20"/>
            <p:cNvGrpSpPr/>
            <p:nvPr/>
          </p:nvGrpSpPr>
          <p:grpSpPr>
            <a:xfrm>
              <a:off x="8341543" y="1721094"/>
              <a:ext cx="569676" cy="380612"/>
              <a:chOff x="8341543" y="1721094"/>
              <a:chExt cx="569676" cy="380612"/>
            </a:xfrm>
          </p:grpSpPr>
          <p:sp>
            <p:nvSpPr>
              <p:cNvPr id="1600" name="Google Shape;1600;p20"/>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1" name="Google Shape;1601;p20"/>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02" name="Google Shape;1602;p20"/>
            <p:cNvGrpSpPr/>
            <p:nvPr/>
          </p:nvGrpSpPr>
          <p:grpSpPr>
            <a:xfrm>
              <a:off x="8346273" y="1183592"/>
              <a:ext cx="568486" cy="388014"/>
              <a:chOff x="8346273" y="1183592"/>
              <a:chExt cx="568486" cy="388014"/>
            </a:xfrm>
          </p:grpSpPr>
          <p:sp>
            <p:nvSpPr>
              <p:cNvPr id="1603" name="Google Shape;1603;p20"/>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4" name="Google Shape;1604;p20"/>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05" name="Google Shape;1605;p20"/>
            <p:cNvGrpSpPr/>
            <p:nvPr/>
          </p:nvGrpSpPr>
          <p:grpSpPr>
            <a:xfrm>
              <a:off x="8341543" y="606635"/>
              <a:ext cx="569676" cy="388014"/>
              <a:chOff x="8341543" y="606635"/>
              <a:chExt cx="569676" cy="388014"/>
            </a:xfrm>
          </p:grpSpPr>
          <p:sp>
            <p:nvSpPr>
              <p:cNvPr id="1606" name="Google Shape;1606;p20"/>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7" name="Google Shape;1607;p20"/>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08" name="Google Shape;1608;p20"/>
            <p:cNvGrpSpPr/>
            <p:nvPr/>
          </p:nvGrpSpPr>
          <p:grpSpPr>
            <a:xfrm>
              <a:off x="8341543" y="2842933"/>
              <a:ext cx="569676" cy="380612"/>
              <a:chOff x="8341543" y="2282008"/>
              <a:chExt cx="569676" cy="380612"/>
            </a:xfrm>
          </p:grpSpPr>
          <p:sp>
            <p:nvSpPr>
              <p:cNvPr id="1609" name="Google Shape;1609;p20"/>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0" name="Google Shape;1610;p20"/>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11" name="Google Shape;1611;p20"/>
            <p:cNvGrpSpPr/>
            <p:nvPr/>
          </p:nvGrpSpPr>
          <p:grpSpPr>
            <a:xfrm>
              <a:off x="8341543" y="3403858"/>
              <a:ext cx="569676" cy="380612"/>
              <a:chOff x="8341543" y="2282008"/>
              <a:chExt cx="569676" cy="380612"/>
            </a:xfrm>
          </p:grpSpPr>
          <p:sp>
            <p:nvSpPr>
              <p:cNvPr id="1612" name="Google Shape;1612;p20"/>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3" name="Google Shape;1613;p20"/>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14" name="Google Shape;1614;p20"/>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5" name="Google Shape;1615;p20"/>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16" name="Google Shape;1616;p20"/>
          <p:cNvSpPr txBox="1">
            <a:spLocks noGrp="1"/>
          </p:cNvSpPr>
          <p:nvPr>
            <p:ph type="title"/>
          </p:nvPr>
        </p:nvSpPr>
        <p:spPr>
          <a:xfrm>
            <a:off x="2325950" y="395775"/>
            <a:ext cx="4492800" cy="10410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8100"/>
            </a:lvl1pPr>
            <a:lvl2pPr lvl="1" algn="ctr" rtl="0">
              <a:spcBef>
                <a:spcPts val="0"/>
              </a:spcBef>
              <a:spcAft>
                <a:spcPts val="0"/>
              </a:spcAft>
              <a:buNone/>
              <a:defRPr sz="8100"/>
            </a:lvl2pPr>
            <a:lvl3pPr lvl="2" algn="ctr" rtl="0">
              <a:spcBef>
                <a:spcPts val="0"/>
              </a:spcBef>
              <a:spcAft>
                <a:spcPts val="0"/>
              </a:spcAft>
              <a:buNone/>
              <a:defRPr sz="8100"/>
            </a:lvl3pPr>
            <a:lvl4pPr lvl="3" algn="ctr" rtl="0">
              <a:spcBef>
                <a:spcPts val="0"/>
              </a:spcBef>
              <a:spcAft>
                <a:spcPts val="0"/>
              </a:spcAft>
              <a:buNone/>
              <a:defRPr sz="8100"/>
            </a:lvl4pPr>
            <a:lvl5pPr lvl="4" algn="ctr" rtl="0">
              <a:spcBef>
                <a:spcPts val="0"/>
              </a:spcBef>
              <a:spcAft>
                <a:spcPts val="0"/>
              </a:spcAft>
              <a:buNone/>
              <a:defRPr sz="8100"/>
            </a:lvl5pPr>
            <a:lvl6pPr lvl="5" algn="ctr" rtl="0">
              <a:spcBef>
                <a:spcPts val="0"/>
              </a:spcBef>
              <a:spcAft>
                <a:spcPts val="0"/>
              </a:spcAft>
              <a:buNone/>
              <a:defRPr sz="8100"/>
            </a:lvl6pPr>
            <a:lvl7pPr lvl="6" algn="ctr" rtl="0">
              <a:spcBef>
                <a:spcPts val="0"/>
              </a:spcBef>
              <a:spcAft>
                <a:spcPts val="0"/>
              </a:spcAft>
              <a:buNone/>
              <a:defRPr sz="8100"/>
            </a:lvl7pPr>
            <a:lvl8pPr lvl="7" algn="ctr" rtl="0">
              <a:spcBef>
                <a:spcPts val="0"/>
              </a:spcBef>
              <a:spcAft>
                <a:spcPts val="0"/>
              </a:spcAft>
              <a:buNone/>
              <a:defRPr sz="8100"/>
            </a:lvl8pPr>
            <a:lvl9pPr lvl="8" algn="ctr" rtl="0">
              <a:spcBef>
                <a:spcPts val="0"/>
              </a:spcBef>
              <a:spcAft>
                <a:spcPts val="0"/>
              </a:spcAft>
              <a:buNone/>
              <a:defRPr sz="8100"/>
            </a:lvl9pPr>
          </a:lstStyle>
          <a:p>
            <a:endParaRPr/>
          </a:p>
        </p:txBody>
      </p:sp>
      <p:sp>
        <p:nvSpPr>
          <p:cNvPr id="1617" name="Google Shape;1617;p20"/>
          <p:cNvSpPr txBox="1">
            <a:spLocks noGrp="1"/>
          </p:cNvSpPr>
          <p:nvPr>
            <p:ph type="subTitle" idx="1"/>
          </p:nvPr>
        </p:nvSpPr>
        <p:spPr>
          <a:xfrm>
            <a:off x="2327041" y="1556401"/>
            <a:ext cx="4492800" cy="14601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a:lvl1pPr>
            <a:lvl2pPr lvl="1" algn="ctr" rtl="0">
              <a:spcBef>
                <a:spcPts val="0"/>
              </a:spcBef>
              <a:spcAft>
                <a:spcPts val="0"/>
              </a:spcAft>
              <a:buNone/>
              <a:defRPr/>
            </a:lvl2pPr>
            <a:lvl3pPr lvl="2" algn="ctr" rtl="0">
              <a:spcBef>
                <a:spcPts val="0"/>
              </a:spcBef>
              <a:spcAft>
                <a:spcPts val="0"/>
              </a:spcAft>
              <a:buNone/>
              <a:defRPr/>
            </a:lvl3pPr>
            <a:lvl4pPr lvl="3" algn="ctr" rtl="0">
              <a:spcBef>
                <a:spcPts val="0"/>
              </a:spcBef>
              <a:spcAft>
                <a:spcPts val="0"/>
              </a:spcAft>
              <a:buNone/>
              <a:defRPr/>
            </a:lvl4pPr>
            <a:lvl5pPr lvl="4" algn="ctr" rtl="0">
              <a:spcBef>
                <a:spcPts val="0"/>
              </a:spcBef>
              <a:spcAft>
                <a:spcPts val="0"/>
              </a:spcAft>
              <a:buNone/>
              <a:defRPr/>
            </a:lvl5pPr>
            <a:lvl6pPr lvl="5" algn="ctr" rtl="0">
              <a:spcBef>
                <a:spcPts val="0"/>
              </a:spcBef>
              <a:spcAft>
                <a:spcPts val="0"/>
              </a:spcAft>
              <a:buNone/>
              <a:defRPr/>
            </a:lvl6pPr>
            <a:lvl7pPr lvl="6" algn="ctr" rtl="0">
              <a:spcBef>
                <a:spcPts val="0"/>
              </a:spcBef>
              <a:spcAft>
                <a:spcPts val="0"/>
              </a:spcAft>
              <a:buNone/>
              <a:defRPr/>
            </a:lvl7pPr>
            <a:lvl8pPr lvl="7" algn="ctr" rtl="0">
              <a:spcBef>
                <a:spcPts val="0"/>
              </a:spcBef>
              <a:spcAft>
                <a:spcPts val="0"/>
              </a:spcAft>
              <a:buNone/>
              <a:defRPr/>
            </a:lvl8pPr>
            <a:lvl9pPr lvl="8" algn="ctr" rtl="0">
              <a:spcBef>
                <a:spcPts val="0"/>
              </a:spcBef>
              <a:spcAft>
                <a:spcPts val="0"/>
              </a:spcAft>
              <a:buNone/>
              <a:defRPr/>
            </a:lvl9pPr>
          </a:lstStyle>
          <a:p>
            <a:endParaRPr/>
          </a:p>
        </p:txBody>
      </p:sp>
      <p:sp>
        <p:nvSpPr>
          <p:cNvPr id="1618" name="Google Shape;1618;p20"/>
          <p:cNvSpPr txBox="1"/>
          <p:nvPr/>
        </p:nvSpPr>
        <p:spPr>
          <a:xfrm>
            <a:off x="2561025" y="3524130"/>
            <a:ext cx="4024500" cy="666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b="1">
                <a:solidFill>
                  <a:schemeClr val="accent1"/>
                </a:solidFill>
                <a:latin typeface="Quicksand"/>
                <a:ea typeface="Quicksand"/>
                <a:cs typeface="Quicksand"/>
                <a:sym typeface="Quicksand"/>
              </a:rPr>
              <a:t>CREDITS:</a:t>
            </a:r>
            <a:r>
              <a:rPr lang="en" sz="1200" b="1">
                <a:solidFill>
                  <a:srgbClr val="0E2A47"/>
                </a:solidFill>
                <a:latin typeface="Quicksand"/>
                <a:ea typeface="Quicksand"/>
                <a:cs typeface="Quicksand"/>
                <a:sym typeface="Quicksand"/>
              </a:rPr>
              <a:t> </a:t>
            </a:r>
            <a:r>
              <a:rPr lang="en" sz="1200">
                <a:solidFill>
                  <a:schemeClr val="dk1"/>
                </a:solidFill>
                <a:latin typeface="Quicksand Light"/>
                <a:ea typeface="Quicksand Light"/>
                <a:cs typeface="Quicksand Light"/>
                <a:sym typeface="Quicksand Light"/>
              </a:rPr>
              <a:t>This presentation template was created by </a:t>
            </a:r>
            <a:r>
              <a:rPr lang="en" sz="1200" b="1">
                <a:solidFill>
                  <a:schemeClr val="accent1"/>
                </a:solidFill>
                <a:uFill>
                  <a:noFill/>
                </a:uFill>
                <a:latin typeface="Quicksand"/>
                <a:ea typeface="Quicksand"/>
                <a:cs typeface="Quicksand"/>
                <a:sym typeface="Quicksand"/>
                <a:hlinkClick r:id="rId2">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Slidesgo</a:t>
            </a:r>
            <a:r>
              <a:rPr lang="en" sz="1200">
                <a:solidFill>
                  <a:schemeClr val="dk1"/>
                </a:solidFill>
                <a:latin typeface="Quicksand Light"/>
                <a:ea typeface="Quicksand Light"/>
                <a:cs typeface="Quicksand Light"/>
                <a:sym typeface="Quicksand Light"/>
              </a:rPr>
              <a:t>, including icon by</a:t>
            </a:r>
            <a:r>
              <a:rPr lang="en" sz="1200">
                <a:solidFill>
                  <a:srgbClr val="174A80"/>
                </a:solidFill>
                <a:latin typeface="Quicksand Light"/>
                <a:ea typeface="Quicksand Light"/>
                <a:cs typeface="Quicksand Light"/>
                <a:sym typeface="Quicksand Light"/>
              </a:rPr>
              <a:t> </a:t>
            </a:r>
            <a:r>
              <a:rPr lang="en" sz="1200" b="1">
                <a:solidFill>
                  <a:schemeClr val="accent1"/>
                </a:solidFill>
                <a:uFill>
                  <a:noFill/>
                </a:uFill>
                <a:latin typeface="Quicksand"/>
                <a:ea typeface="Quicksand"/>
                <a:cs typeface="Quicksand"/>
                <a:sym typeface="Quicksand"/>
                <a:hlinkClick r:id="rId3">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Flaticon</a:t>
            </a:r>
            <a:r>
              <a:rPr lang="en" sz="1200">
                <a:solidFill>
                  <a:schemeClr val="dk1"/>
                </a:solidFill>
                <a:latin typeface="Quicksand Light"/>
                <a:ea typeface="Quicksand Light"/>
                <a:cs typeface="Quicksand Light"/>
                <a:sym typeface="Quicksand Light"/>
              </a:rPr>
              <a:t>, and infographics &amp; images from</a:t>
            </a:r>
            <a:r>
              <a:rPr lang="en" sz="1200">
                <a:solidFill>
                  <a:srgbClr val="0E2A47"/>
                </a:solidFill>
                <a:latin typeface="Quicksand Light"/>
                <a:ea typeface="Quicksand Light"/>
                <a:cs typeface="Quicksand Light"/>
                <a:sym typeface="Quicksand Light"/>
              </a:rPr>
              <a:t> </a:t>
            </a:r>
            <a:r>
              <a:rPr lang="en" sz="1200" b="1">
                <a:solidFill>
                  <a:schemeClr val="accent1"/>
                </a:solidFill>
                <a:uFill>
                  <a:noFill/>
                </a:uFill>
                <a:latin typeface="Quicksand"/>
                <a:ea typeface="Quicksand"/>
                <a:cs typeface="Quicksand"/>
                <a:sym typeface="Quicksand"/>
                <a:hlinkClick r:id="rId4">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Freepik</a:t>
            </a:r>
            <a:endParaRPr sz="1200" b="1">
              <a:solidFill>
                <a:schemeClr val="accent1"/>
              </a:solidFill>
              <a:latin typeface="Quicksand"/>
              <a:ea typeface="Quicksand"/>
              <a:cs typeface="Quicksand"/>
              <a:sym typeface="Quicksand"/>
            </a:endParaRPr>
          </a:p>
        </p:txBody>
      </p:sp>
      <p:sp>
        <p:nvSpPr>
          <p:cNvPr id="1619" name="Google Shape;1619;p20"/>
          <p:cNvSpPr/>
          <p:nvPr/>
        </p:nvSpPr>
        <p:spPr>
          <a:xfrm>
            <a:off x="546317" y="94193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0" name="Google Shape;1620;p20"/>
          <p:cNvSpPr/>
          <p:nvPr/>
        </p:nvSpPr>
        <p:spPr>
          <a:xfrm>
            <a:off x="281025" y="966589"/>
            <a:ext cx="324527" cy="82660"/>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1" name="Google Shape;1621;p20"/>
          <p:cNvSpPr/>
          <p:nvPr/>
        </p:nvSpPr>
        <p:spPr>
          <a:xfrm>
            <a:off x="304707" y="104921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2" name="Google Shape;1622;p20"/>
          <p:cNvSpPr/>
          <p:nvPr/>
        </p:nvSpPr>
        <p:spPr>
          <a:xfrm>
            <a:off x="605521" y="100728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3" name="Google Shape;1623;p20"/>
          <p:cNvSpPr/>
          <p:nvPr/>
        </p:nvSpPr>
        <p:spPr>
          <a:xfrm>
            <a:off x="546317" y="1298240"/>
            <a:ext cx="79378" cy="13316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4" name="Google Shape;1624;p20"/>
          <p:cNvSpPr/>
          <p:nvPr/>
        </p:nvSpPr>
        <p:spPr>
          <a:xfrm>
            <a:off x="281025" y="1324130"/>
            <a:ext cx="324527" cy="81388"/>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5" name="Google Shape;1625;p20"/>
          <p:cNvSpPr/>
          <p:nvPr/>
        </p:nvSpPr>
        <p:spPr>
          <a:xfrm>
            <a:off x="304707" y="14054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6" name="Google Shape;1626;p20"/>
          <p:cNvSpPr/>
          <p:nvPr/>
        </p:nvSpPr>
        <p:spPr>
          <a:xfrm>
            <a:off x="605521" y="136479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7" name="Google Shape;1627;p20"/>
          <p:cNvSpPr/>
          <p:nvPr/>
        </p:nvSpPr>
        <p:spPr>
          <a:xfrm>
            <a:off x="282216" y="1335217"/>
            <a:ext cx="323337" cy="70302"/>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8" name="Google Shape;1628;p20"/>
          <p:cNvSpPr/>
          <p:nvPr/>
        </p:nvSpPr>
        <p:spPr>
          <a:xfrm>
            <a:off x="546317" y="1655749"/>
            <a:ext cx="79378" cy="131930"/>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9" name="Google Shape;1629;p20"/>
          <p:cNvSpPr/>
          <p:nvPr/>
        </p:nvSpPr>
        <p:spPr>
          <a:xfrm>
            <a:off x="281025" y="1680400"/>
            <a:ext cx="324527" cy="82627"/>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0" name="Google Shape;1630;p20"/>
          <p:cNvSpPr/>
          <p:nvPr/>
        </p:nvSpPr>
        <p:spPr>
          <a:xfrm>
            <a:off x="304707" y="1761756"/>
            <a:ext cx="32014" cy="1272"/>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1" name="Google Shape;1631;p20"/>
          <p:cNvSpPr/>
          <p:nvPr/>
        </p:nvSpPr>
        <p:spPr>
          <a:xfrm>
            <a:off x="605521" y="17210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2" name="Google Shape;1632;p20"/>
          <p:cNvSpPr/>
          <p:nvPr/>
        </p:nvSpPr>
        <p:spPr>
          <a:xfrm>
            <a:off x="282216" y="1691487"/>
            <a:ext cx="323337" cy="71541"/>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3" name="Google Shape;1633;p20"/>
          <p:cNvSpPr/>
          <p:nvPr/>
        </p:nvSpPr>
        <p:spPr>
          <a:xfrm>
            <a:off x="546317" y="2012018"/>
            <a:ext cx="79378" cy="133202"/>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4" name="Google Shape;1634;p20"/>
          <p:cNvSpPr/>
          <p:nvPr/>
        </p:nvSpPr>
        <p:spPr>
          <a:xfrm>
            <a:off x="281025" y="203790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5" name="Google Shape;1635;p20"/>
          <p:cNvSpPr/>
          <p:nvPr/>
        </p:nvSpPr>
        <p:spPr>
          <a:xfrm>
            <a:off x="304707" y="211929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6" name="Google Shape;1636;p20"/>
          <p:cNvSpPr/>
          <p:nvPr/>
        </p:nvSpPr>
        <p:spPr>
          <a:xfrm>
            <a:off x="605521" y="2077364"/>
            <a:ext cx="31" cy="1272"/>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7" name="Google Shape;1637;p20"/>
          <p:cNvSpPr/>
          <p:nvPr/>
        </p:nvSpPr>
        <p:spPr>
          <a:xfrm>
            <a:off x="282216" y="2049028"/>
            <a:ext cx="323337" cy="70302"/>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8" name="Google Shape;1638;p20"/>
          <p:cNvSpPr/>
          <p:nvPr/>
        </p:nvSpPr>
        <p:spPr>
          <a:xfrm>
            <a:off x="546317" y="2369560"/>
            <a:ext cx="79378" cy="131930"/>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9" name="Google Shape;1639;p20"/>
          <p:cNvSpPr/>
          <p:nvPr/>
        </p:nvSpPr>
        <p:spPr>
          <a:xfrm>
            <a:off x="281025" y="2394211"/>
            <a:ext cx="324527" cy="81388"/>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0" name="Google Shape;1640;p20"/>
          <p:cNvSpPr/>
          <p:nvPr/>
        </p:nvSpPr>
        <p:spPr>
          <a:xfrm>
            <a:off x="304707" y="247556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1" name="Google Shape;1641;p20"/>
          <p:cNvSpPr/>
          <p:nvPr/>
        </p:nvSpPr>
        <p:spPr>
          <a:xfrm>
            <a:off x="605521" y="243487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2" name="Google Shape;1642;p20"/>
          <p:cNvSpPr/>
          <p:nvPr/>
        </p:nvSpPr>
        <p:spPr>
          <a:xfrm>
            <a:off x="282216" y="2405297"/>
            <a:ext cx="323337" cy="70302"/>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3" name="Google Shape;1643;p20"/>
          <p:cNvSpPr/>
          <p:nvPr/>
        </p:nvSpPr>
        <p:spPr>
          <a:xfrm>
            <a:off x="546317" y="2725829"/>
            <a:ext cx="79378" cy="131930"/>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4" name="Google Shape;1644;p20"/>
          <p:cNvSpPr/>
          <p:nvPr/>
        </p:nvSpPr>
        <p:spPr>
          <a:xfrm>
            <a:off x="281025" y="2751719"/>
            <a:ext cx="324527" cy="81388"/>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5" name="Google Shape;1645;p20"/>
          <p:cNvSpPr/>
          <p:nvPr/>
        </p:nvSpPr>
        <p:spPr>
          <a:xfrm>
            <a:off x="304707" y="283307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6" name="Google Shape;1646;p20"/>
          <p:cNvSpPr/>
          <p:nvPr/>
        </p:nvSpPr>
        <p:spPr>
          <a:xfrm>
            <a:off x="605521" y="2791174"/>
            <a:ext cx="31" cy="1272"/>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7" name="Google Shape;1647;p20"/>
          <p:cNvSpPr/>
          <p:nvPr/>
        </p:nvSpPr>
        <p:spPr>
          <a:xfrm>
            <a:off x="282216" y="2761567"/>
            <a:ext cx="323337" cy="71541"/>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8" name="Google Shape;1648;p20"/>
          <p:cNvSpPr/>
          <p:nvPr/>
        </p:nvSpPr>
        <p:spPr>
          <a:xfrm>
            <a:off x="546317" y="3083338"/>
            <a:ext cx="79378" cy="131963"/>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9" name="Google Shape;1649;p20"/>
          <p:cNvSpPr/>
          <p:nvPr/>
        </p:nvSpPr>
        <p:spPr>
          <a:xfrm>
            <a:off x="281025" y="310798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0" name="Google Shape;1650;p20"/>
          <p:cNvSpPr/>
          <p:nvPr/>
        </p:nvSpPr>
        <p:spPr>
          <a:xfrm>
            <a:off x="304707" y="318937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1" name="Google Shape;1651;p20"/>
          <p:cNvSpPr/>
          <p:nvPr/>
        </p:nvSpPr>
        <p:spPr>
          <a:xfrm>
            <a:off x="605521" y="314868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2" name="Google Shape;1652;p20"/>
          <p:cNvSpPr/>
          <p:nvPr/>
        </p:nvSpPr>
        <p:spPr>
          <a:xfrm>
            <a:off x="282216" y="3119108"/>
            <a:ext cx="323337" cy="70302"/>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3" name="Google Shape;1653;p20"/>
          <p:cNvSpPr/>
          <p:nvPr/>
        </p:nvSpPr>
        <p:spPr>
          <a:xfrm>
            <a:off x="546317" y="3439640"/>
            <a:ext cx="79378" cy="131930"/>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4" name="Google Shape;1654;p20"/>
          <p:cNvSpPr/>
          <p:nvPr/>
        </p:nvSpPr>
        <p:spPr>
          <a:xfrm>
            <a:off x="281025" y="3465498"/>
            <a:ext cx="324527" cy="8142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5" name="Google Shape;1655;p20"/>
          <p:cNvSpPr/>
          <p:nvPr/>
        </p:nvSpPr>
        <p:spPr>
          <a:xfrm>
            <a:off x="304707" y="35468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6" name="Google Shape;1656;p20"/>
          <p:cNvSpPr/>
          <p:nvPr/>
        </p:nvSpPr>
        <p:spPr>
          <a:xfrm>
            <a:off x="605521" y="350495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7" name="Google Shape;1657;p20"/>
          <p:cNvSpPr/>
          <p:nvPr/>
        </p:nvSpPr>
        <p:spPr>
          <a:xfrm>
            <a:off x="282216" y="3475378"/>
            <a:ext cx="323337" cy="71541"/>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8" name="Google Shape;1658;p20"/>
          <p:cNvSpPr/>
          <p:nvPr/>
        </p:nvSpPr>
        <p:spPr>
          <a:xfrm>
            <a:off x="546317" y="3795909"/>
            <a:ext cx="79378" cy="13316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9" name="Google Shape;1659;p20"/>
          <p:cNvSpPr/>
          <p:nvPr/>
        </p:nvSpPr>
        <p:spPr>
          <a:xfrm>
            <a:off x="281025" y="3821800"/>
            <a:ext cx="324527" cy="81388"/>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0" name="Google Shape;1660;p20"/>
          <p:cNvSpPr/>
          <p:nvPr/>
        </p:nvSpPr>
        <p:spPr>
          <a:xfrm>
            <a:off x="304707" y="390315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1" name="Google Shape;1661;p20"/>
          <p:cNvSpPr/>
          <p:nvPr/>
        </p:nvSpPr>
        <p:spPr>
          <a:xfrm>
            <a:off x="605521" y="38624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2" name="Google Shape;1662;p20"/>
          <p:cNvSpPr/>
          <p:nvPr/>
        </p:nvSpPr>
        <p:spPr>
          <a:xfrm>
            <a:off x="282216" y="3832886"/>
            <a:ext cx="323337" cy="70302"/>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3" name="Google Shape;1663;p20"/>
          <p:cNvSpPr/>
          <p:nvPr/>
        </p:nvSpPr>
        <p:spPr>
          <a:xfrm>
            <a:off x="546317" y="415341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4" name="Google Shape;1664;p20"/>
          <p:cNvSpPr/>
          <p:nvPr/>
        </p:nvSpPr>
        <p:spPr>
          <a:xfrm>
            <a:off x="281025" y="4178069"/>
            <a:ext cx="324527" cy="82627"/>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5" name="Google Shape;1665;p20"/>
          <p:cNvSpPr/>
          <p:nvPr/>
        </p:nvSpPr>
        <p:spPr>
          <a:xfrm>
            <a:off x="304707" y="4260664"/>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6" name="Google Shape;1666;p20"/>
          <p:cNvSpPr/>
          <p:nvPr/>
        </p:nvSpPr>
        <p:spPr>
          <a:xfrm>
            <a:off x="605521" y="421876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7" name="Google Shape;1667;p20"/>
          <p:cNvSpPr/>
          <p:nvPr/>
        </p:nvSpPr>
        <p:spPr>
          <a:xfrm>
            <a:off x="282216" y="4189188"/>
            <a:ext cx="323337" cy="71508"/>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8" name="Google Shape;1668;p20"/>
          <p:cNvSpPr/>
          <p:nvPr/>
        </p:nvSpPr>
        <p:spPr>
          <a:xfrm>
            <a:off x="282216" y="977708"/>
            <a:ext cx="323337" cy="71541"/>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69" name="Google Shape;1669;p20"/>
          <p:cNvGrpSpPr/>
          <p:nvPr/>
        </p:nvGrpSpPr>
        <p:grpSpPr>
          <a:xfrm>
            <a:off x="7658900" y="2949438"/>
            <a:ext cx="444275" cy="398525"/>
            <a:chOff x="2495125" y="2142250"/>
            <a:chExt cx="444275" cy="398525"/>
          </a:xfrm>
        </p:grpSpPr>
        <p:sp>
          <p:nvSpPr>
            <p:cNvPr id="1670" name="Google Shape;1670;p20"/>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1" name="Google Shape;1671;p20"/>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72" name="Google Shape;1672;p20"/>
          <p:cNvGrpSpPr/>
          <p:nvPr/>
        </p:nvGrpSpPr>
        <p:grpSpPr>
          <a:xfrm>
            <a:off x="1018050" y="1506975"/>
            <a:ext cx="291375" cy="281375"/>
            <a:chOff x="3243875" y="2372825"/>
            <a:chExt cx="291375" cy="281375"/>
          </a:xfrm>
        </p:grpSpPr>
        <p:sp>
          <p:nvSpPr>
            <p:cNvPr id="1673" name="Google Shape;1673;p20"/>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4" name="Google Shape;1674;p20"/>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5" name="Google Shape;1675;p20"/>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6" name="Google Shape;1676;p20"/>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7" name="Google Shape;1677;p20"/>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8" name="Google Shape;1678;p20"/>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9" name="Google Shape;1679;p20"/>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0" name="Google Shape;1680;p20"/>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1" name="Google Shape;1681;p20"/>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2" name="Google Shape;1682;p20"/>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83" name="Google Shape;1683;p20"/>
          <p:cNvGrpSpPr/>
          <p:nvPr/>
        </p:nvGrpSpPr>
        <p:grpSpPr>
          <a:xfrm>
            <a:off x="2071475" y="615963"/>
            <a:ext cx="166675" cy="168575"/>
            <a:chOff x="4954425" y="2036375"/>
            <a:chExt cx="166675" cy="168575"/>
          </a:xfrm>
        </p:grpSpPr>
        <p:sp>
          <p:nvSpPr>
            <p:cNvPr id="1684" name="Google Shape;1684;p20"/>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5" name="Google Shape;1685;p20"/>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86" name="Google Shape;1686;p20"/>
          <p:cNvSpPr/>
          <p:nvPr/>
        </p:nvSpPr>
        <p:spPr>
          <a:xfrm>
            <a:off x="7006975" y="659650"/>
            <a:ext cx="119125" cy="81200"/>
          </a:xfrm>
          <a:custGeom>
            <a:avLst/>
            <a:gdLst/>
            <a:ahLst/>
            <a:cxnLst/>
            <a:rect l="l" t="t" r="r" b="b"/>
            <a:pathLst>
              <a:path w="4765" h="3248" extrusionOk="0">
                <a:moveTo>
                  <a:pt x="2253" y="0"/>
                </a:moveTo>
                <a:cubicBezTo>
                  <a:pt x="255" y="0"/>
                  <a:pt x="1" y="2834"/>
                  <a:pt x="2006" y="3221"/>
                </a:cubicBezTo>
                <a:cubicBezTo>
                  <a:pt x="2122" y="3239"/>
                  <a:pt x="2233" y="3247"/>
                  <a:pt x="2340" y="3247"/>
                </a:cubicBezTo>
                <a:cubicBezTo>
                  <a:pt x="4296" y="3247"/>
                  <a:pt x="4764" y="345"/>
                  <a:pt x="2483" y="12"/>
                </a:cubicBezTo>
                <a:cubicBezTo>
                  <a:pt x="2404" y="4"/>
                  <a:pt x="2327" y="0"/>
                  <a:pt x="22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7" name="Google Shape;1687;p20"/>
          <p:cNvSpPr/>
          <p:nvPr/>
        </p:nvSpPr>
        <p:spPr>
          <a:xfrm>
            <a:off x="1821125" y="1284625"/>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8" name="Google Shape;1688;p20"/>
          <p:cNvSpPr/>
          <p:nvPr/>
        </p:nvSpPr>
        <p:spPr>
          <a:xfrm>
            <a:off x="1018050" y="1000650"/>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9" name="Google Shape;1689;p20"/>
          <p:cNvSpPr/>
          <p:nvPr/>
        </p:nvSpPr>
        <p:spPr>
          <a:xfrm>
            <a:off x="7527700" y="4181913"/>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0" name="Google Shape;1690;p20"/>
          <p:cNvSpPr/>
          <p:nvPr/>
        </p:nvSpPr>
        <p:spPr>
          <a:xfrm>
            <a:off x="1104175" y="3709075"/>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91" name="Google Shape;1691;p20"/>
          <p:cNvGrpSpPr/>
          <p:nvPr/>
        </p:nvGrpSpPr>
        <p:grpSpPr>
          <a:xfrm>
            <a:off x="1529750" y="4285375"/>
            <a:ext cx="291375" cy="281375"/>
            <a:chOff x="3243875" y="2372825"/>
            <a:chExt cx="291375" cy="281375"/>
          </a:xfrm>
        </p:grpSpPr>
        <p:sp>
          <p:nvSpPr>
            <p:cNvPr id="1692" name="Google Shape;1692;p20"/>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3" name="Google Shape;1693;p20"/>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4" name="Google Shape;1694;p20"/>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5" name="Google Shape;1695;p20"/>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6" name="Google Shape;1696;p20"/>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7" name="Google Shape;1697;p20"/>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8" name="Google Shape;1698;p20"/>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9" name="Google Shape;1699;p20"/>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0" name="Google Shape;1700;p20"/>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1" name="Google Shape;1701;p20"/>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02" name="Google Shape;1702;p20"/>
          <p:cNvGrpSpPr/>
          <p:nvPr/>
        </p:nvGrpSpPr>
        <p:grpSpPr>
          <a:xfrm>
            <a:off x="1254238" y="2592525"/>
            <a:ext cx="444275" cy="398525"/>
            <a:chOff x="2495125" y="2142250"/>
            <a:chExt cx="444275" cy="398525"/>
          </a:xfrm>
        </p:grpSpPr>
        <p:sp>
          <p:nvSpPr>
            <p:cNvPr id="1703" name="Google Shape;1703;p20"/>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4" name="Google Shape;1704;p20"/>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05" name="Google Shape;1705;p20"/>
          <p:cNvGrpSpPr/>
          <p:nvPr/>
        </p:nvGrpSpPr>
        <p:grpSpPr>
          <a:xfrm>
            <a:off x="6975800" y="4368950"/>
            <a:ext cx="291375" cy="281375"/>
            <a:chOff x="3243875" y="2372825"/>
            <a:chExt cx="291375" cy="281375"/>
          </a:xfrm>
        </p:grpSpPr>
        <p:sp>
          <p:nvSpPr>
            <p:cNvPr id="1706" name="Google Shape;1706;p20"/>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7" name="Google Shape;1707;p20"/>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8" name="Google Shape;1708;p20"/>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9" name="Google Shape;1709;p20"/>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0" name="Google Shape;1710;p20"/>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1" name="Google Shape;1711;p20"/>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2" name="Google Shape;1712;p20"/>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3" name="Google Shape;1713;p20"/>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4" name="Google Shape;1714;p20"/>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5" name="Google Shape;1715;p20"/>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16" name="Google Shape;1716;p20"/>
          <p:cNvGrpSpPr/>
          <p:nvPr/>
        </p:nvGrpSpPr>
        <p:grpSpPr>
          <a:xfrm>
            <a:off x="7185250" y="2202150"/>
            <a:ext cx="166675" cy="168575"/>
            <a:chOff x="4954425" y="2036375"/>
            <a:chExt cx="166675" cy="168575"/>
          </a:xfrm>
        </p:grpSpPr>
        <p:sp>
          <p:nvSpPr>
            <p:cNvPr id="1717" name="Google Shape;1717;p20"/>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8" name="Google Shape;1718;p20"/>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19" name="Google Shape;1719;p20"/>
          <p:cNvGrpSpPr/>
          <p:nvPr/>
        </p:nvGrpSpPr>
        <p:grpSpPr>
          <a:xfrm>
            <a:off x="7658888" y="1125963"/>
            <a:ext cx="444275" cy="398525"/>
            <a:chOff x="2495125" y="2142250"/>
            <a:chExt cx="444275" cy="398525"/>
          </a:xfrm>
        </p:grpSpPr>
        <p:sp>
          <p:nvSpPr>
            <p:cNvPr id="1720" name="Google Shape;1720;p20"/>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1" name="Google Shape;1721;p20"/>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aption">
  <p:cSld name="1_Caption">
    <p:spTree>
      <p:nvGrpSpPr>
        <p:cNvPr id="1" name="Shape 83"/>
        <p:cNvGrpSpPr/>
        <p:nvPr/>
      </p:nvGrpSpPr>
      <p:grpSpPr>
        <a:xfrm>
          <a:off x="0" y="0"/>
          <a:ext cx="0" cy="0"/>
          <a:chOff x="0" y="0"/>
          <a:chExt cx="0" cy="0"/>
        </a:xfrm>
      </p:grpSpPr>
      <p:sp>
        <p:nvSpPr>
          <p:cNvPr id="84" name="Google Shape;84;p10"/>
          <p:cNvSpPr/>
          <p:nvPr/>
        </p:nvSpPr>
        <p:spPr>
          <a:xfrm>
            <a:off x="0" y="0"/>
            <a:ext cx="9144093" cy="5143522"/>
          </a:xfrm>
          <a:custGeom>
            <a:avLst/>
            <a:gdLst/>
            <a:ahLst/>
            <a:cxnLst/>
            <a:rect l="l" t="t" r="r" b="b"/>
            <a:pathLst>
              <a:path w="94269" h="53026" extrusionOk="0">
                <a:moveTo>
                  <a:pt x="13957" y="6721"/>
                </a:moveTo>
                <a:lnTo>
                  <a:pt x="14436" y="6960"/>
                </a:lnTo>
                <a:lnTo>
                  <a:pt x="14988" y="7255"/>
                </a:lnTo>
                <a:lnTo>
                  <a:pt x="15706" y="7660"/>
                </a:lnTo>
                <a:lnTo>
                  <a:pt x="16590" y="8157"/>
                </a:lnTo>
                <a:lnTo>
                  <a:pt x="17584" y="8746"/>
                </a:lnTo>
                <a:lnTo>
                  <a:pt x="18652" y="9446"/>
                </a:lnTo>
                <a:lnTo>
                  <a:pt x="19794" y="10219"/>
                </a:lnTo>
                <a:lnTo>
                  <a:pt x="20383" y="10642"/>
                </a:lnTo>
                <a:lnTo>
                  <a:pt x="20972" y="11084"/>
                </a:lnTo>
                <a:lnTo>
                  <a:pt x="21580" y="11526"/>
                </a:lnTo>
                <a:lnTo>
                  <a:pt x="22169" y="12005"/>
                </a:lnTo>
                <a:lnTo>
                  <a:pt x="22758" y="12502"/>
                </a:lnTo>
                <a:lnTo>
                  <a:pt x="23329" y="13018"/>
                </a:lnTo>
                <a:lnTo>
                  <a:pt x="23899" y="13533"/>
                </a:lnTo>
                <a:lnTo>
                  <a:pt x="24452" y="14085"/>
                </a:lnTo>
                <a:lnTo>
                  <a:pt x="24986" y="14638"/>
                </a:lnTo>
                <a:lnTo>
                  <a:pt x="25483" y="15208"/>
                </a:lnTo>
                <a:lnTo>
                  <a:pt x="25962" y="15798"/>
                </a:lnTo>
                <a:lnTo>
                  <a:pt x="26422" y="16405"/>
                </a:lnTo>
                <a:lnTo>
                  <a:pt x="26845" y="17013"/>
                </a:lnTo>
                <a:lnTo>
                  <a:pt x="27232" y="17639"/>
                </a:lnTo>
                <a:lnTo>
                  <a:pt x="27582" y="18283"/>
                </a:lnTo>
                <a:lnTo>
                  <a:pt x="27729" y="18596"/>
                </a:lnTo>
                <a:lnTo>
                  <a:pt x="27876" y="18928"/>
                </a:lnTo>
                <a:lnTo>
                  <a:pt x="28005" y="19241"/>
                </a:lnTo>
                <a:lnTo>
                  <a:pt x="28134" y="19572"/>
                </a:lnTo>
                <a:lnTo>
                  <a:pt x="28245" y="19885"/>
                </a:lnTo>
                <a:lnTo>
                  <a:pt x="28337" y="20216"/>
                </a:lnTo>
                <a:lnTo>
                  <a:pt x="28484" y="20842"/>
                </a:lnTo>
                <a:lnTo>
                  <a:pt x="28594" y="21468"/>
                </a:lnTo>
                <a:lnTo>
                  <a:pt x="28668" y="22094"/>
                </a:lnTo>
                <a:lnTo>
                  <a:pt x="28686" y="22702"/>
                </a:lnTo>
                <a:lnTo>
                  <a:pt x="28686" y="23291"/>
                </a:lnTo>
                <a:lnTo>
                  <a:pt x="28650" y="23880"/>
                </a:lnTo>
                <a:lnTo>
                  <a:pt x="28576" y="24451"/>
                </a:lnTo>
                <a:lnTo>
                  <a:pt x="28465" y="25003"/>
                </a:lnTo>
                <a:lnTo>
                  <a:pt x="28337" y="25556"/>
                </a:lnTo>
                <a:lnTo>
                  <a:pt x="28189" y="26090"/>
                </a:lnTo>
                <a:lnTo>
                  <a:pt x="28024" y="26587"/>
                </a:lnTo>
                <a:lnTo>
                  <a:pt x="27839" y="27084"/>
                </a:lnTo>
                <a:lnTo>
                  <a:pt x="27637" y="27563"/>
                </a:lnTo>
                <a:lnTo>
                  <a:pt x="27434" y="28023"/>
                </a:lnTo>
                <a:lnTo>
                  <a:pt x="27213" y="28446"/>
                </a:lnTo>
                <a:lnTo>
                  <a:pt x="26974" y="28870"/>
                </a:lnTo>
                <a:lnTo>
                  <a:pt x="26753" y="29257"/>
                </a:lnTo>
                <a:lnTo>
                  <a:pt x="26514" y="29625"/>
                </a:lnTo>
                <a:lnTo>
                  <a:pt x="26072" y="30288"/>
                </a:lnTo>
                <a:lnTo>
                  <a:pt x="25649" y="30840"/>
                </a:lnTo>
                <a:lnTo>
                  <a:pt x="25299" y="31300"/>
                </a:lnTo>
                <a:lnTo>
                  <a:pt x="25004" y="31632"/>
                </a:lnTo>
                <a:lnTo>
                  <a:pt x="24746" y="31889"/>
                </a:lnTo>
                <a:lnTo>
                  <a:pt x="24378" y="31889"/>
                </a:lnTo>
                <a:lnTo>
                  <a:pt x="23936" y="31871"/>
                </a:lnTo>
                <a:lnTo>
                  <a:pt x="23365" y="31834"/>
                </a:lnTo>
                <a:lnTo>
                  <a:pt x="22666" y="31742"/>
                </a:lnTo>
                <a:lnTo>
                  <a:pt x="21874" y="31613"/>
                </a:lnTo>
                <a:lnTo>
                  <a:pt x="21451" y="31521"/>
                </a:lnTo>
                <a:lnTo>
                  <a:pt x="21009" y="31429"/>
                </a:lnTo>
                <a:lnTo>
                  <a:pt x="20548" y="31300"/>
                </a:lnTo>
                <a:lnTo>
                  <a:pt x="20088" y="31171"/>
                </a:lnTo>
                <a:lnTo>
                  <a:pt x="19609" y="31006"/>
                </a:lnTo>
                <a:lnTo>
                  <a:pt x="19131" y="30822"/>
                </a:lnTo>
                <a:lnTo>
                  <a:pt x="18634" y="30619"/>
                </a:lnTo>
                <a:lnTo>
                  <a:pt x="18155" y="30380"/>
                </a:lnTo>
                <a:lnTo>
                  <a:pt x="17676" y="30122"/>
                </a:lnTo>
                <a:lnTo>
                  <a:pt x="17198" y="29846"/>
                </a:lnTo>
                <a:lnTo>
                  <a:pt x="16719" y="29533"/>
                </a:lnTo>
                <a:lnTo>
                  <a:pt x="16259" y="29201"/>
                </a:lnTo>
                <a:lnTo>
                  <a:pt x="15798" y="28815"/>
                </a:lnTo>
                <a:lnTo>
                  <a:pt x="15356" y="28410"/>
                </a:lnTo>
                <a:lnTo>
                  <a:pt x="14951" y="27968"/>
                </a:lnTo>
                <a:lnTo>
                  <a:pt x="14546" y="27507"/>
                </a:lnTo>
                <a:lnTo>
                  <a:pt x="14160" y="26992"/>
                </a:lnTo>
                <a:lnTo>
                  <a:pt x="13810" y="26440"/>
                </a:lnTo>
                <a:lnTo>
                  <a:pt x="13644" y="26145"/>
                </a:lnTo>
                <a:lnTo>
                  <a:pt x="13478" y="25850"/>
                </a:lnTo>
                <a:lnTo>
                  <a:pt x="13331" y="25537"/>
                </a:lnTo>
                <a:lnTo>
                  <a:pt x="13184" y="25224"/>
                </a:lnTo>
                <a:lnTo>
                  <a:pt x="13055" y="24893"/>
                </a:lnTo>
                <a:lnTo>
                  <a:pt x="12926" y="24562"/>
                </a:lnTo>
                <a:lnTo>
                  <a:pt x="12705" y="23862"/>
                </a:lnTo>
                <a:lnTo>
                  <a:pt x="12521" y="23162"/>
                </a:lnTo>
                <a:lnTo>
                  <a:pt x="12374" y="22426"/>
                </a:lnTo>
                <a:lnTo>
                  <a:pt x="12245" y="21689"/>
                </a:lnTo>
                <a:lnTo>
                  <a:pt x="12153" y="20935"/>
                </a:lnTo>
                <a:lnTo>
                  <a:pt x="12097" y="20161"/>
                </a:lnTo>
                <a:lnTo>
                  <a:pt x="12061" y="19388"/>
                </a:lnTo>
                <a:lnTo>
                  <a:pt x="12042" y="18615"/>
                </a:lnTo>
                <a:lnTo>
                  <a:pt x="12042" y="17841"/>
                </a:lnTo>
                <a:lnTo>
                  <a:pt x="12079" y="17086"/>
                </a:lnTo>
                <a:lnTo>
                  <a:pt x="12116" y="16313"/>
                </a:lnTo>
                <a:lnTo>
                  <a:pt x="12190" y="15558"/>
                </a:lnTo>
                <a:lnTo>
                  <a:pt x="12263" y="14803"/>
                </a:lnTo>
                <a:lnTo>
                  <a:pt x="12355" y="14085"/>
                </a:lnTo>
                <a:lnTo>
                  <a:pt x="12466" y="13367"/>
                </a:lnTo>
                <a:lnTo>
                  <a:pt x="12687" y="12005"/>
                </a:lnTo>
                <a:lnTo>
                  <a:pt x="12926" y="10753"/>
                </a:lnTo>
                <a:lnTo>
                  <a:pt x="13184" y="9611"/>
                </a:lnTo>
                <a:lnTo>
                  <a:pt x="13423" y="8636"/>
                </a:lnTo>
                <a:lnTo>
                  <a:pt x="13626" y="7844"/>
                </a:lnTo>
                <a:lnTo>
                  <a:pt x="13810" y="7236"/>
                </a:lnTo>
                <a:lnTo>
                  <a:pt x="13957" y="6721"/>
                </a:lnTo>
                <a:close/>
                <a:moveTo>
                  <a:pt x="1" y="0"/>
                </a:moveTo>
                <a:lnTo>
                  <a:pt x="1" y="53026"/>
                </a:lnTo>
                <a:lnTo>
                  <a:pt x="94269" y="53026"/>
                </a:lnTo>
                <a:lnTo>
                  <a:pt x="9426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10"/>
          <p:cNvSpPr/>
          <p:nvPr/>
        </p:nvSpPr>
        <p:spPr>
          <a:xfrm>
            <a:off x="1650244" y="3237827"/>
            <a:ext cx="930521" cy="1355672"/>
          </a:xfrm>
          <a:custGeom>
            <a:avLst/>
            <a:gdLst/>
            <a:ahLst/>
            <a:cxnLst/>
            <a:rect l="l" t="t" r="r" b="b"/>
            <a:pathLst>
              <a:path w="9593" h="13976" extrusionOk="0">
                <a:moveTo>
                  <a:pt x="7163" y="1"/>
                </a:moveTo>
                <a:lnTo>
                  <a:pt x="6610" y="19"/>
                </a:lnTo>
                <a:lnTo>
                  <a:pt x="6260" y="56"/>
                </a:lnTo>
                <a:lnTo>
                  <a:pt x="5874" y="111"/>
                </a:lnTo>
                <a:lnTo>
                  <a:pt x="5469" y="166"/>
                </a:lnTo>
                <a:lnTo>
                  <a:pt x="5027" y="277"/>
                </a:lnTo>
                <a:lnTo>
                  <a:pt x="4585" y="387"/>
                </a:lnTo>
                <a:lnTo>
                  <a:pt x="4125" y="553"/>
                </a:lnTo>
                <a:lnTo>
                  <a:pt x="3664" y="756"/>
                </a:lnTo>
                <a:lnTo>
                  <a:pt x="3204" y="995"/>
                </a:lnTo>
                <a:lnTo>
                  <a:pt x="2983" y="1124"/>
                </a:lnTo>
                <a:lnTo>
                  <a:pt x="2762" y="1271"/>
                </a:lnTo>
                <a:lnTo>
                  <a:pt x="2541" y="1418"/>
                </a:lnTo>
                <a:lnTo>
                  <a:pt x="2320" y="1603"/>
                </a:lnTo>
                <a:lnTo>
                  <a:pt x="2118" y="1787"/>
                </a:lnTo>
                <a:lnTo>
                  <a:pt x="1915" y="1971"/>
                </a:lnTo>
                <a:lnTo>
                  <a:pt x="1713" y="2192"/>
                </a:lnTo>
                <a:lnTo>
                  <a:pt x="1529" y="2413"/>
                </a:lnTo>
                <a:lnTo>
                  <a:pt x="1344" y="2652"/>
                </a:lnTo>
                <a:lnTo>
                  <a:pt x="1160" y="2910"/>
                </a:lnTo>
                <a:lnTo>
                  <a:pt x="1013" y="3186"/>
                </a:lnTo>
                <a:lnTo>
                  <a:pt x="866" y="3462"/>
                </a:lnTo>
                <a:lnTo>
                  <a:pt x="700" y="3830"/>
                </a:lnTo>
                <a:lnTo>
                  <a:pt x="553" y="4217"/>
                </a:lnTo>
                <a:lnTo>
                  <a:pt x="424" y="4622"/>
                </a:lnTo>
                <a:lnTo>
                  <a:pt x="313" y="5027"/>
                </a:lnTo>
                <a:lnTo>
                  <a:pt x="221" y="5451"/>
                </a:lnTo>
                <a:lnTo>
                  <a:pt x="148" y="5874"/>
                </a:lnTo>
                <a:lnTo>
                  <a:pt x="92" y="6298"/>
                </a:lnTo>
                <a:lnTo>
                  <a:pt x="56" y="6739"/>
                </a:lnTo>
                <a:lnTo>
                  <a:pt x="19" y="7181"/>
                </a:lnTo>
                <a:lnTo>
                  <a:pt x="0" y="7605"/>
                </a:lnTo>
                <a:lnTo>
                  <a:pt x="0" y="8489"/>
                </a:lnTo>
                <a:lnTo>
                  <a:pt x="37" y="9335"/>
                </a:lnTo>
                <a:lnTo>
                  <a:pt x="111" y="10164"/>
                </a:lnTo>
                <a:lnTo>
                  <a:pt x="185" y="10937"/>
                </a:lnTo>
                <a:lnTo>
                  <a:pt x="295" y="11655"/>
                </a:lnTo>
                <a:lnTo>
                  <a:pt x="405" y="12318"/>
                </a:lnTo>
                <a:lnTo>
                  <a:pt x="516" y="12871"/>
                </a:lnTo>
                <a:lnTo>
                  <a:pt x="682" y="13681"/>
                </a:lnTo>
                <a:lnTo>
                  <a:pt x="755" y="13975"/>
                </a:lnTo>
                <a:lnTo>
                  <a:pt x="1050" y="13846"/>
                </a:lnTo>
                <a:lnTo>
                  <a:pt x="1786" y="13497"/>
                </a:lnTo>
                <a:lnTo>
                  <a:pt x="2302" y="13239"/>
                </a:lnTo>
                <a:lnTo>
                  <a:pt x="2873" y="12926"/>
                </a:lnTo>
                <a:lnTo>
                  <a:pt x="3499" y="12558"/>
                </a:lnTo>
                <a:lnTo>
                  <a:pt x="4180" y="12152"/>
                </a:lnTo>
                <a:lnTo>
                  <a:pt x="4861" y="11711"/>
                </a:lnTo>
                <a:lnTo>
                  <a:pt x="5561" y="11213"/>
                </a:lnTo>
                <a:lnTo>
                  <a:pt x="6260" y="10680"/>
                </a:lnTo>
                <a:lnTo>
                  <a:pt x="6592" y="10385"/>
                </a:lnTo>
                <a:lnTo>
                  <a:pt x="6923" y="10090"/>
                </a:lnTo>
                <a:lnTo>
                  <a:pt x="7236" y="9796"/>
                </a:lnTo>
                <a:lnTo>
                  <a:pt x="7549" y="9483"/>
                </a:lnTo>
                <a:lnTo>
                  <a:pt x="7825" y="9170"/>
                </a:lnTo>
                <a:lnTo>
                  <a:pt x="8102" y="8838"/>
                </a:lnTo>
                <a:lnTo>
                  <a:pt x="8359" y="8507"/>
                </a:lnTo>
                <a:lnTo>
                  <a:pt x="8599" y="8157"/>
                </a:lnTo>
                <a:lnTo>
                  <a:pt x="8820" y="7807"/>
                </a:lnTo>
                <a:lnTo>
                  <a:pt x="9004" y="7457"/>
                </a:lnTo>
                <a:lnTo>
                  <a:pt x="9133" y="7163"/>
                </a:lnTo>
                <a:lnTo>
                  <a:pt x="9243" y="6868"/>
                </a:lnTo>
                <a:lnTo>
                  <a:pt x="9354" y="6592"/>
                </a:lnTo>
                <a:lnTo>
                  <a:pt x="9427" y="6298"/>
                </a:lnTo>
                <a:lnTo>
                  <a:pt x="9482" y="6021"/>
                </a:lnTo>
                <a:lnTo>
                  <a:pt x="9538" y="5727"/>
                </a:lnTo>
                <a:lnTo>
                  <a:pt x="9556" y="5451"/>
                </a:lnTo>
                <a:lnTo>
                  <a:pt x="9575" y="5174"/>
                </a:lnTo>
                <a:lnTo>
                  <a:pt x="9593" y="4917"/>
                </a:lnTo>
                <a:lnTo>
                  <a:pt x="9575" y="4641"/>
                </a:lnTo>
                <a:lnTo>
                  <a:pt x="9556" y="4383"/>
                </a:lnTo>
                <a:lnTo>
                  <a:pt x="9519" y="4125"/>
                </a:lnTo>
                <a:lnTo>
                  <a:pt x="9427" y="3609"/>
                </a:lnTo>
                <a:lnTo>
                  <a:pt x="9317" y="3131"/>
                </a:lnTo>
                <a:lnTo>
                  <a:pt x="9169" y="2670"/>
                </a:lnTo>
                <a:lnTo>
                  <a:pt x="8985" y="2247"/>
                </a:lnTo>
                <a:lnTo>
                  <a:pt x="8801" y="1842"/>
                </a:lnTo>
                <a:lnTo>
                  <a:pt x="8617" y="1474"/>
                </a:lnTo>
                <a:lnTo>
                  <a:pt x="8415" y="1142"/>
                </a:lnTo>
                <a:lnTo>
                  <a:pt x="8230" y="848"/>
                </a:lnTo>
                <a:lnTo>
                  <a:pt x="7899" y="387"/>
                </a:lnTo>
                <a:lnTo>
                  <a:pt x="2836" y="9777"/>
                </a:lnTo>
                <a:lnTo>
                  <a:pt x="716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10"/>
          <p:cNvSpPr/>
          <p:nvPr/>
        </p:nvSpPr>
        <p:spPr>
          <a:xfrm>
            <a:off x="0" y="2514602"/>
            <a:ext cx="1378855" cy="1907408"/>
          </a:xfrm>
          <a:custGeom>
            <a:avLst/>
            <a:gdLst/>
            <a:ahLst/>
            <a:cxnLst/>
            <a:rect l="l" t="t" r="r" b="b"/>
            <a:pathLst>
              <a:path w="14215" h="19664" extrusionOk="0">
                <a:moveTo>
                  <a:pt x="4383" y="0"/>
                </a:moveTo>
                <a:lnTo>
                  <a:pt x="3794" y="18"/>
                </a:lnTo>
                <a:lnTo>
                  <a:pt x="3223" y="74"/>
                </a:lnTo>
                <a:lnTo>
                  <a:pt x="2652" y="147"/>
                </a:lnTo>
                <a:lnTo>
                  <a:pt x="2100" y="276"/>
                </a:lnTo>
                <a:lnTo>
                  <a:pt x="1548" y="405"/>
                </a:lnTo>
                <a:lnTo>
                  <a:pt x="1014" y="589"/>
                </a:lnTo>
                <a:lnTo>
                  <a:pt x="498" y="792"/>
                </a:lnTo>
                <a:lnTo>
                  <a:pt x="1" y="1031"/>
                </a:lnTo>
                <a:lnTo>
                  <a:pt x="1" y="18633"/>
                </a:lnTo>
                <a:lnTo>
                  <a:pt x="498" y="18872"/>
                </a:lnTo>
                <a:lnTo>
                  <a:pt x="1014" y="19075"/>
                </a:lnTo>
                <a:lnTo>
                  <a:pt x="1548" y="19259"/>
                </a:lnTo>
                <a:lnTo>
                  <a:pt x="2100" y="19388"/>
                </a:lnTo>
                <a:lnTo>
                  <a:pt x="2652" y="19516"/>
                </a:lnTo>
                <a:lnTo>
                  <a:pt x="3223" y="19590"/>
                </a:lnTo>
                <a:lnTo>
                  <a:pt x="3794" y="19645"/>
                </a:lnTo>
                <a:lnTo>
                  <a:pt x="4383" y="19664"/>
                </a:lnTo>
                <a:lnTo>
                  <a:pt x="4880" y="19645"/>
                </a:lnTo>
                <a:lnTo>
                  <a:pt x="5396" y="19608"/>
                </a:lnTo>
                <a:lnTo>
                  <a:pt x="5874" y="19553"/>
                </a:lnTo>
                <a:lnTo>
                  <a:pt x="6371" y="19461"/>
                </a:lnTo>
                <a:lnTo>
                  <a:pt x="6832" y="19351"/>
                </a:lnTo>
                <a:lnTo>
                  <a:pt x="7310" y="19222"/>
                </a:lnTo>
                <a:lnTo>
                  <a:pt x="7771" y="19075"/>
                </a:lnTo>
                <a:lnTo>
                  <a:pt x="8213" y="18890"/>
                </a:lnTo>
                <a:lnTo>
                  <a:pt x="8654" y="18688"/>
                </a:lnTo>
                <a:lnTo>
                  <a:pt x="9078" y="18485"/>
                </a:lnTo>
                <a:lnTo>
                  <a:pt x="9483" y="18246"/>
                </a:lnTo>
                <a:lnTo>
                  <a:pt x="9888" y="17988"/>
                </a:lnTo>
                <a:lnTo>
                  <a:pt x="10275" y="17712"/>
                </a:lnTo>
                <a:lnTo>
                  <a:pt x="10643" y="17417"/>
                </a:lnTo>
                <a:lnTo>
                  <a:pt x="10993" y="17104"/>
                </a:lnTo>
                <a:lnTo>
                  <a:pt x="11343" y="16791"/>
                </a:lnTo>
                <a:lnTo>
                  <a:pt x="11656" y="16442"/>
                </a:lnTo>
                <a:lnTo>
                  <a:pt x="11969" y="16092"/>
                </a:lnTo>
                <a:lnTo>
                  <a:pt x="12263" y="15724"/>
                </a:lnTo>
                <a:lnTo>
                  <a:pt x="12539" y="15337"/>
                </a:lnTo>
                <a:lnTo>
                  <a:pt x="12797" y="14932"/>
                </a:lnTo>
                <a:lnTo>
                  <a:pt x="13036" y="14527"/>
                </a:lnTo>
                <a:lnTo>
                  <a:pt x="13239" y="14103"/>
                </a:lnTo>
                <a:lnTo>
                  <a:pt x="13442" y="13662"/>
                </a:lnTo>
                <a:lnTo>
                  <a:pt x="13626" y="13220"/>
                </a:lnTo>
                <a:lnTo>
                  <a:pt x="13773" y="12759"/>
                </a:lnTo>
                <a:lnTo>
                  <a:pt x="13902" y="12281"/>
                </a:lnTo>
                <a:lnTo>
                  <a:pt x="14012" y="11820"/>
                </a:lnTo>
                <a:lnTo>
                  <a:pt x="14104" y="11323"/>
                </a:lnTo>
                <a:lnTo>
                  <a:pt x="14160" y="10845"/>
                </a:lnTo>
                <a:lnTo>
                  <a:pt x="14196" y="10329"/>
                </a:lnTo>
                <a:lnTo>
                  <a:pt x="14215" y="9832"/>
                </a:lnTo>
                <a:lnTo>
                  <a:pt x="14196" y="9335"/>
                </a:lnTo>
                <a:lnTo>
                  <a:pt x="14160" y="8819"/>
                </a:lnTo>
                <a:lnTo>
                  <a:pt x="14104" y="8341"/>
                </a:lnTo>
                <a:lnTo>
                  <a:pt x="14012" y="7843"/>
                </a:lnTo>
                <a:lnTo>
                  <a:pt x="13902" y="7383"/>
                </a:lnTo>
                <a:lnTo>
                  <a:pt x="13773" y="6904"/>
                </a:lnTo>
                <a:lnTo>
                  <a:pt x="13626" y="6444"/>
                </a:lnTo>
                <a:lnTo>
                  <a:pt x="13442" y="6002"/>
                </a:lnTo>
                <a:lnTo>
                  <a:pt x="13239" y="5560"/>
                </a:lnTo>
                <a:lnTo>
                  <a:pt x="13036" y="5137"/>
                </a:lnTo>
                <a:lnTo>
                  <a:pt x="12797" y="4732"/>
                </a:lnTo>
                <a:lnTo>
                  <a:pt x="12539" y="4327"/>
                </a:lnTo>
                <a:lnTo>
                  <a:pt x="12263" y="3940"/>
                </a:lnTo>
                <a:lnTo>
                  <a:pt x="11969" y="3572"/>
                </a:lnTo>
                <a:lnTo>
                  <a:pt x="11656" y="3222"/>
                </a:lnTo>
                <a:lnTo>
                  <a:pt x="11343" y="2872"/>
                </a:lnTo>
                <a:lnTo>
                  <a:pt x="10993" y="2559"/>
                </a:lnTo>
                <a:lnTo>
                  <a:pt x="10643" y="2246"/>
                </a:lnTo>
                <a:lnTo>
                  <a:pt x="10275" y="1952"/>
                </a:lnTo>
                <a:lnTo>
                  <a:pt x="9888" y="1676"/>
                </a:lnTo>
                <a:lnTo>
                  <a:pt x="9483" y="1418"/>
                </a:lnTo>
                <a:lnTo>
                  <a:pt x="9078" y="1178"/>
                </a:lnTo>
                <a:lnTo>
                  <a:pt x="8654" y="976"/>
                </a:lnTo>
                <a:lnTo>
                  <a:pt x="8213" y="773"/>
                </a:lnTo>
                <a:lnTo>
                  <a:pt x="7771" y="589"/>
                </a:lnTo>
                <a:lnTo>
                  <a:pt x="7310" y="442"/>
                </a:lnTo>
                <a:lnTo>
                  <a:pt x="6832" y="313"/>
                </a:lnTo>
                <a:lnTo>
                  <a:pt x="6371" y="203"/>
                </a:lnTo>
                <a:lnTo>
                  <a:pt x="5874" y="111"/>
                </a:lnTo>
                <a:lnTo>
                  <a:pt x="5396" y="55"/>
                </a:lnTo>
                <a:lnTo>
                  <a:pt x="4880" y="18"/>
                </a:lnTo>
                <a:lnTo>
                  <a:pt x="438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10"/>
          <p:cNvSpPr/>
          <p:nvPr/>
        </p:nvSpPr>
        <p:spPr>
          <a:xfrm>
            <a:off x="2114578" y="0"/>
            <a:ext cx="1107352" cy="964471"/>
          </a:xfrm>
          <a:custGeom>
            <a:avLst/>
            <a:gdLst/>
            <a:ahLst/>
            <a:cxnLst/>
            <a:rect l="l" t="t" r="r" b="b"/>
            <a:pathLst>
              <a:path w="11416" h="9943" extrusionOk="0">
                <a:moveTo>
                  <a:pt x="1878" y="0"/>
                </a:moveTo>
                <a:lnTo>
                  <a:pt x="1676" y="203"/>
                </a:lnTo>
                <a:lnTo>
                  <a:pt x="1473" y="406"/>
                </a:lnTo>
                <a:lnTo>
                  <a:pt x="1271" y="626"/>
                </a:lnTo>
                <a:lnTo>
                  <a:pt x="1105" y="866"/>
                </a:lnTo>
                <a:lnTo>
                  <a:pt x="939" y="1105"/>
                </a:lnTo>
                <a:lnTo>
                  <a:pt x="774" y="1363"/>
                </a:lnTo>
                <a:lnTo>
                  <a:pt x="645" y="1621"/>
                </a:lnTo>
                <a:lnTo>
                  <a:pt x="516" y="1878"/>
                </a:lnTo>
                <a:lnTo>
                  <a:pt x="387" y="2155"/>
                </a:lnTo>
                <a:lnTo>
                  <a:pt x="295" y="2431"/>
                </a:lnTo>
                <a:lnTo>
                  <a:pt x="203" y="2725"/>
                </a:lnTo>
                <a:lnTo>
                  <a:pt x="129" y="3020"/>
                </a:lnTo>
                <a:lnTo>
                  <a:pt x="74" y="3315"/>
                </a:lnTo>
                <a:lnTo>
                  <a:pt x="37" y="3609"/>
                </a:lnTo>
                <a:lnTo>
                  <a:pt x="0" y="3922"/>
                </a:lnTo>
                <a:lnTo>
                  <a:pt x="0" y="4235"/>
                </a:lnTo>
                <a:lnTo>
                  <a:pt x="0" y="4530"/>
                </a:lnTo>
                <a:lnTo>
                  <a:pt x="37" y="4824"/>
                </a:lnTo>
                <a:lnTo>
                  <a:pt x="74" y="5100"/>
                </a:lnTo>
                <a:lnTo>
                  <a:pt x="111" y="5377"/>
                </a:lnTo>
                <a:lnTo>
                  <a:pt x="185" y="5653"/>
                </a:lnTo>
                <a:lnTo>
                  <a:pt x="258" y="5929"/>
                </a:lnTo>
                <a:lnTo>
                  <a:pt x="350" y="6205"/>
                </a:lnTo>
                <a:lnTo>
                  <a:pt x="442" y="6463"/>
                </a:lnTo>
                <a:lnTo>
                  <a:pt x="571" y="6702"/>
                </a:lnTo>
                <a:lnTo>
                  <a:pt x="682" y="6960"/>
                </a:lnTo>
                <a:lnTo>
                  <a:pt x="829" y="7199"/>
                </a:lnTo>
                <a:lnTo>
                  <a:pt x="976" y="7420"/>
                </a:lnTo>
                <a:lnTo>
                  <a:pt x="1142" y="7641"/>
                </a:lnTo>
                <a:lnTo>
                  <a:pt x="1308" y="7862"/>
                </a:lnTo>
                <a:lnTo>
                  <a:pt x="1492" y="8065"/>
                </a:lnTo>
                <a:lnTo>
                  <a:pt x="1676" y="8267"/>
                </a:lnTo>
                <a:lnTo>
                  <a:pt x="1878" y="8451"/>
                </a:lnTo>
                <a:lnTo>
                  <a:pt x="2081" y="8636"/>
                </a:lnTo>
                <a:lnTo>
                  <a:pt x="2302" y="8801"/>
                </a:lnTo>
                <a:lnTo>
                  <a:pt x="2523" y="8967"/>
                </a:lnTo>
                <a:lnTo>
                  <a:pt x="2744" y="9114"/>
                </a:lnTo>
                <a:lnTo>
                  <a:pt x="2983" y="9262"/>
                </a:lnTo>
                <a:lnTo>
                  <a:pt x="3241" y="9372"/>
                </a:lnTo>
                <a:lnTo>
                  <a:pt x="3480" y="9501"/>
                </a:lnTo>
                <a:lnTo>
                  <a:pt x="3738" y="9593"/>
                </a:lnTo>
                <a:lnTo>
                  <a:pt x="4014" y="9685"/>
                </a:lnTo>
                <a:lnTo>
                  <a:pt x="4290" y="9759"/>
                </a:lnTo>
                <a:lnTo>
                  <a:pt x="4567" y="9832"/>
                </a:lnTo>
                <a:lnTo>
                  <a:pt x="4843" y="9869"/>
                </a:lnTo>
                <a:lnTo>
                  <a:pt x="5119" y="9906"/>
                </a:lnTo>
                <a:lnTo>
                  <a:pt x="5413" y="9943"/>
                </a:lnTo>
                <a:lnTo>
                  <a:pt x="6003" y="9943"/>
                </a:lnTo>
                <a:lnTo>
                  <a:pt x="6297" y="9906"/>
                </a:lnTo>
                <a:lnTo>
                  <a:pt x="6573" y="9869"/>
                </a:lnTo>
                <a:lnTo>
                  <a:pt x="6850" y="9832"/>
                </a:lnTo>
                <a:lnTo>
                  <a:pt x="7126" y="9759"/>
                </a:lnTo>
                <a:lnTo>
                  <a:pt x="7402" y="9685"/>
                </a:lnTo>
                <a:lnTo>
                  <a:pt x="7678" y="9593"/>
                </a:lnTo>
                <a:lnTo>
                  <a:pt x="7936" y="9501"/>
                </a:lnTo>
                <a:lnTo>
                  <a:pt x="8175" y="9372"/>
                </a:lnTo>
                <a:lnTo>
                  <a:pt x="8433" y="9262"/>
                </a:lnTo>
                <a:lnTo>
                  <a:pt x="8672" y="9114"/>
                </a:lnTo>
                <a:lnTo>
                  <a:pt x="8893" y="8967"/>
                </a:lnTo>
                <a:lnTo>
                  <a:pt x="9114" y="8801"/>
                </a:lnTo>
                <a:lnTo>
                  <a:pt x="9335" y="8636"/>
                </a:lnTo>
                <a:lnTo>
                  <a:pt x="9538" y="8451"/>
                </a:lnTo>
                <a:lnTo>
                  <a:pt x="9740" y="8267"/>
                </a:lnTo>
                <a:lnTo>
                  <a:pt x="9924" y="8065"/>
                </a:lnTo>
                <a:lnTo>
                  <a:pt x="10108" y="7862"/>
                </a:lnTo>
                <a:lnTo>
                  <a:pt x="10274" y="7641"/>
                </a:lnTo>
                <a:lnTo>
                  <a:pt x="10440" y="7420"/>
                </a:lnTo>
                <a:lnTo>
                  <a:pt x="10587" y="7199"/>
                </a:lnTo>
                <a:lnTo>
                  <a:pt x="10734" y="6960"/>
                </a:lnTo>
                <a:lnTo>
                  <a:pt x="10845" y="6702"/>
                </a:lnTo>
                <a:lnTo>
                  <a:pt x="10974" y="6463"/>
                </a:lnTo>
                <a:lnTo>
                  <a:pt x="11066" y="6205"/>
                </a:lnTo>
                <a:lnTo>
                  <a:pt x="11158" y="5929"/>
                </a:lnTo>
                <a:lnTo>
                  <a:pt x="11232" y="5653"/>
                </a:lnTo>
                <a:lnTo>
                  <a:pt x="11305" y="5377"/>
                </a:lnTo>
                <a:lnTo>
                  <a:pt x="11342" y="5100"/>
                </a:lnTo>
                <a:lnTo>
                  <a:pt x="11379" y="4824"/>
                </a:lnTo>
                <a:lnTo>
                  <a:pt x="11416" y="4530"/>
                </a:lnTo>
                <a:lnTo>
                  <a:pt x="11416" y="4235"/>
                </a:lnTo>
                <a:lnTo>
                  <a:pt x="11416" y="3922"/>
                </a:lnTo>
                <a:lnTo>
                  <a:pt x="11379" y="3609"/>
                </a:lnTo>
                <a:lnTo>
                  <a:pt x="11342" y="3315"/>
                </a:lnTo>
                <a:lnTo>
                  <a:pt x="11287" y="3020"/>
                </a:lnTo>
                <a:lnTo>
                  <a:pt x="11213" y="2725"/>
                </a:lnTo>
                <a:lnTo>
                  <a:pt x="11121" y="2431"/>
                </a:lnTo>
                <a:lnTo>
                  <a:pt x="11029" y="2155"/>
                </a:lnTo>
                <a:lnTo>
                  <a:pt x="10900" y="1878"/>
                </a:lnTo>
                <a:lnTo>
                  <a:pt x="10771" y="1621"/>
                </a:lnTo>
                <a:lnTo>
                  <a:pt x="10642" y="1363"/>
                </a:lnTo>
                <a:lnTo>
                  <a:pt x="10477" y="1105"/>
                </a:lnTo>
                <a:lnTo>
                  <a:pt x="10311" y="866"/>
                </a:lnTo>
                <a:lnTo>
                  <a:pt x="10145" y="626"/>
                </a:lnTo>
                <a:lnTo>
                  <a:pt x="9943" y="406"/>
                </a:lnTo>
                <a:lnTo>
                  <a:pt x="9740" y="203"/>
                </a:lnTo>
                <a:lnTo>
                  <a:pt x="953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10"/>
          <p:cNvSpPr txBox="1">
            <a:spLocks noGrp="1"/>
          </p:cNvSpPr>
          <p:nvPr>
            <p:ph type="body" idx="1"/>
          </p:nvPr>
        </p:nvSpPr>
        <p:spPr>
          <a:xfrm>
            <a:off x="3221925" y="4330100"/>
            <a:ext cx="5464800" cy="519600"/>
          </a:xfrm>
          <a:prstGeom prst="rect">
            <a:avLst/>
          </a:prstGeom>
        </p:spPr>
        <p:txBody>
          <a:bodyPr spcFirstLastPara="1" wrap="square" lIns="91425" tIns="91425" rIns="91425" bIns="91425" anchor="t" anchorCtr="0">
            <a:noAutofit/>
          </a:bodyPr>
          <a:lstStyle>
            <a:lvl1pPr marL="457200" lvl="0" indent="-228600" algn="r">
              <a:spcBef>
                <a:spcPts val="360"/>
              </a:spcBef>
              <a:spcAft>
                <a:spcPts val="0"/>
              </a:spcAft>
              <a:buClr>
                <a:schemeClr val="dk1"/>
              </a:buClr>
              <a:buSzPts val="1800"/>
              <a:buNone/>
              <a:defRPr sz="1800"/>
            </a:lvl1pPr>
          </a:lstStyle>
          <a:p>
            <a:endParaRPr/>
          </a:p>
        </p:txBody>
      </p:sp>
      <p:sp>
        <p:nvSpPr>
          <p:cNvPr id="89" name="Google Shape;89;p10"/>
          <p:cNvSpPr txBox="1">
            <a:spLocks noGrp="1"/>
          </p:cNvSpPr>
          <p:nvPr>
            <p:ph type="sldNum" idx="12"/>
          </p:nvPr>
        </p:nvSpPr>
        <p:spPr>
          <a:xfrm>
            <a:off x="76209" y="474985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30191830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3"/>
        <p:cNvGrpSpPr/>
        <p:nvPr/>
      </p:nvGrpSpPr>
      <p:grpSpPr>
        <a:xfrm>
          <a:off x="0" y="0"/>
          <a:ext cx="0" cy="0"/>
          <a:chOff x="0" y="0"/>
          <a:chExt cx="0" cy="0"/>
        </a:xfrm>
      </p:grpSpPr>
      <p:sp>
        <p:nvSpPr>
          <p:cNvPr id="134" name="Google Shape;134;p3"/>
          <p:cNvSpPr/>
          <p:nvPr/>
        </p:nvSpPr>
        <p:spPr>
          <a:xfrm>
            <a:off x="395925" y="291324"/>
            <a:ext cx="8336062"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5" name="Google Shape;135;p3"/>
          <p:cNvGrpSpPr/>
          <p:nvPr/>
        </p:nvGrpSpPr>
        <p:grpSpPr>
          <a:xfrm>
            <a:off x="395894" y="219519"/>
            <a:ext cx="8518865" cy="4788281"/>
            <a:chOff x="395894" y="219519"/>
            <a:chExt cx="8518865" cy="4788281"/>
          </a:xfrm>
        </p:grpSpPr>
        <p:sp>
          <p:nvSpPr>
            <p:cNvPr id="136" name="Google Shape;136;p3"/>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7" name="Google Shape;137;p3"/>
            <p:cNvGrpSpPr/>
            <p:nvPr/>
          </p:nvGrpSpPr>
          <p:grpSpPr>
            <a:xfrm>
              <a:off x="8341543" y="2282008"/>
              <a:ext cx="569676" cy="380612"/>
              <a:chOff x="8341543" y="2282008"/>
              <a:chExt cx="569676" cy="380612"/>
            </a:xfrm>
          </p:grpSpPr>
          <p:sp>
            <p:nvSpPr>
              <p:cNvPr id="138" name="Google Shape;138;p3"/>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3"/>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0" name="Google Shape;140;p3"/>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1" name="Google Shape;141;p3"/>
            <p:cNvGrpSpPr/>
            <p:nvPr/>
          </p:nvGrpSpPr>
          <p:grpSpPr>
            <a:xfrm>
              <a:off x="8341543" y="1721094"/>
              <a:ext cx="569676" cy="380612"/>
              <a:chOff x="8341543" y="1721094"/>
              <a:chExt cx="569676" cy="380612"/>
            </a:xfrm>
          </p:grpSpPr>
          <p:sp>
            <p:nvSpPr>
              <p:cNvPr id="142" name="Google Shape;142;p3"/>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3"/>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4" name="Google Shape;144;p3"/>
            <p:cNvGrpSpPr/>
            <p:nvPr/>
          </p:nvGrpSpPr>
          <p:grpSpPr>
            <a:xfrm>
              <a:off x="8346273" y="1183592"/>
              <a:ext cx="568486" cy="388014"/>
              <a:chOff x="8346273" y="1183592"/>
              <a:chExt cx="568486" cy="388014"/>
            </a:xfrm>
          </p:grpSpPr>
          <p:sp>
            <p:nvSpPr>
              <p:cNvPr id="145" name="Google Shape;145;p3"/>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3"/>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7" name="Google Shape;147;p3"/>
            <p:cNvGrpSpPr/>
            <p:nvPr/>
          </p:nvGrpSpPr>
          <p:grpSpPr>
            <a:xfrm>
              <a:off x="8341543" y="606635"/>
              <a:ext cx="569676" cy="388014"/>
              <a:chOff x="8341543" y="606635"/>
              <a:chExt cx="569676" cy="388014"/>
            </a:xfrm>
          </p:grpSpPr>
          <p:sp>
            <p:nvSpPr>
              <p:cNvPr id="148" name="Google Shape;148;p3"/>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3"/>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0" name="Google Shape;150;p3"/>
            <p:cNvGrpSpPr/>
            <p:nvPr/>
          </p:nvGrpSpPr>
          <p:grpSpPr>
            <a:xfrm>
              <a:off x="8341543" y="2842933"/>
              <a:ext cx="569676" cy="380612"/>
              <a:chOff x="8341543" y="2282008"/>
              <a:chExt cx="569676" cy="380612"/>
            </a:xfrm>
          </p:grpSpPr>
          <p:sp>
            <p:nvSpPr>
              <p:cNvPr id="151" name="Google Shape;151;p3"/>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3"/>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3" name="Google Shape;153;p3"/>
            <p:cNvGrpSpPr/>
            <p:nvPr/>
          </p:nvGrpSpPr>
          <p:grpSpPr>
            <a:xfrm>
              <a:off x="8341543" y="3403858"/>
              <a:ext cx="569676" cy="380612"/>
              <a:chOff x="8341543" y="2282008"/>
              <a:chExt cx="569676" cy="380612"/>
            </a:xfrm>
          </p:grpSpPr>
          <p:sp>
            <p:nvSpPr>
              <p:cNvPr id="154" name="Google Shape;154;p3"/>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3"/>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6" name="Google Shape;156;p3"/>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3"/>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8" name="Google Shape;158;p3"/>
          <p:cNvSpPr/>
          <p:nvPr/>
        </p:nvSpPr>
        <p:spPr>
          <a:xfrm>
            <a:off x="546317" y="94193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3"/>
          <p:cNvSpPr/>
          <p:nvPr/>
        </p:nvSpPr>
        <p:spPr>
          <a:xfrm>
            <a:off x="281025" y="966589"/>
            <a:ext cx="324527" cy="82660"/>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3"/>
          <p:cNvSpPr/>
          <p:nvPr/>
        </p:nvSpPr>
        <p:spPr>
          <a:xfrm>
            <a:off x="304707" y="104921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3"/>
          <p:cNvSpPr/>
          <p:nvPr/>
        </p:nvSpPr>
        <p:spPr>
          <a:xfrm>
            <a:off x="605521" y="100728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3"/>
          <p:cNvSpPr/>
          <p:nvPr/>
        </p:nvSpPr>
        <p:spPr>
          <a:xfrm>
            <a:off x="546317" y="1298240"/>
            <a:ext cx="79378" cy="13316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3"/>
          <p:cNvSpPr/>
          <p:nvPr/>
        </p:nvSpPr>
        <p:spPr>
          <a:xfrm>
            <a:off x="281025" y="1324130"/>
            <a:ext cx="324527" cy="81388"/>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3"/>
          <p:cNvSpPr/>
          <p:nvPr/>
        </p:nvSpPr>
        <p:spPr>
          <a:xfrm>
            <a:off x="304707" y="14054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3"/>
          <p:cNvSpPr/>
          <p:nvPr/>
        </p:nvSpPr>
        <p:spPr>
          <a:xfrm>
            <a:off x="605521" y="136479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3"/>
          <p:cNvSpPr/>
          <p:nvPr/>
        </p:nvSpPr>
        <p:spPr>
          <a:xfrm>
            <a:off x="282216" y="1335217"/>
            <a:ext cx="323337" cy="70302"/>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3"/>
          <p:cNvSpPr/>
          <p:nvPr/>
        </p:nvSpPr>
        <p:spPr>
          <a:xfrm>
            <a:off x="546317" y="1655749"/>
            <a:ext cx="79378" cy="131930"/>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3"/>
          <p:cNvSpPr/>
          <p:nvPr/>
        </p:nvSpPr>
        <p:spPr>
          <a:xfrm>
            <a:off x="281025" y="1680400"/>
            <a:ext cx="324527" cy="82627"/>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3"/>
          <p:cNvSpPr/>
          <p:nvPr/>
        </p:nvSpPr>
        <p:spPr>
          <a:xfrm>
            <a:off x="304707" y="1761756"/>
            <a:ext cx="32014" cy="1272"/>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3"/>
          <p:cNvSpPr/>
          <p:nvPr/>
        </p:nvSpPr>
        <p:spPr>
          <a:xfrm>
            <a:off x="605521" y="17210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3"/>
          <p:cNvSpPr/>
          <p:nvPr/>
        </p:nvSpPr>
        <p:spPr>
          <a:xfrm>
            <a:off x="282216" y="1691487"/>
            <a:ext cx="323337" cy="71541"/>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3"/>
          <p:cNvSpPr/>
          <p:nvPr/>
        </p:nvSpPr>
        <p:spPr>
          <a:xfrm>
            <a:off x="546317" y="2012018"/>
            <a:ext cx="79378" cy="133202"/>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3"/>
          <p:cNvSpPr/>
          <p:nvPr/>
        </p:nvSpPr>
        <p:spPr>
          <a:xfrm>
            <a:off x="281025" y="203790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3"/>
          <p:cNvSpPr/>
          <p:nvPr/>
        </p:nvSpPr>
        <p:spPr>
          <a:xfrm>
            <a:off x="304707" y="211929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3"/>
          <p:cNvSpPr/>
          <p:nvPr/>
        </p:nvSpPr>
        <p:spPr>
          <a:xfrm>
            <a:off x="605521" y="2077364"/>
            <a:ext cx="31" cy="1272"/>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3"/>
          <p:cNvSpPr/>
          <p:nvPr/>
        </p:nvSpPr>
        <p:spPr>
          <a:xfrm>
            <a:off x="282216" y="2049028"/>
            <a:ext cx="323337" cy="70302"/>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3"/>
          <p:cNvSpPr/>
          <p:nvPr/>
        </p:nvSpPr>
        <p:spPr>
          <a:xfrm>
            <a:off x="546317" y="2369560"/>
            <a:ext cx="79378" cy="131930"/>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3"/>
          <p:cNvSpPr/>
          <p:nvPr/>
        </p:nvSpPr>
        <p:spPr>
          <a:xfrm>
            <a:off x="281025" y="2394211"/>
            <a:ext cx="324527" cy="81388"/>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3"/>
          <p:cNvSpPr/>
          <p:nvPr/>
        </p:nvSpPr>
        <p:spPr>
          <a:xfrm>
            <a:off x="304707" y="247556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3"/>
          <p:cNvSpPr/>
          <p:nvPr/>
        </p:nvSpPr>
        <p:spPr>
          <a:xfrm>
            <a:off x="605521" y="243487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3"/>
          <p:cNvSpPr/>
          <p:nvPr/>
        </p:nvSpPr>
        <p:spPr>
          <a:xfrm>
            <a:off x="282216" y="2405297"/>
            <a:ext cx="323337" cy="70302"/>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3"/>
          <p:cNvSpPr/>
          <p:nvPr/>
        </p:nvSpPr>
        <p:spPr>
          <a:xfrm>
            <a:off x="546317" y="2725829"/>
            <a:ext cx="79378" cy="131930"/>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3"/>
          <p:cNvSpPr/>
          <p:nvPr/>
        </p:nvSpPr>
        <p:spPr>
          <a:xfrm>
            <a:off x="281025" y="2751719"/>
            <a:ext cx="324527" cy="81388"/>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3"/>
          <p:cNvSpPr/>
          <p:nvPr/>
        </p:nvSpPr>
        <p:spPr>
          <a:xfrm>
            <a:off x="304707" y="283307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3"/>
          <p:cNvSpPr/>
          <p:nvPr/>
        </p:nvSpPr>
        <p:spPr>
          <a:xfrm>
            <a:off x="605521" y="2791174"/>
            <a:ext cx="31" cy="1272"/>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3"/>
          <p:cNvSpPr/>
          <p:nvPr/>
        </p:nvSpPr>
        <p:spPr>
          <a:xfrm>
            <a:off x="282216" y="2761567"/>
            <a:ext cx="323337" cy="71541"/>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3"/>
          <p:cNvSpPr/>
          <p:nvPr/>
        </p:nvSpPr>
        <p:spPr>
          <a:xfrm>
            <a:off x="546317" y="3083338"/>
            <a:ext cx="79378" cy="131963"/>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3"/>
          <p:cNvSpPr/>
          <p:nvPr/>
        </p:nvSpPr>
        <p:spPr>
          <a:xfrm>
            <a:off x="281025" y="310798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3"/>
          <p:cNvSpPr/>
          <p:nvPr/>
        </p:nvSpPr>
        <p:spPr>
          <a:xfrm>
            <a:off x="304707" y="318937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3"/>
          <p:cNvSpPr/>
          <p:nvPr/>
        </p:nvSpPr>
        <p:spPr>
          <a:xfrm>
            <a:off x="605521" y="314868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3"/>
          <p:cNvSpPr/>
          <p:nvPr/>
        </p:nvSpPr>
        <p:spPr>
          <a:xfrm>
            <a:off x="282216" y="3119108"/>
            <a:ext cx="323337" cy="70302"/>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3"/>
          <p:cNvSpPr/>
          <p:nvPr/>
        </p:nvSpPr>
        <p:spPr>
          <a:xfrm>
            <a:off x="546317" y="3439640"/>
            <a:ext cx="79378" cy="131930"/>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3"/>
          <p:cNvSpPr/>
          <p:nvPr/>
        </p:nvSpPr>
        <p:spPr>
          <a:xfrm>
            <a:off x="281025" y="3465498"/>
            <a:ext cx="324527" cy="8142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3"/>
          <p:cNvSpPr/>
          <p:nvPr/>
        </p:nvSpPr>
        <p:spPr>
          <a:xfrm>
            <a:off x="304707" y="35468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3"/>
          <p:cNvSpPr/>
          <p:nvPr/>
        </p:nvSpPr>
        <p:spPr>
          <a:xfrm>
            <a:off x="605521" y="350495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3"/>
          <p:cNvSpPr/>
          <p:nvPr/>
        </p:nvSpPr>
        <p:spPr>
          <a:xfrm>
            <a:off x="282216" y="3475378"/>
            <a:ext cx="323337" cy="71541"/>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3"/>
          <p:cNvSpPr/>
          <p:nvPr/>
        </p:nvSpPr>
        <p:spPr>
          <a:xfrm>
            <a:off x="546317" y="3795909"/>
            <a:ext cx="79378" cy="13316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3"/>
          <p:cNvSpPr/>
          <p:nvPr/>
        </p:nvSpPr>
        <p:spPr>
          <a:xfrm>
            <a:off x="281025" y="3821800"/>
            <a:ext cx="324527" cy="81388"/>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3"/>
          <p:cNvSpPr/>
          <p:nvPr/>
        </p:nvSpPr>
        <p:spPr>
          <a:xfrm>
            <a:off x="304707" y="390315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3"/>
          <p:cNvSpPr/>
          <p:nvPr/>
        </p:nvSpPr>
        <p:spPr>
          <a:xfrm>
            <a:off x="605521" y="38624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3"/>
          <p:cNvSpPr/>
          <p:nvPr/>
        </p:nvSpPr>
        <p:spPr>
          <a:xfrm>
            <a:off x="282216" y="3832886"/>
            <a:ext cx="323337" cy="70302"/>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3"/>
          <p:cNvSpPr/>
          <p:nvPr/>
        </p:nvSpPr>
        <p:spPr>
          <a:xfrm>
            <a:off x="546317" y="415341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3"/>
          <p:cNvSpPr/>
          <p:nvPr/>
        </p:nvSpPr>
        <p:spPr>
          <a:xfrm>
            <a:off x="281025" y="4178069"/>
            <a:ext cx="324527" cy="82627"/>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3"/>
          <p:cNvSpPr/>
          <p:nvPr/>
        </p:nvSpPr>
        <p:spPr>
          <a:xfrm>
            <a:off x="304707" y="4260664"/>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3"/>
          <p:cNvSpPr/>
          <p:nvPr/>
        </p:nvSpPr>
        <p:spPr>
          <a:xfrm>
            <a:off x="605521" y="421876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3"/>
          <p:cNvSpPr/>
          <p:nvPr/>
        </p:nvSpPr>
        <p:spPr>
          <a:xfrm>
            <a:off x="282216" y="4189188"/>
            <a:ext cx="323337" cy="71508"/>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3"/>
          <p:cNvSpPr/>
          <p:nvPr/>
        </p:nvSpPr>
        <p:spPr>
          <a:xfrm>
            <a:off x="282216" y="977708"/>
            <a:ext cx="323337" cy="71541"/>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3"/>
          <p:cNvSpPr txBox="1">
            <a:spLocks noGrp="1"/>
          </p:cNvSpPr>
          <p:nvPr>
            <p:ph type="title"/>
          </p:nvPr>
        </p:nvSpPr>
        <p:spPr>
          <a:xfrm>
            <a:off x="2497874" y="2156593"/>
            <a:ext cx="3968100" cy="656100"/>
          </a:xfrm>
          <a:prstGeom prst="rect">
            <a:avLst/>
          </a:prstGeom>
        </p:spPr>
        <p:txBody>
          <a:bodyPr spcFirstLastPara="1" wrap="square" lIns="91425" tIns="91425" rIns="91425" bIns="91425" anchor="ctr" anchorCtr="0">
            <a:noAutofit/>
          </a:bodyPr>
          <a:lstStyle>
            <a:lvl1pPr lvl="0" algn="ctr">
              <a:spcBef>
                <a:spcPts val="0"/>
              </a:spcBef>
              <a:spcAft>
                <a:spcPts val="0"/>
              </a:spcAft>
              <a:buSzPts val="6000"/>
              <a:buNone/>
              <a:defRPr sz="5600"/>
            </a:lvl1pPr>
            <a:lvl2pPr lvl="1" algn="ctr">
              <a:spcBef>
                <a:spcPts val="0"/>
              </a:spcBef>
              <a:spcAft>
                <a:spcPts val="0"/>
              </a:spcAft>
              <a:buSzPts val="6000"/>
              <a:buNone/>
              <a:defRPr sz="6000"/>
            </a:lvl2pPr>
            <a:lvl3pPr lvl="2" algn="ctr">
              <a:spcBef>
                <a:spcPts val="0"/>
              </a:spcBef>
              <a:spcAft>
                <a:spcPts val="0"/>
              </a:spcAft>
              <a:buSzPts val="6000"/>
              <a:buNone/>
              <a:defRPr sz="6000"/>
            </a:lvl3pPr>
            <a:lvl4pPr lvl="3" algn="ctr">
              <a:spcBef>
                <a:spcPts val="0"/>
              </a:spcBef>
              <a:spcAft>
                <a:spcPts val="0"/>
              </a:spcAft>
              <a:buSzPts val="6000"/>
              <a:buNone/>
              <a:defRPr sz="6000"/>
            </a:lvl4pPr>
            <a:lvl5pPr lvl="4" algn="ctr">
              <a:spcBef>
                <a:spcPts val="0"/>
              </a:spcBef>
              <a:spcAft>
                <a:spcPts val="0"/>
              </a:spcAft>
              <a:buSzPts val="6000"/>
              <a:buNone/>
              <a:defRPr sz="6000"/>
            </a:lvl5pPr>
            <a:lvl6pPr lvl="5" algn="ctr">
              <a:spcBef>
                <a:spcPts val="0"/>
              </a:spcBef>
              <a:spcAft>
                <a:spcPts val="0"/>
              </a:spcAft>
              <a:buSzPts val="6000"/>
              <a:buNone/>
              <a:defRPr sz="6000"/>
            </a:lvl6pPr>
            <a:lvl7pPr lvl="6" algn="ctr">
              <a:spcBef>
                <a:spcPts val="0"/>
              </a:spcBef>
              <a:spcAft>
                <a:spcPts val="0"/>
              </a:spcAft>
              <a:buSzPts val="6000"/>
              <a:buNone/>
              <a:defRPr sz="6000"/>
            </a:lvl7pPr>
            <a:lvl8pPr lvl="7" algn="ctr">
              <a:spcBef>
                <a:spcPts val="0"/>
              </a:spcBef>
              <a:spcAft>
                <a:spcPts val="0"/>
              </a:spcAft>
              <a:buSzPts val="6000"/>
              <a:buNone/>
              <a:defRPr sz="6000"/>
            </a:lvl8pPr>
            <a:lvl9pPr lvl="8" algn="ctr">
              <a:spcBef>
                <a:spcPts val="0"/>
              </a:spcBef>
              <a:spcAft>
                <a:spcPts val="0"/>
              </a:spcAft>
              <a:buSzPts val="6000"/>
              <a:buNone/>
              <a:defRPr sz="6000"/>
            </a:lvl9pPr>
          </a:lstStyle>
          <a:p>
            <a:endParaRPr/>
          </a:p>
        </p:txBody>
      </p:sp>
      <p:sp>
        <p:nvSpPr>
          <p:cNvPr id="209" name="Google Shape;209;p3"/>
          <p:cNvSpPr txBox="1">
            <a:spLocks noGrp="1"/>
          </p:cNvSpPr>
          <p:nvPr>
            <p:ph type="title" idx="2" hasCustomPrompt="1"/>
          </p:nvPr>
        </p:nvSpPr>
        <p:spPr>
          <a:xfrm>
            <a:off x="3965650" y="1122450"/>
            <a:ext cx="1032600" cy="6561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1"/>
              </a:buClr>
              <a:buSzPts val="7200"/>
              <a:buNone/>
              <a:defRPr sz="4300">
                <a:solidFill>
                  <a:schemeClr val="accent1"/>
                </a:solidFill>
              </a:defRPr>
            </a:lvl1pPr>
            <a:lvl2pPr lvl="1" algn="ctr" rtl="0">
              <a:spcBef>
                <a:spcPts val="0"/>
              </a:spcBef>
              <a:spcAft>
                <a:spcPts val="0"/>
              </a:spcAft>
              <a:buClr>
                <a:schemeClr val="accent1"/>
              </a:buClr>
              <a:buSzPts val="7200"/>
              <a:buNone/>
              <a:defRPr sz="7200">
                <a:solidFill>
                  <a:schemeClr val="accent1"/>
                </a:solidFill>
              </a:defRPr>
            </a:lvl2pPr>
            <a:lvl3pPr lvl="2" algn="ctr" rtl="0">
              <a:spcBef>
                <a:spcPts val="0"/>
              </a:spcBef>
              <a:spcAft>
                <a:spcPts val="0"/>
              </a:spcAft>
              <a:buClr>
                <a:schemeClr val="accent1"/>
              </a:buClr>
              <a:buSzPts val="7200"/>
              <a:buNone/>
              <a:defRPr sz="7200">
                <a:solidFill>
                  <a:schemeClr val="accent1"/>
                </a:solidFill>
              </a:defRPr>
            </a:lvl3pPr>
            <a:lvl4pPr lvl="3" algn="ctr" rtl="0">
              <a:spcBef>
                <a:spcPts val="0"/>
              </a:spcBef>
              <a:spcAft>
                <a:spcPts val="0"/>
              </a:spcAft>
              <a:buClr>
                <a:schemeClr val="accent1"/>
              </a:buClr>
              <a:buSzPts val="7200"/>
              <a:buNone/>
              <a:defRPr sz="7200">
                <a:solidFill>
                  <a:schemeClr val="accent1"/>
                </a:solidFill>
              </a:defRPr>
            </a:lvl4pPr>
            <a:lvl5pPr lvl="4" algn="ctr" rtl="0">
              <a:spcBef>
                <a:spcPts val="0"/>
              </a:spcBef>
              <a:spcAft>
                <a:spcPts val="0"/>
              </a:spcAft>
              <a:buClr>
                <a:schemeClr val="accent1"/>
              </a:buClr>
              <a:buSzPts val="7200"/>
              <a:buNone/>
              <a:defRPr sz="7200">
                <a:solidFill>
                  <a:schemeClr val="accent1"/>
                </a:solidFill>
              </a:defRPr>
            </a:lvl5pPr>
            <a:lvl6pPr lvl="5" algn="ctr" rtl="0">
              <a:spcBef>
                <a:spcPts val="0"/>
              </a:spcBef>
              <a:spcAft>
                <a:spcPts val="0"/>
              </a:spcAft>
              <a:buClr>
                <a:schemeClr val="accent1"/>
              </a:buClr>
              <a:buSzPts val="7200"/>
              <a:buNone/>
              <a:defRPr sz="7200">
                <a:solidFill>
                  <a:schemeClr val="accent1"/>
                </a:solidFill>
              </a:defRPr>
            </a:lvl6pPr>
            <a:lvl7pPr lvl="6" algn="ctr" rtl="0">
              <a:spcBef>
                <a:spcPts val="0"/>
              </a:spcBef>
              <a:spcAft>
                <a:spcPts val="0"/>
              </a:spcAft>
              <a:buClr>
                <a:schemeClr val="accent1"/>
              </a:buClr>
              <a:buSzPts val="7200"/>
              <a:buNone/>
              <a:defRPr sz="7200">
                <a:solidFill>
                  <a:schemeClr val="accent1"/>
                </a:solidFill>
              </a:defRPr>
            </a:lvl7pPr>
            <a:lvl8pPr lvl="7" algn="ctr" rtl="0">
              <a:spcBef>
                <a:spcPts val="0"/>
              </a:spcBef>
              <a:spcAft>
                <a:spcPts val="0"/>
              </a:spcAft>
              <a:buClr>
                <a:schemeClr val="accent1"/>
              </a:buClr>
              <a:buSzPts val="7200"/>
              <a:buNone/>
              <a:defRPr sz="7200">
                <a:solidFill>
                  <a:schemeClr val="accent1"/>
                </a:solidFill>
              </a:defRPr>
            </a:lvl8pPr>
            <a:lvl9pPr lvl="8" algn="ctr" rtl="0">
              <a:spcBef>
                <a:spcPts val="0"/>
              </a:spcBef>
              <a:spcAft>
                <a:spcPts val="0"/>
              </a:spcAft>
              <a:buClr>
                <a:schemeClr val="accent1"/>
              </a:buClr>
              <a:buSzPts val="7200"/>
              <a:buNone/>
              <a:defRPr sz="7200">
                <a:solidFill>
                  <a:schemeClr val="accent1"/>
                </a:solidFill>
              </a:defRPr>
            </a:lvl9pPr>
          </a:lstStyle>
          <a:p>
            <a:r>
              <a:t>xx%</a:t>
            </a:r>
          </a:p>
        </p:txBody>
      </p:sp>
      <p:sp>
        <p:nvSpPr>
          <p:cNvPr id="210" name="Google Shape;210;p3"/>
          <p:cNvSpPr txBox="1">
            <a:spLocks noGrp="1"/>
          </p:cNvSpPr>
          <p:nvPr>
            <p:ph type="subTitle" idx="1"/>
          </p:nvPr>
        </p:nvSpPr>
        <p:spPr>
          <a:xfrm>
            <a:off x="2233575" y="3144850"/>
            <a:ext cx="4496700" cy="6561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a:solidFill>
                  <a:schemeClr val="dk1"/>
                </a:solidFill>
              </a:defRPr>
            </a:lvl1pPr>
            <a:lvl2pPr lvl="1" algn="ctr" rtl="0">
              <a:spcBef>
                <a:spcPts val="0"/>
              </a:spcBef>
              <a:spcAft>
                <a:spcPts val="0"/>
              </a:spcAft>
              <a:buNone/>
              <a:defRPr>
                <a:solidFill>
                  <a:schemeClr val="dk1"/>
                </a:solidFill>
              </a:defRPr>
            </a:lvl2pPr>
            <a:lvl3pPr lvl="2" algn="ctr" rtl="0">
              <a:spcBef>
                <a:spcPts val="0"/>
              </a:spcBef>
              <a:spcAft>
                <a:spcPts val="0"/>
              </a:spcAft>
              <a:buNone/>
              <a:defRPr>
                <a:solidFill>
                  <a:schemeClr val="dk1"/>
                </a:solidFill>
              </a:defRPr>
            </a:lvl3pPr>
            <a:lvl4pPr lvl="3" algn="ctr" rtl="0">
              <a:spcBef>
                <a:spcPts val="0"/>
              </a:spcBef>
              <a:spcAft>
                <a:spcPts val="0"/>
              </a:spcAft>
              <a:buNone/>
              <a:defRPr>
                <a:solidFill>
                  <a:schemeClr val="dk1"/>
                </a:solidFill>
              </a:defRPr>
            </a:lvl4pPr>
            <a:lvl5pPr lvl="4" algn="ctr" rtl="0">
              <a:spcBef>
                <a:spcPts val="0"/>
              </a:spcBef>
              <a:spcAft>
                <a:spcPts val="0"/>
              </a:spcAft>
              <a:buNone/>
              <a:defRPr>
                <a:solidFill>
                  <a:schemeClr val="dk1"/>
                </a:solidFill>
              </a:defRPr>
            </a:lvl5pPr>
            <a:lvl6pPr lvl="5" algn="ctr" rtl="0">
              <a:spcBef>
                <a:spcPts val="0"/>
              </a:spcBef>
              <a:spcAft>
                <a:spcPts val="0"/>
              </a:spcAft>
              <a:buNone/>
              <a:defRPr>
                <a:solidFill>
                  <a:schemeClr val="dk1"/>
                </a:solidFill>
              </a:defRPr>
            </a:lvl6pPr>
            <a:lvl7pPr lvl="6" algn="ctr" rtl="0">
              <a:spcBef>
                <a:spcPts val="0"/>
              </a:spcBef>
              <a:spcAft>
                <a:spcPts val="0"/>
              </a:spcAft>
              <a:buNone/>
              <a:defRPr>
                <a:solidFill>
                  <a:schemeClr val="dk1"/>
                </a:solidFill>
              </a:defRPr>
            </a:lvl7pPr>
            <a:lvl8pPr lvl="7" algn="ctr" rtl="0">
              <a:spcBef>
                <a:spcPts val="0"/>
              </a:spcBef>
              <a:spcAft>
                <a:spcPts val="0"/>
              </a:spcAft>
              <a:buNone/>
              <a:defRPr>
                <a:solidFill>
                  <a:schemeClr val="dk1"/>
                </a:solidFill>
              </a:defRPr>
            </a:lvl8pPr>
            <a:lvl9pPr lvl="8" algn="ctr" rtl="0">
              <a:spcBef>
                <a:spcPts val="0"/>
              </a:spcBef>
              <a:spcAft>
                <a:spcPts val="0"/>
              </a:spcAft>
              <a:buNone/>
              <a:defRPr>
                <a:solidFill>
                  <a:schemeClr val="dk1"/>
                </a:solidFill>
              </a:defRPr>
            </a:lvl9pPr>
          </a:lstStyle>
          <a:p>
            <a:endParaRPr/>
          </a:p>
        </p:txBody>
      </p:sp>
      <p:grpSp>
        <p:nvGrpSpPr>
          <p:cNvPr id="211" name="Google Shape;211;p3"/>
          <p:cNvGrpSpPr/>
          <p:nvPr/>
        </p:nvGrpSpPr>
        <p:grpSpPr>
          <a:xfrm>
            <a:off x="1030175" y="1581350"/>
            <a:ext cx="444275" cy="398525"/>
            <a:chOff x="2495125" y="2142250"/>
            <a:chExt cx="444275" cy="398525"/>
          </a:xfrm>
        </p:grpSpPr>
        <p:sp>
          <p:nvSpPr>
            <p:cNvPr id="212" name="Google Shape;212;p3"/>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3"/>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4" name="Google Shape;214;p3"/>
          <p:cNvGrpSpPr/>
          <p:nvPr/>
        </p:nvGrpSpPr>
        <p:grpSpPr>
          <a:xfrm>
            <a:off x="7353450" y="3955275"/>
            <a:ext cx="291375" cy="281375"/>
            <a:chOff x="3243875" y="2372825"/>
            <a:chExt cx="291375" cy="281375"/>
          </a:xfrm>
        </p:grpSpPr>
        <p:sp>
          <p:nvSpPr>
            <p:cNvPr id="215" name="Google Shape;215;p3"/>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3"/>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3"/>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3"/>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3"/>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3"/>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3"/>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3"/>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3"/>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3"/>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5" name="Google Shape;225;p3"/>
          <p:cNvGrpSpPr/>
          <p:nvPr/>
        </p:nvGrpSpPr>
        <p:grpSpPr>
          <a:xfrm>
            <a:off x="7510400" y="1254438"/>
            <a:ext cx="166675" cy="168575"/>
            <a:chOff x="4954425" y="2036375"/>
            <a:chExt cx="166675" cy="168575"/>
          </a:xfrm>
        </p:grpSpPr>
        <p:sp>
          <p:nvSpPr>
            <p:cNvPr id="226" name="Google Shape;226;p3"/>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3"/>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8" name="Google Shape;228;p3"/>
          <p:cNvSpPr/>
          <p:nvPr/>
        </p:nvSpPr>
        <p:spPr>
          <a:xfrm>
            <a:off x="1531350" y="3017075"/>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3"/>
          <p:cNvSpPr/>
          <p:nvPr/>
        </p:nvSpPr>
        <p:spPr>
          <a:xfrm>
            <a:off x="8069225" y="2708388"/>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30" name="Google Shape;230;p3"/>
          <p:cNvGrpSpPr/>
          <p:nvPr/>
        </p:nvGrpSpPr>
        <p:grpSpPr>
          <a:xfrm>
            <a:off x="1168975" y="4065000"/>
            <a:ext cx="166675" cy="168575"/>
            <a:chOff x="4954425" y="2036375"/>
            <a:chExt cx="166675" cy="168575"/>
          </a:xfrm>
        </p:grpSpPr>
        <p:sp>
          <p:nvSpPr>
            <p:cNvPr id="231" name="Google Shape;231;p3"/>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3"/>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33"/>
        <p:cNvGrpSpPr/>
        <p:nvPr/>
      </p:nvGrpSpPr>
      <p:grpSpPr>
        <a:xfrm>
          <a:off x="0" y="0"/>
          <a:ext cx="0" cy="0"/>
          <a:chOff x="0" y="0"/>
          <a:chExt cx="0" cy="0"/>
        </a:xfrm>
      </p:grpSpPr>
      <p:sp>
        <p:nvSpPr>
          <p:cNvPr id="234" name="Google Shape;234;p4"/>
          <p:cNvSpPr/>
          <p:nvPr/>
        </p:nvSpPr>
        <p:spPr>
          <a:xfrm>
            <a:off x="395925" y="291324"/>
            <a:ext cx="8336062"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4"/>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4"/>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37" name="Google Shape;237;p4"/>
          <p:cNvGrpSpPr/>
          <p:nvPr/>
        </p:nvGrpSpPr>
        <p:grpSpPr>
          <a:xfrm>
            <a:off x="8341543" y="2282008"/>
            <a:ext cx="569676" cy="380612"/>
            <a:chOff x="8341543" y="2282008"/>
            <a:chExt cx="569676" cy="380612"/>
          </a:xfrm>
        </p:grpSpPr>
        <p:sp>
          <p:nvSpPr>
            <p:cNvPr id="238" name="Google Shape;238;p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0" name="Google Shape;240;p4"/>
          <p:cNvGrpSpPr/>
          <p:nvPr/>
        </p:nvGrpSpPr>
        <p:grpSpPr>
          <a:xfrm>
            <a:off x="8341543" y="1721094"/>
            <a:ext cx="569676" cy="380612"/>
            <a:chOff x="8341543" y="1721094"/>
            <a:chExt cx="569676" cy="380612"/>
          </a:xfrm>
        </p:grpSpPr>
        <p:sp>
          <p:nvSpPr>
            <p:cNvPr id="241" name="Google Shape;241;p4"/>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4"/>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3" name="Google Shape;243;p4"/>
          <p:cNvGrpSpPr/>
          <p:nvPr/>
        </p:nvGrpSpPr>
        <p:grpSpPr>
          <a:xfrm>
            <a:off x="8346273" y="1183592"/>
            <a:ext cx="568486" cy="388014"/>
            <a:chOff x="8346273" y="1183592"/>
            <a:chExt cx="568486" cy="388014"/>
          </a:xfrm>
        </p:grpSpPr>
        <p:sp>
          <p:nvSpPr>
            <p:cNvPr id="244" name="Google Shape;244;p4"/>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4"/>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6" name="Google Shape;246;p4"/>
          <p:cNvGrpSpPr/>
          <p:nvPr/>
        </p:nvGrpSpPr>
        <p:grpSpPr>
          <a:xfrm>
            <a:off x="8341543" y="606635"/>
            <a:ext cx="569676" cy="388014"/>
            <a:chOff x="8341543" y="606635"/>
            <a:chExt cx="569676" cy="388014"/>
          </a:xfrm>
        </p:grpSpPr>
        <p:sp>
          <p:nvSpPr>
            <p:cNvPr id="247" name="Google Shape;247;p4"/>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4"/>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9" name="Google Shape;249;p4"/>
          <p:cNvGrpSpPr/>
          <p:nvPr/>
        </p:nvGrpSpPr>
        <p:grpSpPr>
          <a:xfrm>
            <a:off x="8341543" y="2842933"/>
            <a:ext cx="569676" cy="380612"/>
            <a:chOff x="8341543" y="2282008"/>
            <a:chExt cx="569676" cy="380612"/>
          </a:xfrm>
        </p:grpSpPr>
        <p:sp>
          <p:nvSpPr>
            <p:cNvPr id="250" name="Google Shape;250;p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2" name="Google Shape;252;p4"/>
          <p:cNvGrpSpPr/>
          <p:nvPr/>
        </p:nvGrpSpPr>
        <p:grpSpPr>
          <a:xfrm>
            <a:off x="8341543" y="3403858"/>
            <a:ext cx="569676" cy="380612"/>
            <a:chOff x="8341543" y="2282008"/>
            <a:chExt cx="569676" cy="380612"/>
          </a:xfrm>
        </p:grpSpPr>
        <p:sp>
          <p:nvSpPr>
            <p:cNvPr id="253" name="Google Shape;253;p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5" name="Google Shape;255;p4"/>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4"/>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4"/>
          <p:cNvSpPr/>
          <p:nvPr/>
        </p:nvSpPr>
        <p:spPr>
          <a:xfrm>
            <a:off x="546317" y="94193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4"/>
          <p:cNvSpPr/>
          <p:nvPr/>
        </p:nvSpPr>
        <p:spPr>
          <a:xfrm>
            <a:off x="281025" y="966589"/>
            <a:ext cx="324527" cy="82660"/>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4"/>
          <p:cNvSpPr/>
          <p:nvPr/>
        </p:nvSpPr>
        <p:spPr>
          <a:xfrm>
            <a:off x="304707" y="104921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4"/>
          <p:cNvSpPr/>
          <p:nvPr/>
        </p:nvSpPr>
        <p:spPr>
          <a:xfrm>
            <a:off x="605521" y="100728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4"/>
          <p:cNvSpPr/>
          <p:nvPr/>
        </p:nvSpPr>
        <p:spPr>
          <a:xfrm>
            <a:off x="546317" y="1298240"/>
            <a:ext cx="79378" cy="13316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4"/>
          <p:cNvSpPr/>
          <p:nvPr/>
        </p:nvSpPr>
        <p:spPr>
          <a:xfrm>
            <a:off x="281025" y="1324130"/>
            <a:ext cx="324527" cy="81388"/>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4"/>
          <p:cNvSpPr/>
          <p:nvPr/>
        </p:nvSpPr>
        <p:spPr>
          <a:xfrm>
            <a:off x="304707" y="14054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4"/>
          <p:cNvSpPr/>
          <p:nvPr/>
        </p:nvSpPr>
        <p:spPr>
          <a:xfrm>
            <a:off x="605521" y="136479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4"/>
          <p:cNvSpPr/>
          <p:nvPr/>
        </p:nvSpPr>
        <p:spPr>
          <a:xfrm>
            <a:off x="282216" y="1335217"/>
            <a:ext cx="323337" cy="70302"/>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4"/>
          <p:cNvSpPr/>
          <p:nvPr/>
        </p:nvSpPr>
        <p:spPr>
          <a:xfrm>
            <a:off x="546317" y="1655749"/>
            <a:ext cx="79378" cy="131930"/>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4"/>
          <p:cNvSpPr/>
          <p:nvPr/>
        </p:nvSpPr>
        <p:spPr>
          <a:xfrm>
            <a:off x="281025" y="1680400"/>
            <a:ext cx="324527" cy="82627"/>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4"/>
          <p:cNvSpPr/>
          <p:nvPr/>
        </p:nvSpPr>
        <p:spPr>
          <a:xfrm>
            <a:off x="304707" y="1761756"/>
            <a:ext cx="32014" cy="1272"/>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4"/>
          <p:cNvSpPr/>
          <p:nvPr/>
        </p:nvSpPr>
        <p:spPr>
          <a:xfrm>
            <a:off x="605521" y="17210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4"/>
          <p:cNvSpPr/>
          <p:nvPr/>
        </p:nvSpPr>
        <p:spPr>
          <a:xfrm>
            <a:off x="282216" y="1691487"/>
            <a:ext cx="323337" cy="71541"/>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4"/>
          <p:cNvSpPr/>
          <p:nvPr/>
        </p:nvSpPr>
        <p:spPr>
          <a:xfrm>
            <a:off x="546317" y="2012018"/>
            <a:ext cx="79378" cy="133202"/>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4"/>
          <p:cNvSpPr/>
          <p:nvPr/>
        </p:nvSpPr>
        <p:spPr>
          <a:xfrm>
            <a:off x="281025" y="203790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4"/>
          <p:cNvSpPr/>
          <p:nvPr/>
        </p:nvSpPr>
        <p:spPr>
          <a:xfrm>
            <a:off x="304707" y="211929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4"/>
          <p:cNvSpPr/>
          <p:nvPr/>
        </p:nvSpPr>
        <p:spPr>
          <a:xfrm>
            <a:off x="605521" y="2077364"/>
            <a:ext cx="31" cy="1272"/>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4"/>
          <p:cNvSpPr/>
          <p:nvPr/>
        </p:nvSpPr>
        <p:spPr>
          <a:xfrm>
            <a:off x="282216" y="2049028"/>
            <a:ext cx="323337" cy="70302"/>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4"/>
          <p:cNvSpPr/>
          <p:nvPr/>
        </p:nvSpPr>
        <p:spPr>
          <a:xfrm>
            <a:off x="546317" y="2369560"/>
            <a:ext cx="79378" cy="131930"/>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4"/>
          <p:cNvSpPr/>
          <p:nvPr/>
        </p:nvSpPr>
        <p:spPr>
          <a:xfrm>
            <a:off x="281025" y="2394211"/>
            <a:ext cx="324527" cy="81388"/>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4"/>
          <p:cNvSpPr/>
          <p:nvPr/>
        </p:nvSpPr>
        <p:spPr>
          <a:xfrm>
            <a:off x="304707" y="247556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4"/>
          <p:cNvSpPr/>
          <p:nvPr/>
        </p:nvSpPr>
        <p:spPr>
          <a:xfrm>
            <a:off x="605521" y="243487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4"/>
          <p:cNvSpPr/>
          <p:nvPr/>
        </p:nvSpPr>
        <p:spPr>
          <a:xfrm>
            <a:off x="282216" y="2405297"/>
            <a:ext cx="323337" cy="70302"/>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4"/>
          <p:cNvSpPr/>
          <p:nvPr/>
        </p:nvSpPr>
        <p:spPr>
          <a:xfrm>
            <a:off x="546317" y="2725829"/>
            <a:ext cx="79378" cy="131930"/>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4"/>
          <p:cNvSpPr/>
          <p:nvPr/>
        </p:nvSpPr>
        <p:spPr>
          <a:xfrm>
            <a:off x="281025" y="2751719"/>
            <a:ext cx="324527" cy="81388"/>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4"/>
          <p:cNvSpPr/>
          <p:nvPr/>
        </p:nvSpPr>
        <p:spPr>
          <a:xfrm>
            <a:off x="304707" y="283307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4"/>
          <p:cNvSpPr/>
          <p:nvPr/>
        </p:nvSpPr>
        <p:spPr>
          <a:xfrm>
            <a:off x="605521" y="2791174"/>
            <a:ext cx="31" cy="1272"/>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4"/>
          <p:cNvSpPr/>
          <p:nvPr/>
        </p:nvSpPr>
        <p:spPr>
          <a:xfrm>
            <a:off x="282216" y="2761567"/>
            <a:ext cx="323337" cy="71541"/>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4"/>
          <p:cNvSpPr/>
          <p:nvPr/>
        </p:nvSpPr>
        <p:spPr>
          <a:xfrm>
            <a:off x="546317" y="3083338"/>
            <a:ext cx="79378" cy="131963"/>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4"/>
          <p:cNvSpPr/>
          <p:nvPr/>
        </p:nvSpPr>
        <p:spPr>
          <a:xfrm>
            <a:off x="281025" y="310798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4"/>
          <p:cNvSpPr/>
          <p:nvPr/>
        </p:nvSpPr>
        <p:spPr>
          <a:xfrm>
            <a:off x="304707" y="318937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4"/>
          <p:cNvSpPr/>
          <p:nvPr/>
        </p:nvSpPr>
        <p:spPr>
          <a:xfrm>
            <a:off x="605521" y="314868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4"/>
          <p:cNvSpPr/>
          <p:nvPr/>
        </p:nvSpPr>
        <p:spPr>
          <a:xfrm>
            <a:off x="282216" y="3119108"/>
            <a:ext cx="323337" cy="70302"/>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4"/>
          <p:cNvSpPr/>
          <p:nvPr/>
        </p:nvSpPr>
        <p:spPr>
          <a:xfrm>
            <a:off x="546317" y="3439640"/>
            <a:ext cx="79378" cy="131930"/>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4"/>
          <p:cNvSpPr/>
          <p:nvPr/>
        </p:nvSpPr>
        <p:spPr>
          <a:xfrm>
            <a:off x="281025" y="3465498"/>
            <a:ext cx="324527" cy="8142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4"/>
          <p:cNvSpPr/>
          <p:nvPr/>
        </p:nvSpPr>
        <p:spPr>
          <a:xfrm>
            <a:off x="304707" y="35468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4"/>
          <p:cNvSpPr/>
          <p:nvPr/>
        </p:nvSpPr>
        <p:spPr>
          <a:xfrm>
            <a:off x="605521" y="350495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4"/>
          <p:cNvSpPr/>
          <p:nvPr/>
        </p:nvSpPr>
        <p:spPr>
          <a:xfrm>
            <a:off x="282216" y="3475378"/>
            <a:ext cx="323337" cy="71541"/>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4"/>
          <p:cNvSpPr/>
          <p:nvPr/>
        </p:nvSpPr>
        <p:spPr>
          <a:xfrm>
            <a:off x="546317" y="3795909"/>
            <a:ext cx="79378" cy="13316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4"/>
          <p:cNvSpPr/>
          <p:nvPr/>
        </p:nvSpPr>
        <p:spPr>
          <a:xfrm>
            <a:off x="281025" y="3821800"/>
            <a:ext cx="324527" cy="81388"/>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4"/>
          <p:cNvSpPr/>
          <p:nvPr/>
        </p:nvSpPr>
        <p:spPr>
          <a:xfrm>
            <a:off x="304707" y="390315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4"/>
          <p:cNvSpPr/>
          <p:nvPr/>
        </p:nvSpPr>
        <p:spPr>
          <a:xfrm>
            <a:off x="605521" y="38624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4"/>
          <p:cNvSpPr/>
          <p:nvPr/>
        </p:nvSpPr>
        <p:spPr>
          <a:xfrm>
            <a:off x="282216" y="3832886"/>
            <a:ext cx="323337" cy="70302"/>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4"/>
          <p:cNvSpPr/>
          <p:nvPr/>
        </p:nvSpPr>
        <p:spPr>
          <a:xfrm>
            <a:off x="546317" y="415341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4"/>
          <p:cNvSpPr/>
          <p:nvPr/>
        </p:nvSpPr>
        <p:spPr>
          <a:xfrm>
            <a:off x="281025" y="4178069"/>
            <a:ext cx="324527" cy="82627"/>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4"/>
          <p:cNvSpPr/>
          <p:nvPr/>
        </p:nvSpPr>
        <p:spPr>
          <a:xfrm>
            <a:off x="304707" y="4260664"/>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4"/>
          <p:cNvSpPr/>
          <p:nvPr/>
        </p:nvSpPr>
        <p:spPr>
          <a:xfrm>
            <a:off x="605521" y="421876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4"/>
          <p:cNvSpPr/>
          <p:nvPr/>
        </p:nvSpPr>
        <p:spPr>
          <a:xfrm>
            <a:off x="282216" y="4189188"/>
            <a:ext cx="323337" cy="71508"/>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4"/>
          <p:cNvSpPr/>
          <p:nvPr/>
        </p:nvSpPr>
        <p:spPr>
          <a:xfrm>
            <a:off x="228900" y="135685"/>
            <a:ext cx="794715" cy="68671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4"/>
          <p:cNvSpPr/>
          <p:nvPr/>
        </p:nvSpPr>
        <p:spPr>
          <a:xfrm>
            <a:off x="282216" y="977708"/>
            <a:ext cx="323337" cy="71541"/>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4"/>
          <p:cNvSpPr txBox="1">
            <a:spLocks noGrp="1"/>
          </p:cNvSpPr>
          <p:nvPr>
            <p:ph type="title"/>
          </p:nvPr>
        </p:nvSpPr>
        <p:spPr>
          <a:xfrm>
            <a:off x="726225" y="441350"/>
            <a:ext cx="76914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09" name="Google Shape;309;p4"/>
          <p:cNvSpPr txBox="1">
            <a:spLocks noGrp="1"/>
          </p:cNvSpPr>
          <p:nvPr>
            <p:ph type="subTitle" idx="1"/>
          </p:nvPr>
        </p:nvSpPr>
        <p:spPr>
          <a:xfrm>
            <a:off x="821325" y="1232150"/>
            <a:ext cx="7501200" cy="33219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200"/>
            </a:lvl1pPr>
            <a:lvl2pPr lvl="1" algn="ctr" rtl="0">
              <a:spcBef>
                <a:spcPts val="0"/>
              </a:spcBef>
              <a:spcAft>
                <a:spcPts val="0"/>
              </a:spcAft>
              <a:buNone/>
              <a:defRPr sz="1200"/>
            </a:lvl2pPr>
            <a:lvl3pPr lvl="2" algn="ctr" rtl="0">
              <a:spcBef>
                <a:spcPts val="0"/>
              </a:spcBef>
              <a:spcAft>
                <a:spcPts val="0"/>
              </a:spcAft>
              <a:buNone/>
              <a:defRPr sz="1200"/>
            </a:lvl3pPr>
            <a:lvl4pPr lvl="3" algn="ctr" rtl="0">
              <a:spcBef>
                <a:spcPts val="0"/>
              </a:spcBef>
              <a:spcAft>
                <a:spcPts val="0"/>
              </a:spcAft>
              <a:buNone/>
              <a:defRPr sz="1200"/>
            </a:lvl4pPr>
            <a:lvl5pPr lvl="4" algn="ctr" rtl="0">
              <a:spcBef>
                <a:spcPts val="0"/>
              </a:spcBef>
              <a:spcAft>
                <a:spcPts val="0"/>
              </a:spcAft>
              <a:buNone/>
              <a:defRPr sz="1200"/>
            </a:lvl5pPr>
            <a:lvl6pPr lvl="5" algn="ctr" rtl="0">
              <a:spcBef>
                <a:spcPts val="0"/>
              </a:spcBef>
              <a:spcAft>
                <a:spcPts val="0"/>
              </a:spcAft>
              <a:buNone/>
              <a:defRPr sz="1200"/>
            </a:lvl6pPr>
            <a:lvl7pPr lvl="6" algn="ctr" rtl="0">
              <a:spcBef>
                <a:spcPts val="0"/>
              </a:spcBef>
              <a:spcAft>
                <a:spcPts val="0"/>
              </a:spcAft>
              <a:buNone/>
              <a:defRPr sz="1200"/>
            </a:lvl7pPr>
            <a:lvl8pPr lvl="7" algn="ctr" rtl="0">
              <a:spcBef>
                <a:spcPts val="0"/>
              </a:spcBef>
              <a:spcAft>
                <a:spcPts val="0"/>
              </a:spcAft>
              <a:buNone/>
              <a:defRPr sz="1200"/>
            </a:lvl8pPr>
            <a:lvl9pPr lvl="8" algn="ctr" rtl="0">
              <a:spcBef>
                <a:spcPts val="0"/>
              </a:spcBef>
              <a:spcAft>
                <a:spcPts val="0"/>
              </a:spcAft>
              <a:buNone/>
              <a:defRPr sz="1200"/>
            </a:lvl9pPr>
          </a:lstStyle>
          <a:p>
            <a:endParaRPr/>
          </a:p>
        </p:txBody>
      </p:sp>
      <p:sp>
        <p:nvSpPr>
          <p:cNvPr id="310" name="Google Shape;310;p4"/>
          <p:cNvSpPr/>
          <p:nvPr/>
        </p:nvSpPr>
        <p:spPr>
          <a:xfrm rot="4238894">
            <a:off x="287196" y="4383386"/>
            <a:ext cx="794710" cy="686759"/>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4"/>
          <p:cNvSpPr/>
          <p:nvPr/>
        </p:nvSpPr>
        <p:spPr>
          <a:xfrm>
            <a:off x="7109750" y="732675"/>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4"/>
          <p:cNvSpPr/>
          <p:nvPr/>
        </p:nvSpPr>
        <p:spPr>
          <a:xfrm>
            <a:off x="1324400" y="551063"/>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13" name="Google Shape;313;p4"/>
          <p:cNvGrpSpPr/>
          <p:nvPr/>
        </p:nvGrpSpPr>
        <p:grpSpPr>
          <a:xfrm>
            <a:off x="7636900" y="441350"/>
            <a:ext cx="291375" cy="281375"/>
            <a:chOff x="3243875" y="2372825"/>
            <a:chExt cx="291375" cy="281375"/>
          </a:xfrm>
        </p:grpSpPr>
        <p:sp>
          <p:nvSpPr>
            <p:cNvPr id="314" name="Google Shape;314;p4"/>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4"/>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4"/>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4"/>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4"/>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4"/>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4"/>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4"/>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4"/>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4"/>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24" name="Google Shape;324;p4"/>
          <p:cNvSpPr/>
          <p:nvPr/>
        </p:nvSpPr>
        <p:spPr>
          <a:xfrm>
            <a:off x="8088375" y="1232138"/>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4"/>
          <p:cNvSpPr/>
          <p:nvPr/>
        </p:nvSpPr>
        <p:spPr>
          <a:xfrm>
            <a:off x="1023000" y="1014050"/>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326"/>
        <p:cNvGrpSpPr/>
        <p:nvPr/>
      </p:nvGrpSpPr>
      <p:grpSpPr>
        <a:xfrm>
          <a:off x="0" y="0"/>
          <a:ext cx="0" cy="0"/>
          <a:chOff x="0" y="0"/>
          <a:chExt cx="0" cy="0"/>
        </a:xfrm>
      </p:grpSpPr>
      <p:grpSp>
        <p:nvGrpSpPr>
          <p:cNvPr id="327" name="Google Shape;327;p5"/>
          <p:cNvGrpSpPr/>
          <p:nvPr/>
        </p:nvGrpSpPr>
        <p:grpSpPr>
          <a:xfrm>
            <a:off x="395894" y="219519"/>
            <a:ext cx="8518865" cy="4788281"/>
            <a:chOff x="395894" y="219519"/>
            <a:chExt cx="8518865" cy="4788281"/>
          </a:xfrm>
        </p:grpSpPr>
        <p:sp>
          <p:nvSpPr>
            <p:cNvPr id="328" name="Google Shape;328;p5"/>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29" name="Google Shape;329;p5"/>
            <p:cNvGrpSpPr/>
            <p:nvPr/>
          </p:nvGrpSpPr>
          <p:grpSpPr>
            <a:xfrm>
              <a:off x="8341543" y="2282008"/>
              <a:ext cx="569676" cy="380612"/>
              <a:chOff x="8341543" y="2282008"/>
              <a:chExt cx="569676" cy="380612"/>
            </a:xfrm>
          </p:grpSpPr>
          <p:sp>
            <p:nvSpPr>
              <p:cNvPr id="330" name="Google Shape;330;p5"/>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5"/>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32" name="Google Shape;332;p5"/>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33" name="Google Shape;333;p5"/>
            <p:cNvGrpSpPr/>
            <p:nvPr/>
          </p:nvGrpSpPr>
          <p:grpSpPr>
            <a:xfrm>
              <a:off x="8341543" y="1721094"/>
              <a:ext cx="569676" cy="380612"/>
              <a:chOff x="8341543" y="1721094"/>
              <a:chExt cx="569676" cy="380612"/>
            </a:xfrm>
          </p:grpSpPr>
          <p:sp>
            <p:nvSpPr>
              <p:cNvPr id="334" name="Google Shape;334;p5"/>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5"/>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6" name="Google Shape;336;p5"/>
            <p:cNvGrpSpPr/>
            <p:nvPr/>
          </p:nvGrpSpPr>
          <p:grpSpPr>
            <a:xfrm>
              <a:off x="8346273" y="1183592"/>
              <a:ext cx="568486" cy="388014"/>
              <a:chOff x="8346273" y="1183592"/>
              <a:chExt cx="568486" cy="388014"/>
            </a:xfrm>
          </p:grpSpPr>
          <p:sp>
            <p:nvSpPr>
              <p:cNvPr id="337" name="Google Shape;337;p5"/>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5"/>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9" name="Google Shape;339;p5"/>
            <p:cNvGrpSpPr/>
            <p:nvPr/>
          </p:nvGrpSpPr>
          <p:grpSpPr>
            <a:xfrm>
              <a:off x="8341543" y="606635"/>
              <a:ext cx="569676" cy="388014"/>
              <a:chOff x="8341543" y="606635"/>
              <a:chExt cx="569676" cy="388014"/>
            </a:xfrm>
          </p:grpSpPr>
          <p:sp>
            <p:nvSpPr>
              <p:cNvPr id="340" name="Google Shape;340;p5"/>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5"/>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2" name="Google Shape;342;p5"/>
            <p:cNvGrpSpPr/>
            <p:nvPr/>
          </p:nvGrpSpPr>
          <p:grpSpPr>
            <a:xfrm>
              <a:off x="8341543" y="2842933"/>
              <a:ext cx="569676" cy="380612"/>
              <a:chOff x="8341543" y="2282008"/>
              <a:chExt cx="569676" cy="380612"/>
            </a:xfrm>
          </p:grpSpPr>
          <p:sp>
            <p:nvSpPr>
              <p:cNvPr id="343" name="Google Shape;343;p5"/>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5"/>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5" name="Google Shape;345;p5"/>
            <p:cNvGrpSpPr/>
            <p:nvPr/>
          </p:nvGrpSpPr>
          <p:grpSpPr>
            <a:xfrm>
              <a:off x="8341543" y="3403858"/>
              <a:ext cx="569676" cy="380612"/>
              <a:chOff x="8341543" y="2282008"/>
              <a:chExt cx="569676" cy="380612"/>
            </a:xfrm>
          </p:grpSpPr>
          <p:sp>
            <p:nvSpPr>
              <p:cNvPr id="346" name="Google Shape;346;p5"/>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5"/>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48" name="Google Shape;348;p5"/>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5"/>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50" name="Google Shape;350;p5"/>
          <p:cNvSpPr txBox="1">
            <a:spLocks noGrp="1"/>
          </p:cNvSpPr>
          <p:nvPr>
            <p:ph type="title"/>
          </p:nvPr>
        </p:nvSpPr>
        <p:spPr>
          <a:xfrm>
            <a:off x="726225" y="441350"/>
            <a:ext cx="7691400" cy="5727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351" name="Google Shape;351;p5"/>
          <p:cNvSpPr txBox="1">
            <a:spLocks noGrp="1"/>
          </p:cNvSpPr>
          <p:nvPr>
            <p:ph type="subTitle" idx="1"/>
          </p:nvPr>
        </p:nvSpPr>
        <p:spPr>
          <a:xfrm>
            <a:off x="1979838" y="2245525"/>
            <a:ext cx="2342700" cy="3969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800" b="1">
                <a:solidFill>
                  <a:schemeClr val="accent1"/>
                </a:solidFill>
              </a:defRPr>
            </a:lvl1pPr>
            <a:lvl2pPr lvl="1" algn="ctr" rtl="0">
              <a:spcBef>
                <a:spcPts val="0"/>
              </a:spcBef>
              <a:spcAft>
                <a:spcPts val="0"/>
              </a:spcAft>
              <a:buNone/>
              <a:defRPr sz="1800">
                <a:solidFill>
                  <a:schemeClr val="accent1"/>
                </a:solidFill>
              </a:defRPr>
            </a:lvl2pPr>
            <a:lvl3pPr lvl="2" algn="ctr" rtl="0">
              <a:spcBef>
                <a:spcPts val="0"/>
              </a:spcBef>
              <a:spcAft>
                <a:spcPts val="0"/>
              </a:spcAft>
              <a:buNone/>
              <a:defRPr sz="1800">
                <a:solidFill>
                  <a:schemeClr val="accent1"/>
                </a:solidFill>
              </a:defRPr>
            </a:lvl3pPr>
            <a:lvl4pPr lvl="3" algn="ctr" rtl="0">
              <a:spcBef>
                <a:spcPts val="0"/>
              </a:spcBef>
              <a:spcAft>
                <a:spcPts val="0"/>
              </a:spcAft>
              <a:buNone/>
              <a:defRPr sz="1800">
                <a:solidFill>
                  <a:schemeClr val="accent1"/>
                </a:solidFill>
              </a:defRPr>
            </a:lvl4pPr>
            <a:lvl5pPr lvl="4" algn="ctr" rtl="0">
              <a:spcBef>
                <a:spcPts val="0"/>
              </a:spcBef>
              <a:spcAft>
                <a:spcPts val="0"/>
              </a:spcAft>
              <a:buNone/>
              <a:defRPr sz="1800">
                <a:solidFill>
                  <a:schemeClr val="accent1"/>
                </a:solidFill>
              </a:defRPr>
            </a:lvl5pPr>
            <a:lvl6pPr lvl="5" algn="ctr" rtl="0">
              <a:spcBef>
                <a:spcPts val="0"/>
              </a:spcBef>
              <a:spcAft>
                <a:spcPts val="0"/>
              </a:spcAft>
              <a:buNone/>
              <a:defRPr sz="1800">
                <a:solidFill>
                  <a:schemeClr val="accent1"/>
                </a:solidFill>
              </a:defRPr>
            </a:lvl6pPr>
            <a:lvl7pPr lvl="6" algn="ctr" rtl="0">
              <a:spcBef>
                <a:spcPts val="0"/>
              </a:spcBef>
              <a:spcAft>
                <a:spcPts val="0"/>
              </a:spcAft>
              <a:buNone/>
              <a:defRPr sz="1800">
                <a:solidFill>
                  <a:schemeClr val="accent1"/>
                </a:solidFill>
              </a:defRPr>
            </a:lvl7pPr>
            <a:lvl8pPr lvl="7" algn="ctr" rtl="0">
              <a:spcBef>
                <a:spcPts val="0"/>
              </a:spcBef>
              <a:spcAft>
                <a:spcPts val="0"/>
              </a:spcAft>
              <a:buNone/>
              <a:defRPr sz="1800">
                <a:solidFill>
                  <a:schemeClr val="accent1"/>
                </a:solidFill>
              </a:defRPr>
            </a:lvl8pPr>
            <a:lvl9pPr lvl="8" algn="ctr" rtl="0">
              <a:spcBef>
                <a:spcPts val="0"/>
              </a:spcBef>
              <a:spcAft>
                <a:spcPts val="0"/>
              </a:spcAft>
              <a:buNone/>
              <a:defRPr sz="1800">
                <a:solidFill>
                  <a:schemeClr val="accent1"/>
                </a:solidFill>
              </a:defRPr>
            </a:lvl9pPr>
          </a:lstStyle>
          <a:p>
            <a:endParaRPr/>
          </a:p>
        </p:txBody>
      </p:sp>
      <p:sp>
        <p:nvSpPr>
          <p:cNvPr id="352" name="Google Shape;352;p5"/>
          <p:cNvSpPr txBox="1">
            <a:spLocks noGrp="1"/>
          </p:cNvSpPr>
          <p:nvPr>
            <p:ph type="subTitle" idx="2"/>
          </p:nvPr>
        </p:nvSpPr>
        <p:spPr>
          <a:xfrm>
            <a:off x="1979838" y="2603400"/>
            <a:ext cx="2342700" cy="9855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a:lvl1pPr>
            <a:lvl2pPr lvl="1" algn="ctr" rtl="0">
              <a:spcBef>
                <a:spcPts val="0"/>
              </a:spcBef>
              <a:spcAft>
                <a:spcPts val="0"/>
              </a:spcAft>
              <a:buNone/>
              <a:defRPr/>
            </a:lvl2pPr>
            <a:lvl3pPr lvl="2" algn="ctr" rtl="0">
              <a:spcBef>
                <a:spcPts val="0"/>
              </a:spcBef>
              <a:spcAft>
                <a:spcPts val="0"/>
              </a:spcAft>
              <a:buNone/>
              <a:defRPr/>
            </a:lvl3pPr>
            <a:lvl4pPr lvl="3" algn="ctr" rtl="0">
              <a:spcBef>
                <a:spcPts val="0"/>
              </a:spcBef>
              <a:spcAft>
                <a:spcPts val="0"/>
              </a:spcAft>
              <a:buNone/>
              <a:defRPr/>
            </a:lvl4pPr>
            <a:lvl5pPr lvl="4" algn="ctr" rtl="0">
              <a:spcBef>
                <a:spcPts val="0"/>
              </a:spcBef>
              <a:spcAft>
                <a:spcPts val="0"/>
              </a:spcAft>
              <a:buNone/>
              <a:defRPr/>
            </a:lvl5pPr>
            <a:lvl6pPr lvl="5" algn="ctr" rtl="0">
              <a:spcBef>
                <a:spcPts val="0"/>
              </a:spcBef>
              <a:spcAft>
                <a:spcPts val="0"/>
              </a:spcAft>
              <a:buNone/>
              <a:defRPr/>
            </a:lvl6pPr>
            <a:lvl7pPr lvl="6" algn="ctr" rtl="0">
              <a:spcBef>
                <a:spcPts val="0"/>
              </a:spcBef>
              <a:spcAft>
                <a:spcPts val="0"/>
              </a:spcAft>
              <a:buNone/>
              <a:defRPr/>
            </a:lvl7pPr>
            <a:lvl8pPr lvl="7" algn="ctr" rtl="0">
              <a:spcBef>
                <a:spcPts val="0"/>
              </a:spcBef>
              <a:spcAft>
                <a:spcPts val="0"/>
              </a:spcAft>
              <a:buNone/>
              <a:defRPr/>
            </a:lvl8pPr>
            <a:lvl9pPr lvl="8" algn="ctr" rtl="0">
              <a:spcBef>
                <a:spcPts val="0"/>
              </a:spcBef>
              <a:spcAft>
                <a:spcPts val="0"/>
              </a:spcAft>
              <a:buNone/>
              <a:defRPr/>
            </a:lvl9pPr>
          </a:lstStyle>
          <a:p>
            <a:endParaRPr/>
          </a:p>
        </p:txBody>
      </p:sp>
      <p:sp>
        <p:nvSpPr>
          <p:cNvPr id="353" name="Google Shape;353;p5"/>
          <p:cNvSpPr txBox="1">
            <a:spLocks noGrp="1"/>
          </p:cNvSpPr>
          <p:nvPr>
            <p:ph type="subTitle" idx="3"/>
          </p:nvPr>
        </p:nvSpPr>
        <p:spPr>
          <a:xfrm>
            <a:off x="4821463" y="2245525"/>
            <a:ext cx="2342700" cy="3969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800" b="1">
                <a:solidFill>
                  <a:schemeClr val="accent1"/>
                </a:solidFill>
              </a:defRPr>
            </a:lvl1pPr>
            <a:lvl2pPr lvl="1" algn="ctr" rtl="0">
              <a:spcBef>
                <a:spcPts val="0"/>
              </a:spcBef>
              <a:spcAft>
                <a:spcPts val="0"/>
              </a:spcAft>
              <a:buNone/>
              <a:defRPr sz="1800">
                <a:solidFill>
                  <a:schemeClr val="accent1"/>
                </a:solidFill>
              </a:defRPr>
            </a:lvl2pPr>
            <a:lvl3pPr lvl="2" algn="ctr" rtl="0">
              <a:spcBef>
                <a:spcPts val="0"/>
              </a:spcBef>
              <a:spcAft>
                <a:spcPts val="0"/>
              </a:spcAft>
              <a:buNone/>
              <a:defRPr sz="1800">
                <a:solidFill>
                  <a:schemeClr val="accent1"/>
                </a:solidFill>
              </a:defRPr>
            </a:lvl3pPr>
            <a:lvl4pPr lvl="3" algn="ctr" rtl="0">
              <a:spcBef>
                <a:spcPts val="0"/>
              </a:spcBef>
              <a:spcAft>
                <a:spcPts val="0"/>
              </a:spcAft>
              <a:buNone/>
              <a:defRPr sz="1800">
                <a:solidFill>
                  <a:schemeClr val="accent1"/>
                </a:solidFill>
              </a:defRPr>
            </a:lvl4pPr>
            <a:lvl5pPr lvl="4" algn="ctr" rtl="0">
              <a:spcBef>
                <a:spcPts val="0"/>
              </a:spcBef>
              <a:spcAft>
                <a:spcPts val="0"/>
              </a:spcAft>
              <a:buNone/>
              <a:defRPr sz="1800">
                <a:solidFill>
                  <a:schemeClr val="accent1"/>
                </a:solidFill>
              </a:defRPr>
            </a:lvl5pPr>
            <a:lvl6pPr lvl="5" algn="ctr" rtl="0">
              <a:spcBef>
                <a:spcPts val="0"/>
              </a:spcBef>
              <a:spcAft>
                <a:spcPts val="0"/>
              </a:spcAft>
              <a:buNone/>
              <a:defRPr sz="1800">
                <a:solidFill>
                  <a:schemeClr val="accent1"/>
                </a:solidFill>
              </a:defRPr>
            </a:lvl6pPr>
            <a:lvl7pPr lvl="6" algn="ctr" rtl="0">
              <a:spcBef>
                <a:spcPts val="0"/>
              </a:spcBef>
              <a:spcAft>
                <a:spcPts val="0"/>
              </a:spcAft>
              <a:buNone/>
              <a:defRPr sz="1800">
                <a:solidFill>
                  <a:schemeClr val="accent1"/>
                </a:solidFill>
              </a:defRPr>
            </a:lvl7pPr>
            <a:lvl8pPr lvl="7" algn="ctr" rtl="0">
              <a:spcBef>
                <a:spcPts val="0"/>
              </a:spcBef>
              <a:spcAft>
                <a:spcPts val="0"/>
              </a:spcAft>
              <a:buNone/>
              <a:defRPr sz="1800">
                <a:solidFill>
                  <a:schemeClr val="accent1"/>
                </a:solidFill>
              </a:defRPr>
            </a:lvl8pPr>
            <a:lvl9pPr lvl="8" algn="ctr" rtl="0">
              <a:spcBef>
                <a:spcPts val="0"/>
              </a:spcBef>
              <a:spcAft>
                <a:spcPts val="0"/>
              </a:spcAft>
              <a:buNone/>
              <a:defRPr sz="1800">
                <a:solidFill>
                  <a:schemeClr val="accent1"/>
                </a:solidFill>
              </a:defRPr>
            </a:lvl9pPr>
          </a:lstStyle>
          <a:p>
            <a:endParaRPr/>
          </a:p>
        </p:txBody>
      </p:sp>
      <p:sp>
        <p:nvSpPr>
          <p:cNvPr id="354" name="Google Shape;354;p5"/>
          <p:cNvSpPr txBox="1">
            <a:spLocks noGrp="1"/>
          </p:cNvSpPr>
          <p:nvPr>
            <p:ph type="subTitle" idx="4"/>
          </p:nvPr>
        </p:nvSpPr>
        <p:spPr>
          <a:xfrm>
            <a:off x="4821463" y="2603404"/>
            <a:ext cx="2342700" cy="9855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a:lvl1pPr>
            <a:lvl2pPr lvl="1" algn="ctr" rtl="0">
              <a:spcBef>
                <a:spcPts val="0"/>
              </a:spcBef>
              <a:spcAft>
                <a:spcPts val="0"/>
              </a:spcAft>
              <a:buNone/>
              <a:defRPr/>
            </a:lvl2pPr>
            <a:lvl3pPr lvl="2" algn="ctr" rtl="0">
              <a:spcBef>
                <a:spcPts val="0"/>
              </a:spcBef>
              <a:spcAft>
                <a:spcPts val="0"/>
              </a:spcAft>
              <a:buNone/>
              <a:defRPr/>
            </a:lvl3pPr>
            <a:lvl4pPr lvl="3" algn="ctr" rtl="0">
              <a:spcBef>
                <a:spcPts val="0"/>
              </a:spcBef>
              <a:spcAft>
                <a:spcPts val="0"/>
              </a:spcAft>
              <a:buNone/>
              <a:defRPr/>
            </a:lvl4pPr>
            <a:lvl5pPr lvl="4" algn="ctr" rtl="0">
              <a:spcBef>
                <a:spcPts val="0"/>
              </a:spcBef>
              <a:spcAft>
                <a:spcPts val="0"/>
              </a:spcAft>
              <a:buNone/>
              <a:defRPr/>
            </a:lvl5pPr>
            <a:lvl6pPr lvl="5" algn="ctr" rtl="0">
              <a:spcBef>
                <a:spcPts val="0"/>
              </a:spcBef>
              <a:spcAft>
                <a:spcPts val="0"/>
              </a:spcAft>
              <a:buNone/>
              <a:defRPr/>
            </a:lvl6pPr>
            <a:lvl7pPr lvl="6" algn="ctr" rtl="0">
              <a:spcBef>
                <a:spcPts val="0"/>
              </a:spcBef>
              <a:spcAft>
                <a:spcPts val="0"/>
              </a:spcAft>
              <a:buNone/>
              <a:defRPr/>
            </a:lvl7pPr>
            <a:lvl8pPr lvl="7" algn="ctr" rtl="0">
              <a:spcBef>
                <a:spcPts val="0"/>
              </a:spcBef>
              <a:spcAft>
                <a:spcPts val="0"/>
              </a:spcAft>
              <a:buNone/>
              <a:defRPr/>
            </a:lvl8pPr>
            <a:lvl9pPr lvl="8" algn="ctr" rtl="0">
              <a:spcBef>
                <a:spcPts val="0"/>
              </a:spcBef>
              <a:spcAft>
                <a:spcPts val="0"/>
              </a:spcAft>
              <a:buNone/>
              <a:defRPr/>
            </a:lvl9pPr>
          </a:lstStyle>
          <a:p>
            <a:endParaRPr/>
          </a:p>
        </p:txBody>
      </p:sp>
      <p:sp>
        <p:nvSpPr>
          <p:cNvPr id="355" name="Google Shape;355;p5"/>
          <p:cNvSpPr/>
          <p:nvPr/>
        </p:nvSpPr>
        <p:spPr>
          <a:xfrm>
            <a:off x="546317" y="94193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5"/>
          <p:cNvSpPr/>
          <p:nvPr/>
        </p:nvSpPr>
        <p:spPr>
          <a:xfrm>
            <a:off x="281025" y="966589"/>
            <a:ext cx="324527" cy="82660"/>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5"/>
          <p:cNvSpPr/>
          <p:nvPr/>
        </p:nvSpPr>
        <p:spPr>
          <a:xfrm>
            <a:off x="304707" y="104921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5"/>
          <p:cNvSpPr/>
          <p:nvPr/>
        </p:nvSpPr>
        <p:spPr>
          <a:xfrm>
            <a:off x="605521" y="100728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5"/>
          <p:cNvSpPr/>
          <p:nvPr/>
        </p:nvSpPr>
        <p:spPr>
          <a:xfrm>
            <a:off x="546317" y="1298240"/>
            <a:ext cx="79378" cy="13316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5"/>
          <p:cNvSpPr/>
          <p:nvPr/>
        </p:nvSpPr>
        <p:spPr>
          <a:xfrm>
            <a:off x="281025" y="1324130"/>
            <a:ext cx="324527" cy="81388"/>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5"/>
          <p:cNvSpPr/>
          <p:nvPr/>
        </p:nvSpPr>
        <p:spPr>
          <a:xfrm>
            <a:off x="304707" y="14054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5"/>
          <p:cNvSpPr/>
          <p:nvPr/>
        </p:nvSpPr>
        <p:spPr>
          <a:xfrm>
            <a:off x="605521" y="136479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5"/>
          <p:cNvSpPr/>
          <p:nvPr/>
        </p:nvSpPr>
        <p:spPr>
          <a:xfrm>
            <a:off x="282216" y="1335217"/>
            <a:ext cx="323337" cy="70302"/>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5"/>
          <p:cNvSpPr/>
          <p:nvPr/>
        </p:nvSpPr>
        <p:spPr>
          <a:xfrm>
            <a:off x="546317" y="1655749"/>
            <a:ext cx="79378" cy="131930"/>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5"/>
          <p:cNvSpPr/>
          <p:nvPr/>
        </p:nvSpPr>
        <p:spPr>
          <a:xfrm>
            <a:off x="281025" y="1680400"/>
            <a:ext cx="324527" cy="82627"/>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5"/>
          <p:cNvSpPr/>
          <p:nvPr/>
        </p:nvSpPr>
        <p:spPr>
          <a:xfrm>
            <a:off x="304707" y="1761756"/>
            <a:ext cx="32014" cy="1272"/>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5"/>
          <p:cNvSpPr/>
          <p:nvPr/>
        </p:nvSpPr>
        <p:spPr>
          <a:xfrm>
            <a:off x="605521" y="17210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5"/>
          <p:cNvSpPr/>
          <p:nvPr/>
        </p:nvSpPr>
        <p:spPr>
          <a:xfrm>
            <a:off x="282216" y="1691487"/>
            <a:ext cx="323337" cy="71541"/>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5"/>
          <p:cNvSpPr/>
          <p:nvPr/>
        </p:nvSpPr>
        <p:spPr>
          <a:xfrm>
            <a:off x="546317" y="2012018"/>
            <a:ext cx="79378" cy="133202"/>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5"/>
          <p:cNvSpPr/>
          <p:nvPr/>
        </p:nvSpPr>
        <p:spPr>
          <a:xfrm>
            <a:off x="281025" y="203790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5"/>
          <p:cNvSpPr/>
          <p:nvPr/>
        </p:nvSpPr>
        <p:spPr>
          <a:xfrm>
            <a:off x="304707" y="211929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5"/>
          <p:cNvSpPr/>
          <p:nvPr/>
        </p:nvSpPr>
        <p:spPr>
          <a:xfrm>
            <a:off x="605521" y="2077364"/>
            <a:ext cx="31" cy="1272"/>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5"/>
          <p:cNvSpPr/>
          <p:nvPr/>
        </p:nvSpPr>
        <p:spPr>
          <a:xfrm>
            <a:off x="282216" y="2049028"/>
            <a:ext cx="323337" cy="70302"/>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5"/>
          <p:cNvSpPr/>
          <p:nvPr/>
        </p:nvSpPr>
        <p:spPr>
          <a:xfrm>
            <a:off x="546317" y="2369560"/>
            <a:ext cx="79378" cy="131930"/>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5"/>
          <p:cNvSpPr/>
          <p:nvPr/>
        </p:nvSpPr>
        <p:spPr>
          <a:xfrm>
            <a:off x="281025" y="2394211"/>
            <a:ext cx="324527" cy="81388"/>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5"/>
          <p:cNvSpPr/>
          <p:nvPr/>
        </p:nvSpPr>
        <p:spPr>
          <a:xfrm>
            <a:off x="304707" y="247556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5"/>
          <p:cNvSpPr/>
          <p:nvPr/>
        </p:nvSpPr>
        <p:spPr>
          <a:xfrm>
            <a:off x="605521" y="243487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5"/>
          <p:cNvSpPr/>
          <p:nvPr/>
        </p:nvSpPr>
        <p:spPr>
          <a:xfrm>
            <a:off x="282216" y="2405297"/>
            <a:ext cx="323337" cy="70302"/>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5"/>
          <p:cNvSpPr/>
          <p:nvPr/>
        </p:nvSpPr>
        <p:spPr>
          <a:xfrm>
            <a:off x="546317" y="2725829"/>
            <a:ext cx="79378" cy="131930"/>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5"/>
          <p:cNvSpPr/>
          <p:nvPr/>
        </p:nvSpPr>
        <p:spPr>
          <a:xfrm>
            <a:off x="281025" y="2751719"/>
            <a:ext cx="324527" cy="81388"/>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5"/>
          <p:cNvSpPr/>
          <p:nvPr/>
        </p:nvSpPr>
        <p:spPr>
          <a:xfrm>
            <a:off x="304707" y="283307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5"/>
          <p:cNvSpPr/>
          <p:nvPr/>
        </p:nvSpPr>
        <p:spPr>
          <a:xfrm>
            <a:off x="605521" y="2791174"/>
            <a:ext cx="31" cy="1272"/>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5"/>
          <p:cNvSpPr/>
          <p:nvPr/>
        </p:nvSpPr>
        <p:spPr>
          <a:xfrm>
            <a:off x="282216" y="2761567"/>
            <a:ext cx="323337" cy="71541"/>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5"/>
          <p:cNvSpPr/>
          <p:nvPr/>
        </p:nvSpPr>
        <p:spPr>
          <a:xfrm>
            <a:off x="546317" y="3083338"/>
            <a:ext cx="79378" cy="131963"/>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5"/>
          <p:cNvSpPr/>
          <p:nvPr/>
        </p:nvSpPr>
        <p:spPr>
          <a:xfrm>
            <a:off x="281025" y="310798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5"/>
          <p:cNvSpPr/>
          <p:nvPr/>
        </p:nvSpPr>
        <p:spPr>
          <a:xfrm>
            <a:off x="304707" y="318937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5"/>
          <p:cNvSpPr/>
          <p:nvPr/>
        </p:nvSpPr>
        <p:spPr>
          <a:xfrm>
            <a:off x="605521" y="314868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5"/>
          <p:cNvSpPr/>
          <p:nvPr/>
        </p:nvSpPr>
        <p:spPr>
          <a:xfrm>
            <a:off x="282216" y="3119108"/>
            <a:ext cx="323337" cy="70302"/>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5"/>
          <p:cNvSpPr/>
          <p:nvPr/>
        </p:nvSpPr>
        <p:spPr>
          <a:xfrm>
            <a:off x="546317" y="3439640"/>
            <a:ext cx="79378" cy="131930"/>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5"/>
          <p:cNvSpPr/>
          <p:nvPr/>
        </p:nvSpPr>
        <p:spPr>
          <a:xfrm>
            <a:off x="281025" y="3465498"/>
            <a:ext cx="324527" cy="8142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5"/>
          <p:cNvSpPr/>
          <p:nvPr/>
        </p:nvSpPr>
        <p:spPr>
          <a:xfrm>
            <a:off x="304707" y="35468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5"/>
          <p:cNvSpPr/>
          <p:nvPr/>
        </p:nvSpPr>
        <p:spPr>
          <a:xfrm>
            <a:off x="605521" y="350495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5"/>
          <p:cNvSpPr/>
          <p:nvPr/>
        </p:nvSpPr>
        <p:spPr>
          <a:xfrm>
            <a:off x="282216" y="3475378"/>
            <a:ext cx="323337" cy="71541"/>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5"/>
          <p:cNvSpPr/>
          <p:nvPr/>
        </p:nvSpPr>
        <p:spPr>
          <a:xfrm>
            <a:off x="546317" y="3795909"/>
            <a:ext cx="79378" cy="13316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5"/>
          <p:cNvSpPr/>
          <p:nvPr/>
        </p:nvSpPr>
        <p:spPr>
          <a:xfrm>
            <a:off x="281025" y="3821800"/>
            <a:ext cx="324527" cy="81388"/>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5"/>
          <p:cNvSpPr/>
          <p:nvPr/>
        </p:nvSpPr>
        <p:spPr>
          <a:xfrm>
            <a:off x="304707" y="390315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5"/>
          <p:cNvSpPr/>
          <p:nvPr/>
        </p:nvSpPr>
        <p:spPr>
          <a:xfrm>
            <a:off x="605521" y="38624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5"/>
          <p:cNvSpPr/>
          <p:nvPr/>
        </p:nvSpPr>
        <p:spPr>
          <a:xfrm>
            <a:off x="282216" y="3832886"/>
            <a:ext cx="323337" cy="70302"/>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5"/>
          <p:cNvSpPr/>
          <p:nvPr/>
        </p:nvSpPr>
        <p:spPr>
          <a:xfrm>
            <a:off x="546317" y="415341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5"/>
          <p:cNvSpPr/>
          <p:nvPr/>
        </p:nvSpPr>
        <p:spPr>
          <a:xfrm>
            <a:off x="281025" y="4178069"/>
            <a:ext cx="324527" cy="82627"/>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5"/>
          <p:cNvSpPr/>
          <p:nvPr/>
        </p:nvSpPr>
        <p:spPr>
          <a:xfrm>
            <a:off x="304707" y="4260664"/>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5"/>
          <p:cNvSpPr/>
          <p:nvPr/>
        </p:nvSpPr>
        <p:spPr>
          <a:xfrm>
            <a:off x="605521" y="421876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5"/>
          <p:cNvSpPr/>
          <p:nvPr/>
        </p:nvSpPr>
        <p:spPr>
          <a:xfrm>
            <a:off x="282216" y="4189188"/>
            <a:ext cx="323337" cy="71508"/>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5"/>
          <p:cNvSpPr/>
          <p:nvPr/>
        </p:nvSpPr>
        <p:spPr>
          <a:xfrm>
            <a:off x="282216" y="977708"/>
            <a:ext cx="323337" cy="71541"/>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05"/>
        <p:cNvGrpSpPr/>
        <p:nvPr/>
      </p:nvGrpSpPr>
      <p:grpSpPr>
        <a:xfrm>
          <a:off x="0" y="0"/>
          <a:ext cx="0" cy="0"/>
          <a:chOff x="0" y="0"/>
          <a:chExt cx="0" cy="0"/>
        </a:xfrm>
      </p:grpSpPr>
      <p:sp>
        <p:nvSpPr>
          <p:cNvPr id="406" name="Google Shape;406;p6"/>
          <p:cNvSpPr/>
          <p:nvPr/>
        </p:nvSpPr>
        <p:spPr>
          <a:xfrm>
            <a:off x="395925" y="291324"/>
            <a:ext cx="8336062"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6"/>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6"/>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09" name="Google Shape;409;p6"/>
          <p:cNvGrpSpPr/>
          <p:nvPr/>
        </p:nvGrpSpPr>
        <p:grpSpPr>
          <a:xfrm>
            <a:off x="8341543" y="2282008"/>
            <a:ext cx="569676" cy="380612"/>
            <a:chOff x="8341543" y="2282008"/>
            <a:chExt cx="569676" cy="380612"/>
          </a:xfrm>
        </p:grpSpPr>
        <p:sp>
          <p:nvSpPr>
            <p:cNvPr id="410" name="Google Shape;410;p6"/>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6"/>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2" name="Google Shape;412;p6"/>
          <p:cNvGrpSpPr/>
          <p:nvPr/>
        </p:nvGrpSpPr>
        <p:grpSpPr>
          <a:xfrm>
            <a:off x="8341543" y="1721094"/>
            <a:ext cx="569676" cy="380612"/>
            <a:chOff x="8341543" y="1721094"/>
            <a:chExt cx="569676" cy="380612"/>
          </a:xfrm>
        </p:grpSpPr>
        <p:sp>
          <p:nvSpPr>
            <p:cNvPr id="413" name="Google Shape;413;p6"/>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6"/>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5" name="Google Shape;415;p6"/>
          <p:cNvGrpSpPr/>
          <p:nvPr/>
        </p:nvGrpSpPr>
        <p:grpSpPr>
          <a:xfrm>
            <a:off x="8346273" y="1183592"/>
            <a:ext cx="568486" cy="388014"/>
            <a:chOff x="8346273" y="1183592"/>
            <a:chExt cx="568486" cy="388014"/>
          </a:xfrm>
        </p:grpSpPr>
        <p:sp>
          <p:nvSpPr>
            <p:cNvPr id="416" name="Google Shape;416;p6"/>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6"/>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8" name="Google Shape;418;p6"/>
          <p:cNvGrpSpPr/>
          <p:nvPr/>
        </p:nvGrpSpPr>
        <p:grpSpPr>
          <a:xfrm>
            <a:off x="8341543" y="606635"/>
            <a:ext cx="569676" cy="388014"/>
            <a:chOff x="8341543" y="606635"/>
            <a:chExt cx="569676" cy="388014"/>
          </a:xfrm>
        </p:grpSpPr>
        <p:sp>
          <p:nvSpPr>
            <p:cNvPr id="419" name="Google Shape;419;p6"/>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6"/>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1" name="Google Shape;421;p6"/>
          <p:cNvGrpSpPr/>
          <p:nvPr/>
        </p:nvGrpSpPr>
        <p:grpSpPr>
          <a:xfrm>
            <a:off x="8341543" y="2842933"/>
            <a:ext cx="569676" cy="380612"/>
            <a:chOff x="8341543" y="2282008"/>
            <a:chExt cx="569676" cy="380612"/>
          </a:xfrm>
        </p:grpSpPr>
        <p:sp>
          <p:nvSpPr>
            <p:cNvPr id="422" name="Google Shape;422;p6"/>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6"/>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4" name="Google Shape;424;p6"/>
          <p:cNvGrpSpPr/>
          <p:nvPr/>
        </p:nvGrpSpPr>
        <p:grpSpPr>
          <a:xfrm>
            <a:off x="8341543" y="3403858"/>
            <a:ext cx="569676" cy="380612"/>
            <a:chOff x="8341543" y="2282008"/>
            <a:chExt cx="569676" cy="380612"/>
          </a:xfrm>
        </p:grpSpPr>
        <p:sp>
          <p:nvSpPr>
            <p:cNvPr id="425" name="Google Shape;425;p6"/>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6"/>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27" name="Google Shape;427;p6"/>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6"/>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6"/>
          <p:cNvSpPr/>
          <p:nvPr/>
        </p:nvSpPr>
        <p:spPr>
          <a:xfrm>
            <a:off x="546317" y="94193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6"/>
          <p:cNvSpPr/>
          <p:nvPr/>
        </p:nvSpPr>
        <p:spPr>
          <a:xfrm>
            <a:off x="281025" y="966589"/>
            <a:ext cx="324527" cy="82660"/>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6"/>
          <p:cNvSpPr/>
          <p:nvPr/>
        </p:nvSpPr>
        <p:spPr>
          <a:xfrm>
            <a:off x="304707" y="104921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6"/>
          <p:cNvSpPr/>
          <p:nvPr/>
        </p:nvSpPr>
        <p:spPr>
          <a:xfrm>
            <a:off x="605521" y="100728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6"/>
          <p:cNvSpPr/>
          <p:nvPr/>
        </p:nvSpPr>
        <p:spPr>
          <a:xfrm>
            <a:off x="546317" y="1298240"/>
            <a:ext cx="79378" cy="13316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6"/>
          <p:cNvSpPr/>
          <p:nvPr/>
        </p:nvSpPr>
        <p:spPr>
          <a:xfrm>
            <a:off x="281025" y="1324130"/>
            <a:ext cx="324527" cy="81388"/>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6"/>
          <p:cNvSpPr/>
          <p:nvPr/>
        </p:nvSpPr>
        <p:spPr>
          <a:xfrm>
            <a:off x="304707" y="14054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6"/>
          <p:cNvSpPr/>
          <p:nvPr/>
        </p:nvSpPr>
        <p:spPr>
          <a:xfrm>
            <a:off x="605521" y="136479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6"/>
          <p:cNvSpPr/>
          <p:nvPr/>
        </p:nvSpPr>
        <p:spPr>
          <a:xfrm>
            <a:off x="282216" y="1335217"/>
            <a:ext cx="323337" cy="70302"/>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6"/>
          <p:cNvSpPr/>
          <p:nvPr/>
        </p:nvSpPr>
        <p:spPr>
          <a:xfrm>
            <a:off x="546317" y="1655749"/>
            <a:ext cx="79378" cy="131930"/>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6"/>
          <p:cNvSpPr/>
          <p:nvPr/>
        </p:nvSpPr>
        <p:spPr>
          <a:xfrm>
            <a:off x="281025" y="1680400"/>
            <a:ext cx="324527" cy="82627"/>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6"/>
          <p:cNvSpPr/>
          <p:nvPr/>
        </p:nvSpPr>
        <p:spPr>
          <a:xfrm>
            <a:off x="304707" y="1761756"/>
            <a:ext cx="32014" cy="1272"/>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6"/>
          <p:cNvSpPr/>
          <p:nvPr/>
        </p:nvSpPr>
        <p:spPr>
          <a:xfrm>
            <a:off x="605521" y="17210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6"/>
          <p:cNvSpPr/>
          <p:nvPr/>
        </p:nvSpPr>
        <p:spPr>
          <a:xfrm>
            <a:off x="282216" y="1691487"/>
            <a:ext cx="323337" cy="71541"/>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6"/>
          <p:cNvSpPr/>
          <p:nvPr/>
        </p:nvSpPr>
        <p:spPr>
          <a:xfrm>
            <a:off x="546317" y="2012018"/>
            <a:ext cx="79378" cy="133202"/>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6"/>
          <p:cNvSpPr/>
          <p:nvPr/>
        </p:nvSpPr>
        <p:spPr>
          <a:xfrm>
            <a:off x="281025" y="203790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6"/>
          <p:cNvSpPr/>
          <p:nvPr/>
        </p:nvSpPr>
        <p:spPr>
          <a:xfrm>
            <a:off x="304707" y="211929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6"/>
          <p:cNvSpPr/>
          <p:nvPr/>
        </p:nvSpPr>
        <p:spPr>
          <a:xfrm>
            <a:off x="605521" y="2077364"/>
            <a:ext cx="31" cy="1272"/>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6"/>
          <p:cNvSpPr/>
          <p:nvPr/>
        </p:nvSpPr>
        <p:spPr>
          <a:xfrm>
            <a:off x="282216" y="2049028"/>
            <a:ext cx="323337" cy="70302"/>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6"/>
          <p:cNvSpPr/>
          <p:nvPr/>
        </p:nvSpPr>
        <p:spPr>
          <a:xfrm>
            <a:off x="546317" y="2369560"/>
            <a:ext cx="79378" cy="131930"/>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6"/>
          <p:cNvSpPr/>
          <p:nvPr/>
        </p:nvSpPr>
        <p:spPr>
          <a:xfrm>
            <a:off x="281025" y="2394211"/>
            <a:ext cx="324527" cy="81388"/>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6"/>
          <p:cNvSpPr/>
          <p:nvPr/>
        </p:nvSpPr>
        <p:spPr>
          <a:xfrm>
            <a:off x="304707" y="247556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6"/>
          <p:cNvSpPr/>
          <p:nvPr/>
        </p:nvSpPr>
        <p:spPr>
          <a:xfrm>
            <a:off x="605521" y="243487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6"/>
          <p:cNvSpPr/>
          <p:nvPr/>
        </p:nvSpPr>
        <p:spPr>
          <a:xfrm>
            <a:off x="282216" y="2405297"/>
            <a:ext cx="323337" cy="70302"/>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6"/>
          <p:cNvSpPr/>
          <p:nvPr/>
        </p:nvSpPr>
        <p:spPr>
          <a:xfrm>
            <a:off x="546317" y="2725829"/>
            <a:ext cx="79378" cy="131930"/>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6"/>
          <p:cNvSpPr/>
          <p:nvPr/>
        </p:nvSpPr>
        <p:spPr>
          <a:xfrm>
            <a:off x="281025" y="2751719"/>
            <a:ext cx="324527" cy="81388"/>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6"/>
          <p:cNvSpPr/>
          <p:nvPr/>
        </p:nvSpPr>
        <p:spPr>
          <a:xfrm>
            <a:off x="304707" y="283307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6"/>
          <p:cNvSpPr/>
          <p:nvPr/>
        </p:nvSpPr>
        <p:spPr>
          <a:xfrm>
            <a:off x="605521" y="2791174"/>
            <a:ext cx="31" cy="1272"/>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6"/>
          <p:cNvSpPr/>
          <p:nvPr/>
        </p:nvSpPr>
        <p:spPr>
          <a:xfrm>
            <a:off x="282216" y="2761567"/>
            <a:ext cx="323337" cy="71541"/>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6"/>
          <p:cNvSpPr/>
          <p:nvPr/>
        </p:nvSpPr>
        <p:spPr>
          <a:xfrm>
            <a:off x="546317" y="3083338"/>
            <a:ext cx="79378" cy="131963"/>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6"/>
          <p:cNvSpPr/>
          <p:nvPr/>
        </p:nvSpPr>
        <p:spPr>
          <a:xfrm>
            <a:off x="281025" y="310798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6"/>
          <p:cNvSpPr/>
          <p:nvPr/>
        </p:nvSpPr>
        <p:spPr>
          <a:xfrm>
            <a:off x="304707" y="318937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6"/>
          <p:cNvSpPr/>
          <p:nvPr/>
        </p:nvSpPr>
        <p:spPr>
          <a:xfrm>
            <a:off x="605521" y="314868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6"/>
          <p:cNvSpPr/>
          <p:nvPr/>
        </p:nvSpPr>
        <p:spPr>
          <a:xfrm>
            <a:off x="282216" y="3119108"/>
            <a:ext cx="323337" cy="70302"/>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6"/>
          <p:cNvSpPr/>
          <p:nvPr/>
        </p:nvSpPr>
        <p:spPr>
          <a:xfrm>
            <a:off x="546317" y="3439640"/>
            <a:ext cx="79378" cy="131930"/>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6"/>
          <p:cNvSpPr/>
          <p:nvPr/>
        </p:nvSpPr>
        <p:spPr>
          <a:xfrm>
            <a:off x="281025" y="3465498"/>
            <a:ext cx="324527" cy="8142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6"/>
          <p:cNvSpPr/>
          <p:nvPr/>
        </p:nvSpPr>
        <p:spPr>
          <a:xfrm>
            <a:off x="304707" y="35468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6"/>
          <p:cNvSpPr/>
          <p:nvPr/>
        </p:nvSpPr>
        <p:spPr>
          <a:xfrm>
            <a:off x="605521" y="350495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6"/>
          <p:cNvSpPr/>
          <p:nvPr/>
        </p:nvSpPr>
        <p:spPr>
          <a:xfrm>
            <a:off x="282216" y="3475378"/>
            <a:ext cx="323337" cy="71541"/>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6"/>
          <p:cNvSpPr/>
          <p:nvPr/>
        </p:nvSpPr>
        <p:spPr>
          <a:xfrm>
            <a:off x="546317" y="3795909"/>
            <a:ext cx="79378" cy="13316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6"/>
          <p:cNvSpPr/>
          <p:nvPr/>
        </p:nvSpPr>
        <p:spPr>
          <a:xfrm>
            <a:off x="281025" y="3821800"/>
            <a:ext cx="324527" cy="81388"/>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6"/>
          <p:cNvSpPr/>
          <p:nvPr/>
        </p:nvSpPr>
        <p:spPr>
          <a:xfrm>
            <a:off x="304707" y="390315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6"/>
          <p:cNvSpPr/>
          <p:nvPr/>
        </p:nvSpPr>
        <p:spPr>
          <a:xfrm>
            <a:off x="605521" y="38624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6"/>
          <p:cNvSpPr/>
          <p:nvPr/>
        </p:nvSpPr>
        <p:spPr>
          <a:xfrm>
            <a:off x="282216" y="3832886"/>
            <a:ext cx="323337" cy="70302"/>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6"/>
          <p:cNvSpPr/>
          <p:nvPr/>
        </p:nvSpPr>
        <p:spPr>
          <a:xfrm>
            <a:off x="546317" y="415341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6"/>
          <p:cNvSpPr/>
          <p:nvPr/>
        </p:nvSpPr>
        <p:spPr>
          <a:xfrm>
            <a:off x="281025" y="4178069"/>
            <a:ext cx="324527" cy="82627"/>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6"/>
          <p:cNvSpPr/>
          <p:nvPr/>
        </p:nvSpPr>
        <p:spPr>
          <a:xfrm>
            <a:off x="304707" y="4260664"/>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6"/>
          <p:cNvSpPr/>
          <p:nvPr/>
        </p:nvSpPr>
        <p:spPr>
          <a:xfrm>
            <a:off x="605521" y="421876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6"/>
          <p:cNvSpPr/>
          <p:nvPr/>
        </p:nvSpPr>
        <p:spPr>
          <a:xfrm>
            <a:off x="282216" y="4189188"/>
            <a:ext cx="323337" cy="71508"/>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6"/>
          <p:cNvSpPr/>
          <p:nvPr/>
        </p:nvSpPr>
        <p:spPr>
          <a:xfrm>
            <a:off x="228900" y="135685"/>
            <a:ext cx="794715" cy="68671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6"/>
          <p:cNvSpPr/>
          <p:nvPr/>
        </p:nvSpPr>
        <p:spPr>
          <a:xfrm>
            <a:off x="282216" y="977708"/>
            <a:ext cx="323337" cy="71541"/>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6"/>
          <p:cNvSpPr txBox="1">
            <a:spLocks noGrp="1"/>
          </p:cNvSpPr>
          <p:nvPr>
            <p:ph type="title"/>
          </p:nvPr>
        </p:nvSpPr>
        <p:spPr>
          <a:xfrm>
            <a:off x="726225" y="441350"/>
            <a:ext cx="7691400" cy="5727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grpSp>
        <p:nvGrpSpPr>
          <p:cNvPr id="481" name="Google Shape;481;p6"/>
          <p:cNvGrpSpPr/>
          <p:nvPr/>
        </p:nvGrpSpPr>
        <p:grpSpPr>
          <a:xfrm>
            <a:off x="726213" y="4500425"/>
            <a:ext cx="291375" cy="281375"/>
            <a:chOff x="3243875" y="2372825"/>
            <a:chExt cx="291375" cy="281375"/>
          </a:xfrm>
        </p:grpSpPr>
        <p:sp>
          <p:nvSpPr>
            <p:cNvPr id="482" name="Google Shape;482;p6"/>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6"/>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6"/>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6"/>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6"/>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6"/>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6"/>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6"/>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6"/>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6"/>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92" name="Google Shape;492;p6"/>
          <p:cNvSpPr/>
          <p:nvPr/>
        </p:nvSpPr>
        <p:spPr>
          <a:xfrm>
            <a:off x="7335600" y="508075"/>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3" name="Google Shape;493;p6"/>
          <p:cNvGrpSpPr/>
          <p:nvPr/>
        </p:nvGrpSpPr>
        <p:grpSpPr>
          <a:xfrm>
            <a:off x="1514950" y="454750"/>
            <a:ext cx="166675" cy="168575"/>
            <a:chOff x="4954425" y="2036375"/>
            <a:chExt cx="166675" cy="168575"/>
          </a:xfrm>
        </p:grpSpPr>
        <p:sp>
          <p:nvSpPr>
            <p:cNvPr id="494" name="Google Shape;494;p6"/>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6"/>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96" name="Google Shape;496;p6"/>
          <p:cNvSpPr/>
          <p:nvPr/>
        </p:nvSpPr>
        <p:spPr>
          <a:xfrm>
            <a:off x="1427950" y="4781788"/>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497"/>
        <p:cNvGrpSpPr/>
        <p:nvPr/>
      </p:nvGrpSpPr>
      <p:grpSpPr>
        <a:xfrm>
          <a:off x="0" y="0"/>
          <a:ext cx="0" cy="0"/>
          <a:chOff x="0" y="0"/>
          <a:chExt cx="0" cy="0"/>
        </a:xfrm>
      </p:grpSpPr>
      <p:grpSp>
        <p:nvGrpSpPr>
          <p:cNvPr id="498" name="Google Shape;498;p7"/>
          <p:cNvGrpSpPr/>
          <p:nvPr/>
        </p:nvGrpSpPr>
        <p:grpSpPr>
          <a:xfrm>
            <a:off x="395894" y="219519"/>
            <a:ext cx="8518865" cy="4788281"/>
            <a:chOff x="395894" y="219519"/>
            <a:chExt cx="8518865" cy="4788281"/>
          </a:xfrm>
        </p:grpSpPr>
        <p:sp>
          <p:nvSpPr>
            <p:cNvPr id="499" name="Google Shape;499;p7"/>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00" name="Google Shape;500;p7"/>
            <p:cNvGrpSpPr/>
            <p:nvPr/>
          </p:nvGrpSpPr>
          <p:grpSpPr>
            <a:xfrm>
              <a:off x="8341543" y="2282008"/>
              <a:ext cx="569676" cy="380612"/>
              <a:chOff x="8341543" y="2282008"/>
              <a:chExt cx="569676" cy="380612"/>
            </a:xfrm>
          </p:grpSpPr>
          <p:sp>
            <p:nvSpPr>
              <p:cNvPr id="501" name="Google Shape;501;p7"/>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7"/>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03" name="Google Shape;503;p7"/>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04" name="Google Shape;504;p7"/>
            <p:cNvGrpSpPr/>
            <p:nvPr/>
          </p:nvGrpSpPr>
          <p:grpSpPr>
            <a:xfrm>
              <a:off x="8341543" y="1721094"/>
              <a:ext cx="569676" cy="380612"/>
              <a:chOff x="8341543" y="1721094"/>
              <a:chExt cx="569676" cy="380612"/>
            </a:xfrm>
          </p:grpSpPr>
          <p:sp>
            <p:nvSpPr>
              <p:cNvPr id="505" name="Google Shape;505;p7"/>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7"/>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07" name="Google Shape;507;p7"/>
            <p:cNvGrpSpPr/>
            <p:nvPr/>
          </p:nvGrpSpPr>
          <p:grpSpPr>
            <a:xfrm>
              <a:off x="8346273" y="1183592"/>
              <a:ext cx="568486" cy="388014"/>
              <a:chOff x="8346273" y="1183592"/>
              <a:chExt cx="568486" cy="388014"/>
            </a:xfrm>
          </p:grpSpPr>
          <p:sp>
            <p:nvSpPr>
              <p:cNvPr id="508" name="Google Shape;508;p7"/>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7"/>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0" name="Google Shape;510;p7"/>
            <p:cNvGrpSpPr/>
            <p:nvPr/>
          </p:nvGrpSpPr>
          <p:grpSpPr>
            <a:xfrm>
              <a:off x="8341543" y="606635"/>
              <a:ext cx="569676" cy="388014"/>
              <a:chOff x="8341543" y="606635"/>
              <a:chExt cx="569676" cy="388014"/>
            </a:xfrm>
          </p:grpSpPr>
          <p:sp>
            <p:nvSpPr>
              <p:cNvPr id="511" name="Google Shape;511;p7"/>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7"/>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3" name="Google Shape;513;p7"/>
            <p:cNvGrpSpPr/>
            <p:nvPr/>
          </p:nvGrpSpPr>
          <p:grpSpPr>
            <a:xfrm>
              <a:off x="8341543" y="2842933"/>
              <a:ext cx="569676" cy="380612"/>
              <a:chOff x="8341543" y="2282008"/>
              <a:chExt cx="569676" cy="380612"/>
            </a:xfrm>
          </p:grpSpPr>
          <p:sp>
            <p:nvSpPr>
              <p:cNvPr id="514" name="Google Shape;514;p7"/>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7"/>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6" name="Google Shape;516;p7"/>
            <p:cNvGrpSpPr/>
            <p:nvPr/>
          </p:nvGrpSpPr>
          <p:grpSpPr>
            <a:xfrm>
              <a:off x="8341543" y="3403858"/>
              <a:ext cx="569676" cy="380612"/>
              <a:chOff x="8341543" y="2282008"/>
              <a:chExt cx="569676" cy="380612"/>
            </a:xfrm>
          </p:grpSpPr>
          <p:sp>
            <p:nvSpPr>
              <p:cNvPr id="517" name="Google Shape;517;p7"/>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7"/>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9" name="Google Shape;519;p7"/>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7"/>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21" name="Google Shape;521;p7"/>
          <p:cNvSpPr txBox="1">
            <a:spLocks noGrp="1"/>
          </p:cNvSpPr>
          <p:nvPr>
            <p:ph type="title"/>
          </p:nvPr>
        </p:nvSpPr>
        <p:spPr>
          <a:xfrm>
            <a:off x="726225" y="441350"/>
            <a:ext cx="76914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522" name="Google Shape;522;p7"/>
          <p:cNvSpPr txBox="1">
            <a:spLocks noGrp="1"/>
          </p:cNvSpPr>
          <p:nvPr>
            <p:ph type="subTitle" idx="1"/>
          </p:nvPr>
        </p:nvSpPr>
        <p:spPr>
          <a:xfrm>
            <a:off x="5558685" y="2109350"/>
            <a:ext cx="2417400" cy="396900"/>
          </a:xfrm>
          <a:prstGeom prst="rect">
            <a:avLst/>
          </a:prstGeom>
        </p:spPr>
        <p:txBody>
          <a:bodyPr spcFirstLastPara="1" wrap="square" lIns="91425" tIns="91425" rIns="91425" bIns="91425" anchor="t" anchorCtr="0">
            <a:noAutofit/>
          </a:bodyPr>
          <a:lstStyle>
            <a:lvl1pPr lvl="0" rtl="0">
              <a:spcBef>
                <a:spcPts val="0"/>
              </a:spcBef>
              <a:spcAft>
                <a:spcPts val="0"/>
              </a:spcAft>
              <a:buNone/>
              <a:defRPr sz="2000" b="1">
                <a:solidFill>
                  <a:schemeClr val="accent1"/>
                </a:solidFill>
              </a:defRPr>
            </a:lvl1pPr>
            <a:lvl2pPr lvl="1" rtl="0">
              <a:spcBef>
                <a:spcPts val="0"/>
              </a:spcBef>
              <a:spcAft>
                <a:spcPts val="0"/>
              </a:spcAft>
              <a:buNone/>
              <a:defRPr sz="2000" b="1">
                <a:solidFill>
                  <a:schemeClr val="accent1"/>
                </a:solidFill>
              </a:defRPr>
            </a:lvl2pPr>
            <a:lvl3pPr lvl="2" rtl="0">
              <a:spcBef>
                <a:spcPts val="0"/>
              </a:spcBef>
              <a:spcAft>
                <a:spcPts val="0"/>
              </a:spcAft>
              <a:buNone/>
              <a:defRPr sz="2000" b="1">
                <a:solidFill>
                  <a:schemeClr val="accent1"/>
                </a:solidFill>
              </a:defRPr>
            </a:lvl3pPr>
            <a:lvl4pPr lvl="3" rtl="0">
              <a:spcBef>
                <a:spcPts val="0"/>
              </a:spcBef>
              <a:spcAft>
                <a:spcPts val="0"/>
              </a:spcAft>
              <a:buNone/>
              <a:defRPr sz="2000" b="1">
                <a:solidFill>
                  <a:schemeClr val="accent1"/>
                </a:solidFill>
              </a:defRPr>
            </a:lvl4pPr>
            <a:lvl5pPr lvl="4" rtl="0">
              <a:spcBef>
                <a:spcPts val="0"/>
              </a:spcBef>
              <a:spcAft>
                <a:spcPts val="0"/>
              </a:spcAft>
              <a:buNone/>
              <a:defRPr sz="2000" b="1">
                <a:solidFill>
                  <a:schemeClr val="accent1"/>
                </a:solidFill>
              </a:defRPr>
            </a:lvl5pPr>
            <a:lvl6pPr lvl="5" rtl="0">
              <a:spcBef>
                <a:spcPts val="0"/>
              </a:spcBef>
              <a:spcAft>
                <a:spcPts val="0"/>
              </a:spcAft>
              <a:buNone/>
              <a:defRPr sz="2000" b="1">
                <a:solidFill>
                  <a:schemeClr val="accent1"/>
                </a:solidFill>
              </a:defRPr>
            </a:lvl6pPr>
            <a:lvl7pPr lvl="6" rtl="0">
              <a:spcBef>
                <a:spcPts val="0"/>
              </a:spcBef>
              <a:spcAft>
                <a:spcPts val="0"/>
              </a:spcAft>
              <a:buNone/>
              <a:defRPr sz="2000" b="1">
                <a:solidFill>
                  <a:schemeClr val="accent1"/>
                </a:solidFill>
              </a:defRPr>
            </a:lvl7pPr>
            <a:lvl8pPr lvl="7" rtl="0">
              <a:spcBef>
                <a:spcPts val="0"/>
              </a:spcBef>
              <a:spcAft>
                <a:spcPts val="0"/>
              </a:spcAft>
              <a:buNone/>
              <a:defRPr sz="2000" b="1">
                <a:solidFill>
                  <a:schemeClr val="accent1"/>
                </a:solidFill>
              </a:defRPr>
            </a:lvl8pPr>
            <a:lvl9pPr lvl="8" rtl="0">
              <a:spcBef>
                <a:spcPts val="0"/>
              </a:spcBef>
              <a:spcAft>
                <a:spcPts val="0"/>
              </a:spcAft>
              <a:buNone/>
              <a:defRPr sz="2000" b="1">
                <a:solidFill>
                  <a:schemeClr val="accent1"/>
                </a:solidFill>
              </a:defRPr>
            </a:lvl9pPr>
          </a:lstStyle>
          <a:p>
            <a:endParaRPr/>
          </a:p>
        </p:txBody>
      </p:sp>
      <p:sp>
        <p:nvSpPr>
          <p:cNvPr id="523" name="Google Shape;523;p7"/>
          <p:cNvSpPr txBox="1">
            <a:spLocks noGrp="1"/>
          </p:cNvSpPr>
          <p:nvPr>
            <p:ph type="subTitle" idx="2"/>
          </p:nvPr>
        </p:nvSpPr>
        <p:spPr>
          <a:xfrm>
            <a:off x="5556263" y="2463297"/>
            <a:ext cx="2417400" cy="13263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800"/>
            </a:lvl1pPr>
            <a:lvl2pPr lvl="1" rtl="0">
              <a:spcBef>
                <a:spcPts val="0"/>
              </a:spcBef>
              <a:spcAft>
                <a:spcPts val="0"/>
              </a:spcAft>
              <a:buNone/>
              <a:defRPr sz="1800"/>
            </a:lvl2pPr>
            <a:lvl3pPr lvl="2" rtl="0">
              <a:spcBef>
                <a:spcPts val="0"/>
              </a:spcBef>
              <a:spcAft>
                <a:spcPts val="0"/>
              </a:spcAft>
              <a:buNone/>
              <a:defRPr sz="1800"/>
            </a:lvl3pPr>
            <a:lvl4pPr lvl="3" rtl="0">
              <a:spcBef>
                <a:spcPts val="0"/>
              </a:spcBef>
              <a:spcAft>
                <a:spcPts val="0"/>
              </a:spcAft>
              <a:buNone/>
              <a:defRPr sz="1800"/>
            </a:lvl4pPr>
            <a:lvl5pPr lvl="4" rtl="0">
              <a:spcBef>
                <a:spcPts val="0"/>
              </a:spcBef>
              <a:spcAft>
                <a:spcPts val="0"/>
              </a:spcAft>
              <a:buNone/>
              <a:defRPr sz="1800"/>
            </a:lvl5pPr>
            <a:lvl6pPr lvl="5" rtl="0">
              <a:spcBef>
                <a:spcPts val="0"/>
              </a:spcBef>
              <a:spcAft>
                <a:spcPts val="0"/>
              </a:spcAft>
              <a:buNone/>
              <a:defRPr sz="1800"/>
            </a:lvl6pPr>
            <a:lvl7pPr lvl="6" rtl="0">
              <a:spcBef>
                <a:spcPts val="0"/>
              </a:spcBef>
              <a:spcAft>
                <a:spcPts val="0"/>
              </a:spcAft>
              <a:buNone/>
              <a:defRPr sz="1800"/>
            </a:lvl7pPr>
            <a:lvl8pPr lvl="7" rtl="0">
              <a:spcBef>
                <a:spcPts val="0"/>
              </a:spcBef>
              <a:spcAft>
                <a:spcPts val="0"/>
              </a:spcAft>
              <a:buNone/>
              <a:defRPr sz="1800"/>
            </a:lvl8pPr>
            <a:lvl9pPr lvl="8" rtl="0">
              <a:spcBef>
                <a:spcPts val="0"/>
              </a:spcBef>
              <a:spcAft>
                <a:spcPts val="0"/>
              </a:spcAft>
              <a:buNone/>
              <a:defRPr sz="1800"/>
            </a:lvl9pPr>
          </a:lstStyle>
          <a:p>
            <a:endParaRPr/>
          </a:p>
        </p:txBody>
      </p:sp>
      <p:sp>
        <p:nvSpPr>
          <p:cNvPr id="524" name="Google Shape;524;p7"/>
          <p:cNvSpPr/>
          <p:nvPr/>
        </p:nvSpPr>
        <p:spPr>
          <a:xfrm>
            <a:off x="546317" y="94193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7"/>
          <p:cNvSpPr/>
          <p:nvPr/>
        </p:nvSpPr>
        <p:spPr>
          <a:xfrm>
            <a:off x="281025" y="966589"/>
            <a:ext cx="324527" cy="82660"/>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7"/>
          <p:cNvSpPr/>
          <p:nvPr/>
        </p:nvSpPr>
        <p:spPr>
          <a:xfrm>
            <a:off x="304707" y="104921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7"/>
          <p:cNvSpPr/>
          <p:nvPr/>
        </p:nvSpPr>
        <p:spPr>
          <a:xfrm>
            <a:off x="605521" y="100728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7"/>
          <p:cNvSpPr/>
          <p:nvPr/>
        </p:nvSpPr>
        <p:spPr>
          <a:xfrm>
            <a:off x="546317" y="1298240"/>
            <a:ext cx="79378" cy="13316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7"/>
          <p:cNvSpPr/>
          <p:nvPr/>
        </p:nvSpPr>
        <p:spPr>
          <a:xfrm>
            <a:off x="281025" y="1324130"/>
            <a:ext cx="324527" cy="81388"/>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7"/>
          <p:cNvSpPr/>
          <p:nvPr/>
        </p:nvSpPr>
        <p:spPr>
          <a:xfrm>
            <a:off x="304707" y="14054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7"/>
          <p:cNvSpPr/>
          <p:nvPr/>
        </p:nvSpPr>
        <p:spPr>
          <a:xfrm>
            <a:off x="605521" y="136479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7"/>
          <p:cNvSpPr/>
          <p:nvPr/>
        </p:nvSpPr>
        <p:spPr>
          <a:xfrm>
            <a:off x="282216" y="1335217"/>
            <a:ext cx="323337" cy="70302"/>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7"/>
          <p:cNvSpPr/>
          <p:nvPr/>
        </p:nvSpPr>
        <p:spPr>
          <a:xfrm>
            <a:off x="546317" y="1655749"/>
            <a:ext cx="79378" cy="131930"/>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7"/>
          <p:cNvSpPr/>
          <p:nvPr/>
        </p:nvSpPr>
        <p:spPr>
          <a:xfrm>
            <a:off x="281025" y="1680400"/>
            <a:ext cx="324527" cy="82627"/>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7"/>
          <p:cNvSpPr/>
          <p:nvPr/>
        </p:nvSpPr>
        <p:spPr>
          <a:xfrm>
            <a:off x="304707" y="1761756"/>
            <a:ext cx="32014" cy="1272"/>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7"/>
          <p:cNvSpPr/>
          <p:nvPr/>
        </p:nvSpPr>
        <p:spPr>
          <a:xfrm>
            <a:off x="605521" y="17210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7"/>
          <p:cNvSpPr/>
          <p:nvPr/>
        </p:nvSpPr>
        <p:spPr>
          <a:xfrm>
            <a:off x="282216" y="1691487"/>
            <a:ext cx="323337" cy="71541"/>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7"/>
          <p:cNvSpPr/>
          <p:nvPr/>
        </p:nvSpPr>
        <p:spPr>
          <a:xfrm>
            <a:off x="546317" y="2012018"/>
            <a:ext cx="79378" cy="133202"/>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7"/>
          <p:cNvSpPr/>
          <p:nvPr/>
        </p:nvSpPr>
        <p:spPr>
          <a:xfrm>
            <a:off x="281025" y="203790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7"/>
          <p:cNvSpPr/>
          <p:nvPr/>
        </p:nvSpPr>
        <p:spPr>
          <a:xfrm>
            <a:off x="304707" y="211929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7"/>
          <p:cNvSpPr/>
          <p:nvPr/>
        </p:nvSpPr>
        <p:spPr>
          <a:xfrm>
            <a:off x="605521" y="2077364"/>
            <a:ext cx="31" cy="1272"/>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7"/>
          <p:cNvSpPr/>
          <p:nvPr/>
        </p:nvSpPr>
        <p:spPr>
          <a:xfrm>
            <a:off x="282216" y="2049028"/>
            <a:ext cx="323337" cy="70302"/>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7"/>
          <p:cNvSpPr/>
          <p:nvPr/>
        </p:nvSpPr>
        <p:spPr>
          <a:xfrm>
            <a:off x="546317" y="2369560"/>
            <a:ext cx="79378" cy="131930"/>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7"/>
          <p:cNvSpPr/>
          <p:nvPr/>
        </p:nvSpPr>
        <p:spPr>
          <a:xfrm>
            <a:off x="281025" y="2394211"/>
            <a:ext cx="324527" cy="81388"/>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7"/>
          <p:cNvSpPr/>
          <p:nvPr/>
        </p:nvSpPr>
        <p:spPr>
          <a:xfrm>
            <a:off x="304707" y="247556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7"/>
          <p:cNvSpPr/>
          <p:nvPr/>
        </p:nvSpPr>
        <p:spPr>
          <a:xfrm>
            <a:off x="605521" y="243487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7"/>
          <p:cNvSpPr/>
          <p:nvPr/>
        </p:nvSpPr>
        <p:spPr>
          <a:xfrm>
            <a:off x="282216" y="2405297"/>
            <a:ext cx="323337" cy="70302"/>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7"/>
          <p:cNvSpPr/>
          <p:nvPr/>
        </p:nvSpPr>
        <p:spPr>
          <a:xfrm>
            <a:off x="546317" y="2725829"/>
            <a:ext cx="79378" cy="131930"/>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7"/>
          <p:cNvSpPr/>
          <p:nvPr/>
        </p:nvSpPr>
        <p:spPr>
          <a:xfrm>
            <a:off x="281025" y="2751719"/>
            <a:ext cx="324527" cy="81388"/>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7"/>
          <p:cNvSpPr/>
          <p:nvPr/>
        </p:nvSpPr>
        <p:spPr>
          <a:xfrm>
            <a:off x="304707" y="283307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7"/>
          <p:cNvSpPr/>
          <p:nvPr/>
        </p:nvSpPr>
        <p:spPr>
          <a:xfrm>
            <a:off x="605521" y="2791174"/>
            <a:ext cx="31" cy="1272"/>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7"/>
          <p:cNvSpPr/>
          <p:nvPr/>
        </p:nvSpPr>
        <p:spPr>
          <a:xfrm>
            <a:off x="282216" y="2761567"/>
            <a:ext cx="323337" cy="71541"/>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7"/>
          <p:cNvSpPr/>
          <p:nvPr/>
        </p:nvSpPr>
        <p:spPr>
          <a:xfrm>
            <a:off x="546317" y="3083338"/>
            <a:ext cx="79378" cy="131963"/>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7"/>
          <p:cNvSpPr/>
          <p:nvPr/>
        </p:nvSpPr>
        <p:spPr>
          <a:xfrm>
            <a:off x="281025" y="310798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7"/>
          <p:cNvSpPr/>
          <p:nvPr/>
        </p:nvSpPr>
        <p:spPr>
          <a:xfrm>
            <a:off x="304707" y="318937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7"/>
          <p:cNvSpPr/>
          <p:nvPr/>
        </p:nvSpPr>
        <p:spPr>
          <a:xfrm>
            <a:off x="605521" y="314868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7"/>
          <p:cNvSpPr/>
          <p:nvPr/>
        </p:nvSpPr>
        <p:spPr>
          <a:xfrm>
            <a:off x="282216" y="3119108"/>
            <a:ext cx="323337" cy="70302"/>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7"/>
          <p:cNvSpPr/>
          <p:nvPr/>
        </p:nvSpPr>
        <p:spPr>
          <a:xfrm>
            <a:off x="546317" y="3439640"/>
            <a:ext cx="79378" cy="131930"/>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7"/>
          <p:cNvSpPr/>
          <p:nvPr/>
        </p:nvSpPr>
        <p:spPr>
          <a:xfrm>
            <a:off x="281025" y="3465498"/>
            <a:ext cx="324527" cy="8142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7"/>
          <p:cNvSpPr/>
          <p:nvPr/>
        </p:nvSpPr>
        <p:spPr>
          <a:xfrm>
            <a:off x="304707" y="35468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7"/>
          <p:cNvSpPr/>
          <p:nvPr/>
        </p:nvSpPr>
        <p:spPr>
          <a:xfrm>
            <a:off x="605521" y="350495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7"/>
          <p:cNvSpPr/>
          <p:nvPr/>
        </p:nvSpPr>
        <p:spPr>
          <a:xfrm>
            <a:off x="282216" y="3475378"/>
            <a:ext cx="323337" cy="71541"/>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7"/>
          <p:cNvSpPr/>
          <p:nvPr/>
        </p:nvSpPr>
        <p:spPr>
          <a:xfrm>
            <a:off x="546317" y="3795909"/>
            <a:ext cx="79378" cy="13316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7"/>
          <p:cNvSpPr/>
          <p:nvPr/>
        </p:nvSpPr>
        <p:spPr>
          <a:xfrm>
            <a:off x="281025" y="3821800"/>
            <a:ext cx="324527" cy="81388"/>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7"/>
          <p:cNvSpPr/>
          <p:nvPr/>
        </p:nvSpPr>
        <p:spPr>
          <a:xfrm>
            <a:off x="304707" y="390315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7"/>
          <p:cNvSpPr/>
          <p:nvPr/>
        </p:nvSpPr>
        <p:spPr>
          <a:xfrm>
            <a:off x="605521" y="38624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7"/>
          <p:cNvSpPr/>
          <p:nvPr/>
        </p:nvSpPr>
        <p:spPr>
          <a:xfrm>
            <a:off x="282216" y="3832886"/>
            <a:ext cx="323337" cy="70302"/>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7"/>
          <p:cNvSpPr/>
          <p:nvPr/>
        </p:nvSpPr>
        <p:spPr>
          <a:xfrm>
            <a:off x="546317" y="415341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7"/>
          <p:cNvSpPr/>
          <p:nvPr/>
        </p:nvSpPr>
        <p:spPr>
          <a:xfrm>
            <a:off x="281025" y="4178069"/>
            <a:ext cx="324527" cy="82627"/>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7"/>
          <p:cNvSpPr/>
          <p:nvPr/>
        </p:nvSpPr>
        <p:spPr>
          <a:xfrm>
            <a:off x="304707" y="4260664"/>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7"/>
          <p:cNvSpPr/>
          <p:nvPr/>
        </p:nvSpPr>
        <p:spPr>
          <a:xfrm>
            <a:off x="605521" y="421876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7"/>
          <p:cNvSpPr/>
          <p:nvPr/>
        </p:nvSpPr>
        <p:spPr>
          <a:xfrm>
            <a:off x="282216" y="4189188"/>
            <a:ext cx="323337" cy="71508"/>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7"/>
          <p:cNvSpPr/>
          <p:nvPr/>
        </p:nvSpPr>
        <p:spPr>
          <a:xfrm>
            <a:off x="282216" y="977708"/>
            <a:ext cx="323337" cy="71541"/>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574"/>
        <p:cNvGrpSpPr/>
        <p:nvPr/>
      </p:nvGrpSpPr>
      <p:grpSpPr>
        <a:xfrm>
          <a:off x="0" y="0"/>
          <a:ext cx="0" cy="0"/>
          <a:chOff x="0" y="0"/>
          <a:chExt cx="0" cy="0"/>
        </a:xfrm>
      </p:grpSpPr>
      <p:grpSp>
        <p:nvGrpSpPr>
          <p:cNvPr id="575" name="Google Shape;575;p8"/>
          <p:cNvGrpSpPr/>
          <p:nvPr/>
        </p:nvGrpSpPr>
        <p:grpSpPr>
          <a:xfrm>
            <a:off x="395894" y="219519"/>
            <a:ext cx="8518865" cy="4788281"/>
            <a:chOff x="395894" y="219519"/>
            <a:chExt cx="8518865" cy="4788281"/>
          </a:xfrm>
        </p:grpSpPr>
        <p:sp>
          <p:nvSpPr>
            <p:cNvPr id="576" name="Google Shape;576;p8"/>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77" name="Google Shape;577;p8"/>
            <p:cNvGrpSpPr/>
            <p:nvPr/>
          </p:nvGrpSpPr>
          <p:grpSpPr>
            <a:xfrm>
              <a:off x="8341543" y="2282008"/>
              <a:ext cx="569676" cy="380612"/>
              <a:chOff x="8341543" y="2282008"/>
              <a:chExt cx="569676" cy="380612"/>
            </a:xfrm>
          </p:grpSpPr>
          <p:sp>
            <p:nvSpPr>
              <p:cNvPr id="578" name="Google Shape;578;p8"/>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8"/>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80" name="Google Shape;580;p8"/>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81" name="Google Shape;581;p8"/>
            <p:cNvGrpSpPr/>
            <p:nvPr/>
          </p:nvGrpSpPr>
          <p:grpSpPr>
            <a:xfrm>
              <a:off x="8341543" y="1721094"/>
              <a:ext cx="569676" cy="380612"/>
              <a:chOff x="8341543" y="1721094"/>
              <a:chExt cx="569676" cy="380612"/>
            </a:xfrm>
          </p:grpSpPr>
          <p:sp>
            <p:nvSpPr>
              <p:cNvPr id="582" name="Google Shape;582;p8"/>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8"/>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4" name="Google Shape;584;p8"/>
            <p:cNvGrpSpPr/>
            <p:nvPr/>
          </p:nvGrpSpPr>
          <p:grpSpPr>
            <a:xfrm>
              <a:off x="8346273" y="1183592"/>
              <a:ext cx="568486" cy="388014"/>
              <a:chOff x="8346273" y="1183592"/>
              <a:chExt cx="568486" cy="388014"/>
            </a:xfrm>
          </p:grpSpPr>
          <p:sp>
            <p:nvSpPr>
              <p:cNvPr id="585" name="Google Shape;585;p8"/>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8"/>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7" name="Google Shape;587;p8"/>
            <p:cNvGrpSpPr/>
            <p:nvPr/>
          </p:nvGrpSpPr>
          <p:grpSpPr>
            <a:xfrm>
              <a:off x="8341543" y="606635"/>
              <a:ext cx="569676" cy="388014"/>
              <a:chOff x="8341543" y="606635"/>
              <a:chExt cx="569676" cy="388014"/>
            </a:xfrm>
          </p:grpSpPr>
          <p:sp>
            <p:nvSpPr>
              <p:cNvPr id="588" name="Google Shape;588;p8"/>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8"/>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90" name="Google Shape;590;p8"/>
            <p:cNvGrpSpPr/>
            <p:nvPr/>
          </p:nvGrpSpPr>
          <p:grpSpPr>
            <a:xfrm>
              <a:off x="8341543" y="2842933"/>
              <a:ext cx="569676" cy="380612"/>
              <a:chOff x="8341543" y="2282008"/>
              <a:chExt cx="569676" cy="380612"/>
            </a:xfrm>
          </p:grpSpPr>
          <p:sp>
            <p:nvSpPr>
              <p:cNvPr id="591" name="Google Shape;591;p8"/>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8"/>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93" name="Google Shape;593;p8"/>
            <p:cNvGrpSpPr/>
            <p:nvPr/>
          </p:nvGrpSpPr>
          <p:grpSpPr>
            <a:xfrm>
              <a:off x="8341543" y="3403858"/>
              <a:ext cx="569676" cy="380612"/>
              <a:chOff x="8341543" y="2282008"/>
              <a:chExt cx="569676" cy="380612"/>
            </a:xfrm>
          </p:grpSpPr>
          <p:sp>
            <p:nvSpPr>
              <p:cNvPr id="594" name="Google Shape;594;p8"/>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8"/>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96" name="Google Shape;596;p8"/>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8"/>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98" name="Google Shape;598;p8"/>
          <p:cNvSpPr txBox="1">
            <a:spLocks noGrp="1"/>
          </p:cNvSpPr>
          <p:nvPr>
            <p:ph type="title"/>
          </p:nvPr>
        </p:nvSpPr>
        <p:spPr>
          <a:xfrm>
            <a:off x="1529550" y="1682550"/>
            <a:ext cx="6084900" cy="7227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7200"/>
              <a:buNone/>
              <a:defRPr sz="7200">
                <a:solidFill>
                  <a:schemeClr val="accent1"/>
                </a:solidFill>
              </a:defRPr>
            </a:lvl1pPr>
            <a:lvl2pPr lvl="1" algn="ctr">
              <a:spcBef>
                <a:spcPts val="0"/>
              </a:spcBef>
              <a:spcAft>
                <a:spcPts val="0"/>
              </a:spcAft>
              <a:buClr>
                <a:schemeClr val="accent1"/>
              </a:buClr>
              <a:buSzPts val="7200"/>
              <a:buNone/>
              <a:defRPr sz="7200">
                <a:solidFill>
                  <a:schemeClr val="accent1"/>
                </a:solidFill>
              </a:defRPr>
            </a:lvl2pPr>
            <a:lvl3pPr lvl="2" algn="ctr">
              <a:spcBef>
                <a:spcPts val="0"/>
              </a:spcBef>
              <a:spcAft>
                <a:spcPts val="0"/>
              </a:spcAft>
              <a:buClr>
                <a:schemeClr val="accent1"/>
              </a:buClr>
              <a:buSzPts val="7200"/>
              <a:buNone/>
              <a:defRPr sz="7200">
                <a:solidFill>
                  <a:schemeClr val="accent1"/>
                </a:solidFill>
              </a:defRPr>
            </a:lvl3pPr>
            <a:lvl4pPr lvl="3" algn="ctr">
              <a:spcBef>
                <a:spcPts val="0"/>
              </a:spcBef>
              <a:spcAft>
                <a:spcPts val="0"/>
              </a:spcAft>
              <a:buClr>
                <a:schemeClr val="accent1"/>
              </a:buClr>
              <a:buSzPts val="7200"/>
              <a:buNone/>
              <a:defRPr sz="7200">
                <a:solidFill>
                  <a:schemeClr val="accent1"/>
                </a:solidFill>
              </a:defRPr>
            </a:lvl4pPr>
            <a:lvl5pPr lvl="4" algn="ctr">
              <a:spcBef>
                <a:spcPts val="0"/>
              </a:spcBef>
              <a:spcAft>
                <a:spcPts val="0"/>
              </a:spcAft>
              <a:buClr>
                <a:schemeClr val="accent1"/>
              </a:buClr>
              <a:buSzPts val="7200"/>
              <a:buNone/>
              <a:defRPr sz="7200">
                <a:solidFill>
                  <a:schemeClr val="accent1"/>
                </a:solidFill>
              </a:defRPr>
            </a:lvl5pPr>
            <a:lvl6pPr lvl="5" algn="ctr">
              <a:spcBef>
                <a:spcPts val="0"/>
              </a:spcBef>
              <a:spcAft>
                <a:spcPts val="0"/>
              </a:spcAft>
              <a:buClr>
                <a:schemeClr val="accent1"/>
              </a:buClr>
              <a:buSzPts val="7200"/>
              <a:buNone/>
              <a:defRPr sz="7200">
                <a:solidFill>
                  <a:schemeClr val="accent1"/>
                </a:solidFill>
              </a:defRPr>
            </a:lvl6pPr>
            <a:lvl7pPr lvl="6" algn="ctr">
              <a:spcBef>
                <a:spcPts val="0"/>
              </a:spcBef>
              <a:spcAft>
                <a:spcPts val="0"/>
              </a:spcAft>
              <a:buClr>
                <a:schemeClr val="accent1"/>
              </a:buClr>
              <a:buSzPts val="7200"/>
              <a:buNone/>
              <a:defRPr sz="7200">
                <a:solidFill>
                  <a:schemeClr val="accent1"/>
                </a:solidFill>
              </a:defRPr>
            </a:lvl7pPr>
            <a:lvl8pPr lvl="7" algn="ctr">
              <a:spcBef>
                <a:spcPts val="0"/>
              </a:spcBef>
              <a:spcAft>
                <a:spcPts val="0"/>
              </a:spcAft>
              <a:buClr>
                <a:schemeClr val="accent1"/>
              </a:buClr>
              <a:buSzPts val="7200"/>
              <a:buNone/>
              <a:defRPr sz="7200">
                <a:solidFill>
                  <a:schemeClr val="accent1"/>
                </a:solidFill>
              </a:defRPr>
            </a:lvl8pPr>
            <a:lvl9pPr lvl="8" algn="ctr">
              <a:spcBef>
                <a:spcPts val="0"/>
              </a:spcBef>
              <a:spcAft>
                <a:spcPts val="0"/>
              </a:spcAft>
              <a:buClr>
                <a:schemeClr val="accent1"/>
              </a:buClr>
              <a:buSzPts val="7200"/>
              <a:buNone/>
              <a:defRPr sz="7200">
                <a:solidFill>
                  <a:schemeClr val="accent1"/>
                </a:solidFill>
              </a:defRPr>
            </a:lvl9pPr>
          </a:lstStyle>
          <a:p>
            <a:endParaRPr/>
          </a:p>
        </p:txBody>
      </p:sp>
      <p:sp>
        <p:nvSpPr>
          <p:cNvPr id="599" name="Google Shape;599;p8"/>
          <p:cNvSpPr txBox="1">
            <a:spLocks noGrp="1"/>
          </p:cNvSpPr>
          <p:nvPr>
            <p:ph type="subTitle" idx="1"/>
          </p:nvPr>
        </p:nvSpPr>
        <p:spPr>
          <a:xfrm>
            <a:off x="1534825" y="2405250"/>
            <a:ext cx="6084900" cy="1055700"/>
          </a:xfrm>
          <a:prstGeom prst="rect">
            <a:avLst/>
          </a:prstGeom>
        </p:spPr>
        <p:txBody>
          <a:bodyPr spcFirstLastPara="1" wrap="square" lIns="91425" tIns="91425" rIns="91425" bIns="91425" anchor="ctr" anchorCtr="0">
            <a:noAutofit/>
          </a:bodyPr>
          <a:lstStyle>
            <a:lvl1pPr lvl="0" algn="ctr">
              <a:spcBef>
                <a:spcPts val="0"/>
              </a:spcBef>
              <a:spcAft>
                <a:spcPts val="0"/>
              </a:spcAft>
              <a:buNone/>
              <a:defRPr sz="1600"/>
            </a:lvl1pPr>
            <a:lvl2pPr lvl="1">
              <a:spcBef>
                <a:spcPts val="0"/>
              </a:spcBef>
              <a:spcAft>
                <a:spcPts val="0"/>
              </a:spcAft>
              <a:buNone/>
              <a:defRPr/>
            </a:lvl2pPr>
            <a:lvl3pPr lvl="2">
              <a:spcBef>
                <a:spcPts val="0"/>
              </a:spcBef>
              <a:spcAft>
                <a:spcPts val="0"/>
              </a:spcAft>
              <a:buNone/>
              <a:defRPr/>
            </a:lvl3pPr>
            <a:lvl4pPr lvl="3">
              <a:spcBef>
                <a:spcPts val="0"/>
              </a:spcBef>
              <a:spcAft>
                <a:spcPts val="0"/>
              </a:spcAft>
              <a:buNone/>
              <a:defRPr/>
            </a:lvl4pPr>
            <a:lvl5pPr lvl="4">
              <a:spcBef>
                <a:spcPts val="0"/>
              </a:spcBef>
              <a:spcAft>
                <a:spcPts val="0"/>
              </a:spcAft>
              <a:buNone/>
              <a:defRPr/>
            </a:lvl5pPr>
            <a:lvl6pPr lvl="5">
              <a:spcBef>
                <a:spcPts val="0"/>
              </a:spcBef>
              <a:spcAft>
                <a:spcPts val="0"/>
              </a:spcAft>
              <a:buNone/>
              <a:defRPr/>
            </a:lvl6pPr>
            <a:lvl7pPr lvl="6">
              <a:spcBef>
                <a:spcPts val="0"/>
              </a:spcBef>
              <a:spcAft>
                <a:spcPts val="0"/>
              </a:spcAft>
              <a:buNone/>
              <a:defRPr/>
            </a:lvl7pPr>
            <a:lvl8pPr lvl="7">
              <a:spcBef>
                <a:spcPts val="0"/>
              </a:spcBef>
              <a:spcAft>
                <a:spcPts val="0"/>
              </a:spcAft>
              <a:buNone/>
              <a:defRPr/>
            </a:lvl8pPr>
            <a:lvl9pPr lvl="8">
              <a:spcBef>
                <a:spcPts val="0"/>
              </a:spcBef>
              <a:spcAft>
                <a:spcPts val="0"/>
              </a:spcAft>
              <a:buNone/>
              <a:defRPr/>
            </a:lvl9pPr>
          </a:lstStyle>
          <a:p>
            <a:endParaRPr/>
          </a:p>
        </p:txBody>
      </p:sp>
      <p:sp>
        <p:nvSpPr>
          <p:cNvPr id="600" name="Google Shape;600;p8"/>
          <p:cNvSpPr/>
          <p:nvPr/>
        </p:nvSpPr>
        <p:spPr>
          <a:xfrm>
            <a:off x="546317" y="94193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8"/>
          <p:cNvSpPr/>
          <p:nvPr/>
        </p:nvSpPr>
        <p:spPr>
          <a:xfrm>
            <a:off x="281025" y="966589"/>
            <a:ext cx="324527" cy="82660"/>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8"/>
          <p:cNvSpPr/>
          <p:nvPr/>
        </p:nvSpPr>
        <p:spPr>
          <a:xfrm>
            <a:off x="304707" y="104921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8"/>
          <p:cNvSpPr/>
          <p:nvPr/>
        </p:nvSpPr>
        <p:spPr>
          <a:xfrm>
            <a:off x="605521" y="100728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8"/>
          <p:cNvSpPr/>
          <p:nvPr/>
        </p:nvSpPr>
        <p:spPr>
          <a:xfrm>
            <a:off x="546317" y="1298240"/>
            <a:ext cx="79378" cy="13316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8"/>
          <p:cNvSpPr/>
          <p:nvPr/>
        </p:nvSpPr>
        <p:spPr>
          <a:xfrm>
            <a:off x="281025" y="1324130"/>
            <a:ext cx="324527" cy="81388"/>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8"/>
          <p:cNvSpPr/>
          <p:nvPr/>
        </p:nvSpPr>
        <p:spPr>
          <a:xfrm>
            <a:off x="304707" y="14054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8"/>
          <p:cNvSpPr/>
          <p:nvPr/>
        </p:nvSpPr>
        <p:spPr>
          <a:xfrm>
            <a:off x="605521" y="136479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8"/>
          <p:cNvSpPr/>
          <p:nvPr/>
        </p:nvSpPr>
        <p:spPr>
          <a:xfrm>
            <a:off x="282216" y="1335217"/>
            <a:ext cx="323337" cy="70302"/>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8"/>
          <p:cNvSpPr/>
          <p:nvPr/>
        </p:nvSpPr>
        <p:spPr>
          <a:xfrm>
            <a:off x="546317" y="1655749"/>
            <a:ext cx="79378" cy="131930"/>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8"/>
          <p:cNvSpPr/>
          <p:nvPr/>
        </p:nvSpPr>
        <p:spPr>
          <a:xfrm>
            <a:off x="281025" y="1680400"/>
            <a:ext cx="324527" cy="82627"/>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8"/>
          <p:cNvSpPr/>
          <p:nvPr/>
        </p:nvSpPr>
        <p:spPr>
          <a:xfrm>
            <a:off x="304707" y="1761756"/>
            <a:ext cx="32014" cy="1272"/>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8"/>
          <p:cNvSpPr/>
          <p:nvPr/>
        </p:nvSpPr>
        <p:spPr>
          <a:xfrm>
            <a:off x="605521" y="17210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8"/>
          <p:cNvSpPr/>
          <p:nvPr/>
        </p:nvSpPr>
        <p:spPr>
          <a:xfrm>
            <a:off x="282216" y="1691487"/>
            <a:ext cx="323337" cy="71541"/>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8"/>
          <p:cNvSpPr/>
          <p:nvPr/>
        </p:nvSpPr>
        <p:spPr>
          <a:xfrm>
            <a:off x="546317" y="2012018"/>
            <a:ext cx="79378" cy="133202"/>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8"/>
          <p:cNvSpPr/>
          <p:nvPr/>
        </p:nvSpPr>
        <p:spPr>
          <a:xfrm>
            <a:off x="281025" y="203790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8"/>
          <p:cNvSpPr/>
          <p:nvPr/>
        </p:nvSpPr>
        <p:spPr>
          <a:xfrm>
            <a:off x="304707" y="211929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8"/>
          <p:cNvSpPr/>
          <p:nvPr/>
        </p:nvSpPr>
        <p:spPr>
          <a:xfrm>
            <a:off x="605521" y="2077364"/>
            <a:ext cx="31" cy="1272"/>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8"/>
          <p:cNvSpPr/>
          <p:nvPr/>
        </p:nvSpPr>
        <p:spPr>
          <a:xfrm>
            <a:off x="282216" y="2049028"/>
            <a:ext cx="323337" cy="70302"/>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8"/>
          <p:cNvSpPr/>
          <p:nvPr/>
        </p:nvSpPr>
        <p:spPr>
          <a:xfrm>
            <a:off x="546317" y="2369560"/>
            <a:ext cx="79378" cy="131930"/>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20;p8"/>
          <p:cNvSpPr/>
          <p:nvPr/>
        </p:nvSpPr>
        <p:spPr>
          <a:xfrm>
            <a:off x="281025" y="2394211"/>
            <a:ext cx="324527" cy="81388"/>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8"/>
          <p:cNvSpPr/>
          <p:nvPr/>
        </p:nvSpPr>
        <p:spPr>
          <a:xfrm>
            <a:off x="304707" y="247556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8"/>
          <p:cNvSpPr/>
          <p:nvPr/>
        </p:nvSpPr>
        <p:spPr>
          <a:xfrm>
            <a:off x="605521" y="243487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8"/>
          <p:cNvSpPr/>
          <p:nvPr/>
        </p:nvSpPr>
        <p:spPr>
          <a:xfrm>
            <a:off x="282216" y="2405297"/>
            <a:ext cx="323337" cy="70302"/>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8"/>
          <p:cNvSpPr/>
          <p:nvPr/>
        </p:nvSpPr>
        <p:spPr>
          <a:xfrm>
            <a:off x="546317" y="2725829"/>
            <a:ext cx="79378" cy="131930"/>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8"/>
          <p:cNvSpPr/>
          <p:nvPr/>
        </p:nvSpPr>
        <p:spPr>
          <a:xfrm>
            <a:off x="281025" y="2751719"/>
            <a:ext cx="324527" cy="81388"/>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8"/>
          <p:cNvSpPr/>
          <p:nvPr/>
        </p:nvSpPr>
        <p:spPr>
          <a:xfrm>
            <a:off x="304707" y="283307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8"/>
          <p:cNvSpPr/>
          <p:nvPr/>
        </p:nvSpPr>
        <p:spPr>
          <a:xfrm>
            <a:off x="605521" y="2791174"/>
            <a:ext cx="31" cy="1272"/>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8"/>
          <p:cNvSpPr/>
          <p:nvPr/>
        </p:nvSpPr>
        <p:spPr>
          <a:xfrm>
            <a:off x="282216" y="2761567"/>
            <a:ext cx="323337" cy="71541"/>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8"/>
          <p:cNvSpPr/>
          <p:nvPr/>
        </p:nvSpPr>
        <p:spPr>
          <a:xfrm>
            <a:off x="546317" y="3083338"/>
            <a:ext cx="79378" cy="131963"/>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8"/>
          <p:cNvSpPr/>
          <p:nvPr/>
        </p:nvSpPr>
        <p:spPr>
          <a:xfrm>
            <a:off x="281025" y="310798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8"/>
          <p:cNvSpPr/>
          <p:nvPr/>
        </p:nvSpPr>
        <p:spPr>
          <a:xfrm>
            <a:off x="304707" y="318937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632;p8"/>
          <p:cNvSpPr/>
          <p:nvPr/>
        </p:nvSpPr>
        <p:spPr>
          <a:xfrm>
            <a:off x="605521" y="314868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8"/>
          <p:cNvSpPr/>
          <p:nvPr/>
        </p:nvSpPr>
        <p:spPr>
          <a:xfrm>
            <a:off x="282216" y="3119108"/>
            <a:ext cx="323337" cy="70302"/>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8"/>
          <p:cNvSpPr/>
          <p:nvPr/>
        </p:nvSpPr>
        <p:spPr>
          <a:xfrm>
            <a:off x="546317" y="3439640"/>
            <a:ext cx="79378" cy="131930"/>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8"/>
          <p:cNvSpPr/>
          <p:nvPr/>
        </p:nvSpPr>
        <p:spPr>
          <a:xfrm>
            <a:off x="281025" y="3465498"/>
            <a:ext cx="324527" cy="8142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8"/>
          <p:cNvSpPr/>
          <p:nvPr/>
        </p:nvSpPr>
        <p:spPr>
          <a:xfrm>
            <a:off x="304707" y="35468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8"/>
          <p:cNvSpPr/>
          <p:nvPr/>
        </p:nvSpPr>
        <p:spPr>
          <a:xfrm>
            <a:off x="605521" y="350495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638;p8"/>
          <p:cNvSpPr/>
          <p:nvPr/>
        </p:nvSpPr>
        <p:spPr>
          <a:xfrm>
            <a:off x="282216" y="3475378"/>
            <a:ext cx="323337" cy="71541"/>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8"/>
          <p:cNvSpPr/>
          <p:nvPr/>
        </p:nvSpPr>
        <p:spPr>
          <a:xfrm>
            <a:off x="546317" y="3795909"/>
            <a:ext cx="79378" cy="13316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 name="Google Shape;640;p8"/>
          <p:cNvSpPr/>
          <p:nvPr/>
        </p:nvSpPr>
        <p:spPr>
          <a:xfrm>
            <a:off x="281025" y="3821800"/>
            <a:ext cx="324527" cy="81388"/>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8"/>
          <p:cNvSpPr/>
          <p:nvPr/>
        </p:nvSpPr>
        <p:spPr>
          <a:xfrm>
            <a:off x="304707" y="390315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8"/>
          <p:cNvSpPr/>
          <p:nvPr/>
        </p:nvSpPr>
        <p:spPr>
          <a:xfrm>
            <a:off x="605521" y="38624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8"/>
          <p:cNvSpPr/>
          <p:nvPr/>
        </p:nvSpPr>
        <p:spPr>
          <a:xfrm>
            <a:off x="282216" y="3832886"/>
            <a:ext cx="323337" cy="70302"/>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8"/>
          <p:cNvSpPr/>
          <p:nvPr/>
        </p:nvSpPr>
        <p:spPr>
          <a:xfrm>
            <a:off x="546317" y="415341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8"/>
          <p:cNvSpPr/>
          <p:nvPr/>
        </p:nvSpPr>
        <p:spPr>
          <a:xfrm>
            <a:off x="281025" y="4178069"/>
            <a:ext cx="324527" cy="82627"/>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8"/>
          <p:cNvSpPr/>
          <p:nvPr/>
        </p:nvSpPr>
        <p:spPr>
          <a:xfrm>
            <a:off x="304707" y="4260664"/>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8"/>
          <p:cNvSpPr/>
          <p:nvPr/>
        </p:nvSpPr>
        <p:spPr>
          <a:xfrm>
            <a:off x="605521" y="421876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8"/>
          <p:cNvSpPr/>
          <p:nvPr/>
        </p:nvSpPr>
        <p:spPr>
          <a:xfrm>
            <a:off x="282216" y="4189188"/>
            <a:ext cx="323337" cy="71508"/>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8"/>
          <p:cNvSpPr/>
          <p:nvPr/>
        </p:nvSpPr>
        <p:spPr>
          <a:xfrm>
            <a:off x="282216" y="977708"/>
            <a:ext cx="323337" cy="71541"/>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650"/>
        <p:cNvGrpSpPr/>
        <p:nvPr/>
      </p:nvGrpSpPr>
      <p:grpSpPr>
        <a:xfrm>
          <a:off x="0" y="0"/>
          <a:ext cx="0" cy="0"/>
          <a:chOff x="0" y="0"/>
          <a:chExt cx="0" cy="0"/>
        </a:xfrm>
      </p:grpSpPr>
      <p:grpSp>
        <p:nvGrpSpPr>
          <p:cNvPr id="651" name="Google Shape;651;p9"/>
          <p:cNvGrpSpPr/>
          <p:nvPr/>
        </p:nvGrpSpPr>
        <p:grpSpPr>
          <a:xfrm>
            <a:off x="395894" y="219519"/>
            <a:ext cx="8518865" cy="4788281"/>
            <a:chOff x="395894" y="219519"/>
            <a:chExt cx="8518865" cy="4788281"/>
          </a:xfrm>
        </p:grpSpPr>
        <p:sp>
          <p:nvSpPr>
            <p:cNvPr id="652" name="Google Shape;652;p9"/>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53" name="Google Shape;653;p9"/>
            <p:cNvGrpSpPr/>
            <p:nvPr/>
          </p:nvGrpSpPr>
          <p:grpSpPr>
            <a:xfrm>
              <a:off x="8341543" y="2282008"/>
              <a:ext cx="569676" cy="380612"/>
              <a:chOff x="8341543" y="2282008"/>
              <a:chExt cx="569676" cy="380612"/>
            </a:xfrm>
          </p:grpSpPr>
          <p:sp>
            <p:nvSpPr>
              <p:cNvPr id="654" name="Google Shape;654;p9"/>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9"/>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56" name="Google Shape;656;p9"/>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57" name="Google Shape;657;p9"/>
            <p:cNvGrpSpPr/>
            <p:nvPr/>
          </p:nvGrpSpPr>
          <p:grpSpPr>
            <a:xfrm>
              <a:off x="8341543" y="1721094"/>
              <a:ext cx="569676" cy="380612"/>
              <a:chOff x="8341543" y="1721094"/>
              <a:chExt cx="569676" cy="380612"/>
            </a:xfrm>
          </p:grpSpPr>
          <p:sp>
            <p:nvSpPr>
              <p:cNvPr id="658" name="Google Shape;658;p9"/>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9"/>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60" name="Google Shape;660;p9"/>
            <p:cNvGrpSpPr/>
            <p:nvPr/>
          </p:nvGrpSpPr>
          <p:grpSpPr>
            <a:xfrm>
              <a:off x="8346273" y="1183592"/>
              <a:ext cx="568486" cy="388014"/>
              <a:chOff x="8346273" y="1183592"/>
              <a:chExt cx="568486" cy="388014"/>
            </a:xfrm>
          </p:grpSpPr>
          <p:sp>
            <p:nvSpPr>
              <p:cNvPr id="661" name="Google Shape;661;p9"/>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9"/>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63" name="Google Shape;663;p9"/>
            <p:cNvGrpSpPr/>
            <p:nvPr/>
          </p:nvGrpSpPr>
          <p:grpSpPr>
            <a:xfrm>
              <a:off x="8341543" y="606635"/>
              <a:ext cx="569676" cy="388014"/>
              <a:chOff x="8341543" y="606635"/>
              <a:chExt cx="569676" cy="388014"/>
            </a:xfrm>
          </p:grpSpPr>
          <p:sp>
            <p:nvSpPr>
              <p:cNvPr id="664" name="Google Shape;664;p9"/>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9"/>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66" name="Google Shape;666;p9"/>
            <p:cNvGrpSpPr/>
            <p:nvPr/>
          </p:nvGrpSpPr>
          <p:grpSpPr>
            <a:xfrm>
              <a:off x="8341543" y="2842933"/>
              <a:ext cx="569676" cy="380612"/>
              <a:chOff x="8341543" y="2282008"/>
              <a:chExt cx="569676" cy="380612"/>
            </a:xfrm>
          </p:grpSpPr>
          <p:sp>
            <p:nvSpPr>
              <p:cNvPr id="667" name="Google Shape;667;p9"/>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9"/>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69" name="Google Shape;669;p9"/>
            <p:cNvGrpSpPr/>
            <p:nvPr/>
          </p:nvGrpSpPr>
          <p:grpSpPr>
            <a:xfrm>
              <a:off x="8341543" y="3403858"/>
              <a:ext cx="569676" cy="380612"/>
              <a:chOff x="8341543" y="2282008"/>
              <a:chExt cx="569676" cy="380612"/>
            </a:xfrm>
          </p:grpSpPr>
          <p:sp>
            <p:nvSpPr>
              <p:cNvPr id="670" name="Google Shape;670;p9"/>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9"/>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72" name="Google Shape;672;p9"/>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9"/>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74" name="Google Shape;674;p9"/>
          <p:cNvSpPr txBox="1">
            <a:spLocks noGrp="1"/>
          </p:cNvSpPr>
          <p:nvPr>
            <p:ph type="title"/>
          </p:nvPr>
        </p:nvSpPr>
        <p:spPr>
          <a:xfrm>
            <a:off x="2014800" y="1482700"/>
            <a:ext cx="5114400" cy="13899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10700"/>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675" name="Google Shape;675;p9"/>
          <p:cNvSpPr txBox="1">
            <a:spLocks noGrp="1"/>
          </p:cNvSpPr>
          <p:nvPr>
            <p:ph type="subTitle" idx="1"/>
          </p:nvPr>
        </p:nvSpPr>
        <p:spPr>
          <a:xfrm>
            <a:off x="2594250" y="2750800"/>
            <a:ext cx="3955500" cy="9942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800"/>
            </a:lvl1pPr>
            <a:lvl2pPr lvl="1" algn="ctr" rtl="0">
              <a:spcBef>
                <a:spcPts val="0"/>
              </a:spcBef>
              <a:spcAft>
                <a:spcPts val="0"/>
              </a:spcAft>
              <a:buNone/>
              <a:defRPr sz="1800"/>
            </a:lvl2pPr>
            <a:lvl3pPr lvl="2" algn="ctr" rtl="0">
              <a:spcBef>
                <a:spcPts val="0"/>
              </a:spcBef>
              <a:spcAft>
                <a:spcPts val="0"/>
              </a:spcAft>
              <a:buNone/>
              <a:defRPr sz="1800"/>
            </a:lvl3pPr>
            <a:lvl4pPr lvl="3" algn="ctr" rtl="0">
              <a:spcBef>
                <a:spcPts val="0"/>
              </a:spcBef>
              <a:spcAft>
                <a:spcPts val="0"/>
              </a:spcAft>
              <a:buNone/>
              <a:defRPr sz="1800"/>
            </a:lvl4pPr>
            <a:lvl5pPr lvl="4" algn="ctr" rtl="0">
              <a:spcBef>
                <a:spcPts val="0"/>
              </a:spcBef>
              <a:spcAft>
                <a:spcPts val="0"/>
              </a:spcAft>
              <a:buNone/>
              <a:defRPr sz="1800"/>
            </a:lvl5pPr>
            <a:lvl6pPr lvl="5" algn="ctr" rtl="0">
              <a:spcBef>
                <a:spcPts val="0"/>
              </a:spcBef>
              <a:spcAft>
                <a:spcPts val="0"/>
              </a:spcAft>
              <a:buNone/>
              <a:defRPr sz="1800"/>
            </a:lvl6pPr>
            <a:lvl7pPr lvl="6" algn="ctr" rtl="0">
              <a:spcBef>
                <a:spcPts val="0"/>
              </a:spcBef>
              <a:spcAft>
                <a:spcPts val="0"/>
              </a:spcAft>
              <a:buNone/>
              <a:defRPr sz="1800"/>
            </a:lvl7pPr>
            <a:lvl8pPr lvl="7" algn="ctr" rtl="0">
              <a:spcBef>
                <a:spcPts val="0"/>
              </a:spcBef>
              <a:spcAft>
                <a:spcPts val="0"/>
              </a:spcAft>
              <a:buNone/>
              <a:defRPr sz="1800"/>
            </a:lvl8pPr>
            <a:lvl9pPr lvl="8" algn="ctr" rtl="0">
              <a:spcBef>
                <a:spcPts val="0"/>
              </a:spcBef>
              <a:spcAft>
                <a:spcPts val="0"/>
              </a:spcAft>
              <a:buNone/>
              <a:defRPr sz="1800"/>
            </a:lvl9pPr>
          </a:lstStyle>
          <a:p>
            <a:endParaRPr/>
          </a:p>
        </p:txBody>
      </p:sp>
      <p:sp>
        <p:nvSpPr>
          <p:cNvPr id="676" name="Google Shape;676;p9"/>
          <p:cNvSpPr/>
          <p:nvPr/>
        </p:nvSpPr>
        <p:spPr>
          <a:xfrm>
            <a:off x="546317" y="94193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9"/>
          <p:cNvSpPr/>
          <p:nvPr/>
        </p:nvSpPr>
        <p:spPr>
          <a:xfrm>
            <a:off x="281025" y="966589"/>
            <a:ext cx="324527" cy="82660"/>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9"/>
          <p:cNvSpPr/>
          <p:nvPr/>
        </p:nvSpPr>
        <p:spPr>
          <a:xfrm>
            <a:off x="304707" y="104921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9"/>
          <p:cNvSpPr/>
          <p:nvPr/>
        </p:nvSpPr>
        <p:spPr>
          <a:xfrm>
            <a:off x="605521" y="100728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9"/>
          <p:cNvSpPr/>
          <p:nvPr/>
        </p:nvSpPr>
        <p:spPr>
          <a:xfrm>
            <a:off x="546317" y="1298240"/>
            <a:ext cx="79378" cy="13316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9"/>
          <p:cNvSpPr/>
          <p:nvPr/>
        </p:nvSpPr>
        <p:spPr>
          <a:xfrm>
            <a:off x="281025" y="1324130"/>
            <a:ext cx="324527" cy="81388"/>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9"/>
          <p:cNvSpPr/>
          <p:nvPr/>
        </p:nvSpPr>
        <p:spPr>
          <a:xfrm>
            <a:off x="304707" y="14054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9"/>
          <p:cNvSpPr/>
          <p:nvPr/>
        </p:nvSpPr>
        <p:spPr>
          <a:xfrm>
            <a:off x="605521" y="136479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9"/>
          <p:cNvSpPr/>
          <p:nvPr/>
        </p:nvSpPr>
        <p:spPr>
          <a:xfrm>
            <a:off x="282216" y="1335217"/>
            <a:ext cx="323337" cy="70302"/>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9"/>
          <p:cNvSpPr/>
          <p:nvPr/>
        </p:nvSpPr>
        <p:spPr>
          <a:xfrm>
            <a:off x="546317" y="1655749"/>
            <a:ext cx="79378" cy="131930"/>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9"/>
          <p:cNvSpPr/>
          <p:nvPr/>
        </p:nvSpPr>
        <p:spPr>
          <a:xfrm>
            <a:off x="281025" y="1680400"/>
            <a:ext cx="324527" cy="82627"/>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9"/>
          <p:cNvSpPr/>
          <p:nvPr/>
        </p:nvSpPr>
        <p:spPr>
          <a:xfrm>
            <a:off x="304707" y="1761756"/>
            <a:ext cx="32014" cy="1272"/>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9"/>
          <p:cNvSpPr/>
          <p:nvPr/>
        </p:nvSpPr>
        <p:spPr>
          <a:xfrm>
            <a:off x="605521" y="17210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9"/>
          <p:cNvSpPr/>
          <p:nvPr/>
        </p:nvSpPr>
        <p:spPr>
          <a:xfrm>
            <a:off x="282216" y="1691487"/>
            <a:ext cx="323337" cy="71541"/>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9"/>
          <p:cNvSpPr/>
          <p:nvPr/>
        </p:nvSpPr>
        <p:spPr>
          <a:xfrm>
            <a:off x="546317" y="2012018"/>
            <a:ext cx="79378" cy="133202"/>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9"/>
          <p:cNvSpPr/>
          <p:nvPr/>
        </p:nvSpPr>
        <p:spPr>
          <a:xfrm>
            <a:off x="281025" y="203790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9"/>
          <p:cNvSpPr/>
          <p:nvPr/>
        </p:nvSpPr>
        <p:spPr>
          <a:xfrm>
            <a:off x="304707" y="211929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693;p9"/>
          <p:cNvSpPr/>
          <p:nvPr/>
        </p:nvSpPr>
        <p:spPr>
          <a:xfrm>
            <a:off x="605521" y="2077364"/>
            <a:ext cx="31" cy="1272"/>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p9"/>
          <p:cNvSpPr/>
          <p:nvPr/>
        </p:nvSpPr>
        <p:spPr>
          <a:xfrm>
            <a:off x="282216" y="2049028"/>
            <a:ext cx="323337" cy="70302"/>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9"/>
          <p:cNvSpPr/>
          <p:nvPr/>
        </p:nvSpPr>
        <p:spPr>
          <a:xfrm>
            <a:off x="546317" y="2369560"/>
            <a:ext cx="79378" cy="131930"/>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9"/>
          <p:cNvSpPr/>
          <p:nvPr/>
        </p:nvSpPr>
        <p:spPr>
          <a:xfrm>
            <a:off x="281025" y="2394211"/>
            <a:ext cx="324527" cy="81388"/>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9"/>
          <p:cNvSpPr/>
          <p:nvPr/>
        </p:nvSpPr>
        <p:spPr>
          <a:xfrm>
            <a:off x="304707" y="247556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9"/>
          <p:cNvSpPr/>
          <p:nvPr/>
        </p:nvSpPr>
        <p:spPr>
          <a:xfrm>
            <a:off x="605521" y="243487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9"/>
          <p:cNvSpPr/>
          <p:nvPr/>
        </p:nvSpPr>
        <p:spPr>
          <a:xfrm>
            <a:off x="282216" y="2405297"/>
            <a:ext cx="323337" cy="70302"/>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9"/>
          <p:cNvSpPr/>
          <p:nvPr/>
        </p:nvSpPr>
        <p:spPr>
          <a:xfrm>
            <a:off x="546317" y="2725829"/>
            <a:ext cx="79378" cy="131930"/>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9"/>
          <p:cNvSpPr/>
          <p:nvPr/>
        </p:nvSpPr>
        <p:spPr>
          <a:xfrm>
            <a:off x="281025" y="2751719"/>
            <a:ext cx="324527" cy="81388"/>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9"/>
          <p:cNvSpPr/>
          <p:nvPr/>
        </p:nvSpPr>
        <p:spPr>
          <a:xfrm>
            <a:off x="304707" y="283307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9"/>
          <p:cNvSpPr/>
          <p:nvPr/>
        </p:nvSpPr>
        <p:spPr>
          <a:xfrm>
            <a:off x="605521" y="2791174"/>
            <a:ext cx="31" cy="1272"/>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9"/>
          <p:cNvSpPr/>
          <p:nvPr/>
        </p:nvSpPr>
        <p:spPr>
          <a:xfrm>
            <a:off x="282216" y="2761567"/>
            <a:ext cx="323337" cy="71541"/>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p9"/>
          <p:cNvSpPr/>
          <p:nvPr/>
        </p:nvSpPr>
        <p:spPr>
          <a:xfrm>
            <a:off x="546317" y="3083338"/>
            <a:ext cx="79378" cy="131963"/>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9"/>
          <p:cNvSpPr/>
          <p:nvPr/>
        </p:nvSpPr>
        <p:spPr>
          <a:xfrm>
            <a:off x="281025" y="310798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9"/>
          <p:cNvSpPr/>
          <p:nvPr/>
        </p:nvSpPr>
        <p:spPr>
          <a:xfrm>
            <a:off x="304707" y="318937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9"/>
          <p:cNvSpPr/>
          <p:nvPr/>
        </p:nvSpPr>
        <p:spPr>
          <a:xfrm>
            <a:off x="605521" y="314868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9"/>
          <p:cNvSpPr/>
          <p:nvPr/>
        </p:nvSpPr>
        <p:spPr>
          <a:xfrm>
            <a:off x="282216" y="3119108"/>
            <a:ext cx="323337" cy="70302"/>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 name="Google Shape;710;p9"/>
          <p:cNvSpPr/>
          <p:nvPr/>
        </p:nvSpPr>
        <p:spPr>
          <a:xfrm>
            <a:off x="546317" y="3439640"/>
            <a:ext cx="79378" cy="131930"/>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9"/>
          <p:cNvSpPr/>
          <p:nvPr/>
        </p:nvSpPr>
        <p:spPr>
          <a:xfrm>
            <a:off x="281025" y="3465498"/>
            <a:ext cx="324527" cy="8142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712;p9"/>
          <p:cNvSpPr/>
          <p:nvPr/>
        </p:nvSpPr>
        <p:spPr>
          <a:xfrm>
            <a:off x="304707" y="35468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 name="Google Shape;713;p9"/>
          <p:cNvSpPr/>
          <p:nvPr/>
        </p:nvSpPr>
        <p:spPr>
          <a:xfrm>
            <a:off x="605521" y="350495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714;p9"/>
          <p:cNvSpPr/>
          <p:nvPr/>
        </p:nvSpPr>
        <p:spPr>
          <a:xfrm>
            <a:off x="282216" y="3475378"/>
            <a:ext cx="323337" cy="71541"/>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p9"/>
          <p:cNvSpPr/>
          <p:nvPr/>
        </p:nvSpPr>
        <p:spPr>
          <a:xfrm>
            <a:off x="546317" y="3795909"/>
            <a:ext cx="79378" cy="13316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716;p9"/>
          <p:cNvSpPr/>
          <p:nvPr/>
        </p:nvSpPr>
        <p:spPr>
          <a:xfrm>
            <a:off x="281025" y="3821800"/>
            <a:ext cx="324527" cy="81388"/>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9"/>
          <p:cNvSpPr/>
          <p:nvPr/>
        </p:nvSpPr>
        <p:spPr>
          <a:xfrm>
            <a:off x="304707" y="390315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9"/>
          <p:cNvSpPr/>
          <p:nvPr/>
        </p:nvSpPr>
        <p:spPr>
          <a:xfrm>
            <a:off x="605521" y="38624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9"/>
          <p:cNvSpPr/>
          <p:nvPr/>
        </p:nvSpPr>
        <p:spPr>
          <a:xfrm>
            <a:off x="282216" y="3832886"/>
            <a:ext cx="323337" cy="70302"/>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9"/>
          <p:cNvSpPr/>
          <p:nvPr/>
        </p:nvSpPr>
        <p:spPr>
          <a:xfrm>
            <a:off x="546317" y="415341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9"/>
          <p:cNvSpPr/>
          <p:nvPr/>
        </p:nvSpPr>
        <p:spPr>
          <a:xfrm>
            <a:off x="281025" y="4178069"/>
            <a:ext cx="324527" cy="82627"/>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9"/>
          <p:cNvSpPr/>
          <p:nvPr/>
        </p:nvSpPr>
        <p:spPr>
          <a:xfrm>
            <a:off x="304707" y="4260664"/>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23;p9"/>
          <p:cNvSpPr/>
          <p:nvPr/>
        </p:nvSpPr>
        <p:spPr>
          <a:xfrm>
            <a:off x="605521" y="421876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9"/>
          <p:cNvSpPr/>
          <p:nvPr/>
        </p:nvSpPr>
        <p:spPr>
          <a:xfrm>
            <a:off x="282216" y="4189188"/>
            <a:ext cx="323337" cy="71508"/>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9"/>
          <p:cNvSpPr/>
          <p:nvPr/>
        </p:nvSpPr>
        <p:spPr>
          <a:xfrm>
            <a:off x="282216" y="977708"/>
            <a:ext cx="323337" cy="71541"/>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726"/>
        <p:cNvGrpSpPr/>
        <p:nvPr/>
      </p:nvGrpSpPr>
      <p:grpSpPr>
        <a:xfrm>
          <a:off x="0" y="0"/>
          <a:ext cx="0" cy="0"/>
          <a:chOff x="0" y="0"/>
          <a:chExt cx="0" cy="0"/>
        </a:xfrm>
      </p:grpSpPr>
      <p:grpSp>
        <p:nvGrpSpPr>
          <p:cNvPr id="727" name="Google Shape;727;p10"/>
          <p:cNvGrpSpPr/>
          <p:nvPr/>
        </p:nvGrpSpPr>
        <p:grpSpPr>
          <a:xfrm>
            <a:off x="395894" y="219519"/>
            <a:ext cx="8518865" cy="4788281"/>
            <a:chOff x="395894" y="219519"/>
            <a:chExt cx="8518865" cy="4788281"/>
          </a:xfrm>
        </p:grpSpPr>
        <p:sp>
          <p:nvSpPr>
            <p:cNvPr id="728" name="Google Shape;728;p10"/>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29" name="Google Shape;729;p10"/>
            <p:cNvGrpSpPr/>
            <p:nvPr/>
          </p:nvGrpSpPr>
          <p:grpSpPr>
            <a:xfrm>
              <a:off x="8341543" y="2282008"/>
              <a:ext cx="569676" cy="380612"/>
              <a:chOff x="8341543" y="2282008"/>
              <a:chExt cx="569676" cy="380612"/>
            </a:xfrm>
          </p:grpSpPr>
          <p:sp>
            <p:nvSpPr>
              <p:cNvPr id="730" name="Google Shape;730;p10"/>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 name="Google Shape;731;p10"/>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32" name="Google Shape;732;p10"/>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33" name="Google Shape;733;p10"/>
            <p:cNvGrpSpPr/>
            <p:nvPr/>
          </p:nvGrpSpPr>
          <p:grpSpPr>
            <a:xfrm>
              <a:off x="8341543" y="1721094"/>
              <a:ext cx="569676" cy="380612"/>
              <a:chOff x="8341543" y="1721094"/>
              <a:chExt cx="569676" cy="380612"/>
            </a:xfrm>
          </p:grpSpPr>
          <p:sp>
            <p:nvSpPr>
              <p:cNvPr id="734" name="Google Shape;734;p10"/>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 name="Google Shape;735;p10"/>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36" name="Google Shape;736;p10"/>
            <p:cNvGrpSpPr/>
            <p:nvPr/>
          </p:nvGrpSpPr>
          <p:grpSpPr>
            <a:xfrm>
              <a:off x="8346273" y="1183592"/>
              <a:ext cx="568486" cy="388014"/>
              <a:chOff x="8346273" y="1183592"/>
              <a:chExt cx="568486" cy="388014"/>
            </a:xfrm>
          </p:grpSpPr>
          <p:sp>
            <p:nvSpPr>
              <p:cNvPr id="737" name="Google Shape;737;p10"/>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 name="Google Shape;738;p10"/>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39" name="Google Shape;739;p10"/>
            <p:cNvGrpSpPr/>
            <p:nvPr/>
          </p:nvGrpSpPr>
          <p:grpSpPr>
            <a:xfrm>
              <a:off x="8341543" y="606635"/>
              <a:ext cx="569676" cy="388014"/>
              <a:chOff x="8341543" y="606635"/>
              <a:chExt cx="569676" cy="388014"/>
            </a:xfrm>
          </p:grpSpPr>
          <p:sp>
            <p:nvSpPr>
              <p:cNvPr id="740" name="Google Shape;740;p10"/>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 name="Google Shape;741;p10"/>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42" name="Google Shape;742;p10"/>
            <p:cNvGrpSpPr/>
            <p:nvPr/>
          </p:nvGrpSpPr>
          <p:grpSpPr>
            <a:xfrm>
              <a:off x="8341543" y="2842933"/>
              <a:ext cx="569676" cy="380612"/>
              <a:chOff x="8341543" y="2282008"/>
              <a:chExt cx="569676" cy="380612"/>
            </a:xfrm>
          </p:grpSpPr>
          <p:sp>
            <p:nvSpPr>
              <p:cNvPr id="743" name="Google Shape;743;p10"/>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744;p10"/>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45" name="Google Shape;745;p10"/>
            <p:cNvGrpSpPr/>
            <p:nvPr/>
          </p:nvGrpSpPr>
          <p:grpSpPr>
            <a:xfrm>
              <a:off x="8341543" y="3403858"/>
              <a:ext cx="569676" cy="380612"/>
              <a:chOff x="8341543" y="2282008"/>
              <a:chExt cx="569676" cy="380612"/>
            </a:xfrm>
          </p:grpSpPr>
          <p:sp>
            <p:nvSpPr>
              <p:cNvPr id="746" name="Google Shape;746;p10"/>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 name="Google Shape;747;p10"/>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48" name="Google Shape;748;p10"/>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 name="Google Shape;749;p10"/>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50" name="Google Shape;750;p10"/>
          <p:cNvSpPr txBox="1">
            <a:spLocks noGrp="1"/>
          </p:cNvSpPr>
          <p:nvPr>
            <p:ph type="title"/>
          </p:nvPr>
        </p:nvSpPr>
        <p:spPr>
          <a:xfrm>
            <a:off x="3438550" y="2009550"/>
            <a:ext cx="4979400" cy="1124400"/>
          </a:xfrm>
          <a:prstGeom prst="rect">
            <a:avLst/>
          </a:prstGeom>
        </p:spPr>
        <p:txBody>
          <a:bodyPr spcFirstLastPara="1" wrap="square" lIns="91425" tIns="91425" rIns="91425" bIns="91425" anchor="t" anchorCtr="0">
            <a:noAutofit/>
          </a:bodyPr>
          <a:lstStyle>
            <a:lvl1pPr lvl="0" algn="l" rtl="0">
              <a:spcBef>
                <a:spcPts val="0"/>
              </a:spcBef>
              <a:spcAft>
                <a:spcPts val="0"/>
              </a:spcAft>
              <a:buSzPts val="2800"/>
              <a:buNone/>
              <a:defRPr sz="4000"/>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751" name="Google Shape;751;p10"/>
          <p:cNvSpPr/>
          <p:nvPr/>
        </p:nvSpPr>
        <p:spPr>
          <a:xfrm>
            <a:off x="546317" y="94193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 name="Google Shape;752;p10"/>
          <p:cNvSpPr/>
          <p:nvPr/>
        </p:nvSpPr>
        <p:spPr>
          <a:xfrm>
            <a:off x="281025" y="966589"/>
            <a:ext cx="324527" cy="82660"/>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 name="Google Shape;753;p10"/>
          <p:cNvSpPr/>
          <p:nvPr/>
        </p:nvSpPr>
        <p:spPr>
          <a:xfrm>
            <a:off x="304707" y="104921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754;p10"/>
          <p:cNvSpPr/>
          <p:nvPr/>
        </p:nvSpPr>
        <p:spPr>
          <a:xfrm>
            <a:off x="605521" y="100728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 name="Google Shape;755;p10"/>
          <p:cNvSpPr/>
          <p:nvPr/>
        </p:nvSpPr>
        <p:spPr>
          <a:xfrm>
            <a:off x="546317" y="1298240"/>
            <a:ext cx="79378" cy="13316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 name="Google Shape;756;p10"/>
          <p:cNvSpPr/>
          <p:nvPr/>
        </p:nvSpPr>
        <p:spPr>
          <a:xfrm>
            <a:off x="281025" y="1324130"/>
            <a:ext cx="324527" cy="81388"/>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 name="Google Shape;757;p10"/>
          <p:cNvSpPr/>
          <p:nvPr/>
        </p:nvSpPr>
        <p:spPr>
          <a:xfrm>
            <a:off x="304707" y="14054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 name="Google Shape;758;p10"/>
          <p:cNvSpPr/>
          <p:nvPr/>
        </p:nvSpPr>
        <p:spPr>
          <a:xfrm>
            <a:off x="605521" y="136479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 name="Google Shape;759;p10"/>
          <p:cNvSpPr/>
          <p:nvPr/>
        </p:nvSpPr>
        <p:spPr>
          <a:xfrm>
            <a:off x="282216" y="1335217"/>
            <a:ext cx="323337" cy="70302"/>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 name="Google Shape;760;p10"/>
          <p:cNvSpPr/>
          <p:nvPr/>
        </p:nvSpPr>
        <p:spPr>
          <a:xfrm>
            <a:off x="546317" y="1655749"/>
            <a:ext cx="79378" cy="131930"/>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 name="Google Shape;761;p10"/>
          <p:cNvSpPr/>
          <p:nvPr/>
        </p:nvSpPr>
        <p:spPr>
          <a:xfrm>
            <a:off x="281025" y="1680400"/>
            <a:ext cx="324527" cy="82627"/>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 name="Google Shape;762;p10"/>
          <p:cNvSpPr/>
          <p:nvPr/>
        </p:nvSpPr>
        <p:spPr>
          <a:xfrm>
            <a:off x="304707" y="1761756"/>
            <a:ext cx="32014" cy="1272"/>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 name="Google Shape;763;p10"/>
          <p:cNvSpPr/>
          <p:nvPr/>
        </p:nvSpPr>
        <p:spPr>
          <a:xfrm>
            <a:off x="605521" y="17210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 name="Google Shape;764;p10"/>
          <p:cNvSpPr/>
          <p:nvPr/>
        </p:nvSpPr>
        <p:spPr>
          <a:xfrm>
            <a:off x="282216" y="1691487"/>
            <a:ext cx="323337" cy="71541"/>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 name="Google Shape;765;p10"/>
          <p:cNvSpPr/>
          <p:nvPr/>
        </p:nvSpPr>
        <p:spPr>
          <a:xfrm>
            <a:off x="546317" y="2012018"/>
            <a:ext cx="79378" cy="133202"/>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 name="Google Shape;766;p10"/>
          <p:cNvSpPr/>
          <p:nvPr/>
        </p:nvSpPr>
        <p:spPr>
          <a:xfrm>
            <a:off x="281025" y="203790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 name="Google Shape;767;p10"/>
          <p:cNvSpPr/>
          <p:nvPr/>
        </p:nvSpPr>
        <p:spPr>
          <a:xfrm>
            <a:off x="304707" y="211929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 name="Google Shape;768;p10"/>
          <p:cNvSpPr/>
          <p:nvPr/>
        </p:nvSpPr>
        <p:spPr>
          <a:xfrm>
            <a:off x="605521" y="2077364"/>
            <a:ext cx="31" cy="1272"/>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 name="Google Shape;769;p10"/>
          <p:cNvSpPr/>
          <p:nvPr/>
        </p:nvSpPr>
        <p:spPr>
          <a:xfrm>
            <a:off x="282216" y="2049028"/>
            <a:ext cx="323337" cy="70302"/>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 name="Google Shape;770;p10"/>
          <p:cNvSpPr/>
          <p:nvPr/>
        </p:nvSpPr>
        <p:spPr>
          <a:xfrm>
            <a:off x="546317" y="2369560"/>
            <a:ext cx="79378" cy="131930"/>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 name="Google Shape;771;p10"/>
          <p:cNvSpPr/>
          <p:nvPr/>
        </p:nvSpPr>
        <p:spPr>
          <a:xfrm>
            <a:off x="281025" y="2394211"/>
            <a:ext cx="324527" cy="81388"/>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 name="Google Shape;772;p10"/>
          <p:cNvSpPr/>
          <p:nvPr/>
        </p:nvSpPr>
        <p:spPr>
          <a:xfrm>
            <a:off x="304707" y="247556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 name="Google Shape;773;p10"/>
          <p:cNvSpPr/>
          <p:nvPr/>
        </p:nvSpPr>
        <p:spPr>
          <a:xfrm>
            <a:off x="605521" y="243487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 name="Google Shape;774;p10"/>
          <p:cNvSpPr/>
          <p:nvPr/>
        </p:nvSpPr>
        <p:spPr>
          <a:xfrm>
            <a:off x="282216" y="2405297"/>
            <a:ext cx="323337" cy="70302"/>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 name="Google Shape;775;p10"/>
          <p:cNvSpPr/>
          <p:nvPr/>
        </p:nvSpPr>
        <p:spPr>
          <a:xfrm>
            <a:off x="546317" y="2725829"/>
            <a:ext cx="79378" cy="131930"/>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 name="Google Shape;776;p10"/>
          <p:cNvSpPr/>
          <p:nvPr/>
        </p:nvSpPr>
        <p:spPr>
          <a:xfrm>
            <a:off x="281025" y="2751719"/>
            <a:ext cx="324527" cy="81388"/>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 name="Google Shape;777;p10"/>
          <p:cNvSpPr/>
          <p:nvPr/>
        </p:nvSpPr>
        <p:spPr>
          <a:xfrm>
            <a:off x="304707" y="283307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 name="Google Shape;778;p10"/>
          <p:cNvSpPr/>
          <p:nvPr/>
        </p:nvSpPr>
        <p:spPr>
          <a:xfrm>
            <a:off x="605521" y="2791174"/>
            <a:ext cx="31" cy="1272"/>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 name="Google Shape;779;p10"/>
          <p:cNvSpPr/>
          <p:nvPr/>
        </p:nvSpPr>
        <p:spPr>
          <a:xfrm>
            <a:off x="282216" y="2761567"/>
            <a:ext cx="323337" cy="71541"/>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 name="Google Shape;780;p10"/>
          <p:cNvSpPr/>
          <p:nvPr/>
        </p:nvSpPr>
        <p:spPr>
          <a:xfrm>
            <a:off x="546317" y="3083338"/>
            <a:ext cx="79378" cy="131963"/>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 name="Google Shape;781;p10"/>
          <p:cNvSpPr/>
          <p:nvPr/>
        </p:nvSpPr>
        <p:spPr>
          <a:xfrm>
            <a:off x="281025" y="310798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 name="Google Shape;782;p10"/>
          <p:cNvSpPr/>
          <p:nvPr/>
        </p:nvSpPr>
        <p:spPr>
          <a:xfrm>
            <a:off x="304707" y="318937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 name="Google Shape;783;p10"/>
          <p:cNvSpPr/>
          <p:nvPr/>
        </p:nvSpPr>
        <p:spPr>
          <a:xfrm>
            <a:off x="605521" y="314868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 name="Google Shape;784;p10"/>
          <p:cNvSpPr/>
          <p:nvPr/>
        </p:nvSpPr>
        <p:spPr>
          <a:xfrm>
            <a:off x="282216" y="3119108"/>
            <a:ext cx="323337" cy="70302"/>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 name="Google Shape;785;p10"/>
          <p:cNvSpPr/>
          <p:nvPr/>
        </p:nvSpPr>
        <p:spPr>
          <a:xfrm>
            <a:off x="546317" y="3439640"/>
            <a:ext cx="79378" cy="131930"/>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 name="Google Shape;786;p10"/>
          <p:cNvSpPr/>
          <p:nvPr/>
        </p:nvSpPr>
        <p:spPr>
          <a:xfrm>
            <a:off x="281025" y="3465498"/>
            <a:ext cx="324527" cy="8142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 name="Google Shape;787;p10"/>
          <p:cNvSpPr/>
          <p:nvPr/>
        </p:nvSpPr>
        <p:spPr>
          <a:xfrm>
            <a:off x="304707" y="35468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 name="Google Shape;788;p10"/>
          <p:cNvSpPr/>
          <p:nvPr/>
        </p:nvSpPr>
        <p:spPr>
          <a:xfrm>
            <a:off x="605521" y="350495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 name="Google Shape;789;p10"/>
          <p:cNvSpPr/>
          <p:nvPr/>
        </p:nvSpPr>
        <p:spPr>
          <a:xfrm>
            <a:off x="282216" y="3475378"/>
            <a:ext cx="323337" cy="71541"/>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 name="Google Shape;790;p10"/>
          <p:cNvSpPr/>
          <p:nvPr/>
        </p:nvSpPr>
        <p:spPr>
          <a:xfrm>
            <a:off x="546317" y="3795909"/>
            <a:ext cx="79378" cy="13316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 name="Google Shape;791;p10"/>
          <p:cNvSpPr/>
          <p:nvPr/>
        </p:nvSpPr>
        <p:spPr>
          <a:xfrm>
            <a:off x="281025" y="3821800"/>
            <a:ext cx="324527" cy="81388"/>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 name="Google Shape;792;p10"/>
          <p:cNvSpPr/>
          <p:nvPr/>
        </p:nvSpPr>
        <p:spPr>
          <a:xfrm>
            <a:off x="304707" y="390315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793;p10"/>
          <p:cNvSpPr/>
          <p:nvPr/>
        </p:nvSpPr>
        <p:spPr>
          <a:xfrm>
            <a:off x="605521" y="38624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 name="Google Shape;794;p10"/>
          <p:cNvSpPr/>
          <p:nvPr/>
        </p:nvSpPr>
        <p:spPr>
          <a:xfrm>
            <a:off x="282216" y="3832886"/>
            <a:ext cx="323337" cy="70302"/>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 name="Google Shape;795;p10"/>
          <p:cNvSpPr/>
          <p:nvPr/>
        </p:nvSpPr>
        <p:spPr>
          <a:xfrm>
            <a:off x="546317" y="415341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 name="Google Shape;796;p10"/>
          <p:cNvSpPr/>
          <p:nvPr/>
        </p:nvSpPr>
        <p:spPr>
          <a:xfrm>
            <a:off x="281025" y="4178069"/>
            <a:ext cx="324527" cy="82627"/>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 name="Google Shape;797;p10"/>
          <p:cNvSpPr/>
          <p:nvPr/>
        </p:nvSpPr>
        <p:spPr>
          <a:xfrm>
            <a:off x="304707" y="4260664"/>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 name="Google Shape;798;p10"/>
          <p:cNvSpPr/>
          <p:nvPr/>
        </p:nvSpPr>
        <p:spPr>
          <a:xfrm>
            <a:off x="605521" y="421876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 name="Google Shape;799;p10"/>
          <p:cNvSpPr/>
          <p:nvPr/>
        </p:nvSpPr>
        <p:spPr>
          <a:xfrm>
            <a:off x="282216" y="4189188"/>
            <a:ext cx="323337" cy="71508"/>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 name="Google Shape;800;p10"/>
          <p:cNvSpPr/>
          <p:nvPr/>
        </p:nvSpPr>
        <p:spPr>
          <a:xfrm>
            <a:off x="282216" y="977708"/>
            <a:ext cx="323337" cy="71541"/>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26225" y="441350"/>
            <a:ext cx="7691400" cy="572700"/>
          </a:xfrm>
          <a:prstGeom prst="rect">
            <a:avLst/>
          </a:prstGeom>
          <a:noFill/>
          <a:ln>
            <a:noFill/>
          </a:ln>
        </p:spPr>
        <p:txBody>
          <a:bodyPr spcFirstLastPara="1" wrap="square" lIns="91425" tIns="91425" rIns="91425" bIns="91425" anchor="t" anchorCtr="0">
            <a:noAutofit/>
          </a:bodyPr>
          <a:lstStyle>
            <a:lvl1pPr lvl="0" algn="ctr">
              <a:lnSpc>
                <a:spcPct val="80000"/>
              </a:lnSpc>
              <a:spcBef>
                <a:spcPts val="0"/>
              </a:spcBef>
              <a:spcAft>
                <a:spcPts val="0"/>
              </a:spcAft>
              <a:buClr>
                <a:schemeClr val="accent6"/>
              </a:buClr>
              <a:buSzPts val="2800"/>
              <a:buFont typeface="Jua"/>
              <a:buNone/>
              <a:defRPr sz="2800" b="1">
                <a:solidFill>
                  <a:schemeClr val="accent6"/>
                </a:solidFill>
                <a:latin typeface="Jua"/>
                <a:ea typeface="Jua"/>
                <a:cs typeface="Jua"/>
                <a:sym typeface="Jua"/>
              </a:defRPr>
            </a:lvl1pPr>
            <a:lvl2pPr lvl="1" algn="ctr">
              <a:lnSpc>
                <a:spcPct val="80000"/>
              </a:lnSpc>
              <a:spcBef>
                <a:spcPts val="0"/>
              </a:spcBef>
              <a:spcAft>
                <a:spcPts val="0"/>
              </a:spcAft>
              <a:buClr>
                <a:schemeClr val="accent6"/>
              </a:buClr>
              <a:buSzPts val="2800"/>
              <a:buFont typeface="Jua"/>
              <a:buNone/>
              <a:defRPr sz="2800" b="1">
                <a:solidFill>
                  <a:schemeClr val="accent6"/>
                </a:solidFill>
                <a:latin typeface="Jua"/>
                <a:ea typeface="Jua"/>
                <a:cs typeface="Jua"/>
                <a:sym typeface="Jua"/>
              </a:defRPr>
            </a:lvl2pPr>
            <a:lvl3pPr lvl="2" algn="ctr">
              <a:lnSpc>
                <a:spcPct val="80000"/>
              </a:lnSpc>
              <a:spcBef>
                <a:spcPts val="0"/>
              </a:spcBef>
              <a:spcAft>
                <a:spcPts val="0"/>
              </a:spcAft>
              <a:buClr>
                <a:schemeClr val="accent6"/>
              </a:buClr>
              <a:buSzPts val="2800"/>
              <a:buFont typeface="Jua"/>
              <a:buNone/>
              <a:defRPr sz="2800" b="1">
                <a:solidFill>
                  <a:schemeClr val="accent6"/>
                </a:solidFill>
                <a:latin typeface="Jua"/>
                <a:ea typeface="Jua"/>
                <a:cs typeface="Jua"/>
                <a:sym typeface="Jua"/>
              </a:defRPr>
            </a:lvl3pPr>
            <a:lvl4pPr lvl="3" algn="ctr">
              <a:lnSpc>
                <a:spcPct val="80000"/>
              </a:lnSpc>
              <a:spcBef>
                <a:spcPts val="0"/>
              </a:spcBef>
              <a:spcAft>
                <a:spcPts val="0"/>
              </a:spcAft>
              <a:buClr>
                <a:schemeClr val="accent6"/>
              </a:buClr>
              <a:buSzPts val="2800"/>
              <a:buFont typeface="Jua"/>
              <a:buNone/>
              <a:defRPr sz="2800" b="1">
                <a:solidFill>
                  <a:schemeClr val="accent6"/>
                </a:solidFill>
                <a:latin typeface="Jua"/>
                <a:ea typeface="Jua"/>
                <a:cs typeface="Jua"/>
                <a:sym typeface="Jua"/>
              </a:defRPr>
            </a:lvl4pPr>
            <a:lvl5pPr lvl="4" algn="ctr">
              <a:lnSpc>
                <a:spcPct val="80000"/>
              </a:lnSpc>
              <a:spcBef>
                <a:spcPts val="0"/>
              </a:spcBef>
              <a:spcAft>
                <a:spcPts val="0"/>
              </a:spcAft>
              <a:buClr>
                <a:schemeClr val="accent6"/>
              </a:buClr>
              <a:buSzPts val="2800"/>
              <a:buFont typeface="Jua"/>
              <a:buNone/>
              <a:defRPr sz="2800" b="1">
                <a:solidFill>
                  <a:schemeClr val="accent6"/>
                </a:solidFill>
                <a:latin typeface="Jua"/>
                <a:ea typeface="Jua"/>
                <a:cs typeface="Jua"/>
                <a:sym typeface="Jua"/>
              </a:defRPr>
            </a:lvl5pPr>
            <a:lvl6pPr lvl="5" algn="ctr">
              <a:lnSpc>
                <a:spcPct val="80000"/>
              </a:lnSpc>
              <a:spcBef>
                <a:spcPts val="0"/>
              </a:spcBef>
              <a:spcAft>
                <a:spcPts val="0"/>
              </a:spcAft>
              <a:buClr>
                <a:schemeClr val="accent6"/>
              </a:buClr>
              <a:buSzPts val="2800"/>
              <a:buFont typeface="Jua"/>
              <a:buNone/>
              <a:defRPr sz="2800" b="1">
                <a:solidFill>
                  <a:schemeClr val="accent6"/>
                </a:solidFill>
                <a:latin typeface="Jua"/>
                <a:ea typeface="Jua"/>
                <a:cs typeface="Jua"/>
                <a:sym typeface="Jua"/>
              </a:defRPr>
            </a:lvl6pPr>
            <a:lvl7pPr lvl="6" algn="ctr">
              <a:lnSpc>
                <a:spcPct val="80000"/>
              </a:lnSpc>
              <a:spcBef>
                <a:spcPts val="0"/>
              </a:spcBef>
              <a:spcAft>
                <a:spcPts val="0"/>
              </a:spcAft>
              <a:buClr>
                <a:schemeClr val="accent6"/>
              </a:buClr>
              <a:buSzPts val="2800"/>
              <a:buFont typeface="Jua"/>
              <a:buNone/>
              <a:defRPr sz="2800" b="1">
                <a:solidFill>
                  <a:schemeClr val="accent6"/>
                </a:solidFill>
                <a:latin typeface="Jua"/>
                <a:ea typeface="Jua"/>
                <a:cs typeface="Jua"/>
                <a:sym typeface="Jua"/>
              </a:defRPr>
            </a:lvl7pPr>
            <a:lvl8pPr lvl="7" algn="ctr">
              <a:lnSpc>
                <a:spcPct val="80000"/>
              </a:lnSpc>
              <a:spcBef>
                <a:spcPts val="0"/>
              </a:spcBef>
              <a:spcAft>
                <a:spcPts val="0"/>
              </a:spcAft>
              <a:buClr>
                <a:schemeClr val="accent6"/>
              </a:buClr>
              <a:buSzPts val="2800"/>
              <a:buFont typeface="Jua"/>
              <a:buNone/>
              <a:defRPr sz="2800" b="1">
                <a:solidFill>
                  <a:schemeClr val="accent6"/>
                </a:solidFill>
                <a:latin typeface="Jua"/>
                <a:ea typeface="Jua"/>
                <a:cs typeface="Jua"/>
                <a:sym typeface="Jua"/>
              </a:defRPr>
            </a:lvl8pPr>
            <a:lvl9pPr lvl="8" algn="ctr">
              <a:lnSpc>
                <a:spcPct val="80000"/>
              </a:lnSpc>
              <a:spcBef>
                <a:spcPts val="0"/>
              </a:spcBef>
              <a:spcAft>
                <a:spcPts val="0"/>
              </a:spcAft>
              <a:buClr>
                <a:schemeClr val="accent6"/>
              </a:buClr>
              <a:buSzPts val="2800"/>
              <a:buFont typeface="Jua"/>
              <a:buNone/>
              <a:defRPr sz="2800" b="1">
                <a:solidFill>
                  <a:schemeClr val="accent6"/>
                </a:solidFill>
                <a:latin typeface="Jua"/>
                <a:ea typeface="Jua"/>
                <a:cs typeface="Jua"/>
                <a:sym typeface="Jua"/>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ctr" anchorCtr="0">
            <a:noAutofit/>
          </a:bodyPr>
          <a:lstStyle>
            <a:lvl1pPr marL="457200" lvl="0" indent="-330200">
              <a:lnSpc>
                <a:spcPct val="100000"/>
              </a:lnSpc>
              <a:spcBef>
                <a:spcPts val="0"/>
              </a:spcBef>
              <a:spcAft>
                <a:spcPts val="0"/>
              </a:spcAft>
              <a:buClr>
                <a:srgbClr val="174A80"/>
              </a:buClr>
              <a:buSzPts val="1600"/>
              <a:buFont typeface="Quicksand Light"/>
              <a:buChar char="●"/>
              <a:defRPr sz="1600">
                <a:solidFill>
                  <a:srgbClr val="174A80"/>
                </a:solidFill>
                <a:latin typeface="Quicksand Light"/>
                <a:ea typeface="Quicksand Light"/>
                <a:cs typeface="Quicksand Light"/>
                <a:sym typeface="Quicksand Light"/>
              </a:defRPr>
            </a:lvl1pPr>
            <a:lvl2pPr marL="914400" lvl="1" indent="-330200">
              <a:lnSpc>
                <a:spcPct val="100000"/>
              </a:lnSpc>
              <a:spcBef>
                <a:spcPts val="0"/>
              </a:spcBef>
              <a:spcAft>
                <a:spcPts val="0"/>
              </a:spcAft>
              <a:buClr>
                <a:srgbClr val="174A80"/>
              </a:buClr>
              <a:buSzPts val="1600"/>
              <a:buFont typeface="Quicksand Light"/>
              <a:buChar char="○"/>
              <a:defRPr sz="1600">
                <a:solidFill>
                  <a:srgbClr val="174A80"/>
                </a:solidFill>
                <a:latin typeface="Quicksand Light"/>
                <a:ea typeface="Quicksand Light"/>
                <a:cs typeface="Quicksand Light"/>
                <a:sym typeface="Quicksand Light"/>
              </a:defRPr>
            </a:lvl2pPr>
            <a:lvl3pPr marL="1371600" lvl="2" indent="-330200">
              <a:lnSpc>
                <a:spcPct val="100000"/>
              </a:lnSpc>
              <a:spcBef>
                <a:spcPts val="0"/>
              </a:spcBef>
              <a:spcAft>
                <a:spcPts val="0"/>
              </a:spcAft>
              <a:buClr>
                <a:srgbClr val="174A80"/>
              </a:buClr>
              <a:buSzPts val="1600"/>
              <a:buFont typeface="Quicksand Light"/>
              <a:buChar char="■"/>
              <a:defRPr sz="1600">
                <a:solidFill>
                  <a:srgbClr val="174A80"/>
                </a:solidFill>
                <a:latin typeface="Quicksand Light"/>
                <a:ea typeface="Quicksand Light"/>
                <a:cs typeface="Quicksand Light"/>
                <a:sym typeface="Quicksand Light"/>
              </a:defRPr>
            </a:lvl3pPr>
            <a:lvl4pPr marL="1828800" lvl="3" indent="-330200">
              <a:lnSpc>
                <a:spcPct val="100000"/>
              </a:lnSpc>
              <a:spcBef>
                <a:spcPts val="0"/>
              </a:spcBef>
              <a:spcAft>
                <a:spcPts val="0"/>
              </a:spcAft>
              <a:buClr>
                <a:srgbClr val="174A80"/>
              </a:buClr>
              <a:buSzPts val="1600"/>
              <a:buFont typeface="Quicksand Light"/>
              <a:buChar char="●"/>
              <a:defRPr sz="1600">
                <a:solidFill>
                  <a:srgbClr val="174A80"/>
                </a:solidFill>
                <a:latin typeface="Quicksand Light"/>
                <a:ea typeface="Quicksand Light"/>
                <a:cs typeface="Quicksand Light"/>
                <a:sym typeface="Quicksand Light"/>
              </a:defRPr>
            </a:lvl4pPr>
            <a:lvl5pPr marL="2286000" lvl="4" indent="-330200">
              <a:lnSpc>
                <a:spcPct val="100000"/>
              </a:lnSpc>
              <a:spcBef>
                <a:spcPts val="0"/>
              </a:spcBef>
              <a:spcAft>
                <a:spcPts val="0"/>
              </a:spcAft>
              <a:buClr>
                <a:srgbClr val="174A80"/>
              </a:buClr>
              <a:buSzPts val="1600"/>
              <a:buFont typeface="Quicksand Light"/>
              <a:buChar char="○"/>
              <a:defRPr sz="1600">
                <a:solidFill>
                  <a:srgbClr val="174A80"/>
                </a:solidFill>
                <a:latin typeface="Quicksand Light"/>
                <a:ea typeface="Quicksand Light"/>
                <a:cs typeface="Quicksand Light"/>
                <a:sym typeface="Quicksand Light"/>
              </a:defRPr>
            </a:lvl5pPr>
            <a:lvl6pPr marL="2743200" lvl="5" indent="-330200">
              <a:lnSpc>
                <a:spcPct val="100000"/>
              </a:lnSpc>
              <a:spcBef>
                <a:spcPts val="0"/>
              </a:spcBef>
              <a:spcAft>
                <a:spcPts val="0"/>
              </a:spcAft>
              <a:buClr>
                <a:srgbClr val="174A80"/>
              </a:buClr>
              <a:buSzPts val="1600"/>
              <a:buFont typeface="Quicksand Light"/>
              <a:buChar char="■"/>
              <a:defRPr sz="1600">
                <a:solidFill>
                  <a:srgbClr val="174A80"/>
                </a:solidFill>
                <a:latin typeface="Quicksand Light"/>
                <a:ea typeface="Quicksand Light"/>
                <a:cs typeface="Quicksand Light"/>
                <a:sym typeface="Quicksand Light"/>
              </a:defRPr>
            </a:lvl6pPr>
            <a:lvl7pPr marL="3200400" lvl="6" indent="-330200">
              <a:lnSpc>
                <a:spcPct val="100000"/>
              </a:lnSpc>
              <a:spcBef>
                <a:spcPts val="0"/>
              </a:spcBef>
              <a:spcAft>
                <a:spcPts val="0"/>
              </a:spcAft>
              <a:buClr>
                <a:srgbClr val="174A80"/>
              </a:buClr>
              <a:buSzPts val="1600"/>
              <a:buFont typeface="Quicksand Light"/>
              <a:buChar char="●"/>
              <a:defRPr sz="1600">
                <a:solidFill>
                  <a:srgbClr val="174A80"/>
                </a:solidFill>
                <a:latin typeface="Quicksand Light"/>
                <a:ea typeface="Quicksand Light"/>
                <a:cs typeface="Quicksand Light"/>
                <a:sym typeface="Quicksand Light"/>
              </a:defRPr>
            </a:lvl7pPr>
            <a:lvl8pPr marL="3657600" lvl="7" indent="-330200">
              <a:lnSpc>
                <a:spcPct val="100000"/>
              </a:lnSpc>
              <a:spcBef>
                <a:spcPts val="0"/>
              </a:spcBef>
              <a:spcAft>
                <a:spcPts val="0"/>
              </a:spcAft>
              <a:buClr>
                <a:srgbClr val="174A80"/>
              </a:buClr>
              <a:buSzPts val="1600"/>
              <a:buFont typeface="Quicksand Light"/>
              <a:buChar char="○"/>
              <a:defRPr sz="1600">
                <a:solidFill>
                  <a:srgbClr val="174A80"/>
                </a:solidFill>
                <a:latin typeface="Quicksand Light"/>
                <a:ea typeface="Quicksand Light"/>
                <a:cs typeface="Quicksand Light"/>
                <a:sym typeface="Quicksand Light"/>
              </a:defRPr>
            </a:lvl8pPr>
            <a:lvl9pPr marL="4114800" lvl="8" indent="-330200">
              <a:lnSpc>
                <a:spcPct val="100000"/>
              </a:lnSpc>
              <a:spcBef>
                <a:spcPts val="0"/>
              </a:spcBef>
              <a:spcAft>
                <a:spcPts val="0"/>
              </a:spcAft>
              <a:buClr>
                <a:srgbClr val="174A80"/>
              </a:buClr>
              <a:buSzPts val="1600"/>
              <a:buFont typeface="Quicksand Light"/>
              <a:buChar char="■"/>
              <a:defRPr sz="1600">
                <a:solidFill>
                  <a:srgbClr val="174A80"/>
                </a:solidFill>
                <a:latin typeface="Quicksand Light"/>
                <a:ea typeface="Quicksand Light"/>
                <a:cs typeface="Quicksand Light"/>
                <a:sym typeface="Quicksand Light"/>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60" r:id="rId12"/>
    <p:sldLayoutId id="2147483661" r:id="rId13"/>
    <p:sldLayoutId id="2147483663" r:id="rId14"/>
    <p:sldLayoutId id="2147483664" r:id="rId15"/>
    <p:sldLayoutId id="2147483665" r:id="rId16"/>
    <p:sldLayoutId id="2147483666" r:id="rId17"/>
    <p:sldLayoutId id="2147483669" r:id="rId1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slide" Target="slide10.xml"/><Relationship Id="rId7" Type="http://schemas.openxmlformats.org/officeDocument/2006/relationships/slide" Target="slide28.xm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slide" Target="slide19.xml"/><Relationship Id="rId11" Type="http://schemas.openxmlformats.org/officeDocument/2006/relationships/image" Target="../media/image9.png"/><Relationship Id="rId5" Type="http://schemas.openxmlformats.org/officeDocument/2006/relationships/slide" Target="slide31.xml"/><Relationship Id="rId10" Type="http://schemas.openxmlformats.org/officeDocument/2006/relationships/image" Target="../media/image8.png"/><Relationship Id="rId4" Type="http://schemas.openxmlformats.org/officeDocument/2006/relationships/slide" Target="slide21.xml"/><Relationship Id="rId9" Type="http://schemas.openxmlformats.org/officeDocument/2006/relationships/slide" Target="slide13.xml"/></Relationships>
</file>

<file path=ppt/slides/_rels/slide11.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slide" Target="slide11.xml"/><Relationship Id="rId7" Type="http://schemas.openxmlformats.org/officeDocument/2006/relationships/slide" Target="slide28.xml"/><Relationship Id="rId2" Type="http://schemas.openxmlformats.org/officeDocument/2006/relationships/notesSlide" Target="../notesSlides/notesSlide11.xml"/><Relationship Id="rId1" Type="http://schemas.openxmlformats.org/officeDocument/2006/relationships/slideLayout" Target="../slideLayouts/slideLayout12.xml"/><Relationship Id="rId6" Type="http://schemas.openxmlformats.org/officeDocument/2006/relationships/slide" Target="slide19.xml"/><Relationship Id="rId5" Type="http://schemas.openxmlformats.org/officeDocument/2006/relationships/slide" Target="slide31.xml"/><Relationship Id="rId4" Type="http://schemas.openxmlformats.org/officeDocument/2006/relationships/slide" Target="slide21.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8" Type="http://schemas.openxmlformats.org/officeDocument/2006/relationships/slide" Target="slide19.xml"/><Relationship Id="rId13" Type="http://schemas.openxmlformats.org/officeDocument/2006/relationships/image" Target="../media/image14.png"/><Relationship Id="rId3" Type="http://schemas.openxmlformats.org/officeDocument/2006/relationships/slide" Target="slide10.xml"/><Relationship Id="rId7" Type="http://schemas.openxmlformats.org/officeDocument/2006/relationships/slide" Target="slide31.xml"/><Relationship Id="rId12"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5.xml"/><Relationship Id="rId6" Type="http://schemas.openxmlformats.org/officeDocument/2006/relationships/slide" Target="slide21.xml"/><Relationship Id="rId11" Type="http://schemas.openxmlformats.org/officeDocument/2006/relationships/image" Target="../media/image12.png"/><Relationship Id="rId5" Type="http://schemas.openxmlformats.org/officeDocument/2006/relationships/slide" Target="slide13.xml"/><Relationship Id="rId10" Type="http://schemas.openxmlformats.org/officeDocument/2006/relationships/slide" Target="slide3.xml"/><Relationship Id="rId4" Type="http://schemas.openxmlformats.org/officeDocument/2006/relationships/slide" Target="slide6.xml"/><Relationship Id="rId9" Type="http://schemas.openxmlformats.org/officeDocument/2006/relationships/slide" Target="slide28.xml"/><Relationship Id="rId14" Type="http://schemas.openxmlformats.org/officeDocument/2006/relationships/image" Target="../media/image1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slide" Target="slide15.xml"/><Relationship Id="rId7" Type="http://schemas.openxmlformats.org/officeDocument/2006/relationships/slide" Target="slide28.xml"/><Relationship Id="rId2" Type="http://schemas.openxmlformats.org/officeDocument/2006/relationships/notesSlide" Target="../notesSlides/notesSlide14.xml"/><Relationship Id="rId1" Type="http://schemas.openxmlformats.org/officeDocument/2006/relationships/slideLayout" Target="../slideLayouts/slideLayout5.xml"/><Relationship Id="rId6" Type="http://schemas.openxmlformats.org/officeDocument/2006/relationships/slide" Target="slide19.xml"/><Relationship Id="rId11" Type="http://schemas.openxmlformats.org/officeDocument/2006/relationships/image" Target="../media/image18.png"/><Relationship Id="rId5" Type="http://schemas.openxmlformats.org/officeDocument/2006/relationships/slide" Target="slide31.xml"/><Relationship Id="rId10" Type="http://schemas.openxmlformats.org/officeDocument/2006/relationships/image" Target="../media/image17.png"/><Relationship Id="rId4" Type="http://schemas.openxmlformats.org/officeDocument/2006/relationships/slide" Target="slide21.xml"/><Relationship Id="rId9" Type="http://schemas.openxmlformats.org/officeDocument/2006/relationships/image" Target="../media/image16.png"/></Relationships>
</file>

<file path=ppt/slides/_rels/slide1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5.xml"/><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pn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5.xml"/><Relationship Id="rId5" Type="http://schemas.openxmlformats.org/officeDocument/2006/relationships/image" Target="../media/image28.png"/><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8" Type="http://schemas.openxmlformats.org/officeDocument/2006/relationships/slide" Target="slide4.xml"/><Relationship Id="rId13" Type="http://schemas.openxmlformats.org/officeDocument/2006/relationships/slide" Target="slide9.xml"/><Relationship Id="rId3" Type="http://schemas.openxmlformats.org/officeDocument/2006/relationships/slide" Target="slide21.xml"/><Relationship Id="rId7" Type="http://schemas.openxmlformats.org/officeDocument/2006/relationships/slide" Target="slide3.xml"/><Relationship Id="rId12" Type="http://schemas.openxmlformats.org/officeDocument/2006/relationships/slide" Target="slide8.xml"/><Relationship Id="rId2" Type="http://schemas.openxmlformats.org/officeDocument/2006/relationships/notesSlide" Target="../notesSlides/notesSlide2.xml"/><Relationship Id="rId1" Type="http://schemas.openxmlformats.org/officeDocument/2006/relationships/slideLayout" Target="../slideLayouts/slideLayout5.xml"/><Relationship Id="rId6" Type="http://schemas.openxmlformats.org/officeDocument/2006/relationships/slide" Target="slide28.xml"/><Relationship Id="rId11" Type="http://schemas.openxmlformats.org/officeDocument/2006/relationships/slide" Target="slide7.xml"/><Relationship Id="rId5" Type="http://schemas.openxmlformats.org/officeDocument/2006/relationships/slide" Target="slide19.xml"/><Relationship Id="rId10" Type="http://schemas.openxmlformats.org/officeDocument/2006/relationships/slide" Target="slide6.xml"/><Relationship Id="rId4" Type="http://schemas.openxmlformats.org/officeDocument/2006/relationships/slide" Target="slide31.xml"/><Relationship Id="rId9" Type="http://schemas.openxmlformats.org/officeDocument/2006/relationships/slide" Target="slide5.xml"/><Relationship Id="rId14" Type="http://schemas.openxmlformats.org/officeDocument/2006/relationships/slide" Target="slide10.xml"/></Relationships>
</file>

<file path=ppt/slides/_rels/slide20.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slide" Target="slide20.xml"/><Relationship Id="rId7" Type="http://schemas.openxmlformats.org/officeDocument/2006/relationships/slide" Target="slide28.xml"/><Relationship Id="rId2" Type="http://schemas.openxmlformats.org/officeDocument/2006/relationships/notesSlide" Target="../notesSlides/notesSlide15.xml"/><Relationship Id="rId1" Type="http://schemas.openxmlformats.org/officeDocument/2006/relationships/slideLayout" Target="../slideLayouts/slideLayout12.xml"/><Relationship Id="rId6" Type="http://schemas.openxmlformats.org/officeDocument/2006/relationships/slide" Target="slide19.xml"/><Relationship Id="rId11" Type="http://schemas.openxmlformats.org/officeDocument/2006/relationships/image" Target="../media/image29.png"/><Relationship Id="rId5" Type="http://schemas.openxmlformats.org/officeDocument/2006/relationships/slide" Target="slide31.xml"/><Relationship Id="rId10" Type="http://schemas.openxmlformats.org/officeDocument/2006/relationships/slide" Target="slide18.xml"/><Relationship Id="rId4" Type="http://schemas.openxmlformats.org/officeDocument/2006/relationships/slide" Target="slide21.xml"/><Relationship Id="rId9" Type="http://schemas.openxmlformats.org/officeDocument/2006/relationships/slide" Target="slide15.xml"/></Relationships>
</file>

<file path=ppt/slides/_rels/slide21.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slide" Target="slide6.xml"/><Relationship Id="rId7" Type="http://schemas.openxmlformats.org/officeDocument/2006/relationships/slide" Target="slide28.xm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slide" Target="slide19.xml"/><Relationship Id="rId5" Type="http://schemas.openxmlformats.org/officeDocument/2006/relationships/slide" Target="slide31.xml"/><Relationship Id="rId4" Type="http://schemas.openxmlformats.org/officeDocument/2006/relationships/slide" Target="slide21.xml"/><Relationship Id="rId9" Type="http://schemas.openxmlformats.org/officeDocument/2006/relationships/image" Target="../media/image30.png"/></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7.xml"/><Relationship Id="rId1" Type="http://schemas.openxmlformats.org/officeDocument/2006/relationships/slideLayout" Target="../slideLayouts/slideLayout18.xml"/><Relationship Id="rId5" Type="http://schemas.openxmlformats.org/officeDocument/2006/relationships/image" Target="../media/image36.jpeg"/><Relationship Id="rId4" Type="http://schemas.openxmlformats.org/officeDocument/2006/relationships/image" Target="../media/image35.jpeg"/></Relationships>
</file>

<file path=ppt/slides/_rels/slide2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8.xml"/><Relationship Id="rId1" Type="http://schemas.openxmlformats.org/officeDocument/2006/relationships/slideLayout" Target="../slideLayouts/slideLayout18.xml"/><Relationship Id="rId6" Type="http://schemas.openxmlformats.org/officeDocument/2006/relationships/image" Target="../media/image39.png"/><Relationship Id="rId5" Type="http://schemas.microsoft.com/office/2007/relationships/hdphoto" Target="../media/hdphoto1.wdp"/><Relationship Id="rId4" Type="http://schemas.openxmlformats.org/officeDocument/2006/relationships/image" Target="../media/image38.png"/></Relationships>
</file>

<file path=ppt/slides/_rels/slide2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18.xml"/><Relationship Id="rId5" Type="http://schemas.microsoft.com/office/2007/relationships/hdphoto" Target="../media/hdphoto2.wdp"/><Relationship Id="rId4" Type="http://schemas.openxmlformats.org/officeDocument/2006/relationships/image" Target="../media/image42.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3.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8" Type="http://schemas.openxmlformats.org/officeDocument/2006/relationships/slide" Target="slide2.xml"/><Relationship Id="rId3" Type="http://schemas.openxmlformats.org/officeDocument/2006/relationships/slide" Target="slide21.xml"/><Relationship Id="rId7"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slide" Target="slide28.xml"/><Relationship Id="rId5" Type="http://schemas.openxmlformats.org/officeDocument/2006/relationships/slide" Target="slide19.xml"/><Relationship Id="rId4" Type="http://schemas.openxmlformats.org/officeDocument/2006/relationships/slide" Target="slide31.xml"/></Relationships>
</file>

<file path=ppt/slides/_rels/slide30.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slide" Target="slide30.xml"/><Relationship Id="rId7" Type="http://schemas.openxmlformats.org/officeDocument/2006/relationships/slide" Target="slide28.xml"/><Relationship Id="rId2" Type="http://schemas.openxmlformats.org/officeDocument/2006/relationships/notesSlide" Target="../notesSlides/notesSlide21.xml"/><Relationship Id="rId1" Type="http://schemas.openxmlformats.org/officeDocument/2006/relationships/slideLayout" Target="../slideLayouts/slideLayout12.xml"/><Relationship Id="rId6" Type="http://schemas.openxmlformats.org/officeDocument/2006/relationships/slide" Target="slide19.xml"/><Relationship Id="rId5" Type="http://schemas.openxmlformats.org/officeDocument/2006/relationships/slide" Target="slide31.xml"/><Relationship Id="rId4" Type="http://schemas.openxmlformats.org/officeDocument/2006/relationships/slide" Target="slide21.xml"/></Relationships>
</file>

<file path=ppt/slides/_rels/slide31.xml.rels><?xml version="1.0" encoding="UTF-8" standalone="yes"?>
<Relationships xmlns="http://schemas.openxmlformats.org/package/2006/relationships"><Relationship Id="rId8" Type="http://schemas.openxmlformats.org/officeDocument/2006/relationships/slide" Target="slide11.xml"/><Relationship Id="rId3" Type="http://schemas.openxmlformats.org/officeDocument/2006/relationships/slide" Target="slide31.xml"/><Relationship Id="rId7" Type="http://schemas.openxmlformats.org/officeDocument/2006/relationships/slide" Target="slide3.xml"/><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slide" Target="slide28.xml"/><Relationship Id="rId5" Type="http://schemas.openxmlformats.org/officeDocument/2006/relationships/slide" Target="slide19.xml"/><Relationship Id="rId4" Type="http://schemas.openxmlformats.org/officeDocument/2006/relationships/slide" Target="slide21.xml"/><Relationship Id="rId9" Type="http://schemas.openxmlformats.org/officeDocument/2006/relationships/slide" Target="slide15.xml"/></Relationships>
</file>

<file path=ppt/slides/_rels/slide32.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slide" Target="slide32.xml"/><Relationship Id="rId7" Type="http://schemas.openxmlformats.org/officeDocument/2006/relationships/slide" Target="slide28.xml"/><Relationship Id="rId2" Type="http://schemas.openxmlformats.org/officeDocument/2006/relationships/notesSlide" Target="../notesSlides/notesSlide23.xml"/><Relationship Id="rId1" Type="http://schemas.openxmlformats.org/officeDocument/2006/relationships/slideLayout" Target="../slideLayouts/slideLayout13.xml"/><Relationship Id="rId6" Type="http://schemas.openxmlformats.org/officeDocument/2006/relationships/slide" Target="slide19.xml"/><Relationship Id="rId5" Type="http://schemas.openxmlformats.org/officeDocument/2006/relationships/slide" Target="slide31.xml"/><Relationship Id="rId4" Type="http://schemas.openxmlformats.org/officeDocument/2006/relationships/slide" Target="slide21.xml"/><Relationship Id="rId9" Type="http://schemas.openxmlformats.org/officeDocument/2006/relationships/slide" Target="slide23.xml"/></Relationships>
</file>

<file path=ppt/slides/_rels/slide33.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slide" Target="slide33.xml"/><Relationship Id="rId7" Type="http://schemas.openxmlformats.org/officeDocument/2006/relationships/slide" Target="slide28.xml"/><Relationship Id="rId2" Type="http://schemas.openxmlformats.org/officeDocument/2006/relationships/notesSlide" Target="../notesSlides/notesSlide24.xml"/><Relationship Id="rId1" Type="http://schemas.openxmlformats.org/officeDocument/2006/relationships/slideLayout" Target="../slideLayouts/slideLayout17.xml"/><Relationship Id="rId6" Type="http://schemas.openxmlformats.org/officeDocument/2006/relationships/slide" Target="slide19.xml"/><Relationship Id="rId5" Type="http://schemas.openxmlformats.org/officeDocument/2006/relationships/slide" Target="slide31.xml"/><Relationship Id="rId4" Type="http://schemas.openxmlformats.org/officeDocument/2006/relationships/slide" Target="slide21.xml"/><Relationship Id="rId9" Type="http://schemas.openxmlformats.org/officeDocument/2006/relationships/image" Target="../media/image44.png"/></Relationships>
</file>

<file path=ppt/slides/_rels/slide4.xml.rels><?xml version="1.0" encoding="UTF-8" standalone="yes"?>
<Relationships xmlns="http://schemas.openxmlformats.org/package/2006/relationships"><Relationship Id="rId8" Type="http://schemas.openxmlformats.org/officeDocument/2006/relationships/image" Target="../media/image2.jpeg"/><Relationship Id="rId3" Type="http://schemas.openxmlformats.org/officeDocument/2006/relationships/slide" Target="slide21.xml"/><Relationship Id="rId7" Type="http://schemas.openxmlformats.org/officeDocument/2006/relationships/slide" Target="slide2.xml"/><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slide" Target="slide28.xml"/><Relationship Id="rId5" Type="http://schemas.openxmlformats.org/officeDocument/2006/relationships/slide" Target="slide19.xml"/><Relationship Id="rId4" Type="http://schemas.openxmlformats.org/officeDocument/2006/relationships/slide" Target="slide31.xml"/></Relationships>
</file>

<file path=ppt/slides/_rels/slide5.xml.rels><?xml version="1.0" encoding="UTF-8" standalone="yes"?>
<Relationships xmlns="http://schemas.openxmlformats.org/package/2006/relationships"><Relationship Id="rId8" Type="http://schemas.openxmlformats.org/officeDocument/2006/relationships/image" Target="../media/image3.jpg"/><Relationship Id="rId3" Type="http://schemas.openxmlformats.org/officeDocument/2006/relationships/slide" Target="slide21.xml"/><Relationship Id="rId7" Type="http://schemas.openxmlformats.org/officeDocument/2006/relationships/slide" Target="slide33.xml"/><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slide" Target="slide28.xml"/><Relationship Id="rId5" Type="http://schemas.openxmlformats.org/officeDocument/2006/relationships/slide" Target="slide19.xml"/><Relationship Id="rId4" Type="http://schemas.openxmlformats.org/officeDocument/2006/relationships/slide" Target="slide31.xml"/><Relationship Id="rId9" Type="http://schemas.openxmlformats.org/officeDocument/2006/relationships/slide" Target="slide2.xml"/></Relationships>
</file>

<file path=ppt/slides/_rels/slide6.xml.rels><?xml version="1.0" encoding="UTF-8" standalone="yes"?>
<Relationships xmlns="http://schemas.openxmlformats.org/package/2006/relationships"><Relationship Id="rId8" Type="http://schemas.openxmlformats.org/officeDocument/2006/relationships/slide" Target="slide2.xml"/><Relationship Id="rId3" Type="http://schemas.openxmlformats.org/officeDocument/2006/relationships/slide" Target="slide21.xml"/><Relationship Id="rId7" Type="http://schemas.openxmlformats.org/officeDocument/2006/relationships/image" Target="../media/image4.jpg"/><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openxmlformats.org/officeDocument/2006/relationships/slide" Target="slide28.xml"/><Relationship Id="rId5" Type="http://schemas.openxmlformats.org/officeDocument/2006/relationships/slide" Target="slide19.xml"/><Relationship Id="rId4" Type="http://schemas.openxmlformats.org/officeDocument/2006/relationships/slide" Target="slide31.xml"/></Relationships>
</file>

<file path=ppt/slides/_rels/slide7.xml.rels><?xml version="1.0" encoding="UTF-8" standalone="yes"?>
<Relationships xmlns="http://schemas.openxmlformats.org/package/2006/relationships"><Relationship Id="rId8" Type="http://schemas.openxmlformats.org/officeDocument/2006/relationships/slide" Target="slide2.xml"/><Relationship Id="rId3" Type="http://schemas.openxmlformats.org/officeDocument/2006/relationships/slide" Target="slide21.xml"/><Relationship Id="rId7"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slide" Target="slide28.xml"/><Relationship Id="rId5" Type="http://schemas.openxmlformats.org/officeDocument/2006/relationships/slide" Target="slide19.xml"/><Relationship Id="rId4" Type="http://schemas.openxmlformats.org/officeDocument/2006/relationships/slide" Target="slide31.xml"/></Relationships>
</file>

<file path=ppt/slides/_rels/slide8.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 Target="slide21.xml"/><Relationship Id="rId7" Type="http://schemas.openxmlformats.org/officeDocument/2006/relationships/slide" Target="slide33.xml"/><Relationship Id="rId2" Type="http://schemas.openxmlformats.org/officeDocument/2006/relationships/notesSlide" Target="../notesSlides/notesSlide8.xml"/><Relationship Id="rId1" Type="http://schemas.openxmlformats.org/officeDocument/2006/relationships/slideLayout" Target="../slideLayouts/slideLayout13.xml"/><Relationship Id="rId6" Type="http://schemas.openxmlformats.org/officeDocument/2006/relationships/slide" Target="slide28.xml"/><Relationship Id="rId5" Type="http://schemas.openxmlformats.org/officeDocument/2006/relationships/slide" Target="slide19.xml"/><Relationship Id="rId4" Type="http://schemas.openxmlformats.org/officeDocument/2006/relationships/slide" Target="slide31.xml"/><Relationship Id="rId9" Type="http://schemas.openxmlformats.org/officeDocument/2006/relationships/slide" Target="slide2.xml"/></Relationships>
</file>

<file path=ppt/slides/_rels/slide9.xml.rels><?xml version="1.0" encoding="UTF-8" standalone="yes"?>
<Relationships xmlns="http://schemas.openxmlformats.org/package/2006/relationships"><Relationship Id="rId8" Type="http://schemas.openxmlformats.org/officeDocument/2006/relationships/image" Target="../media/image7.jpg"/><Relationship Id="rId3" Type="http://schemas.openxmlformats.org/officeDocument/2006/relationships/slide" Target="slide21.xml"/><Relationship Id="rId7" Type="http://schemas.openxmlformats.org/officeDocument/2006/relationships/slide" Target="slide33.xml"/><Relationship Id="rId2" Type="http://schemas.openxmlformats.org/officeDocument/2006/relationships/notesSlide" Target="../notesSlides/notesSlide9.xml"/><Relationship Id="rId1" Type="http://schemas.openxmlformats.org/officeDocument/2006/relationships/slideLayout" Target="../slideLayouts/slideLayout13.xml"/><Relationship Id="rId6" Type="http://schemas.openxmlformats.org/officeDocument/2006/relationships/slide" Target="slide28.xml"/><Relationship Id="rId5" Type="http://schemas.openxmlformats.org/officeDocument/2006/relationships/slide" Target="slide19.xml"/><Relationship Id="rId4" Type="http://schemas.openxmlformats.org/officeDocument/2006/relationships/slide" Target="slide31.xml"/><Relationship Id="rId9" Type="http://schemas.openxmlformats.org/officeDocument/2006/relationships/slide" Target="slide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729"/>
        <p:cNvGrpSpPr/>
        <p:nvPr/>
      </p:nvGrpSpPr>
      <p:grpSpPr>
        <a:xfrm>
          <a:off x="0" y="0"/>
          <a:ext cx="0" cy="0"/>
          <a:chOff x="0" y="0"/>
          <a:chExt cx="0" cy="0"/>
        </a:xfrm>
      </p:grpSpPr>
      <p:sp>
        <p:nvSpPr>
          <p:cNvPr id="1730" name="Google Shape;1730;p23"/>
          <p:cNvSpPr txBox="1">
            <a:spLocks noGrp="1"/>
          </p:cNvSpPr>
          <p:nvPr>
            <p:ph type="ctrTitle"/>
          </p:nvPr>
        </p:nvSpPr>
        <p:spPr>
          <a:xfrm>
            <a:off x="708917" y="1137697"/>
            <a:ext cx="7580499" cy="2436775"/>
          </a:xfrm>
          <a:prstGeom prst="rect">
            <a:avLst/>
          </a:prstGeom>
        </p:spPr>
        <p:txBody>
          <a:bodyPr spcFirstLastPara="1" wrap="square" lIns="91425" tIns="91425" rIns="91425" bIns="91425" anchor="t" anchorCtr="0">
            <a:noAutofit/>
          </a:bodyPr>
          <a:lstStyle/>
          <a:p>
            <a:pPr marL="0" lvl="0" indent="0" algn="ctr" rtl="0">
              <a:lnSpc>
                <a:spcPct val="150000"/>
              </a:lnSpc>
              <a:spcBef>
                <a:spcPts val="0"/>
              </a:spcBef>
              <a:spcAft>
                <a:spcPts val="0"/>
              </a:spcAft>
              <a:buNone/>
            </a:pPr>
            <a:r>
              <a:rPr lang="en-US" sz="3200" dirty="0" smtClean="0">
                <a:solidFill>
                  <a:schemeClr val="accent6">
                    <a:lumMod val="50000"/>
                  </a:schemeClr>
                </a:solidFill>
                <a:latin typeface="+mn-lt"/>
              </a:rPr>
              <a:t>CHÀO MỪNG </a:t>
            </a:r>
            <a:br>
              <a:rPr lang="en-US" sz="3200" dirty="0" smtClean="0">
                <a:solidFill>
                  <a:schemeClr val="accent6">
                    <a:lumMod val="50000"/>
                  </a:schemeClr>
                </a:solidFill>
                <a:latin typeface="+mn-lt"/>
              </a:rPr>
            </a:br>
            <a:r>
              <a:rPr lang="en-US" sz="3200" dirty="0" smtClean="0">
                <a:solidFill>
                  <a:schemeClr val="accent6">
                    <a:lumMod val="50000"/>
                  </a:schemeClr>
                </a:solidFill>
                <a:latin typeface="+mn-lt"/>
              </a:rPr>
              <a:t>CÁC THẦY CÔ VÀ CÁC EM </a:t>
            </a:r>
            <a:br>
              <a:rPr lang="en-US" sz="3200" dirty="0" smtClean="0">
                <a:solidFill>
                  <a:schemeClr val="accent6">
                    <a:lumMod val="50000"/>
                  </a:schemeClr>
                </a:solidFill>
                <a:latin typeface="+mn-lt"/>
              </a:rPr>
            </a:br>
            <a:r>
              <a:rPr lang="en-US" sz="3200" dirty="0" smtClean="0">
                <a:solidFill>
                  <a:schemeClr val="accent6">
                    <a:lumMod val="50000"/>
                  </a:schemeClr>
                </a:solidFill>
                <a:latin typeface="+mn-lt"/>
              </a:rPr>
              <a:t>ĐẾN VỚI TIẾT HỌC NGÀY HÔM NAY!</a:t>
            </a:r>
            <a:endParaRPr sz="3200" dirty="0">
              <a:solidFill>
                <a:schemeClr val="accent6">
                  <a:lumMod val="50000"/>
                </a:schemeClr>
              </a:solidFill>
              <a:latin typeface="+mn-lt"/>
            </a:endParaRPr>
          </a:p>
        </p:txBody>
      </p:sp>
    </p:spTree>
  </p:cSld>
  <p:clrMapOvr>
    <a:masterClrMapping/>
  </p:clrMapOvr>
  <p:transition spd="slow">
    <p:split orient="vert"/>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764"/>
        <p:cNvGrpSpPr/>
        <p:nvPr/>
      </p:nvGrpSpPr>
      <p:grpSpPr>
        <a:xfrm>
          <a:off x="0" y="0"/>
          <a:ext cx="0" cy="0"/>
          <a:chOff x="0" y="0"/>
          <a:chExt cx="0" cy="0"/>
        </a:xfrm>
      </p:grpSpPr>
      <p:sp>
        <p:nvSpPr>
          <p:cNvPr id="1765" name="Google Shape;1765;p26"/>
          <p:cNvSpPr/>
          <p:nvPr/>
        </p:nvSpPr>
        <p:spPr>
          <a:xfrm rot="126755">
            <a:off x="1509275" y="1020677"/>
            <a:ext cx="6399872" cy="3328063"/>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1766" name="Google Shape;1766;p26"/>
          <p:cNvSpPr/>
          <p:nvPr/>
        </p:nvSpPr>
        <p:spPr>
          <a:xfrm rot="-135875">
            <a:off x="1285639" y="570765"/>
            <a:ext cx="1088272" cy="940432"/>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1767" name="Google Shape;1767;p26"/>
          <p:cNvSpPr/>
          <p:nvPr/>
        </p:nvSpPr>
        <p:spPr>
          <a:xfrm rot="4829593">
            <a:off x="7227183" y="792249"/>
            <a:ext cx="1088288" cy="940389"/>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1771" name="Google Shape;1771;p26"/>
          <p:cNvGrpSpPr/>
          <p:nvPr/>
        </p:nvGrpSpPr>
        <p:grpSpPr>
          <a:xfrm>
            <a:off x="8569288" y="4423863"/>
            <a:ext cx="194021" cy="191487"/>
            <a:chOff x="6232000" y="1435050"/>
            <a:chExt cx="488225" cy="481850"/>
          </a:xfrm>
        </p:grpSpPr>
        <p:sp>
          <p:nvSpPr>
            <p:cNvPr id="1772" name="Google Shape;1772;p26"/>
            <p:cNvSpPr/>
            <p:nvPr/>
          </p:nvSpPr>
          <p:spPr>
            <a:xfrm>
              <a:off x="6578000" y="1463375"/>
              <a:ext cx="83150" cy="78250"/>
            </a:xfrm>
            <a:custGeom>
              <a:avLst/>
              <a:gdLst/>
              <a:ahLst/>
              <a:cxnLst/>
              <a:rect l="l" t="t" r="r" b="b"/>
              <a:pathLst>
                <a:path w="3326" h="3130" extrusionOk="0">
                  <a:moveTo>
                    <a:pt x="482" y="1"/>
                  </a:moveTo>
                  <a:cubicBezTo>
                    <a:pt x="280" y="1"/>
                    <a:pt x="95" y="114"/>
                    <a:pt x="1" y="293"/>
                  </a:cubicBezTo>
                  <a:lnTo>
                    <a:pt x="3322" y="3130"/>
                  </a:lnTo>
                  <a:lnTo>
                    <a:pt x="3322" y="564"/>
                  </a:lnTo>
                  <a:cubicBezTo>
                    <a:pt x="3325" y="253"/>
                    <a:pt x="3072" y="1"/>
                    <a:pt x="2761" y="1"/>
                  </a:cubicBezTo>
                  <a:cubicBezTo>
                    <a:pt x="2760" y="1"/>
                    <a:pt x="2758" y="1"/>
                    <a:pt x="2756" y="1"/>
                  </a:cubicBezTo>
                  <a:lnTo>
                    <a:pt x="497" y="1"/>
                  </a:lnTo>
                  <a:cubicBezTo>
                    <a:pt x="492" y="1"/>
                    <a:pt x="487" y="1"/>
                    <a:pt x="482" y="1"/>
                  </a:cubicBez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1773" name="Google Shape;1773;p26"/>
            <p:cNvSpPr/>
            <p:nvPr/>
          </p:nvSpPr>
          <p:spPr>
            <a:xfrm>
              <a:off x="6421725" y="1773850"/>
              <a:ext cx="112950" cy="143050"/>
            </a:xfrm>
            <a:custGeom>
              <a:avLst/>
              <a:gdLst/>
              <a:ahLst/>
              <a:cxnLst/>
              <a:rect l="l" t="t" r="r" b="b"/>
              <a:pathLst>
                <a:path w="4518" h="5722" extrusionOk="0">
                  <a:moveTo>
                    <a:pt x="2822" y="1130"/>
                  </a:moveTo>
                  <a:cubicBezTo>
                    <a:pt x="3325" y="1130"/>
                    <a:pt x="3578" y="1738"/>
                    <a:pt x="3222" y="2093"/>
                  </a:cubicBezTo>
                  <a:cubicBezTo>
                    <a:pt x="3106" y="2209"/>
                    <a:pt x="2964" y="2260"/>
                    <a:pt x="2825" y="2260"/>
                  </a:cubicBezTo>
                  <a:cubicBezTo>
                    <a:pt x="2535" y="2260"/>
                    <a:pt x="2259" y="2036"/>
                    <a:pt x="2259" y="1696"/>
                  </a:cubicBezTo>
                  <a:cubicBezTo>
                    <a:pt x="2259" y="1383"/>
                    <a:pt x="2509" y="1130"/>
                    <a:pt x="2822" y="1130"/>
                  </a:cubicBezTo>
                  <a:close/>
                  <a:moveTo>
                    <a:pt x="0" y="1"/>
                  </a:moveTo>
                  <a:lnTo>
                    <a:pt x="0" y="5722"/>
                  </a:lnTo>
                  <a:lnTo>
                    <a:pt x="4517" y="5722"/>
                  </a:lnTo>
                  <a:lnTo>
                    <a:pt x="4517" y="1"/>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1774" name="Google Shape;1774;p26"/>
            <p:cNvSpPr/>
            <p:nvPr/>
          </p:nvSpPr>
          <p:spPr>
            <a:xfrm>
              <a:off x="6448975" y="1632700"/>
              <a:ext cx="56475" cy="56475"/>
            </a:xfrm>
            <a:custGeom>
              <a:avLst/>
              <a:gdLst/>
              <a:ahLst/>
              <a:cxnLst/>
              <a:rect l="l" t="t" r="r" b="b"/>
              <a:pathLst>
                <a:path w="2259" h="2259" extrusionOk="0">
                  <a:moveTo>
                    <a:pt x="0" y="0"/>
                  </a:moveTo>
                  <a:lnTo>
                    <a:pt x="0" y="2259"/>
                  </a:lnTo>
                  <a:lnTo>
                    <a:pt x="2259" y="2259"/>
                  </a:lnTo>
                  <a:lnTo>
                    <a:pt x="2259" y="0"/>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1775" name="Google Shape;1775;p26"/>
            <p:cNvSpPr/>
            <p:nvPr/>
          </p:nvSpPr>
          <p:spPr>
            <a:xfrm>
              <a:off x="6232000" y="1435050"/>
              <a:ext cx="488225" cy="237825"/>
            </a:xfrm>
            <a:custGeom>
              <a:avLst/>
              <a:gdLst/>
              <a:ahLst/>
              <a:cxnLst/>
              <a:rect l="l" t="t" r="r" b="b"/>
              <a:pathLst>
                <a:path w="19529" h="9513" extrusionOk="0">
                  <a:moveTo>
                    <a:pt x="9821" y="0"/>
                  </a:moveTo>
                  <a:cubicBezTo>
                    <a:pt x="9559" y="0"/>
                    <a:pt x="9297" y="92"/>
                    <a:pt x="9086" y="276"/>
                  </a:cubicBezTo>
                  <a:lnTo>
                    <a:pt x="531" y="7521"/>
                  </a:lnTo>
                  <a:cubicBezTo>
                    <a:pt x="61" y="7921"/>
                    <a:pt x="1" y="8626"/>
                    <a:pt x="395" y="9099"/>
                  </a:cubicBezTo>
                  <a:cubicBezTo>
                    <a:pt x="620" y="9369"/>
                    <a:pt x="942" y="9508"/>
                    <a:pt x="1266" y="9508"/>
                  </a:cubicBezTo>
                  <a:cubicBezTo>
                    <a:pt x="1525" y="9508"/>
                    <a:pt x="1785" y="9419"/>
                    <a:pt x="1997" y="9237"/>
                  </a:cubicBezTo>
                  <a:lnTo>
                    <a:pt x="9821" y="2622"/>
                  </a:lnTo>
                  <a:lnTo>
                    <a:pt x="17544" y="9240"/>
                  </a:lnTo>
                  <a:cubicBezTo>
                    <a:pt x="17759" y="9425"/>
                    <a:pt x="18019" y="9513"/>
                    <a:pt x="18278" y="9513"/>
                  </a:cubicBezTo>
                  <a:cubicBezTo>
                    <a:pt x="18661" y="9513"/>
                    <a:pt x="19039" y="9318"/>
                    <a:pt x="19252" y="8954"/>
                  </a:cubicBezTo>
                  <a:cubicBezTo>
                    <a:pt x="19529" y="8482"/>
                    <a:pt x="19430" y="7879"/>
                    <a:pt x="19014" y="7524"/>
                  </a:cubicBezTo>
                  <a:lnTo>
                    <a:pt x="10555" y="276"/>
                  </a:lnTo>
                  <a:cubicBezTo>
                    <a:pt x="10345" y="92"/>
                    <a:pt x="10083" y="0"/>
                    <a:pt x="9821" y="0"/>
                  </a:cubicBez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1776" name="Google Shape;1776;p26"/>
            <p:cNvSpPr/>
            <p:nvPr/>
          </p:nvSpPr>
          <p:spPr>
            <a:xfrm>
              <a:off x="6291025" y="1537700"/>
              <a:ext cx="369800" cy="379200"/>
            </a:xfrm>
            <a:custGeom>
              <a:avLst/>
              <a:gdLst/>
              <a:ahLst/>
              <a:cxnLst/>
              <a:rect l="l" t="t" r="r" b="b"/>
              <a:pathLst>
                <a:path w="14792" h="15168" extrusionOk="0">
                  <a:moveTo>
                    <a:pt x="9143" y="2671"/>
                  </a:moveTo>
                  <a:cubicBezTo>
                    <a:pt x="9453" y="2671"/>
                    <a:pt x="9706" y="2924"/>
                    <a:pt x="9706" y="3237"/>
                  </a:cubicBezTo>
                  <a:lnTo>
                    <a:pt x="9706" y="6625"/>
                  </a:lnTo>
                  <a:cubicBezTo>
                    <a:pt x="9706" y="6935"/>
                    <a:pt x="9453" y="7188"/>
                    <a:pt x="9143" y="7188"/>
                  </a:cubicBezTo>
                  <a:lnTo>
                    <a:pt x="5755" y="7188"/>
                  </a:lnTo>
                  <a:cubicBezTo>
                    <a:pt x="5442" y="7188"/>
                    <a:pt x="5189" y="6935"/>
                    <a:pt x="5189" y="6625"/>
                  </a:cubicBezTo>
                  <a:lnTo>
                    <a:pt x="5189" y="3237"/>
                  </a:lnTo>
                  <a:cubicBezTo>
                    <a:pt x="5189" y="2924"/>
                    <a:pt x="5442" y="2671"/>
                    <a:pt x="5755" y="2671"/>
                  </a:cubicBezTo>
                  <a:close/>
                  <a:moveTo>
                    <a:pt x="7448" y="0"/>
                  </a:moveTo>
                  <a:lnTo>
                    <a:pt x="4" y="6291"/>
                  </a:lnTo>
                  <a:lnTo>
                    <a:pt x="4" y="14605"/>
                  </a:lnTo>
                  <a:cubicBezTo>
                    <a:pt x="1" y="14913"/>
                    <a:pt x="254" y="15168"/>
                    <a:pt x="564" y="15168"/>
                  </a:cubicBezTo>
                  <a:cubicBezTo>
                    <a:pt x="566" y="15168"/>
                    <a:pt x="568" y="15168"/>
                    <a:pt x="570" y="15168"/>
                  </a:cubicBezTo>
                  <a:lnTo>
                    <a:pt x="4060" y="15168"/>
                  </a:lnTo>
                  <a:lnTo>
                    <a:pt x="4060" y="8883"/>
                  </a:lnTo>
                  <a:cubicBezTo>
                    <a:pt x="4060" y="8570"/>
                    <a:pt x="4313" y="8317"/>
                    <a:pt x="4626" y="8317"/>
                  </a:cubicBezTo>
                  <a:lnTo>
                    <a:pt x="10272" y="8317"/>
                  </a:lnTo>
                  <a:cubicBezTo>
                    <a:pt x="10582" y="8317"/>
                    <a:pt x="10835" y="8570"/>
                    <a:pt x="10835" y="8883"/>
                  </a:cubicBezTo>
                  <a:lnTo>
                    <a:pt x="10835" y="15168"/>
                  </a:lnTo>
                  <a:lnTo>
                    <a:pt x="14223" y="15168"/>
                  </a:lnTo>
                  <a:cubicBezTo>
                    <a:pt x="14225" y="15168"/>
                    <a:pt x="14227" y="15168"/>
                    <a:pt x="14228" y="15168"/>
                  </a:cubicBezTo>
                  <a:cubicBezTo>
                    <a:pt x="14539" y="15168"/>
                    <a:pt x="14792" y="14913"/>
                    <a:pt x="14789" y="14605"/>
                  </a:cubicBezTo>
                  <a:lnTo>
                    <a:pt x="14789" y="6291"/>
                  </a:lnTo>
                  <a:lnTo>
                    <a:pt x="7448" y="0"/>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sp>
        <p:nvSpPr>
          <p:cNvPr id="1777" name="Google Shape;1777;p26">
            <a:hlinkClick r:id="rId3" action="ppaction://hlinksldjump"/>
          </p:cNvPr>
          <p:cNvSpPr txBox="1"/>
          <p:nvPr/>
        </p:nvSpPr>
        <p:spPr>
          <a:xfrm>
            <a:off x="8416250" y="607452"/>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01</a:t>
            </a:r>
            <a:endParaRPr sz="1500" b="1">
              <a:solidFill>
                <a:schemeClr val="dk1"/>
              </a:solidFill>
              <a:latin typeface="Jua"/>
              <a:ea typeface="Jua"/>
              <a:cs typeface="Jua"/>
              <a:sym typeface="Jua"/>
            </a:endParaRPr>
          </a:p>
        </p:txBody>
      </p:sp>
      <p:sp>
        <p:nvSpPr>
          <p:cNvPr id="1778" name="Google Shape;1778;p26">
            <a:hlinkClick r:id="rId4" action="ppaction://hlinksldjump"/>
          </p:cNvPr>
          <p:cNvSpPr txBox="1"/>
          <p:nvPr/>
        </p:nvSpPr>
        <p:spPr>
          <a:xfrm>
            <a:off x="8416250" y="1171777"/>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02</a:t>
            </a:r>
            <a:endParaRPr sz="1500" b="1">
              <a:solidFill>
                <a:schemeClr val="dk1"/>
              </a:solidFill>
              <a:latin typeface="Jua"/>
              <a:ea typeface="Jua"/>
              <a:cs typeface="Jua"/>
              <a:sym typeface="Jua"/>
            </a:endParaRPr>
          </a:p>
        </p:txBody>
      </p:sp>
      <p:sp>
        <p:nvSpPr>
          <p:cNvPr id="1779" name="Google Shape;1779;p26">
            <a:hlinkClick r:id="rId5" action="ppaction://hlinksldjump"/>
          </p:cNvPr>
          <p:cNvSpPr txBox="1"/>
          <p:nvPr/>
        </p:nvSpPr>
        <p:spPr>
          <a:xfrm>
            <a:off x="8416250" y="1709824"/>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03</a:t>
            </a:r>
            <a:endParaRPr sz="1500" b="1">
              <a:solidFill>
                <a:schemeClr val="dk1"/>
              </a:solidFill>
              <a:latin typeface="Jua"/>
              <a:ea typeface="Jua"/>
              <a:cs typeface="Jua"/>
              <a:sym typeface="Jua"/>
            </a:endParaRPr>
          </a:p>
        </p:txBody>
      </p:sp>
      <p:sp>
        <p:nvSpPr>
          <p:cNvPr id="1780" name="Google Shape;1780;p26">
            <a:hlinkClick r:id="rId6" action="ppaction://hlinksldjump"/>
          </p:cNvPr>
          <p:cNvSpPr txBox="1"/>
          <p:nvPr/>
        </p:nvSpPr>
        <p:spPr>
          <a:xfrm>
            <a:off x="8416250" y="2263998"/>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04</a:t>
            </a:r>
            <a:endParaRPr sz="1500" b="1">
              <a:solidFill>
                <a:schemeClr val="dk1"/>
              </a:solidFill>
              <a:latin typeface="Jua"/>
              <a:ea typeface="Jua"/>
              <a:cs typeface="Jua"/>
              <a:sym typeface="Jua"/>
            </a:endParaRPr>
          </a:p>
        </p:txBody>
      </p:sp>
      <p:sp>
        <p:nvSpPr>
          <p:cNvPr id="1781" name="Google Shape;1781;p26">
            <a:hlinkClick r:id="rId7" action="ppaction://hlinksldjump"/>
          </p:cNvPr>
          <p:cNvSpPr txBox="1"/>
          <p:nvPr/>
        </p:nvSpPr>
        <p:spPr>
          <a:xfrm>
            <a:off x="8416250" y="2834297"/>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05</a:t>
            </a:r>
            <a:endParaRPr sz="1500" b="1">
              <a:solidFill>
                <a:schemeClr val="dk1"/>
              </a:solidFill>
              <a:latin typeface="Jua"/>
              <a:ea typeface="Jua"/>
              <a:cs typeface="Jua"/>
              <a:sym typeface="Jua"/>
            </a:endParaRPr>
          </a:p>
        </p:txBody>
      </p:sp>
      <p:sp>
        <p:nvSpPr>
          <p:cNvPr id="1782" name="Google Shape;1782;p26">
            <a:hlinkClick r:id="" action="ppaction://noaction"/>
          </p:cNvPr>
          <p:cNvSpPr txBox="1"/>
          <p:nvPr/>
        </p:nvSpPr>
        <p:spPr>
          <a:xfrm>
            <a:off x="8416250" y="3396535"/>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06</a:t>
            </a:r>
            <a:endParaRPr sz="1500" b="1">
              <a:solidFill>
                <a:schemeClr val="dk1"/>
              </a:solidFill>
              <a:latin typeface="Jua"/>
              <a:ea typeface="Jua"/>
              <a:cs typeface="Jua"/>
              <a:sym typeface="Jua"/>
            </a:endParaRPr>
          </a:p>
        </p:txBody>
      </p:sp>
      <p:sp>
        <p:nvSpPr>
          <p:cNvPr id="1783" name="Google Shape;1783;p26">
            <a:hlinkClick r:id="rId8" action="ppaction://hlinksldjump"/>
          </p:cNvPr>
          <p:cNvSpPr/>
          <p:nvPr/>
        </p:nvSpPr>
        <p:spPr>
          <a:xfrm>
            <a:off x="8473075" y="4372025"/>
            <a:ext cx="443400" cy="295800"/>
          </a:xfrm>
          <a:prstGeom prst="roundRect">
            <a:avLst>
              <a:gd name="adj" fmla="val 16667"/>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1784" name="Google Shape;1784;p26">
            <a:hlinkClick r:id="rId8" action="ppaction://hlinksldjump"/>
          </p:cNvPr>
          <p:cNvSpPr/>
          <p:nvPr/>
        </p:nvSpPr>
        <p:spPr>
          <a:xfrm rot="-2700000">
            <a:off x="945786" y="642199"/>
            <a:ext cx="170978" cy="170978"/>
          </a:xfrm>
          <a:prstGeom prst="halfFrame">
            <a:avLst>
              <a:gd name="adj1" fmla="val 33333"/>
              <a:gd name="adj2" fmla="val 33333"/>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5" name="Google Shape;1785;p26">
            <a:hlinkClick r:id="rId9" action="ppaction://hlinksldjump"/>
          </p:cNvPr>
          <p:cNvSpPr/>
          <p:nvPr/>
        </p:nvSpPr>
        <p:spPr>
          <a:xfrm rot="8100000">
            <a:off x="8027236" y="642199"/>
            <a:ext cx="170978" cy="170978"/>
          </a:xfrm>
          <a:prstGeom prst="halfFrame">
            <a:avLst>
              <a:gd name="adj1" fmla="val 33333"/>
              <a:gd name="adj2" fmla="val 33333"/>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TextBox 4"/>
          <p:cNvSpPr txBox="1"/>
          <p:nvPr/>
        </p:nvSpPr>
        <p:spPr>
          <a:xfrm>
            <a:off x="895102" y="1710568"/>
            <a:ext cx="7697643" cy="1384995"/>
          </a:xfrm>
          <a:prstGeom prst="rect">
            <a:avLst/>
          </a:prstGeom>
          <a:noFill/>
        </p:spPr>
        <p:txBody>
          <a:bodyPr wrap="square" rtlCol="0">
            <a:spAutoFit/>
          </a:bodyPr>
          <a:lstStyle/>
          <a:p>
            <a:pPr algn="ctr">
              <a:lnSpc>
                <a:spcPct val="150000"/>
              </a:lnSpc>
            </a:pPr>
            <a:r>
              <a:rPr lang="en-US" sz="2800" b="1" dirty="0" smtClean="0">
                <a:solidFill>
                  <a:srgbClr val="002060"/>
                </a:solidFill>
              </a:rPr>
              <a:t>BÀI 5: </a:t>
            </a:r>
          </a:p>
          <a:p>
            <a:pPr algn="ctr">
              <a:lnSpc>
                <a:spcPct val="150000"/>
              </a:lnSpc>
            </a:pPr>
            <a:r>
              <a:rPr lang="en-US" sz="2800" b="1" dirty="0" smtClean="0">
                <a:solidFill>
                  <a:srgbClr val="002060"/>
                </a:solidFill>
              </a:rPr>
              <a:t>SÁNG TẠO HỌA TIẾT TRANG TRÍ</a:t>
            </a:r>
            <a:endParaRPr lang="en-US" sz="2800" b="1" dirty="0">
              <a:solidFill>
                <a:srgbClr val="002060"/>
              </a:solidFill>
            </a:endParaRPr>
          </a:p>
        </p:txBody>
      </p:sp>
      <p:pic>
        <p:nvPicPr>
          <p:cNvPr id="6" name="Picture 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62235" y="2846273"/>
            <a:ext cx="1729832" cy="1973513"/>
          </a:xfrm>
          <a:prstGeom prst="rect">
            <a:avLst/>
          </a:prstGeom>
          <a:ln>
            <a:noFill/>
          </a:ln>
          <a:effectLst>
            <a:outerShdw blurRad="292100" dist="139700" dir="2700000" algn="tl" rotWithShape="0">
              <a:srgbClr val="333333">
                <a:alpha val="65000"/>
              </a:srgbClr>
            </a:outerShdw>
          </a:effectLst>
        </p:spPr>
      </p:pic>
      <p:pic>
        <p:nvPicPr>
          <p:cNvPr id="7" name="Picture 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889659" y="2902005"/>
            <a:ext cx="1343966" cy="1947996"/>
          </a:xfrm>
          <a:prstGeom prst="rect">
            <a:avLst/>
          </a:prstGeom>
        </p:spPr>
      </p:pic>
    </p:spTree>
  </p:cSld>
  <p:clrMapOvr>
    <a:masterClrMapping/>
  </p:clrMapOvr>
  <p:transition spd="slow">
    <p:comb/>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237"/>
        <p:cNvGrpSpPr/>
        <p:nvPr/>
      </p:nvGrpSpPr>
      <p:grpSpPr>
        <a:xfrm>
          <a:off x="0" y="0"/>
          <a:ext cx="0" cy="0"/>
          <a:chOff x="0" y="0"/>
          <a:chExt cx="0" cy="0"/>
        </a:xfrm>
      </p:grpSpPr>
      <p:sp>
        <p:nvSpPr>
          <p:cNvPr id="4238" name="Google Shape;4238;p45"/>
          <p:cNvSpPr/>
          <p:nvPr/>
        </p:nvSpPr>
        <p:spPr>
          <a:xfrm rot="599">
            <a:off x="2747082" y="848892"/>
            <a:ext cx="3703064" cy="12732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4240" name="Google Shape;4240;p45"/>
          <p:cNvGrpSpPr/>
          <p:nvPr/>
        </p:nvGrpSpPr>
        <p:grpSpPr>
          <a:xfrm>
            <a:off x="8569288" y="4423863"/>
            <a:ext cx="194021" cy="191487"/>
            <a:chOff x="6232000" y="1435050"/>
            <a:chExt cx="488225" cy="481850"/>
          </a:xfrm>
        </p:grpSpPr>
        <p:sp>
          <p:nvSpPr>
            <p:cNvPr id="4241" name="Google Shape;4241;p45"/>
            <p:cNvSpPr/>
            <p:nvPr/>
          </p:nvSpPr>
          <p:spPr>
            <a:xfrm>
              <a:off x="6578000" y="1463375"/>
              <a:ext cx="83150" cy="78250"/>
            </a:xfrm>
            <a:custGeom>
              <a:avLst/>
              <a:gdLst/>
              <a:ahLst/>
              <a:cxnLst/>
              <a:rect l="l" t="t" r="r" b="b"/>
              <a:pathLst>
                <a:path w="3326" h="3130" extrusionOk="0">
                  <a:moveTo>
                    <a:pt x="482" y="1"/>
                  </a:moveTo>
                  <a:cubicBezTo>
                    <a:pt x="280" y="1"/>
                    <a:pt x="95" y="114"/>
                    <a:pt x="1" y="293"/>
                  </a:cubicBezTo>
                  <a:lnTo>
                    <a:pt x="3322" y="3130"/>
                  </a:lnTo>
                  <a:lnTo>
                    <a:pt x="3322" y="564"/>
                  </a:lnTo>
                  <a:cubicBezTo>
                    <a:pt x="3325" y="253"/>
                    <a:pt x="3072" y="1"/>
                    <a:pt x="2761" y="1"/>
                  </a:cubicBezTo>
                  <a:cubicBezTo>
                    <a:pt x="2760" y="1"/>
                    <a:pt x="2758" y="1"/>
                    <a:pt x="2756" y="1"/>
                  </a:cubicBezTo>
                  <a:lnTo>
                    <a:pt x="497" y="1"/>
                  </a:lnTo>
                  <a:cubicBezTo>
                    <a:pt x="492" y="1"/>
                    <a:pt x="487" y="1"/>
                    <a:pt x="482" y="1"/>
                  </a:cubicBez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4242" name="Google Shape;4242;p45"/>
            <p:cNvSpPr/>
            <p:nvPr/>
          </p:nvSpPr>
          <p:spPr>
            <a:xfrm>
              <a:off x="6421725" y="1773850"/>
              <a:ext cx="112950" cy="143050"/>
            </a:xfrm>
            <a:custGeom>
              <a:avLst/>
              <a:gdLst/>
              <a:ahLst/>
              <a:cxnLst/>
              <a:rect l="l" t="t" r="r" b="b"/>
              <a:pathLst>
                <a:path w="4518" h="5722" extrusionOk="0">
                  <a:moveTo>
                    <a:pt x="2822" y="1130"/>
                  </a:moveTo>
                  <a:cubicBezTo>
                    <a:pt x="3325" y="1130"/>
                    <a:pt x="3578" y="1738"/>
                    <a:pt x="3222" y="2093"/>
                  </a:cubicBezTo>
                  <a:cubicBezTo>
                    <a:pt x="3106" y="2209"/>
                    <a:pt x="2964" y="2260"/>
                    <a:pt x="2825" y="2260"/>
                  </a:cubicBezTo>
                  <a:cubicBezTo>
                    <a:pt x="2535" y="2260"/>
                    <a:pt x="2259" y="2036"/>
                    <a:pt x="2259" y="1696"/>
                  </a:cubicBezTo>
                  <a:cubicBezTo>
                    <a:pt x="2259" y="1383"/>
                    <a:pt x="2509" y="1130"/>
                    <a:pt x="2822" y="1130"/>
                  </a:cubicBezTo>
                  <a:close/>
                  <a:moveTo>
                    <a:pt x="0" y="1"/>
                  </a:moveTo>
                  <a:lnTo>
                    <a:pt x="0" y="5722"/>
                  </a:lnTo>
                  <a:lnTo>
                    <a:pt x="4517" y="5722"/>
                  </a:lnTo>
                  <a:lnTo>
                    <a:pt x="4517" y="1"/>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4243" name="Google Shape;4243;p45"/>
            <p:cNvSpPr/>
            <p:nvPr/>
          </p:nvSpPr>
          <p:spPr>
            <a:xfrm>
              <a:off x="6448975" y="1632700"/>
              <a:ext cx="56475" cy="56475"/>
            </a:xfrm>
            <a:custGeom>
              <a:avLst/>
              <a:gdLst/>
              <a:ahLst/>
              <a:cxnLst/>
              <a:rect l="l" t="t" r="r" b="b"/>
              <a:pathLst>
                <a:path w="2259" h="2259" extrusionOk="0">
                  <a:moveTo>
                    <a:pt x="0" y="0"/>
                  </a:moveTo>
                  <a:lnTo>
                    <a:pt x="0" y="2259"/>
                  </a:lnTo>
                  <a:lnTo>
                    <a:pt x="2259" y="2259"/>
                  </a:lnTo>
                  <a:lnTo>
                    <a:pt x="2259" y="0"/>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4244" name="Google Shape;4244;p45"/>
            <p:cNvSpPr/>
            <p:nvPr/>
          </p:nvSpPr>
          <p:spPr>
            <a:xfrm>
              <a:off x="6232000" y="1435050"/>
              <a:ext cx="488225" cy="237825"/>
            </a:xfrm>
            <a:custGeom>
              <a:avLst/>
              <a:gdLst/>
              <a:ahLst/>
              <a:cxnLst/>
              <a:rect l="l" t="t" r="r" b="b"/>
              <a:pathLst>
                <a:path w="19529" h="9513" extrusionOk="0">
                  <a:moveTo>
                    <a:pt x="9821" y="0"/>
                  </a:moveTo>
                  <a:cubicBezTo>
                    <a:pt x="9559" y="0"/>
                    <a:pt x="9297" y="92"/>
                    <a:pt x="9086" y="276"/>
                  </a:cubicBezTo>
                  <a:lnTo>
                    <a:pt x="531" y="7521"/>
                  </a:lnTo>
                  <a:cubicBezTo>
                    <a:pt x="61" y="7921"/>
                    <a:pt x="1" y="8626"/>
                    <a:pt x="395" y="9099"/>
                  </a:cubicBezTo>
                  <a:cubicBezTo>
                    <a:pt x="620" y="9369"/>
                    <a:pt x="942" y="9508"/>
                    <a:pt x="1266" y="9508"/>
                  </a:cubicBezTo>
                  <a:cubicBezTo>
                    <a:pt x="1525" y="9508"/>
                    <a:pt x="1785" y="9419"/>
                    <a:pt x="1997" y="9237"/>
                  </a:cubicBezTo>
                  <a:lnTo>
                    <a:pt x="9821" y="2622"/>
                  </a:lnTo>
                  <a:lnTo>
                    <a:pt x="17544" y="9240"/>
                  </a:lnTo>
                  <a:cubicBezTo>
                    <a:pt x="17759" y="9425"/>
                    <a:pt x="18019" y="9513"/>
                    <a:pt x="18278" y="9513"/>
                  </a:cubicBezTo>
                  <a:cubicBezTo>
                    <a:pt x="18661" y="9513"/>
                    <a:pt x="19039" y="9318"/>
                    <a:pt x="19252" y="8954"/>
                  </a:cubicBezTo>
                  <a:cubicBezTo>
                    <a:pt x="19529" y="8482"/>
                    <a:pt x="19430" y="7879"/>
                    <a:pt x="19014" y="7524"/>
                  </a:cubicBezTo>
                  <a:lnTo>
                    <a:pt x="10555" y="276"/>
                  </a:lnTo>
                  <a:cubicBezTo>
                    <a:pt x="10345" y="92"/>
                    <a:pt x="10083" y="0"/>
                    <a:pt x="9821" y="0"/>
                  </a:cubicBez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4245" name="Google Shape;4245;p45"/>
            <p:cNvSpPr/>
            <p:nvPr/>
          </p:nvSpPr>
          <p:spPr>
            <a:xfrm>
              <a:off x="6291025" y="1537700"/>
              <a:ext cx="369800" cy="379200"/>
            </a:xfrm>
            <a:custGeom>
              <a:avLst/>
              <a:gdLst/>
              <a:ahLst/>
              <a:cxnLst/>
              <a:rect l="l" t="t" r="r" b="b"/>
              <a:pathLst>
                <a:path w="14792" h="15168" extrusionOk="0">
                  <a:moveTo>
                    <a:pt x="9143" y="2671"/>
                  </a:moveTo>
                  <a:cubicBezTo>
                    <a:pt x="9453" y="2671"/>
                    <a:pt x="9706" y="2924"/>
                    <a:pt x="9706" y="3237"/>
                  </a:cubicBezTo>
                  <a:lnTo>
                    <a:pt x="9706" y="6625"/>
                  </a:lnTo>
                  <a:cubicBezTo>
                    <a:pt x="9706" y="6935"/>
                    <a:pt x="9453" y="7188"/>
                    <a:pt x="9143" y="7188"/>
                  </a:cubicBezTo>
                  <a:lnTo>
                    <a:pt x="5755" y="7188"/>
                  </a:lnTo>
                  <a:cubicBezTo>
                    <a:pt x="5442" y="7188"/>
                    <a:pt x="5189" y="6935"/>
                    <a:pt x="5189" y="6625"/>
                  </a:cubicBezTo>
                  <a:lnTo>
                    <a:pt x="5189" y="3237"/>
                  </a:lnTo>
                  <a:cubicBezTo>
                    <a:pt x="5189" y="2924"/>
                    <a:pt x="5442" y="2671"/>
                    <a:pt x="5755" y="2671"/>
                  </a:cubicBezTo>
                  <a:close/>
                  <a:moveTo>
                    <a:pt x="7448" y="0"/>
                  </a:moveTo>
                  <a:lnTo>
                    <a:pt x="4" y="6291"/>
                  </a:lnTo>
                  <a:lnTo>
                    <a:pt x="4" y="14605"/>
                  </a:lnTo>
                  <a:cubicBezTo>
                    <a:pt x="1" y="14913"/>
                    <a:pt x="254" y="15168"/>
                    <a:pt x="564" y="15168"/>
                  </a:cubicBezTo>
                  <a:cubicBezTo>
                    <a:pt x="566" y="15168"/>
                    <a:pt x="568" y="15168"/>
                    <a:pt x="570" y="15168"/>
                  </a:cubicBezTo>
                  <a:lnTo>
                    <a:pt x="4060" y="15168"/>
                  </a:lnTo>
                  <a:lnTo>
                    <a:pt x="4060" y="8883"/>
                  </a:lnTo>
                  <a:cubicBezTo>
                    <a:pt x="4060" y="8570"/>
                    <a:pt x="4313" y="8317"/>
                    <a:pt x="4626" y="8317"/>
                  </a:cubicBezTo>
                  <a:lnTo>
                    <a:pt x="10272" y="8317"/>
                  </a:lnTo>
                  <a:cubicBezTo>
                    <a:pt x="10582" y="8317"/>
                    <a:pt x="10835" y="8570"/>
                    <a:pt x="10835" y="8883"/>
                  </a:cubicBezTo>
                  <a:lnTo>
                    <a:pt x="10835" y="15168"/>
                  </a:lnTo>
                  <a:lnTo>
                    <a:pt x="14223" y="15168"/>
                  </a:lnTo>
                  <a:cubicBezTo>
                    <a:pt x="14225" y="15168"/>
                    <a:pt x="14227" y="15168"/>
                    <a:pt x="14228" y="15168"/>
                  </a:cubicBezTo>
                  <a:cubicBezTo>
                    <a:pt x="14539" y="15168"/>
                    <a:pt x="14792" y="14913"/>
                    <a:pt x="14789" y="14605"/>
                  </a:cubicBezTo>
                  <a:lnTo>
                    <a:pt x="14789" y="6291"/>
                  </a:lnTo>
                  <a:lnTo>
                    <a:pt x="7448" y="0"/>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sp>
        <p:nvSpPr>
          <p:cNvPr id="4246" name="Google Shape;4246;p45">
            <a:hlinkClick r:id="rId3" action="ppaction://hlinksldjump"/>
          </p:cNvPr>
          <p:cNvSpPr txBox="1"/>
          <p:nvPr/>
        </p:nvSpPr>
        <p:spPr>
          <a:xfrm>
            <a:off x="8416250" y="607452"/>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01</a:t>
            </a:r>
            <a:endParaRPr sz="1500" b="1">
              <a:solidFill>
                <a:schemeClr val="dk1"/>
              </a:solidFill>
              <a:latin typeface="Jua"/>
              <a:ea typeface="Jua"/>
              <a:cs typeface="Jua"/>
              <a:sym typeface="Jua"/>
            </a:endParaRPr>
          </a:p>
        </p:txBody>
      </p:sp>
      <p:sp>
        <p:nvSpPr>
          <p:cNvPr id="4247" name="Google Shape;4247;p45">
            <a:hlinkClick r:id="rId4" action="ppaction://hlinksldjump"/>
          </p:cNvPr>
          <p:cNvSpPr txBox="1"/>
          <p:nvPr/>
        </p:nvSpPr>
        <p:spPr>
          <a:xfrm>
            <a:off x="8416250" y="1171777"/>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02</a:t>
            </a:r>
            <a:endParaRPr sz="1500" b="1">
              <a:solidFill>
                <a:schemeClr val="dk1"/>
              </a:solidFill>
              <a:latin typeface="Jua"/>
              <a:ea typeface="Jua"/>
              <a:cs typeface="Jua"/>
              <a:sym typeface="Jua"/>
            </a:endParaRPr>
          </a:p>
        </p:txBody>
      </p:sp>
      <p:sp>
        <p:nvSpPr>
          <p:cNvPr id="4248" name="Google Shape;4248;p45">
            <a:hlinkClick r:id="rId5" action="ppaction://hlinksldjump"/>
          </p:cNvPr>
          <p:cNvSpPr txBox="1"/>
          <p:nvPr/>
        </p:nvSpPr>
        <p:spPr>
          <a:xfrm>
            <a:off x="8416250" y="1709824"/>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03</a:t>
            </a:r>
            <a:endParaRPr sz="1500" b="1">
              <a:solidFill>
                <a:schemeClr val="dk1"/>
              </a:solidFill>
              <a:latin typeface="Jua"/>
              <a:ea typeface="Jua"/>
              <a:cs typeface="Jua"/>
              <a:sym typeface="Jua"/>
            </a:endParaRPr>
          </a:p>
        </p:txBody>
      </p:sp>
      <p:sp>
        <p:nvSpPr>
          <p:cNvPr id="4249" name="Google Shape;4249;p45">
            <a:hlinkClick r:id="rId6" action="ppaction://hlinksldjump"/>
          </p:cNvPr>
          <p:cNvSpPr txBox="1"/>
          <p:nvPr/>
        </p:nvSpPr>
        <p:spPr>
          <a:xfrm>
            <a:off x="8416250" y="2263998"/>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04</a:t>
            </a:r>
            <a:endParaRPr sz="1500" b="1">
              <a:solidFill>
                <a:schemeClr val="dk1"/>
              </a:solidFill>
              <a:latin typeface="Jua"/>
              <a:ea typeface="Jua"/>
              <a:cs typeface="Jua"/>
              <a:sym typeface="Jua"/>
            </a:endParaRPr>
          </a:p>
        </p:txBody>
      </p:sp>
      <p:sp>
        <p:nvSpPr>
          <p:cNvPr id="4250" name="Google Shape;4250;p45">
            <a:hlinkClick r:id="rId7" action="ppaction://hlinksldjump"/>
          </p:cNvPr>
          <p:cNvSpPr txBox="1"/>
          <p:nvPr/>
        </p:nvSpPr>
        <p:spPr>
          <a:xfrm>
            <a:off x="8416250" y="2834297"/>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05</a:t>
            </a:r>
            <a:endParaRPr sz="1500" b="1">
              <a:solidFill>
                <a:schemeClr val="dk1"/>
              </a:solidFill>
              <a:latin typeface="Jua"/>
              <a:ea typeface="Jua"/>
              <a:cs typeface="Jua"/>
              <a:sym typeface="Jua"/>
            </a:endParaRPr>
          </a:p>
        </p:txBody>
      </p:sp>
      <p:sp>
        <p:nvSpPr>
          <p:cNvPr id="4251" name="Google Shape;4251;p45">
            <a:hlinkClick r:id="" action="ppaction://noaction"/>
          </p:cNvPr>
          <p:cNvSpPr txBox="1"/>
          <p:nvPr/>
        </p:nvSpPr>
        <p:spPr>
          <a:xfrm>
            <a:off x="8416250" y="3396535"/>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06</a:t>
            </a:r>
            <a:endParaRPr sz="1500" b="1">
              <a:solidFill>
                <a:schemeClr val="dk1"/>
              </a:solidFill>
              <a:latin typeface="Jua"/>
              <a:ea typeface="Jua"/>
              <a:cs typeface="Jua"/>
              <a:sym typeface="Jua"/>
            </a:endParaRPr>
          </a:p>
        </p:txBody>
      </p:sp>
      <p:sp>
        <p:nvSpPr>
          <p:cNvPr id="4252" name="Google Shape;4252;p45">
            <a:hlinkClick r:id="rId8" action="ppaction://hlinksldjump"/>
          </p:cNvPr>
          <p:cNvSpPr/>
          <p:nvPr/>
        </p:nvSpPr>
        <p:spPr>
          <a:xfrm>
            <a:off x="8473075" y="4372025"/>
            <a:ext cx="443400" cy="295800"/>
          </a:xfrm>
          <a:prstGeom prst="roundRect">
            <a:avLst>
              <a:gd name="adj" fmla="val 16667"/>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3" name="Google Shape;4253;p45">
            <a:hlinkClick r:id="rId7" action="ppaction://hlinksldjump"/>
          </p:cNvPr>
          <p:cNvSpPr/>
          <p:nvPr/>
        </p:nvSpPr>
        <p:spPr>
          <a:xfrm rot="-2700000">
            <a:off x="945786" y="642199"/>
            <a:ext cx="170978" cy="170978"/>
          </a:xfrm>
          <a:prstGeom prst="halfFrame">
            <a:avLst>
              <a:gd name="adj1" fmla="val 33333"/>
              <a:gd name="adj2" fmla="val 33333"/>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4" name="Google Shape;4254;p45">
            <a:hlinkClick r:id="rId5" action="ppaction://hlinksldjump"/>
          </p:cNvPr>
          <p:cNvSpPr/>
          <p:nvPr/>
        </p:nvSpPr>
        <p:spPr>
          <a:xfrm rot="8100000">
            <a:off x="8027236" y="642199"/>
            <a:ext cx="170978" cy="170978"/>
          </a:xfrm>
          <a:prstGeom prst="halfFrame">
            <a:avLst>
              <a:gd name="adj1" fmla="val 33333"/>
              <a:gd name="adj2" fmla="val 33333"/>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255" name="Google Shape;4255;p45"/>
          <p:cNvGrpSpPr/>
          <p:nvPr/>
        </p:nvGrpSpPr>
        <p:grpSpPr>
          <a:xfrm>
            <a:off x="7178308" y="1252836"/>
            <a:ext cx="813514" cy="721348"/>
            <a:chOff x="7019708" y="1127036"/>
            <a:chExt cx="813514" cy="721348"/>
          </a:xfrm>
        </p:grpSpPr>
        <p:sp>
          <p:nvSpPr>
            <p:cNvPr id="4256" name="Google Shape;4256;p45"/>
            <p:cNvSpPr/>
            <p:nvPr/>
          </p:nvSpPr>
          <p:spPr>
            <a:xfrm>
              <a:off x="7019708" y="1127036"/>
              <a:ext cx="813514" cy="721348"/>
            </a:xfrm>
            <a:custGeom>
              <a:avLst/>
              <a:gdLst/>
              <a:ahLst/>
              <a:cxnLst/>
              <a:rect l="l" t="t" r="r" b="b"/>
              <a:pathLst>
                <a:path w="28660" h="25413" extrusionOk="0">
                  <a:moveTo>
                    <a:pt x="12978" y="0"/>
                  </a:moveTo>
                  <a:cubicBezTo>
                    <a:pt x="9142" y="0"/>
                    <a:pt x="13308" y="13292"/>
                    <a:pt x="13308" y="13292"/>
                  </a:cubicBezTo>
                  <a:cubicBezTo>
                    <a:pt x="13308" y="13292"/>
                    <a:pt x="9527" y="7556"/>
                    <a:pt x="6330" y="7556"/>
                  </a:cubicBezTo>
                  <a:cubicBezTo>
                    <a:pt x="5608" y="7556"/>
                    <a:pt x="4915" y="7849"/>
                    <a:pt x="4302" y="8568"/>
                  </a:cubicBezTo>
                  <a:cubicBezTo>
                    <a:pt x="1" y="13637"/>
                    <a:pt x="12963" y="14444"/>
                    <a:pt x="12963" y="14444"/>
                  </a:cubicBezTo>
                  <a:cubicBezTo>
                    <a:pt x="12963" y="14444"/>
                    <a:pt x="3937" y="15346"/>
                    <a:pt x="3765" y="20224"/>
                  </a:cubicBezTo>
                  <a:cubicBezTo>
                    <a:pt x="3729" y="21217"/>
                    <a:pt x="4104" y="21613"/>
                    <a:pt x="4721" y="21613"/>
                  </a:cubicBezTo>
                  <a:cubicBezTo>
                    <a:pt x="7124" y="21613"/>
                    <a:pt x="13210" y="15636"/>
                    <a:pt x="13212" y="15634"/>
                  </a:cubicBezTo>
                  <a:lnTo>
                    <a:pt x="13212" y="15634"/>
                  </a:lnTo>
                  <a:cubicBezTo>
                    <a:pt x="13210" y="15636"/>
                    <a:pt x="7106" y="21952"/>
                    <a:pt x="10178" y="24948"/>
                  </a:cubicBezTo>
                  <a:cubicBezTo>
                    <a:pt x="10506" y="25269"/>
                    <a:pt x="10815" y="25413"/>
                    <a:pt x="11105" y="25413"/>
                  </a:cubicBezTo>
                  <a:cubicBezTo>
                    <a:pt x="13516" y="25413"/>
                    <a:pt x="14633" y="15502"/>
                    <a:pt x="14633" y="15500"/>
                  </a:cubicBezTo>
                  <a:lnTo>
                    <a:pt x="14633" y="15500"/>
                  </a:lnTo>
                  <a:cubicBezTo>
                    <a:pt x="14633" y="15502"/>
                    <a:pt x="14403" y="21184"/>
                    <a:pt x="19088" y="23795"/>
                  </a:cubicBezTo>
                  <a:cubicBezTo>
                    <a:pt x="19697" y="24135"/>
                    <a:pt x="20176" y="24287"/>
                    <a:pt x="20535" y="24287"/>
                  </a:cubicBezTo>
                  <a:cubicBezTo>
                    <a:pt x="22731" y="24287"/>
                    <a:pt x="20472" y="18622"/>
                    <a:pt x="16068" y="15342"/>
                  </a:cubicBezTo>
                  <a:lnTo>
                    <a:pt x="16068" y="15342"/>
                  </a:lnTo>
                  <a:cubicBezTo>
                    <a:pt x="17801" y="16403"/>
                    <a:pt x="20912" y="18045"/>
                    <a:pt x="23568" y="18045"/>
                  </a:cubicBezTo>
                  <a:cubicBezTo>
                    <a:pt x="24925" y="18045"/>
                    <a:pt x="26164" y="17616"/>
                    <a:pt x="27038" y="16460"/>
                  </a:cubicBezTo>
                  <a:cubicBezTo>
                    <a:pt x="28660" y="14337"/>
                    <a:pt x="25971" y="13779"/>
                    <a:pt x="22697" y="13779"/>
                  </a:cubicBezTo>
                  <a:cubicBezTo>
                    <a:pt x="19071" y="13779"/>
                    <a:pt x="14729" y="14463"/>
                    <a:pt x="14729" y="14463"/>
                  </a:cubicBezTo>
                  <a:cubicBezTo>
                    <a:pt x="14729" y="14463"/>
                    <a:pt x="26673" y="10738"/>
                    <a:pt x="24791" y="7320"/>
                  </a:cubicBezTo>
                  <a:cubicBezTo>
                    <a:pt x="24253" y="6350"/>
                    <a:pt x="23535" y="5956"/>
                    <a:pt x="22723" y="5956"/>
                  </a:cubicBezTo>
                  <a:cubicBezTo>
                    <a:pt x="19245" y="5956"/>
                    <a:pt x="14057" y="13177"/>
                    <a:pt x="14057" y="13177"/>
                  </a:cubicBezTo>
                  <a:cubicBezTo>
                    <a:pt x="14057" y="13177"/>
                    <a:pt x="20029" y="3115"/>
                    <a:pt x="14191" y="330"/>
                  </a:cubicBezTo>
                  <a:cubicBezTo>
                    <a:pt x="13719" y="104"/>
                    <a:pt x="13317" y="0"/>
                    <a:pt x="129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7" name="Google Shape;4257;p45"/>
            <p:cNvSpPr/>
            <p:nvPr/>
          </p:nvSpPr>
          <p:spPr>
            <a:xfrm>
              <a:off x="7172873" y="1201263"/>
              <a:ext cx="571731" cy="578344"/>
            </a:xfrm>
            <a:custGeom>
              <a:avLst/>
              <a:gdLst/>
              <a:ahLst/>
              <a:cxnLst/>
              <a:rect l="l" t="t" r="r" b="b"/>
              <a:pathLst>
                <a:path w="20142" h="20375" extrusionOk="0">
                  <a:moveTo>
                    <a:pt x="8251" y="0"/>
                  </a:moveTo>
                  <a:cubicBezTo>
                    <a:pt x="8247" y="0"/>
                    <a:pt x="8243" y="0"/>
                    <a:pt x="8239" y="0"/>
                  </a:cubicBezTo>
                  <a:cubicBezTo>
                    <a:pt x="6683" y="58"/>
                    <a:pt x="8392" y="11368"/>
                    <a:pt x="8392" y="11368"/>
                  </a:cubicBezTo>
                  <a:cubicBezTo>
                    <a:pt x="8392" y="11368"/>
                    <a:pt x="2769" y="7487"/>
                    <a:pt x="1279" y="7487"/>
                  </a:cubicBezTo>
                  <a:cubicBezTo>
                    <a:pt x="1069" y="7487"/>
                    <a:pt x="941" y="7564"/>
                    <a:pt x="923" y="7739"/>
                  </a:cubicBezTo>
                  <a:cubicBezTo>
                    <a:pt x="769" y="9141"/>
                    <a:pt x="7989" y="11598"/>
                    <a:pt x="7989" y="11598"/>
                  </a:cubicBezTo>
                  <a:cubicBezTo>
                    <a:pt x="7989" y="11598"/>
                    <a:pt x="1" y="16015"/>
                    <a:pt x="1326" y="16380"/>
                  </a:cubicBezTo>
                  <a:cubicBezTo>
                    <a:pt x="1376" y="16393"/>
                    <a:pt x="1432" y="16399"/>
                    <a:pt x="1495" y="16399"/>
                  </a:cubicBezTo>
                  <a:cubicBezTo>
                    <a:pt x="3071" y="16399"/>
                    <a:pt x="8488" y="12386"/>
                    <a:pt x="8488" y="12386"/>
                  </a:cubicBezTo>
                  <a:lnTo>
                    <a:pt x="8488" y="12386"/>
                  </a:lnTo>
                  <a:cubicBezTo>
                    <a:pt x="8488" y="12386"/>
                    <a:pt x="4360" y="20259"/>
                    <a:pt x="5723" y="20374"/>
                  </a:cubicBezTo>
                  <a:cubicBezTo>
                    <a:pt x="5731" y="20374"/>
                    <a:pt x="5739" y="20375"/>
                    <a:pt x="5747" y="20375"/>
                  </a:cubicBezTo>
                  <a:cubicBezTo>
                    <a:pt x="7110" y="20375"/>
                    <a:pt x="9045" y="12386"/>
                    <a:pt x="9045" y="12386"/>
                  </a:cubicBezTo>
                  <a:cubicBezTo>
                    <a:pt x="9045" y="12386"/>
                    <a:pt x="13022" y="19637"/>
                    <a:pt x="14117" y="19637"/>
                  </a:cubicBezTo>
                  <a:cubicBezTo>
                    <a:pt x="14237" y="19637"/>
                    <a:pt x="14322" y="19550"/>
                    <a:pt x="14364" y="19356"/>
                  </a:cubicBezTo>
                  <a:cubicBezTo>
                    <a:pt x="14767" y="17398"/>
                    <a:pt x="9852" y="12328"/>
                    <a:pt x="9852" y="12328"/>
                  </a:cubicBezTo>
                  <a:lnTo>
                    <a:pt x="9852" y="12328"/>
                  </a:lnTo>
                  <a:cubicBezTo>
                    <a:pt x="9852" y="12328"/>
                    <a:pt x="15775" y="13869"/>
                    <a:pt x="18554" y="13869"/>
                  </a:cubicBezTo>
                  <a:cubicBezTo>
                    <a:pt x="19550" y="13869"/>
                    <a:pt x="20141" y="13671"/>
                    <a:pt x="19914" y="13135"/>
                  </a:cubicBezTo>
                  <a:cubicBezTo>
                    <a:pt x="19418" y="11978"/>
                    <a:pt x="16084" y="11731"/>
                    <a:pt x="13331" y="11731"/>
                  </a:cubicBezTo>
                  <a:cubicBezTo>
                    <a:pt x="11287" y="11731"/>
                    <a:pt x="9564" y="11867"/>
                    <a:pt x="9564" y="11867"/>
                  </a:cubicBezTo>
                  <a:cubicBezTo>
                    <a:pt x="9564" y="11867"/>
                    <a:pt x="18896" y="5051"/>
                    <a:pt x="17341" y="4858"/>
                  </a:cubicBezTo>
                  <a:cubicBezTo>
                    <a:pt x="17314" y="4855"/>
                    <a:pt x="17287" y="4853"/>
                    <a:pt x="17257" y="4853"/>
                  </a:cubicBezTo>
                  <a:cubicBezTo>
                    <a:pt x="15543" y="4853"/>
                    <a:pt x="9045" y="10869"/>
                    <a:pt x="9045" y="10869"/>
                  </a:cubicBezTo>
                  <a:cubicBezTo>
                    <a:pt x="9045" y="10869"/>
                    <a:pt x="9809" y="0"/>
                    <a:pt x="825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8" name="Google Shape;4258;p45"/>
            <p:cNvSpPr/>
            <p:nvPr/>
          </p:nvSpPr>
          <p:spPr>
            <a:xfrm>
              <a:off x="7353288" y="1465811"/>
              <a:ext cx="169884" cy="129691"/>
            </a:xfrm>
            <a:custGeom>
              <a:avLst/>
              <a:gdLst/>
              <a:ahLst/>
              <a:cxnLst/>
              <a:rect l="l" t="t" r="r" b="b"/>
              <a:pathLst>
                <a:path w="5985" h="4569" extrusionOk="0">
                  <a:moveTo>
                    <a:pt x="2476" y="1"/>
                  </a:moveTo>
                  <a:cubicBezTo>
                    <a:pt x="1242" y="1"/>
                    <a:pt x="300" y="1206"/>
                    <a:pt x="481" y="2202"/>
                  </a:cubicBezTo>
                  <a:cubicBezTo>
                    <a:pt x="481" y="2202"/>
                    <a:pt x="1" y="3392"/>
                    <a:pt x="1499" y="4333"/>
                  </a:cubicBezTo>
                  <a:cubicBezTo>
                    <a:pt x="1756" y="4495"/>
                    <a:pt x="2067" y="4569"/>
                    <a:pt x="2397" y="4569"/>
                  </a:cubicBezTo>
                  <a:cubicBezTo>
                    <a:pt x="3983" y="4569"/>
                    <a:pt x="5985" y="2856"/>
                    <a:pt x="4379" y="1011"/>
                  </a:cubicBezTo>
                  <a:cubicBezTo>
                    <a:pt x="3739" y="284"/>
                    <a:pt x="3073" y="1"/>
                    <a:pt x="247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59" name="Google Shape;4259;p45"/>
          <p:cNvGrpSpPr/>
          <p:nvPr/>
        </p:nvGrpSpPr>
        <p:grpSpPr>
          <a:xfrm>
            <a:off x="1183768" y="2945507"/>
            <a:ext cx="839600" cy="663244"/>
            <a:chOff x="1370468" y="1128882"/>
            <a:chExt cx="839600" cy="663244"/>
          </a:xfrm>
        </p:grpSpPr>
        <p:sp>
          <p:nvSpPr>
            <p:cNvPr id="4260" name="Google Shape;4260;p45"/>
            <p:cNvSpPr/>
            <p:nvPr/>
          </p:nvSpPr>
          <p:spPr>
            <a:xfrm>
              <a:off x="1454119" y="1311028"/>
              <a:ext cx="501307" cy="345445"/>
            </a:xfrm>
            <a:custGeom>
              <a:avLst/>
              <a:gdLst/>
              <a:ahLst/>
              <a:cxnLst/>
              <a:rect l="l" t="t" r="r" b="b"/>
              <a:pathLst>
                <a:path w="17661" h="12170" extrusionOk="0">
                  <a:moveTo>
                    <a:pt x="9855" y="1"/>
                  </a:moveTo>
                  <a:cubicBezTo>
                    <a:pt x="9739" y="1"/>
                    <a:pt x="9623" y="4"/>
                    <a:pt x="9506" y="12"/>
                  </a:cubicBezTo>
                  <a:cubicBezTo>
                    <a:pt x="7778" y="108"/>
                    <a:pt x="5762" y="742"/>
                    <a:pt x="4014" y="2662"/>
                  </a:cubicBezTo>
                  <a:cubicBezTo>
                    <a:pt x="1" y="7021"/>
                    <a:pt x="5570" y="11053"/>
                    <a:pt x="7317" y="11879"/>
                  </a:cubicBezTo>
                  <a:cubicBezTo>
                    <a:pt x="7697" y="12058"/>
                    <a:pt x="8346" y="12169"/>
                    <a:pt x="9119" y="12169"/>
                  </a:cubicBezTo>
                  <a:cubicBezTo>
                    <a:pt x="12323" y="12169"/>
                    <a:pt x="17660" y="10261"/>
                    <a:pt x="14844" y="3392"/>
                  </a:cubicBezTo>
                  <a:cubicBezTo>
                    <a:pt x="14006" y="1350"/>
                    <a:pt x="12025" y="1"/>
                    <a:pt x="98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1" name="Google Shape;4261;p45"/>
            <p:cNvSpPr/>
            <p:nvPr/>
          </p:nvSpPr>
          <p:spPr>
            <a:xfrm>
              <a:off x="1656901" y="1346793"/>
              <a:ext cx="227165" cy="385695"/>
            </a:xfrm>
            <a:custGeom>
              <a:avLst/>
              <a:gdLst/>
              <a:ahLst/>
              <a:cxnLst/>
              <a:rect l="l" t="t" r="r" b="b"/>
              <a:pathLst>
                <a:path w="8003" h="13588" extrusionOk="0">
                  <a:moveTo>
                    <a:pt x="5876" y="0"/>
                  </a:moveTo>
                  <a:lnTo>
                    <a:pt x="5876" y="0"/>
                  </a:lnTo>
                  <a:cubicBezTo>
                    <a:pt x="5876" y="0"/>
                    <a:pt x="0" y="5377"/>
                    <a:pt x="173" y="11022"/>
                  </a:cubicBezTo>
                  <a:cubicBezTo>
                    <a:pt x="231" y="12731"/>
                    <a:pt x="1061" y="13587"/>
                    <a:pt x="2104" y="13587"/>
                  </a:cubicBezTo>
                  <a:cubicBezTo>
                    <a:pt x="4495" y="13587"/>
                    <a:pt x="8002" y="9080"/>
                    <a:pt x="587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2" name="Google Shape;4262;p45"/>
            <p:cNvSpPr/>
            <p:nvPr/>
          </p:nvSpPr>
          <p:spPr>
            <a:xfrm>
              <a:off x="1684151" y="1346793"/>
              <a:ext cx="245956" cy="398923"/>
            </a:xfrm>
            <a:custGeom>
              <a:avLst/>
              <a:gdLst/>
              <a:ahLst/>
              <a:cxnLst/>
              <a:rect l="l" t="t" r="r" b="b"/>
              <a:pathLst>
                <a:path w="8665" h="14054" extrusionOk="0">
                  <a:moveTo>
                    <a:pt x="4916" y="0"/>
                  </a:moveTo>
                  <a:cubicBezTo>
                    <a:pt x="4916" y="0"/>
                    <a:pt x="0" y="6280"/>
                    <a:pt x="1114" y="11810"/>
                  </a:cubicBezTo>
                  <a:cubicBezTo>
                    <a:pt x="1420" y="13327"/>
                    <a:pt x="2233" y="14054"/>
                    <a:pt x="3145" y="14054"/>
                  </a:cubicBezTo>
                  <a:cubicBezTo>
                    <a:pt x="5558" y="14054"/>
                    <a:pt x="8664" y="8973"/>
                    <a:pt x="491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3" name="Google Shape;4263;p45"/>
            <p:cNvSpPr/>
            <p:nvPr/>
          </p:nvSpPr>
          <p:spPr>
            <a:xfrm>
              <a:off x="1787160" y="1346793"/>
              <a:ext cx="277208" cy="379564"/>
            </a:xfrm>
            <a:custGeom>
              <a:avLst/>
              <a:gdLst/>
              <a:ahLst/>
              <a:cxnLst/>
              <a:rect l="l" t="t" r="r" b="b"/>
              <a:pathLst>
                <a:path w="9766" h="13372" extrusionOk="0">
                  <a:moveTo>
                    <a:pt x="1287" y="0"/>
                  </a:moveTo>
                  <a:cubicBezTo>
                    <a:pt x="1287" y="0"/>
                    <a:pt x="1" y="7873"/>
                    <a:pt x="3649" y="12175"/>
                  </a:cubicBezTo>
                  <a:cubicBezTo>
                    <a:pt x="4347" y="13001"/>
                    <a:pt x="5075" y="13372"/>
                    <a:pt x="5723" y="13372"/>
                  </a:cubicBezTo>
                  <a:cubicBezTo>
                    <a:pt x="8462" y="13372"/>
                    <a:pt x="9765" y="6755"/>
                    <a:pt x="128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4" name="Google Shape;4264;p45"/>
            <p:cNvSpPr/>
            <p:nvPr/>
          </p:nvSpPr>
          <p:spPr>
            <a:xfrm>
              <a:off x="1823692" y="1346793"/>
              <a:ext cx="306927" cy="328670"/>
            </a:xfrm>
            <a:custGeom>
              <a:avLst/>
              <a:gdLst/>
              <a:ahLst/>
              <a:cxnLst/>
              <a:rect l="l" t="t" r="r" b="b"/>
              <a:pathLst>
                <a:path w="10813" h="11579" extrusionOk="0">
                  <a:moveTo>
                    <a:pt x="0" y="0"/>
                  </a:moveTo>
                  <a:lnTo>
                    <a:pt x="0" y="0"/>
                  </a:lnTo>
                  <a:cubicBezTo>
                    <a:pt x="0" y="0"/>
                    <a:pt x="1075" y="7912"/>
                    <a:pt x="5818" y="10965"/>
                  </a:cubicBezTo>
                  <a:cubicBezTo>
                    <a:pt x="6476" y="11388"/>
                    <a:pt x="7079" y="11578"/>
                    <a:pt x="7597" y="11578"/>
                  </a:cubicBezTo>
                  <a:cubicBezTo>
                    <a:pt x="10812" y="11578"/>
                    <a:pt x="10734" y="4251"/>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5" name="Google Shape;4265;p45"/>
            <p:cNvSpPr/>
            <p:nvPr/>
          </p:nvSpPr>
          <p:spPr>
            <a:xfrm>
              <a:off x="1823692" y="1346793"/>
              <a:ext cx="386377" cy="265116"/>
            </a:xfrm>
            <a:custGeom>
              <a:avLst/>
              <a:gdLst/>
              <a:ahLst/>
              <a:cxnLst/>
              <a:rect l="l" t="t" r="r" b="b"/>
              <a:pathLst>
                <a:path w="13612" h="9340" extrusionOk="0">
                  <a:moveTo>
                    <a:pt x="0" y="0"/>
                  </a:moveTo>
                  <a:cubicBezTo>
                    <a:pt x="0" y="0"/>
                    <a:pt x="3053" y="7374"/>
                    <a:pt x="8411" y="9121"/>
                  </a:cubicBezTo>
                  <a:cubicBezTo>
                    <a:pt x="8870" y="9271"/>
                    <a:pt x="9287" y="9340"/>
                    <a:pt x="9657" y="9340"/>
                  </a:cubicBezTo>
                  <a:cubicBezTo>
                    <a:pt x="13612" y="9340"/>
                    <a:pt x="12170" y="1458"/>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6" name="Google Shape;4266;p45"/>
            <p:cNvSpPr/>
            <p:nvPr/>
          </p:nvSpPr>
          <p:spPr>
            <a:xfrm>
              <a:off x="1464366" y="1346793"/>
              <a:ext cx="359354" cy="288789"/>
            </a:xfrm>
            <a:custGeom>
              <a:avLst/>
              <a:gdLst/>
              <a:ahLst/>
              <a:cxnLst/>
              <a:rect l="l" t="t" r="r" b="b"/>
              <a:pathLst>
                <a:path w="12660" h="10174" extrusionOk="0">
                  <a:moveTo>
                    <a:pt x="12659" y="0"/>
                  </a:moveTo>
                  <a:cubicBezTo>
                    <a:pt x="945" y="2491"/>
                    <a:pt x="1" y="10174"/>
                    <a:pt x="3642" y="10174"/>
                  </a:cubicBezTo>
                  <a:cubicBezTo>
                    <a:pt x="4072" y="10174"/>
                    <a:pt x="4565" y="10067"/>
                    <a:pt x="5113" y="9832"/>
                  </a:cubicBezTo>
                  <a:cubicBezTo>
                    <a:pt x="10297" y="7624"/>
                    <a:pt x="12659" y="0"/>
                    <a:pt x="1265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7" name="Google Shape;4267;p45"/>
            <p:cNvSpPr/>
            <p:nvPr/>
          </p:nvSpPr>
          <p:spPr>
            <a:xfrm>
              <a:off x="1416708" y="1346793"/>
              <a:ext cx="407013" cy="243657"/>
            </a:xfrm>
            <a:custGeom>
              <a:avLst/>
              <a:gdLst/>
              <a:ahLst/>
              <a:cxnLst/>
              <a:rect l="l" t="t" r="r" b="b"/>
              <a:pathLst>
                <a:path w="14339" h="8584" extrusionOk="0">
                  <a:moveTo>
                    <a:pt x="14338" y="0"/>
                  </a:moveTo>
                  <a:lnTo>
                    <a:pt x="14338" y="0"/>
                  </a:lnTo>
                  <a:cubicBezTo>
                    <a:pt x="1880" y="537"/>
                    <a:pt x="0" y="8583"/>
                    <a:pt x="4251" y="8583"/>
                  </a:cubicBezTo>
                  <a:cubicBezTo>
                    <a:pt x="4560" y="8583"/>
                    <a:pt x="4902" y="8540"/>
                    <a:pt x="5275" y="8449"/>
                  </a:cubicBezTo>
                  <a:cubicBezTo>
                    <a:pt x="10747" y="7124"/>
                    <a:pt x="14338" y="0"/>
                    <a:pt x="143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8" name="Google Shape;4268;p45"/>
            <p:cNvSpPr/>
            <p:nvPr/>
          </p:nvSpPr>
          <p:spPr>
            <a:xfrm>
              <a:off x="1370468" y="1282558"/>
              <a:ext cx="453252" cy="158644"/>
            </a:xfrm>
            <a:custGeom>
              <a:avLst/>
              <a:gdLst/>
              <a:ahLst/>
              <a:cxnLst/>
              <a:rect l="l" t="t" r="r" b="b"/>
              <a:pathLst>
                <a:path w="15968" h="5589" extrusionOk="0">
                  <a:moveTo>
                    <a:pt x="7612" y="1"/>
                  </a:moveTo>
                  <a:cubicBezTo>
                    <a:pt x="1785" y="1"/>
                    <a:pt x="0" y="4227"/>
                    <a:pt x="3946" y="5297"/>
                  </a:cubicBezTo>
                  <a:cubicBezTo>
                    <a:pt x="4708" y="5501"/>
                    <a:pt x="5492" y="5589"/>
                    <a:pt x="6276" y="5589"/>
                  </a:cubicBezTo>
                  <a:cubicBezTo>
                    <a:pt x="11107" y="5589"/>
                    <a:pt x="15967" y="2263"/>
                    <a:pt x="15967" y="2263"/>
                  </a:cubicBezTo>
                  <a:cubicBezTo>
                    <a:pt x="12655" y="618"/>
                    <a:pt x="9838" y="1"/>
                    <a:pt x="7612" y="1"/>
                  </a:cubicBezTo>
                  <a:close/>
                </a:path>
              </a:pathLst>
            </a:custGeom>
            <a:solidFill>
              <a:srgbClr val="FFDB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9" name="Google Shape;4269;p45"/>
            <p:cNvSpPr/>
            <p:nvPr/>
          </p:nvSpPr>
          <p:spPr>
            <a:xfrm>
              <a:off x="1391984" y="1203307"/>
              <a:ext cx="431736" cy="168976"/>
            </a:xfrm>
            <a:custGeom>
              <a:avLst/>
              <a:gdLst/>
              <a:ahLst/>
              <a:cxnLst/>
              <a:rect l="l" t="t" r="r" b="b"/>
              <a:pathLst>
                <a:path w="15210" h="5953" extrusionOk="0">
                  <a:moveTo>
                    <a:pt x="5085" y="1"/>
                  </a:moveTo>
                  <a:cubicBezTo>
                    <a:pt x="1434" y="1"/>
                    <a:pt x="1" y="2672"/>
                    <a:pt x="2824" y="4441"/>
                  </a:cubicBezTo>
                  <a:cubicBezTo>
                    <a:pt x="4670" y="5598"/>
                    <a:pt x="6937" y="5953"/>
                    <a:pt x="9025" y="5953"/>
                  </a:cubicBezTo>
                  <a:cubicBezTo>
                    <a:pt x="12344" y="5953"/>
                    <a:pt x="15209" y="5055"/>
                    <a:pt x="15209" y="5055"/>
                  </a:cubicBezTo>
                  <a:cubicBezTo>
                    <a:pt x="11221" y="1287"/>
                    <a:pt x="7619" y="1"/>
                    <a:pt x="5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0" name="Google Shape;4270;p45"/>
            <p:cNvSpPr/>
            <p:nvPr/>
          </p:nvSpPr>
          <p:spPr>
            <a:xfrm>
              <a:off x="1434108" y="1128882"/>
              <a:ext cx="389613" cy="218167"/>
            </a:xfrm>
            <a:custGeom>
              <a:avLst/>
              <a:gdLst/>
              <a:ahLst/>
              <a:cxnLst/>
              <a:rect l="l" t="t" r="r" b="b"/>
              <a:pathLst>
                <a:path w="13726" h="7686" extrusionOk="0">
                  <a:moveTo>
                    <a:pt x="3666" y="1"/>
                  </a:moveTo>
                  <a:cubicBezTo>
                    <a:pt x="1154" y="1"/>
                    <a:pt x="0" y="1894"/>
                    <a:pt x="1916" y="3933"/>
                  </a:cubicBezTo>
                  <a:cubicBezTo>
                    <a:pt x="5193" y="7422"/>
                    <a:pt x="11420" y="7686"/>
                    <a:pt x="13224" y="7686"/>
                  </a:cubicBezTo>
                  <a:cubicBezTo>
                    <a:pt x="13544" y="7686"/>
                    <a:pt x="13725" y="7677"/>
                    <a:pt x="13725" y="7677"/>
                  </a:cubicBezTo>
                  <a:cubicBezTo>
                    <a:pt x="10165" y="1951"/>
                    <a:pt x="6216" y="1"/>
                    <a:pt x="36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1" name="Google Shape;4271;p45"/>
            <p:cNvSpPr/>
            <p:nvPr/>
          </p:nvSpPr>
          <p:spPr>
            <a:xfrm>
              <a:off x="1739729" y="1294025"/>
              <a:ext cx="170651" cy="141102"/>
            </a:xfrm>
            <a:custGeom>
              <a:avLst/>
              <a:gdLst/>
              <a:ahLst/>
              <a:cxnLst/>
              <a:rect l="l" t="t" r="r" b="b"/>
              <a:pathLst>
                <a:path w="6012" h="4971" extrusionOk="0">
                  <a:moveTo>
                    <a:pt x="2691" y="1"/>
                  </a:moveTo>
                  <a:cubicBezTo>
                    <a:pt x="1337" y="1"/>
                    <a:pt x="1" y="1206"/>
                    <a:pt x="1" y="1206"/>
                  </a:cubicBezTo>
                  <a:lnTo>
                    <a:pt x="4494" y="4970"/>
                  </a:lnTo>
                  <a:cubicBezTo>
                    <a:pt x="4494" y="4970"/>
                    <a:pt x="6011" y="1802"/>
                    <a:pt x="3784" y="323"/>
                  </a:cubicBezTo>
                  <a:cubicBezTo>
                    <a:pt x="3436" y="92"/>
                    <a:pt x="3063" y="1"/>
                    <a:pt x="26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2" name="Google Shape;4272;p45"/>
            <p:cNvSpPr/>
            <p:nvPr/>
          </p:nvSpPr>
          <p:spPr>
            <a:xfrm>
              <a:off x="1672712" y="1336972"/>
              <a:ext cx="429522" cy="455153"/>
            </a:xfrm>
            <a:custGeom>
              <a:avLst/>
              <a:gdLst/>
              <a:ahLst/>
              <a:cxnLst/>
              <a:rect l="l" t="t" r="r" b="b"/>
              <a:pathLst>
                <a:path w="15132" h="16035" extrusionOk="0">
                  <a:moveTo>
                    <a:pt x="5549" y="1"/>
                  </a:moveTo>
                  <a:lnTo>
                    <a:pt x="5549" y="1"/>
                  </a:lnTo>
                  <a:cubicBezTo>
                    <a:pt x="5549" y="1"/>
                    <a:pt x="0" y="8027"/>
                    <a:pt x="5722" y="16035"/>
                  </a:cubicBezTo>
                  <a:cubicBezTo>
                    <a:pt x="5722" y="16035"/>
                    <a:pt x="15131" y="10562"/>
                    <a:pt x="554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3" name="Google Shape;4273;p45"/>
            <p:cNvSpPr/>
            <p:nvPr/>
          </p:nvSpPr>
          <p:spPr>
            <a:xfrm>
              <a:off x="1768625" y="1490565"/>
              <a:ext cx="77434" cy="69032"/>
            </a:xfrm>
            <a:custGeom>
              <a:avLst/>
              <a:gdLst/>
              <a:ahLst/>
              <a:cxnLst/>
              <a:rect l="l" t="t" r="r" b="b"/>
              <a:pathLst>
                <a:path w="2728" h="2432" extrusionOk="0">
                  <a:moveTo>
                    <a:pt x="1366" y="0"/>
                  </a:moveTo>
                  <a:cubicBezTo>
                    <a:pt x="1232" y="0"/>
                    <a:pt x="1095" y="23"/>
                    <a:pt x="961" y="72"/>
                  </a:cubicBezTo>
                  <a:cubicBezTo>
                    <a:pt x="327" y="303"/>
                    <a:pt x="0" y="994"/>
                    <a:pt x="231" y="1628"/>
                  </a:cubicBezTo>
                  <a:cubicBezTo>
                    <a:pt x="411" y="2123"/>
                    <a:pt x="874" y="2431"/>
                    <a:pt x="1370" y="2431"/>
                  </a:cubicBezTo>
                  <a:cubicBezTo>
                    <a:pt x="1508" y="2431"/>
                    <a:pt x="1648" y="2407"/>
                    <a:pt x="1786" y="2357"/>
                  </a:cubicBezTo>
                  <a:cubicBezTo>
                    <a:pt x="2401" y="2127"/>
                    <a:pt x="2727" y="1436"/>
                    <a:pt x="2516" y="802"/>
                  </a:cubicBezTo>
                  <a:cubicBezTo>
                    <a:pt x="2334" y="318"/>
                    <a:pt x="1867" y="0"/>
                    <a:pt x="13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4" name="Google Shape;4274;p45"/>
            <p:cNvSpPr/>
            <p:nvPr/>
          </p:nvSpPr>
          <p:spPr>
            <a:xfrm>
              <a:off x="1865112" y="1466782"/>
              <a:ext cx="38172" cy="33937"/>
            </a:xfrm>
            <a:custGeom>
              <a:avLst/>
              <a:gdLst/>
              <a:ahLst/>
              <a:cxnLst/>
              <a:rect l="l" t="t" r="r" b="b"/>
              <a:pathLst>
                <a:path w="2862" h="2544" extrusionOk="0">
                  <a:moveTo>
                    <a:pt x="1416" y="1"/>
                  </a:moveTo>
                  <a:cubicBezTo>
                    <a:pt x="1277" y="1"/>
                    <a:pt x="1136" y="24"/>
                    <a:pt x="999" y="72"/>
                  </a:cubicBezTo>
                  <a:cubicBezTo>
                    <a:pt x="346" y="322"/>
                    <a:pt x="0" y="1032"/>
                    <a:pt x="231" y="1704"/>
                  </a:cubicBezTo>
                  <a:cubicBezTo>
                    <a:pt x="413" y="2220"/>
                    <a:pt x="906" y="2544"/>
                    <a:pt x="1436" y="2544"/>
                  </a:cubicBezTo>
                  <a:cubicBezTo>
                    <a:pt x="1578" y="2544"/>
                    <a:pt x="1722" y="2521"/>
                    <a:pt x="1863" y="2472"/>
                  </a:cubicBezTo>
                  <a:cubicBezTo>
                    <a:pt x="2516" y="2223"/>
                    <a:pt x="2862" y="1512"/>
                    <a:pt x="2631" y="840"/>
                  </a:cubicBezTo>
                  <a:cubicBezTo>
                    <a:pt x="2434" y="325"/>
                    <a:pt x="1937" y="1"/>
                    <a:pt x="14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5" name="Google Shape;4275;p45"/>
            <p:cNvSpPr/>
            <p:nvPr/>
          </p:nvSpPr>
          <p:spPr>
            <a:xfrm>
              <a:off x="1816059" y="1408198"/>
              <a:ext cx="52342" cy="46466"/>
            </a:xfrm>
            <a:custGeom>
              <a:avLst/>
              <a:gdLst/>
              <a:ahLst/>
              <a:cxnLst/>
              <a:rect l="l" t="t" r="r" b="b"/>
              <a:pathLst>
                <a:path w="1844" h="1637" extrusionOk="0">
                  <a:moveTo>
                    <a:pt x="933" y="1"/>
                  </a:moveTo>
                  <a:cubicBezTo>
                    <a:pt x="840" y="1"/>
                    <a:pt x="746" y="17"/>
                    <a:pt x="653" y="51"/>
                  </a:cubicBezTo>
                  <a:cubicBezTo>
                    <a:pt x="211" y="204"/>
                    <a:pt x="0" y="665"/>
                    <a:pt x="154" y="1088"/>
                  </a:cubicBezTo>
                  <a:cubicBezTo>
                    <a:pt x="274" y="1432"/>
                    <a:pt x="581" y="1637"/>
                    <a:pt x="911" y="1637"/>
                  </a:cubicBezTo>
                  <a:cubicBezTo>
                    <a:pt x="1004" y="1637"/>
                    <a:pt x="1098" y="1620"/>
                    <a:pt x="1191" y="1587"/>
                  </a:cubicBezTo>
                  <a:cubicBezTo>
                    <a:pt x="1632" y="1433"/>
                    <a:pt x="1844" y="972"/>
                    <a:pt x="1690" y="550"/>
                  </a:cubicBezTo>
                  <a:cubicBezTo>
                    <a:pt x="1570" y="205"/>
                    <a:pt x="1263" y="1"/>
                    <a:pt x="93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6" name="Google Shape;4276;p45"/>
            <p:cNvSpPr/>
            <p:nvPr/>
          </p:nvSpPr>
          <p:spPr>
            <a:xfrm>
              <a:off x="1849300" y="1530622"/>
              <a:ext cx="88873" cy="78807"/>
            </a:xfrm>
            <a:custGeom>
              <a:avLst/>
              <a:gdLst/>
              <a:ahLst/>
              <a:cxnLst/>
              <a:rect l="l" t="t" r="r" b="b"/>
              <a:pathLst>
                <a:path w="3476" h="3082" extrusionOk="0">
                  <a:moveTo>
                    <a:pt x="1731" y="1"/>
                  </a:moveTo>
                  <a:cubicBezTo>
                    <a:pt x="1558" y="1"/>
                    <a:pt x="1382" y="30"/>
                    <a:pt x="1210" y="92"/>
                  </a:cubicBezTo>
                  <a:cubicBezTo>
                    <a:pt x="423" y="380"/>
                    <a:pt x="0" y="1263"/>
                    <a:pt x="288" y="2069"/>
                  </a:cubicBezTo>
                  <a:cubicBezTo>
                    <a:pt x="515" y="2688"/>
                    <a:pt x="1109" y="3082"/>
                    <a:pt x="1735" y="3082"/>
                  </a:cubicBezTo>
                  <a:cubicBezTo>
                    <a:pt x="1906" y="3082"/>
                    <a:pt x="2079" y="3053"/>
                    <a:pt x="2247" y="2991"/>
                  </a:cubicBezTo>
                  <a:cubicBezTo>
                    <a:pt x="3053" y="2703"/>
                    <a:pt x="3476" y="1820"/>
                    <a:pt x="3188" y="1013"/>
                  </a:cubicBezTo>
                  <a:cubicBezTo>
                    <a:pt x="2961" y="394"/>
                    <a:pt x="2367" y="1"/>
                    <a:pt x="173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7" name="Google Shape;4277;p45"/>
            <p:cNvSpPr/>
            <p:nvPr/>
          </p:nvSpPr>
          <p:spPr>
            <a:xfrm>
              <a:off x="1781164" y="1587706"/>
              <a:ext cx="52347" cy="46417"/>
            </a:xfrm>
            <a:custGeom>
              <a:avLst/>
              <a:gdLst/>
              <a:ahLst/>
              <a:cxnLst/>
              <a:rect l="l" t="t" r="r" b="b"/>
              <a:pathLst>
                <a:path w="2766" h="2453" extrusionOk="0">
                  <a:moveTo>
                    <a:pt x="1397" y="1"/>
                  </a:moveTo>
                  <a:cubicBezTo>
                    <a:pt x="1258" y="1"/>
                    <a:pt x="1117" y="25"/>
                    <a:pt x="980" y="74"/>
                  </a:cubicBezTo>
                  <a:cubicBezTo>
                    <a:pt x="346" y="305"/>
                    <a:pt x="0" y="996"/>
                    <a:pt x="231" y="1649"/>
                  </a:cubicBezTo>
                  <a:cubicBezTo>
                    <a:pt x="411" y="2145"/>
                    <a:pt x="885" y="2453"/>
                    <a:pt x="1387" y="2453"/>
                  </a:cubicBezTo>
                  <a:cubicBezTo>
                    <a:pt x="1526" y="2453"/>
                    <a:pt x="1668" y="2429"/>
                    <a:pt x="1805" y="2379"/>
                  </a:cubicBezTo>
                  <a:cubicBezTo>
                    <a:pt x="2439" y="2148"/>
                    <a:pt x="2766" y="1457"/>
                    <a:pt x="2554" y="823"/>
                  </a:cubicBezTo>
                  <a:cubicBezTo>
                    <a:pt x="2374" y="312"/>
                    <a:pt x="1899" y="1"/>
                    <a:pt x="139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8" name="Google Shape;4278;p45"/>
            <p:cNvSpPr/>
            <p:nvPr/>
          </p:nvSpPr>
          <p:spPr>
            <a:xfrm>
              <a:off x="1806216" y="1639959"/>
              <a:ext cx="110673" cy="98269"/>
            </a:xfrm>
            <a:custGeom>
              <a:avLst/>
              <a:gdLst/>
              <a:ahLst/>
              <a:cxnLst/>
              <a:rect l="l" t="t" r="r" b="b"/>
              <a:pathLst>
                <a:path w="3899" h="3462" extrusionOk="0">
                  <a:moveTo>
                    <a:pt x="1946" y="0"/>
                  </a:moveTo>
                  <a:cubicBezTo>
                    <a:pt x="1753" y="0"/>
                    <a:pt x="1556" y="33"/>
                    <a:pt x="1364" y="103"/>
                  </a:cubicBezTo>
                  <a:cubicBezTo>
                    <a:pt x="480" y="429"/>
                    <a:pt x="0" y="1408"/>
                    <a:pt x="327" y="2311"/>
                  </a:cubicBezTo>
                  <a:cubicBezTo>
                    <a:pt x="585" y="3024"/>
                    <a:pt x="1251" y="3462"/>
                    <a:pt x="1965" y="3462"/>
                  </a:cubicBezTo>
                  <a:cubicBezTo>
                    <a:pt x="2154" y="3462"/>
                    <a:pt x="2346" y="3431"/>
                    <a:pt x="2535" y="3367"/>
                  </a:cubicBezTo>
                  <a:cubicBezTo>
                    <a:pt x="3437" y="3041"/>
                    <a:pt x="3898" y="2042"/>
                    <a:pt x="3591" y="1159"/>
                  </a:cubicBezTo>
                  <a:cubicBezTo>
                    <a:pt x="3334" y="449"/>
                    <a:pt x="2661" y="0"/>
                    <a:pt x="19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9" name="Google Shape;4279;p45"/>
            <p:cNvSpPr/>
            <p:nvPr/>
          </p:nvSpPr>
          <p:spPr>
            <a:xfrm>
              <a:off x="1823692" y="1207252"/>
              <a:ext cx="28357" cy="91059"/>
            </a:xfrm>
            <a:custGeom>
              <a:avLst/>
              <a:gdLst/>
              <a:ahLst/>
              <a:cxnLst/>
              <a:rect l="l" t="t" r="r" b="b"/>
              <a:pathLst>
                <a:path w="999" h="3208" extrusionOk="0">
                  <a:moveTo>
                    <a:pt x="845" y="1"/>
                  </a:moveTo>
                  <a:lnTo>
                    <a:pt x="0" y="3169"/>
                  </a:lnTo>
                  <a:lnTo>
                    <a:pt x="134" y="3207"/>
                  </a:lnTo>
                  <a:lnTo>
                    <a:pt x="999" y="39"/>
                  </a:lnTo>
                  <a:lnTo>
                    <a:pt x="84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0" name="Google Shape;4280;p45"/>
            <p:cNvSpPr/>
            <p:nvPr/>
          </p:nvSpPr>
          <p:spPr>
            <a:xfrm>
              <a:off x="1840041" y="1199078"/>
              <a:ext cx="19642" cy="17457"/>
            </a:xfrm>
            <a:custGeom>
              <a:avLst/>
              <a:gdLst/>
              <a:ahLst/>
              <a:cxnLst/>
              <a:rect l="l" t="t" r="r" b="b"/>
              <a:pathLst>
                <a:path w="692" h="615" extrusionOk="0">
                  <a:moveTo>
                    <a:pt x="353" y="1"/>
                  </a:moveTo>
                  <a:cubicBezTo>
                    <a:pt x="319" y="1"/>
                    <a:pt x="284" y="7"/>
                    <a:pt x="250" y="20"/>
                  </a:cubicBezTo>
                  <a:cubicBezTo>
                    <a:pt x="77" y="77"/>
                    <a:pt x="0" y="250"/>
                    <a:pt x="58" y="423"/>
                  </a:cubicBezTo>
                  <a:cubicBezTo>
                    <a:pt x="102" y="542"/>
                    <a:pt x="216" y="615"/>
                    <a:pt x="337" y="615"/>
                  </a:cubicBezTo>
                  <a:cubicBezTo>
                    <a:pt x="372" y="615"/>
                    <a:pt x="407" y="609"/>
                    <a:pt x="442" y="596"/>
                  </a:cubicBezTo>
                  <a:cubicBezTo>
                    <a:pt x="615" y="538"/>
                    <a:pt x="691" y="365"/>
                    <a:pt x="634" y="212"/>
                  </a:cubicBezTo>
                  <a:cubicBezTo>
                    <a:pt x="589" y="77"/>
                    <a:pt x="474" y="1"/>
                    <a:pt x="35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1" name="Google Shape;4281;p45"/>
            <p:cNvSpPr/>
            <p:nvPr/>
          </p:nvSpPr>
          <p:spPr>
            <a:xfrm>
              <a:off x="1859656" y="1252498"/>
              <a:ext cx="68152" cy="69231"/>
            </a:xfrm>
            <a:custGeom>
              <a:avLst/>
              <a:gdLst/>
              <a:ahLst/>
              <a:cxnLst/>
              <a:rect l="l" t="t" r="r" b="b"/>
              <a:pathLst>
                <a:path w="2401" h="2439" extrusionOk="0">
                  <a:moveTo>
                    <a:pt x="2285" y="0"/>
                  </a:moveTo>
                  <a:lnTo>
                    <a:pt x="0" y="2343"/>
                  </a:lnTo>
                  <a:lnTo>
                    <a:pt x="96" y="2439"/>
                  </a:lnTo>
                  <a:lnTo>
                    <a:pt x="2401" y="96"/>
                  </a:lnTo>
                  <a:lnTo>
                    <a:pt x="228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2" name="Google Shape;4282;p45"/>
            <p:cNvSpPr/>
            <p:nvPr/>
          </p:nvSpPr>
          <p:spPr>
            <a:xfrm>
              <a:off x="1916880" y="1245203"/>
              <a:ext cx="19103" cy="17741"/>
            </a:xfrm>
            <a:custGeom>
              <a:avLst/>
              <a:gdLst/>
              <a:ahLst/>
              <a:cxnLst/>
              <a:rect l="l" t="t" r="r" b="b"/>
              <a:pathLst>
                <a:path w="673" h="625" extrusionOk="0">
                  <a:moveTo>
                    <a:pt x="318" y="0"/>
                  </a:moveTo>
                  <a:cubicBezTo>
                    <a:pt x="174" y="0"/>
                    <a:pt x="53" y="107"/>
                    <a:pt x="20" y="257"/>
                  </a:cubicBezTo>
                  <a:cubicBezTo>
                    <a:pt x="1" y="430"/>
                    <a:pt x="116" y="584"/>
                    <a:pt x="269" y="622"/>
                  </a:cubicBezTo>
                  <a:cubicBezTo>
                    <a:pt x="282" y="624"/>
                    <a:pt x="295" y="624"/>
                    <a:pt x="307" y="624"/>
                  </a:cubicBezTo>
                  <a:cubicBezTo>
                    <a:pt x="467" y="624"/>
                    <a:pt x="617" y="514"/>
                    <a:pt x="634" y="353"/>
                  </a:cubicBezTo>
                  <a:cubicBezTo>
                    <a:pt x="673" y="200"/>
                    <a:pt x="558" y="27"/>
                    <a:pt x="385" y="8"/>
                  </a:cubicBezTo>
                  <a:cubicBezTo>
                    <a:pt x="362" y="3"/>
                    <a:pt x="340" y="0"/>
                    <a:pt x="31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3" name="Google Shape;4283;p45"/>
            <p:cNvSpPr/>
            <p:nvPr/>
          </p:nvSpPr>
          <p:spPr>
            <a:xfrm>
              <a:off x="1395249" y="1287099"/>
              <a:ext cx="435000" cy="205252"/>
            </a:xfrm>
            <a:custGeom>
              <a:avLst/>
              <a:gdLst/>
              <a:ahLst/>
              <a:cxnLst/>
              <a:rect l="l" t="t" r="r" b="b"/>
              <a:pathLst>
                <a:path w="15325" h="7231" extrusionOk="0">
                  <a:moveTo>
                    <a:pt x="8315" y="0"/>
                  </a:moveTo>
                  <a:cubicBezTo>
                    <a:pt x="1419" y="0"/>
                    <a:pt x="1" y="6558"/>
                    <a:pt x="1" y="6558"/>
                  </a:cubicBezTo>
                  <a:cubicBezTo>
                    <a:pt x="1504" y="7032"/>
                    <a:pt x="2919" y="7230"/>
                    <a:pt x="4235" y="7230"/>
                  </a:cubicBezTo>
                  <a:cubicBezTo>
                    <a:pt x="11139" y="7230"/>
                    <a:pt x="15324" y="1758"/>
                    <a:pt x="15324" y="1758"/>
                  </a:cubicBezTo>
                  <a:cubicBezTo>
                    <a:pt x="12518" y="495"/>
                    <a:pt x="10210" y="0"/>
                    <a:pt x="83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4" name="Google Shape;4284;p45"/>
            <p:cNvSpPr/>
            <p:nvPr/>
          </p:nvSpPr>
          <p:spPr>
            <a:xfrm>
              <a:off x="1588211" y="1381167"/>
              <a:ext cx="69799" cy="68720"/>
            </a:xfrm>
            <a:custGeom>
              <a:avLst/>
              <a:gdLst/>
              <a:ahLst/>
              <a:cxnLst/>
              <a:rect l="l" t="t" r="r" b="b"/>
              <a:pathLst>
                <a:path w="2459" h="2421" extrusionOk="0">
                  <a:moveTo>
                    <a:pt x="1233" y="0"/>
                  </a:moveTo>
                  <a:cubicBezTo>
                    <a:pt x="577" y="0"/>
                    <a:pt x="39" y="530"/>
                    <a:pt x="20" y="1172"/>
                  </a:cubicBezTo>
                  <a:cubicBezTo>
                    <a:pt x="1" y="1844"/>
                    <a:pt x="539" y="2401"/>
                    <a:pt x="1191" y="2420"/>
                  </a:cubicBezTo>
                  <a:cubicBezTo>
                    <a:pt x="1204" y="2420"/>
                    <a:pt x="1216" y="2421"/>
                    <a:pt x="1228" y="2421"/>
                  </a:cubicBezTo>
                  <a:cubicBezTo>
                    <a:pt x="1883" y="2421"/>
                    <a:pt x="2421" y="1909"/>
                    <a:pt x="2440" y="1249"/>
                  </a:cubicBezTo>
                  <a:cubicBezTo>
                    <a:pt x="2459" y="577"/>
                    <a:pt x="1940" y="20"/>
                    <a:pt x="1268" y="1"/>
                  </a:cubicBezTo>
                  <a:cubicBezTo>
                    <a:pt x="1257" y="0"/>
                    <a:pt x="1245" y="0"/>
                    <a:pt x="123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5" name="Google Shape;4285;p45"/>
            <p:cNvSpPr/>
            <p:nvPr/>
          </p:nvSpPr>
          <p:spPr>
            <a:xfrm>
              <a:off x="1642984" y="1307752"/>
              <a:ext cx="73091" cy="72041"/>
            </a:xfrm>
            <a:custGeom>
              <a:avLst/>
              <a:gdLst/>
              <a:ahLst/>
              <a:cxnLst/>
              <a:rect l="l" t="t" r="r" b="b"/>
              <a:pathLst>
                <a:path w="2575" h="2538" extrusionOk="0">
                  <a:moveTo>
                    <a:pt x="1257" y="0"/>
                  </a:moveTo>
                  <a:cubicBezTo>
                    <a:pt x="578" y="0"/>
                    <a:pt x="39" y="544"/>
                    <a:pt x="20" y="1231"/>
                  </a:cubicBezTo>
                  <a:cubicBezTo>
                    <a:pt x="1" y="1922"/>
                    <a:pt x="539" y="2518"/>
                    <a:pt x="1249" y="2537"/>
                  </a:cubicBezTo>
                  <a:cubicBezTo>
                    <a:pt x="1261" y="2537"/>
                    <a:pt x="1272" y="2537"/>
                    <a:pt x="1284" y="2537"/>
                  </a:cubicBezTo>
                  <a:cubicBezTo>
                    <a:pt x="1960" y="2537"/>
                    <a:pt x="2536" y="1988"/>
                    <a:pt x="2555" y="1308"/>
                  </a:cubicBezTo>
                  <a:cubicBezTo>
                    <a:pt x="2574" y="597"/>
                    <a:pt x="2017" y="21"/>
                    <a:pt x="1326" y="2"/>
                  </a:cubicBezTo>
                  <a:cubicBezTo>
                    <a:pt x="1303" y="1"/>
                    <a:pt x="1280" y="0"/>
                    <a:pt x="125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6" name="Google Shape;4286;p45"/>
            <p:cNvSpPr/>
            <p:nvPr/>
          </p:nvSpPr>
          <p:spPr>
            <a:xfrm>
              <a:off x="1743636" y="1314336"/>
              <a:ext cx="47431" cy="46381"/>
            </a:xfrm>
            <a:custGeom>
              <a:avLst/>
              <a:gdLst/>
              <a:ahLst/>
              <a:cxnLst/>
              <a:rect l="l" t="t" r="r" b="b"/>
              <a:pathLst>
                <a:path w="1671" h="1634" extrusionOk="0">
                  <a:moveTo>
                    <a:pt x="830" y="0"/>
                  </a:moveTo>
                  <a:cubicBezTo>
                    <a:pt x="384" y="0"/>
                    <a:pt x="19" y="358"/>
                    <a:pt x="19" y="788"/>
                  </a:cubicBezTo>
                  <a:cubicBezTo>
                    <a:pt x="0" y="1249"/>
                    <a:pt x="346" y="1633"/>
                    <a:pt x="807" y="1633"/>
                  </a:cubicBezTo>
                  <a:cubicBezTo>
                    <a:pt x="818" y="1634"/>
                    <a:pt x="830" y="1634"/>
                    <a:pt x="841" y="1634"/>
                  </a:cubicBezTo>
                  <a:cubicBezTo>
                    <a:pt x="1286" y="1634"/>
                    <a:pt x="1633" y="1276"/>
                    <a:pt x="1652" y="846"/>
                  </a:cubicBezTo>
                  <a:cubicBezTo>
                    <a:pt x="1671" y="385"/>
                    <a:pt x="1306" y="20"/>
                    <a:pt x="864" y="1"/>
                  </a:cubicBezTo>
                  <a:cubicBezTo>
                    <a:pt x="853" y="1"/>
                    <a:pt x="841" y="0"/>
                    <a:pt x="83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7" name="Google Shape;4287;p45"/>
            <p:cNvSpPr/>
            <p:nvPr/>
          </p:nvSpPr>
          <p:spPr>
            <a:xfrm>
              <a:off x="1505096" y="1313734"/>
              <a:ext cx="88873" cy="87284"/>
            </a:xfrm>
            <a:custGeom>
              <a:avLst/>
              <a:gdLst/>
              <a:ahLst/>
              <a:cxnLst/>
              <a:rect l="l" t="t" r="r" b="b"/>
              <a:pathLst>
                <a:path w="3131" h="3075" extrusionOk="0">
                  <a:moveTo>
                    <a:pt x="1543" y="0"/>
                  </a:moveTo>
                  <a:cubicBezTo>
                    <a:pt x="712" y="0"/>
                    <a:pt x="57" y="658"/>
                    <a:pt x="19" y="1480"/>
                  </a:cubicBezTo>
                  <a:cubicBezTo>
                    <a:pt x="0" y="2344"/>
                    <a:pt x="672" y="3055"/>
                    <a:pt x="1517" y="3074"/>
                  </a:cubicBezTo>
                  <a:cubicBezTo>
                    <a:pt x="1529" y="3074"/>
                    <a:pt x="1541" y="3074"/>
                    <a:pt x="1553" y="3074"/>
                  </a:cubicBezTo>
                  <a:cubicBezTo>
                    <a:pt x="2382" y="3074"/>
                    <a:pt x="3073" y="2428"/>
                    <a:pt x="3111" y="1576"/>
                  </a:cubicBezTo>
                  <a:cubicBezTo>
                    <a:pt x="3130" y="731"/>
                    <a:pt x="2458" y="21"/>
                    <a:pt x="1613" y="2"/>
                  </a:cubicBezTo>
                  <a:cubicBezTo>
                    <a:pt x="1590" y="1"/>
                    <a:pt x="1566" y="0"/>
                    <a:pt x="154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8" name="Google Shape;4288;p45"/>
            <p:cNvSpPr/>
            <p:nvPr/>
          </p:nvSpPr>
          <p:spPr>
            <a:xfrm>
              <a:off x="1491729" y="1424171"/>
              <a:ext cx="70338" cy="69827"/>
            </a:xfrm>
            <a:custGeom>
              <a:avLst/>
              <a:gdLst/>
              <a:ahLst/>
              <a:cxnLst/>
              <a:rect l="l" t="t" r="r" b="b"/>
              <a:pathLst>
                <a:path w="2478" h="2460" extrusionOk="0">
                  <a:moveTo>
                    <a:pt x="1233" y="1"/>
                  </a:moveTo>
                  <a:cubicBezTo>
                    <a:pt x="577" y="1"/>
                    <a:pt x="39" y="531"/>
                    <a:pt x="20" y="1192"/>
                  </a:cubicBezTo>
                  <a:cubicBezTo>
                    <a:pt x="1" y="1864"/>
                    <a:pt x="519" y="2440"/>
                    <a:pt x="1211" y="2459"/>
                  </a:cubicBezTo>
                  <a:cubicBezTo>
                    <a:pt x="1222" y="2459"/>
                    <a:pt x="1234" y="2459"/>
                    <a:pt x="1245" y="2459"/>
                  </a:cubicBezTo>
                  <a:cubicBezTo>
                    <a:pt x="1902" y="2459"/>
                    <a:pt x="2440" y="1929"/>
                    <a:pt x="2459" y="1268"/>
                  </a:cubicBezTo>
                  <a:cubicBezTo>
                    <a:pt x="2478" y="596"/>
                    <a:pt x="1959" y="20"/>
                    <a:pt x="1268" y="1"/>
                  </a:cubicBezTo>
                  <a:cubicBezTo>
                    <a:pt x="1257" y="1"/>
                    <a:pt x="1245" y="1"/>
                    <a:pt x="123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9" name="Google Shape;4289;p45"/>
            <p:cNvSpPr/>
            <p:nvPr/>
          </p:nvSpPr>
          <p:spPr>
            <a:xfrm>
              <a:off x="1448127" y="1385858"/>
              <a:ext cx="38727" cy="38317"/>
            </a:xfrm>
            <a:custGeom>
              <a:avLst/>
              <a:gdLst/>
              <a:ahLst/>
              <a:cxnLst/>
              <a:rect l="l" t="t" r="r" b="b"/>
              <a:pathLst>
                <a:path w="3496" h="3459" extrusionOk="0">
                  <a:moveTo>
                    <a:pt x="1770" y="1"/>
                  </a:moveTo>
                  <a:cubicBezTo>
                    <a:pt x="826" y="1"/>
                    <a:pt x="39" y="743"/>
                    <a:pt x="20" y="1691"/>
                  </a:cubicBezTo>
                  <a:cubicBezTo>
                    <a:pt x="1" y="2632"/>
                    <a:pt x="750" y="3438"/>
                    <a:pt x="1691" y="3457"/>
                  </a:cubicBezTo>
                  <a:cubicBezTo>
                    <a:pt x="1714" y="3458"/>
                    <a:pt x="1738" y="3459"/>
                    <a:pt x="1761" y="3459"/>
                  </a:cubicBezTo>
                  <a:cubicBezTo>
                    <a:pt x="2690" y="3459"/>
                    <a:pt x="3458" y="2723"/>
                    <a:pt x="3477" y="1787"/>
                  </a:cubicBezTo>
                  <a:cubicBezTo>
                    <a:pt x="3496" y="827"/>
                    <a:pt x="2747" y="39"/>
                    <a:pt x="1806" y="1"/>
                  </a:cubicBezTo>
                  <a:cubicBezTo>
                    <a:pt x="1794" y="1"/>
                    <a:pt x="1782" y="1"/>
                    <a:pt x="177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90" name="Google Shape;4290;p45"/>
          <p:cNvGrpSpPr/>
          <p:nvPr/>
        </p:nvGrpSpPr>
        <p:grpSpPr>
          <a:xfrm>
            <a:off x="7797069" y="2889707"/>
            <a:ext cx="273760" cy="333929"/>
            <a:chOff x="7165238" y="1982873"/>
            <a:chExt cx="582716" cy="710789"/>
          </a:xfrm>
        </p:grpSpPr>
        <p:sp>
          <p:nvSpPr>
            <p:cNvPr id="4291" name="Google Shape;4291;p45"/>
            <p:cNvSpPr/>
            <p:nvPr/>
          </p:nvSpPr>
          <p:spPr>
            <a:xfrm>
              <a:off x="7165238" y="1982873"/>
              <a:ext cx="582716" cy="710789"/>
            </a:xfrm>
            <a:custGeom>
              <a:avLst/>
              <a:gdLst/>
              <a:ahLst/>
              <a:cxnLst/>
              <a:rect l="l" t="t" r="r" b="b"/>
              <a:pathLst>
                <a:path w="20529" h="25041" extrusionOk="0">
                  <a:moveTo>
                    <a:pt x="14384" y="0"/>
                  </a:moveTo>
                  <a:lnTo>
                    <a:pt x="14384" y="0"/>
                  </a:lnTo>
                  <a:cubicBezTo>
                    <a:pt x="7797" y="5742"/>
                    <a:pt x="8815" y="10830"/>
                    <a:pt x="8815" y="10830"/>
                  </a:cubicBezTo>
                  <a:cubicBezTo>
                    <a:pt x="5561" y="5853"/>
                    <a:pt x="1438" y="5644"/>
                    <a:pt x="767" y="5644"/>
                  </a:cubicBezTo>
                  <a:cubicBezTo>
                    <a:pt x="706" y="5644"/>
                    <a:pt x="673" y="5646"/>
                    <a:pt x="673" y="5646"/>
                  </a:cubicBezTo>
                  <a:cubicBezTo>
                    <a:pt x="1211" y="12674"/>
                    <a:pt x="7317" y="14172"/>
                    <a:pt x="7317" y="14172"/>
                  </a:cubicBezTo>
                  <a:cubicBezTo>
                    <a:pt x="6857" y="14086"/>
                    <a:pt x="6417" y="14048"/>
                    <a:pt x="5999" y="14048"/>
                  </a:cubicBezTo>
                  <a:cubicBezTo>
                    <a:pt x="2085" y="14048"/>
                    <a:pt x="1" y="17417"/>
                    <a:pt x="1" y="17417"/>
                  </a:cubicBezTo>
                  <a:cubicBezTo>
                    <a:pt x="961" y="17755"/>
                    <a:pt x="1835" y="17892"/>
                    <a:pt x="2620" y="17892"/>
                  </a:cubicBezTo>
                  <a:cubicBezTo>
                    <a:pt x="5658" y="17892"/>
                    <a:pt x="7372" y="15839"/>
                    <a:pt x="7673" y="15446"/>
                  </a:cubicBezTo>
                  <a:lnTo>
                    <a:pt x="7673" y="15446"/>
                  </a:lnTo>
                  <a:cubicBezTo>
                    <a:pt x="3429" y="21209"/>
                    <a:pt x="4763" y="25040"/>
                    <a:pt x="4763" y="25040"/>
                  </a:cubicBezTo>
                  <a:cubicBezTo>
                    <a:pt x="8911" y="23005"/>
                    <a:pt x="9737" y="16322"/>
                    <a:pt x="9737" y="16322"/>
                  </a:cubicBezTo>
                  <a:cubicBezTo>
                    <a:pt x="9890" y="24541"/>
                    <a:pt x="14095" y="24810"/>
                    <a:pt x="14095" y="24810"/>
                  </a:cubicBezTo>
                  <a:cubicBezTo>
                    <a:pt x="15035" y="19115"/>
                    <a:pt x="11149" y="15909"/>
                    <a:pt x="11138" y="15900"/>
                  </a:cubicBezTo>
                  <a:lnTo>
                    <a:pt x="11138" y="15900"/>
                  </a:lnTo>
                  <a:cubicBezTo>
                    <a:pt x="14226" y="18439"/>
                    <a:pt x="16398" y="19160"/>
                    <a:pt x="17870" y="19160"/>
                  </a:cubicBezTo>
                  <a:cubicBezTo>
                    <a:pt x="19804" y="19160"/>
                    <a:pt x="20528" y="17916"/>
                    <a:pt x="20528" y="17916"/>
                  </a:cubicBezTo>
                  <a:cubicBezTo>
                    <a:pt x="17283" y="15286"/>
                    <a:pt x="12080" y="14172"/>
                    <a:pt x="12079" y="14172"/>
                  </a:cubicBezTo>
                  <a:lnTo>
                    <a:pt x="12079" y="14172"/>
                  </a:lnTo>
                  <a:cubicBezTo>
                    <a:pt x="12558" y="14254"/>
                    <a:pt x="13012" y="14292"/>
                    <a:pt x="13442" y="14292"/>
                  </a:cubicBezTo>
                  <a:cubicBezTo>
                    <a:pt x="18837" y="14292"/>
                    <a:pt x="20451" y="8296"/>
                    <a:pt x="20451" y="8296"/>
                  </a:cubicBezTo>
                  <a:cubicBezTo>
                    <a:pt x="20237" y="8285"/>
                    <a:pt x="20026" y="8280"/>
                    <a:pt x="19820" y="8280"/>
                  </a:cubicBezTo>
                  <a:cubicBezTo>
                    <a:pt x="15294" y="8280"/>
                    <a:pt x="12770" y="10721"/>
                    <a:pt x="11869" y="11812"/>
                  </a:cubicBezTo>
                  <a:lnTo>
                    <a:pt x="11869" y="11812"/>
                  </a:lnTo>
                  <a:cubicBezTo>
                    <a:pt x="17415" y="4189"/>
                    <a:pt x="14384" y="1"/>
                    <a:pt x="1438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2" name="Google Shape;4292;p45"/>
            <p:cNvSpPr/>
            <p:nvPr/>
          </p:nvSpPr>
          <p:spPr>
            <a:xfrm>
              <a:off x="7235576" y="2054261"/>
              <a:ext cx="451321" cy="556005"/>
            </a:xfrm>
            <a:custGeom>
              <a:avLst/>
              <a:gdLst/>
              <a:ahLst/>
              <a:cxnLst/>
              <a:rect l="l" t="t" r="r" b="b"/>
              <a:pathLst>
                <a:path w="15900" h="19588" extrusionOk="0">
                  <a:moveTo>
                    <a:pt x="10945" y="1"/>
                  </a:moveTo>
                  <a:cubicBezTo>
                    <a:pt x="8526" y="2708"/>
                    <a:pt x="6510" y="11004"/>
                    <a:pt x="6510" y="11004"/>
                  </a:cubicBezTo>
                  <a:cubicBezTo>
                    <a:pt x="5780" y="9237"/>
                    <a:pt x="1" y="4648"/>
                    <a:pt x="0" y="4648"/>
                  </a:cubicBezTo>
                  <a:lnTo>
                    <a:pt x="0" y="4648"/>
                  </a:lnTo>
                  <a:cubicBezTo>
                    <a:pt x="1171" y="7931"/>
                    <a:pt x="6145" y="11599"/>
                    <a:pt x="6145" y="11599"/>
                  </a:cubicBezTo>
                  <a:cubicBezTo>
                    <a:pt x="4186" y="12329"/>
                    <a:pt x="96" y="14153"/>
                    <a:pt x="96" y="14153"/>
                  </a:cubicBezTo>
                  <a:cubicBezTo>
                    <a:pt x="157" y="14155"/>
                    <a:pt x="218" y="14156"/>
                    <a:pt x="279" y="14156"/>
                  </a:cubicBezTo>
                  <a:cubicBezTo>
                    <a:pt x="3134" y="14156"/>
                    <a:pt x="6336" y="12003"/>
                    <a:pt x="6337" y="12002"/>
                  </a:cubicBezTo>
                  <a:lnTo>
                    <a:pt x="6337" y="12002"/>
                  </a:lnTo>
                  <a:cubicBezTo>
                    <a:pt x="5396" y="13250"/>
                    <a:pt x="3745" y="19357"/>
                    <a:pt x="3745" y="19357"/>
                  </a:cubicBezTo>
                  <a:cubicBezTo>
                    <a:pt x="5646" y="16419"/>
                    <a:pt x="7067" y="12117"/>
                    <a:pt x="7067" y="12117"/>
                  </a:cubicBezTo>
                  <a:cubicBezTo>
                    <a:pt x="7585" y="15036"/>
                    <a:pt x="10427" y="19587"/>
                    <a:pt x="10427" y="19587"/>
                  </a:cubicBezTo>
                  <a:cubicBezTo>
                    <a:pt x="10254" y="16092"/>
                    <a:pt x="7412" y="11907"/>
                    <a:pt x="7412" y="11906"/>
                  </a:cubicBezTo>
                  <a:lnTo>
                    <a:pt x="7412" y="11906"/>
                  </a:lnTo>
                  <a:cubicBezTo>
                    <a:pt x="12002" y="14307"/>
                    <a:pt x="15900" y="15286"/>
                    <a:pt x="15900" y="15286"/>
                  </a:cubicBezTo>
                  <a:cubicBezTo>
                    <a:pt x="13576" y="13538"/>
                    <a:pt x="7374" y="11311"/>
                    <a:pt x="7374" y="11311"/>
                  </a:cubicBezTo>
                  <a:cubicBezTo>
                    <a:pt x="11387" y="11100"/>
                    <a:pt x="15477" y="7336"/>
                    <a:pt x="15477" y="7336"/>
                  </a:cubicBezTo>
                  <a:lnTo>
                    <a:pt x="15477" y="7336"/>
                  </a:lnTo>
                  <a:cubicBezTo>
                    <a:pt x="13557" y="7413"/>
                    <a:pt x="7623" y="10639"/>
                    <a:pt x="7623" y="10639"/>
                  </a:cubicBezTo>
                  <a:cubicBezTo>
                    <a:pt x="9524" y="6683"/>
                    <a:pt x="10945" y="1"/>
                    <a:pt x="1094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3" name="Google Shape;4293;p45"/>
            <p:cNvSpPr/>
            <p:nvPr/>
          </p:nvSpPr>
          <p:spPr>
            <a:xfrm>
              <a:off x="7396462" y="2309385"/>
              <a:ext cx="119189" cy="115243"/>
            </a:xfrm>
            <a:custGeom>
              <a:avLst/>
              <a:gdLst/>
              <a:ahLst/>
              <a:cxnLst/>
              <a:rect l="l" t="t" r="r" b="b"/>
              <a:pathLst>
                <a:path w="4199" h="4060" extrusionOk="0">
                  <a:moveTo>
                    <a:pt x="1722" y="0"/>
                  </a:moveTo>
                  <a:cubicBezTo>
                    <a:pt x="837" y="0"/>
                    <a:pt x="0" y="677"/>
                    <a:pt x="35" y="2169"/>
                  </a:cubicBezTo>
                  <a:cubicBezTo>
                    <a:pt x="35" y="2169"/>
                    <a:pt x="170" y="3744"/>
                    <a:pt x="1610" y="4032"/>
                  </a:cubicBezTo>
                  <a:cubicBezTo>
                    <a:pt x="1701" y="4050"/>
                    <a:pt x="1792" y="4059"/>
                    <a:pt x="1881" y="4059"/>
                  </a:cubicBezTo>
                  <a:cubicBezTo>
                    <a:pt x="3195" y="4059"/>
                    <a:pt x="4199" y="2157"/>
                    <a:pt x="3300" y="844"/>
                  </a:cubicBezTo>
                  <a:cubicBezTo>
                    <a:pt x="2910" y="295"/>
                    <a:pt x="2305" y="0"/>
                    <a:pt x="172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94" name="Google Shape;4294;p45"/>
          <p:cNvGrpSpPr/>
          <p:nvPr/>
        </p:nvGrpSpPr>
        <p:grpSpPr>
          <a:xfrm>
            <a:off x="7299582" y="3946770"/>
            <a:ext cx="771249" cy="760888"/>
            <a:chOff x="1320057" y="1923520"/>
            <a:chExt cx="771249" cy="760888"/>
          </a:xfrm>
        </p:grpSpPr>
        <p:sp>
          <p:nvSpPr>
            <p:cNvPr id="4295" name="Google Shape;4295;p45"/>
            <p:cNvSpPr/>
            <p:nvPr/>
          </p:nvSpPr>
          <p:spPr>
            <a:xfrm>
              <a:off x="1833476" y="2183441"/>
              <a:ext cx="4939" cy="120494"/>
            </a:xfrm>
            <a:custGeom>
              <a:avLst/>
              <a:gdLst/>
              <a:ahLst/>
              <a:cxnLst/>
              <a:rect l="l" t="t" r="r" b="b"/>
              <a:pathLst>
                <a:path w="174" h="4245" extrusionOk="0">
                  <a:moveTo>
                    <a:pt x="1" y="1"/>
                  </a:moveTo>
                  <a:lnTo>
                    <a:pt x="1" y="4244"/>
                  </a:lnTo>
                  <a:lnTo>
                    <a:pt x="174" y="4244"/>
                  </a:lnTo>
                  <a:lnTo>
                    <a:pt x="174" y="1"/>
                  </a:lnTo>
                  <a:close/>
                </a:path>
              </a:pathLst>
            </a:custGeom>
            <a:solidFill>
              <a:srgbClr val="FFDB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6" name="Google Shape;4296;p45"/>
            <p:cNvSpPr/>
            <p:nvPr/>
          </p:nvSpPr>
          <p:spPr>
            <a:xfrm>
              <a:off x="1823144" y="2167631"/>
              <a:ext cx="23446" cy="23474"/>
            </a:xfrm>
            <a:custGeom>
              <a:avLst/>
              <a:gdLst/>
              <a:ahLst/>
              <a:cxnLst/>
              <a:rect l="l" t="t" r="r" b="b"/>
              <a:pathLst>
                <a:path w="826" h="827" extrusionOk="0">
                  <a:moveTo>
                    <a:pt x="423" y="1"/>
                  </a:moveTo>
                  <a:cubicBezTo>
                    <a:pt x="192" y="1"/>
                    <a:pt x="0" y="193"/>
                    <a:pt x="0" y="423"/>
                  </a:cubicBezTo>
                  <a:cubicBezTo>
                    <a:pt x="0" y="635"/>
                    <a:pt x="192" y="827"/>
                    <a:pt x="423" y="827"/>
                  </a:cubicBezTo>
                  <a:cubicBezTo>
                    <a:pt x="653" y="827"/>
                    <a:pt x="826" y="635"/>
                    <a:pt x="826" y="423"/>
                  </a:cubicBezTo>
                  <a:cubicBezTo>
                    <a:pt x="826" y="193"/>
                    <a:pt x="653" y="1"/>
                    <a:pt x="42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7" name="Google Shape;4297;p45"/>
            <p:cNvSpPr/>
            <p:nvPr/>
          </p:nvSpPr>
          <p:spPr>
            <a:xfrm>
              <a:off x="1804589" y="2183441"/>
              <a:ext cx="4939" cy="120494"/>
            </a:xfrm>
            <a:custGeom>
              <a:avLst/>
              <a:gdLst/>
              <a:ahLst/>
              <a:cxnLst/>
              <a:rect l="l" t="t" r="r" b="b"/>
              <a:pathLst>
                <a:path w="174" h="4245" extrusionOk="0">
                  <a:moveTo>
                    <a:pt x="1" y="1"/>
                  </a:moveTo>
                  <a:lnTo>
                    <a:pt x="1" y="4244"/>
                  </a:lnTo>
                  <a:lnTo>
                    <a:pt x="174" y="4244"/>
                  </a:lnTo>
                  <a:lnTo>
                    <a:pt x="174" y="1"/>
                  </a:lnTo>
                  <a:close/>
                </a:path>
              </a:pathLst>
            </a:custGeom>
            <a:solidFill>
              <a:srgbClr val="FFDB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8" name="Google Shape;4298;p45"/>
            <p:cNvSpPr/>
            <p:nvPr/>
          </p:nvSpPr>
          <p:spPr>
            <a:xfrm>
              <a:off x="1794256" y="2167631"/>
              <a:ext cx="23446" cy="23474"/>
            </a:xfrm>
            <a:custGeom>
              <a:avLst/>
              <a:gdLst/>
              <a:ahLst/>
              <a:cxnLst/>
              <a:rect l="l" t="t" r="r" b="b"/>
              <a:pathLst>
                <a:path w="826" h="827" extrusionOk="0">
                  <a:moveTo>
                    <a:pt x="423" y="1"/>
                  </a:moveTo>
                  <a:cubicBezTo>
                    <a:pt x="192" y="1"/>
                    <a:pt x="0" y="193"/>
                    <a:pt x="0" y="423"/>
                  </a:cubicBezTo>
                  <a:cubicBezTo>
                    <a:pt x="0" y="635"/>
                    <a:pt x="192" y="827"/>
                    <a:pt x="423" y="827"/>
                  </a:cubicBezTo>
                  <a:cubicBezTo>
                    <a:pt x="653" y="827"/>
                    <a:pt x="826" y="635"/>
                    <a:pt x="826" y="423"/>
                  </a:cubicBezTo>
                  <a:cubicBezTo>
                    <a:pt x="826" y="193"/>
                    <a:pt x="653" y="1"/>
                    <a:pt x="42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9" name="Google Shape;4299;p45"/>
            <p:cNvSpPr/>
            <p:nvPr/>
          </p:nvSpPr>
          <p:spPr>
            <a:xfrm>
              <a:off x="1865105" y="2199251"/>
              <a:ext cx="38178" cy="117230"/>
            </a:xfrm>
            <a:custGeom>
              <a:avLst/>
              <a:gdLst/>
              <a:ahLst/>
              <a:cxnLst/>
              <a:rect l="l" t="t" r="r" b="b"/>
              <a:pathLst>
                <a:path w="1345" h="4130" extrusionOk="0">
                  <a:moveTo>
                    <a:pt x="1172" y="1"/>
                  </a:moveTo>
                  <a:lnTo>
                    <a:pt x="0" y="4091"/>
                  </a:lnTo>
                  <a:lnTo>
                    <a:pt x="173" y="4129"/>
                  </a:lnTo>
                  <a:lnTo>
                    <a:pt x="1345" y="39"/>
                  </a:lnTo>
                  <a:lnTo>
                    <a:pt x="1172" y="1"/>
                  </a:lnTo>
                  <a:close/>
                </a:path>
              </a:pathLst>
            </a:custGeom>
            <a:solidFill>
              <a:srgbClr val="FFDB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0" name="Google Shape;4300;p45"/>
            <p:cNvSpPr/>
            <p:nvPr/>
          </p:nvSpPr>
          <p:spPr>
            <a:xfrm>
              <a:off x="1887984" y="2184122"/>
              <a:ext cx="26199" cy="23219"/>
            </a:xfrm>
            <a:custGeom>
              <a:avLst/>
              <a:gdLst/>
              <a:ahLst/>
              <a:cxnLst/>
              <a:rect l="l" t="t" r="r" b="b"/>
              <a:pathLst>
                <a:path w="923" h="818" extrusionOk="0">
                  <a:moveTo>
                    <a:pt x="459" y="0"/>
                  </a:moveTo>
                  <a:cubicBezTo>
                    <a:pt x="273" y="0"/>
                    <a:pt x="106" y="112"/>
                    <a:pt x="59" y="303"/>
                  </a:cubicBezTo>
                  <a:cubicBezTo>
                    <a:pt x="1" y="514"/>
                    <a:pt x="116" y="745"/>
                    <a:pt x="347" y="802"/>
                  </a:cubicBezTo>
                  <a:cubicBezTo>
                    <a:pt x="383" y="812"/>
                    <a:pt x="420" y="817"/>
                    <a:pt x="456" y="817"/>
                  </a:cubicBezTo>
                  <a:cubicBezTo>
                    <a:pt x="632" y="817"/>
                    <a:pt x="798" y="705"/>
                    <a:pt x="846" y="514"/>
                  </a:cubicBezTo>
                  <a:cubicBezTo>
                    <a:pt x="923" y="303"/>
                    <a:pt x="788" y="73"/>
                    <a:pt x="577" y="15"/>
                  </a:cubicBezTo>
                  <a:cubicBezTo>
                    <a:pt x="537" y="5"/>
                    <a:pt x="498" y="0"/>
                    <a:pt x="459" y="0"/>
                  </a:cubicBezTo>
                  <a:close/>
                </a:path>
              </a:pathLst>
            </a:custGeom>
            <a:solidFill>
              <a:srgbClr val="4D23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1" name="Google Shape;4301;p45"/>
            <p:cNvSpPr/>
            <p:nvPr/>
          </p:nvSpPr>
          <p:spPr>
            <a:xfrm>
              <a:off x="1320057" y="2000840"/>
              <a:ext cx="461682" cy="552855"/>
            </a:xfrm>
            <a:custGeom>
              <a:avLst/>
              <a:gdLst/>
              <a:ahLst/>
              <a:cxnLst/>
              <a:rect l="l" t="t" r="r" b="b"/>
              <a:pathLst>
                <a:path w="16265" h="19477" extrusionOk="0">
                  <a:moveTo>
                    <a:pt x="4919" y="1"/>
                  </a:moveTo>
                  <a:cubicBezTo>
                    <a:pt x="4444" y="1"/>
                    <a:pt x="3934" y="129"/>
                    <a:pt x="3360" y="385"/>
                  </a:cubicBezTo>
                  <a:cubicBezTo>
                    <a:pt x="0" y="1902"/>
                    <a:pt x="4666" y="11503"/>
                    <a:pt x="4666" y="11503"/>
                  </a:cubicBezTo>
                  <a:cubicBezTo>
                    <a:pt x="4666" y="11503"/>
                    <a:pt x="1440" y="14057"/>
                    <a:pt x="1440" y="16803"/>
                  </a:cubicBezTo>
                  <a:cubicBezTo>
                    <a:pt x="1440" y="18822"/>
                    <a:pt x="3018" y="19477"/>
                    <a:pt x="5008" y="19477"/>
                  </a:cubicBezTo>
                  <a:cubicBezTo>
                    <a:pt x="8224" y="19477"/>
                    <a:pt x="12518" y="17768"/>
                    <a:pt x="12981" y="17341"/>
                  </a:cubicBezTo>
                  <a:cubicBezTo>
                    <a:pt x="13730" y="16649"/>
                    <a:pt x="16264" y="11561"/>
                    <a:pt x="16264" y="11561"/>
                  </a:cubicBezTo>
                  <a:lnTo>
                    <a:pt x="16264" y="11561"/>
                  </a:lnTo>
                  <a:cubicBezTo>
                    <a:pt x="16264" y="11561"/>
                    <a:pt x="16208" y="11574"/>
                    <a:pt x="16100" y="11574"/>
                  </a:cubicBezTo>
                  <a:cubicBezTo>
                    <a:pt x="15556" y="11574"/>
                    <a:pt x="13706" y="11239"/>
                    <a:pt x="11253" y="7183"/>
                  </a:cubicBezTo>
                  <a:cubicBezTo>
                    <a:pt x="8352" y="2395"/>
                    <a:pt x="6971" y="1"/>
                    <a:pt x="49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2" name="Google Shape;4302;p45"/>
            <p:cNvSpPr/>
            <p:nvPr/>
          </p:nvSpPr>
          <p:spPr>
            <a:xfrm>
              <a:off x="1352274" y="1923520"/>
              <a:ext cx="501421" cy="450896"/>
            </a:xfrm>
            <a:custGeom>
              <a:avLst/>
              <a:gdLst/>
              <a:ahLst/>
              <a:cxnLst/>
              <a:rect l="l" t="t" r="r" b="b"/>
              <a:pathLst>
                <a:path w="17665" h="15885" extrusionOk="0">
                  <a:moveTo>
                    <a:pt x="4348" y="1"/>
                  </a:moveTo>
                  <a:cubicBezTo>
                    <a:pt x="4278" y="1"/>
                    <a:pt x="4210" y="6"/>
                    <a:pt x="4146" y="17"/>
                  </a:cubicBezTo>
                  <a:cubicBezTo>
                    <a:pt x="1410" y="490"/>
                    <a:pt x="0" y="4413"/>
                    <a:pt x="723" y="4413"/>
                  </a:cubicBezTo>
                  <a:cubicBezTo>
                    <a:pt x="853" y="4413"/>
                    <a:pt x="1051" y="4287"/>
                    <a:pt x="1323" y="3992"/>
                  </a:cubicBezTo>
                  <a:cubicBezTo>
                    <a:pt x="1953" y="3308"/>
                    <a:pt x="2655" y="2896"/>
                    <a:pt x="3398" y="2896"/>
                  </a:cubicBezTo>
                  <a:cubicBezTo>
                    <a:pt x="4761" y="2896"/>
                    <a:pt x="6263" y="4281"/>
                    <a:pt x="7717" y="7910"/>
                  </a:cubicBezTo>
                  <a:cubicBezTo>
                    <a:pt x="10740" y="15485"/>
                    <a:pt x="14102" y="15884"/>
                    <a:pt x="14777" y="15884"/>
                  </a:cubicBezTo>
                  <a:cubicBezTo>
                    <a:pt x="14857" y="15884"/>
                    <a:pt x="14899" y="15879"/>
                    <a:pt x="14899" y="15879"/>
                  </a:cubicBezTo>
                  <a:lnTo>
                    <a:pt x="17664" y="13075"/>
                  </a:lnTo>
                  <a:cubicBezTo>
                    <a:pt x="17664" y="13075"/>
                    <a:pt x="7780" y="1"/>
                    <a:pt x="43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3" name="Google Shape;4303;p45"/>
            <p:cNvSpPr/>
            <p:nvPr/>
          </p:nvSpPr>
          <p:spPr>
            <a:xfrm>
              <a:off x="1394709" y="2486508"/>
              <a:ext cx="20749" cy="20182"/>
            </a:xfrm>
            <a:custGeom>
              <a:avLst/>
              <a:gdLst/>
              <a:ahLst/>
              <a:cxnLst/>
              <a:rect l="l" t="t" r="r" b="b"/>
              <a:pathLst>
                <a:path w="731" h="711" extrusionOk="0">
                  <a:moveTo>
                    <a:pt x="366" y="0"/>
                  </a:moveTo>
                  <a:cubicBezTo>
                    <a:pt x="174" y="0"/>
                    <a:pt x="1" y="154"/>
                    <a:pt x="1" y="365"/>
                  </a:cubicBezTo>
                  <a:cubicBezTo>
                    <a:pt x="1" y="557"/>
                    <a:pt x="174" y="711"/>
                    <a:pt x="366" y="711"/>
                  </a:cubicBezTo>
                  <a:cubicBezTo>
                    <a:pt x="558" y="711"/>
                    <a:pt x="730" y="557"/>
                    <a:pt x="730" y="365"/>
                  </a:cubicBezTo>
                  <a:cubicBezTo>
                    <a:pt x="730" y="154"/>
                    <a:pt x="558" y="0"/>
                    <a:pt x="3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4" name="Google Shape;4304;p45"/>
            <p:cNvSpPr/>
            <p:nvPr/>
          </p:nvSpPr>
          <p:spPr>
            <a:xfrm>
              <a:off x="1439416" y="2493576"/>
              <a:ext cx="31082" cy="31110"/>
            </a:xfrm>
            <a:custGeom>
              <a:avLst/>
              <a:gdLst/>
              <a:ahLst/>
              <a:cxnLst/>
              <a:rect l="l" t="t" r="r" b="b"/>
              <a:pathLst>
                <a:path w="1095" h="1096" extrusionOk="0">
                  <a:moveTo>
                    <a:pt x="538" y="1"/>
                  </a:moveTo>
                  <a:cubicBezTo>
                    <a:pt x="250" y="1"/>
                    <a:pt x="0" y="250"/>
                    <a:pt x="0" y="539"/>
                  </a:cubicBezTo>
                  <a:cubicBezTo>
                    <a:pt x="0" y="846"/>
                    <a:pt x="250" y="1095"/>
                    <a:pt x="538" y="1095"/>
                  </a:cubicBezTo>
                  <a:cubicBezTo>
                    <a:pt x="845" y="1095"/>
                    <a:pt x="1095" y="846"/>
                    <a:pt x="1095" y="539"/>
                  </a:cubicBezTo>
                  <a:cubicBezTo>
                    <a:pt x="1095" y="250"/>
                    <a:pt x="845" y="1"/>
                    <a:pt x="53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5" name="Google Shape;4305;p45"/>
            <p:cNvSpPr/>
            <p:nvPr/>
          </p:nvSpPr>
          <p:spPr>
            <a:xfrm>
              <a:off x="1497179" y="2480490"/>
              <a:ext cx="44735" cy="44735"/>
            </a:xfrm>
            <a:custGeom>
              <a:avLst/>
              <a:gdLst/>
              <a:ahLst/>
              <a:cxnLst/>
              <a:rect l="l" t="t" r="r" b="b"/>
              <a:pathLst>
                <a:path w="1576" h="1576" extrusionOk="0">
                  <a:moveTo>
                    <a:pt x="788" y="1"/>
                  </a:moveTo>
                  <a:cubicBezTo>
                    <a:pt x="346" y="1"/>
                    <a:pt x="1" y="347"/>
                    <a:pt x="1" y="788"/>
                  </a:cubicBezTo>
                  <a:cubicBezTo>
                    <a:pt x="1" y="1230"/>
                    <a:pt x="346" y="1576"/>
                    <a:pt x="788" y="1576"/>
                  </a:cubicBezTo>
                  <a:cubicBezTo>
                    <a:pt x="1230" y="1576"/>
                    <a:pt x="1575" y="1230"/>
                    <a:pt x="1575" y="788"/>
                  </a:cubicBezTo>
                  <a:cubicBezTo>
                    <a:pt x="1575" y="347"/>
                    <a:pt x="1230" y="1"/>
                    <a:pt x="7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6" name="Google Shape;4306;p45"/>
            <p:cNvSpPr/>
            <p:nvPr/>
          </p:nvSpPr>
          <p:spPr>
            <a:xfrm>
              <a:off x="1576231" y="2477765"/>
              <a:ext cx="26739" cy="26199"/>
            </a:xfrm>
            <a:custGeom>
              <a:avLst/>
              <a:gdLst/>
              <a:ahLst/>
              <a:cxnLst/>
              <a:rect l="l" t="t" r="r" b="b"/>
              <a:pathLst>
                <a:path w="942" h="923" extrusionOk="0">
                  <a:moveTo>
                    <a:pt x="480" y="1"/>
                  </a:moveTo>
                  <a:cubicBezTo>
                    <a:pt x="211" y="1"/>
                    <a:pt x="0" y="212"/>
                    <a:pt x="0" y="462"/>
                  </a:cubicBezTo>
                  <a:cubicBezTo>
                    <a:pt x="0" y="731"/>
                    <a:pt x="211" y="923"/>
                    <a:pt x="480" y="923"/>
                  </a:cubicBezTo>
                  <a:cubicBezTo>
                    <a:pt x="730" y="923"/>
                    <a:pt x="941" y="731"/>
                    <a:pt x="941" y="462"/>
                  </a:cubicBezTo>
                  <a:cubicBezTo>
                    <a:pt x="941" y="212"/>
                    <a:pt x="730" y="1"/>
                    <a:pt x="48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7" name="Google Shape;4307;p45"/>
            <p:cNvSpPr/>
            <p:nvPr/>
          </p:nvSpPr>
          <p:spPr>
            <a:xfrm>
              <a:off x="1628006" y="2465787"/>
              <a:ext cx="13653" cy="13653"/>
            </a:xfrm>
            <a:custGeom>
              <a:avLst/>
              <a:gdLst/>
              <a:ahLst/>
              <a:cxnLst/>
              <a:rect l="l" t="t" r="r" b="b"/>
              <a:pathLst>
                <a:path w="481" h="481" extrusionOk="0">
                  <a:moveTo>
                    <a:pt x="231" y="1"/>
                  </a:moveTo>
                  <a:cubicBezTo>
                    <a:pt x="96" y="1"/>
                    <a:pt x="0" y="116"/>
                    <a:pt x="0" y="250"/>
                  </a:cubicBezTo>
                  <a:cubicBezTo>
                    <a:pt x="0" y="365"/>
                    <a:pt x="96" y="481"/>
                    <a:pt x="231" y="481"/>
                  </a:cubicBezTo>
                  <a:cubicBezTo>
                    <a:pt x="365" y="481"/>
                    <a:pt x="480" y="365"/>
                    <a:pt x="480" y="250"/>
                  </a:cubicBezTo>
                  <a:cubicBezTo>
                    <a:pt x="480" y="116"/>
                    <a:pt x="365" y="1"/>
                    <a:pt x="2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8" name="Google Shape;4308;p45"/>
            <p:cNvSpPr/>
            <p:nvPr/>
          </p:nvSpPr>
          <p:spPr>
            <a:xfrm>
              <a:off x="1761529" y="2068425"/>
              <a:ext cx="329777" cy="495034"/>
            </a:xfrm>
            <a:custGeom>
              <a:avLst/>
              <a:gdLst/>
              <a:ahLst/>
              <a:cxnLst/>
              <a:rect l="l" t="t" r="r" b="b"/>
              <a:pathLst>
                <a:path w="11618" h="17440" extrusionOk="0">
                  <a:moveTo>
                    <a:pt x="7875" y="1"/>
                  </a:moveTo>
                  <a:cubicBezTo>
                    <a:pt x="7868" y="1"/>
                    <a:pt x="7862" y="1"/>
                    <a:pt x="7855" y="1"/>
                  </a:cubicBezTo>
                  <a:cubicBezTo>
                    <a:pt x="6280" y="59"/>
                    <a:pt x="6203" y="2325"/>
                    <a:pt x="5858" y="6587"/>
                  </a:cubicBezTo>
                  <a:cubicBezTo>
                    <a:pt x="5560" y="10256"/>
                    <a:pt x="3898" y="10511"/>
                    <a:pt x="3440" y="10511"/>
                  </a:cubicBezTo>
                  <a:cubicBezTo>
                    <a:pt x="3366" y="10511"/>
                    <a:pt x="3323" y="10505"/>
                    <a:pt x="3323" y="10505"/>
                  </a:cubicBezTo>
                  <a:cubicBezTo>
                    <a:pt x="3323" y="10505"/>
                    <a:pt x="1" y="14249"/>
                    <a:pt x="1057" y="15440"/>
                  </a:cubicBezTo>
                  <a:cubicBezTo>
                    <a:pt x="1864" y="16350"/>
                    <a:pt x="3199" y="17439"/>
                    <a:pt x="5009" y="17439"/>
                  </a:cubicBezTo>
                  <a:cubicBezTo>
                    <a:pt x="5567" y="17439"/>
                    <a:pt x="6171" y="17335"/>
                    <a:pt x="6818" y="17091"/>
                  </a:cubicBezTo>
                  <a:cubicBezTo>
                    <a:pt x="9564" y="16073"/>
                    <a:pt x="7106" y="12502"/>
                    <a:pt x="7106" y="12502"/>
                  </a:cubicBezTo>
                  <a:cubicBezTo>
                    <a:pt x="11618" y="8735"/>
                    <a:pt x="9448" y="1"/>
                    <a:pt x="78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9" name="Google Shape;4309;p45"/>
            <p:cNvSpPr/>
            <p:nvPr/>
          </p:nvSpPr>
          <p:spPr>
            <a:xfrm>
              <a:off x="1837317" y="1976883"/>
              <a:ext cx="225121" cy="416720"/>
            </a:xfrm>
            <a:custGeom>
              <a:avLst/>
              <a:gdLst/>
              <a:ahLst/>
              <a:cxnLst/>
              <a:rect l="l" t="t" r="r" b="b"/>
              <a:pathLst>
                <a:path w="7931" h="14681" extrusionOk="0">
                  <a:moveTo>
                    <a:pt x="2650" y="0"/>
                  </a:moveTo>
                  <a:lnTo>
                    <a:pt x="653" y="6452"/>
                  </a:lnTo>
                  <a:lnTo>
                    <a:pt x="0" y="14517"/>
                  </a:lnTo>
                  <a:cubicBezTo>
                    <a:pt x="0" y="14517"/>
                    <a:pt x="440" y="14680"/>
                    <a:pt x="1030" y="14680"/>
                  </a:cubicBezTo>
                  <a:cubicBezTo>
                    <a:pt x="1996" y="14680"/>
                    <a:pt x="3367" y="14244"/>
                    <a:pt x="3879" y="11944"/>
                  </a:cubicBezTo>
                  <a:cubicBezTo>
                    <a:pt x="4705" y="8238"/>
                    <a:pt x="3130" y="3764"/>
                    <a:pt x="5530" y="3226"/>
                  </a:cubicBezTo>
                  <a:cubicBezTo>
                    <a:pt x="7931" y="2669"/>
                    <a:pt x="2650" y="0"/>
                    <a:pt x="265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0" name="Google Shape;4310;p45"/>
            <p:cNvSpPr/>
            <p:nvPr/>
          </p:nvSpPr>
          <p:spPr>
            <a:xfrm>
              <a:off x="1828574" y="2503397"/>
              <a:ext cx="19103" cy="19103"/>
            </a:xfrm>
            <a:custGeom>
              <a:avLst/>
              <a:gdLst/>
              <a:ahLst/>
              <a:cxnLst/>
              <a:rect l="l" t="t" r="r" b="b"/>
              <a:pathLst>
                <a:path w="673" h="673" extrusionOk="0">
                  <a:moveTo>
                    <a:pt x="347" y="0"/>
                  </a:moveTo>
                  <a:cubicBezTo>
                    <a:pt x="154" y="0"/>
                    <a:pt x="1" y="154"/>
                    <a:pt x="1" y="346"/>
                  </a:cubicBezTo>
                  <a:cubicBezTo>
                    <a:pt x="1" y="519"/>
                    <a:pt x="154" y="673"/>
                    <a:pt x="347" y="673"/>
                  </a:cubicBezTo>
                  <a:cubicBezTo>
                    <a:pt x="519" y="673"/>
                    <a:pt x="673" y="519"/>
                    <a:pt x="673" y="346"/>
                  </a:cubicBezTo>
                  <a:cubicBezTo>
                    <a:pt x="673" y="154"/>
                    <a:pt x="519" y="0"/>
                    <a:pt x="34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1" name="Google Shape;4311;p45"/>
            <p:cNvSpPr/>
            <p:nvPr/>
          </p:nvSpPr>
          <p:spPr>
            <a:xfrm>
              <a:off x="1862380" y="2519747"/>
              <a:ext cx="26739" cy="27278"/>
            </a:xfrm>
            <a:custGeom>
              <a:avLst/>
              <a:gdLst/>
              <a:ahLst/>
              <a:cxnLst/>
              <a:rect l="l" t="t" r="r" b="b"/>
              <a:pathLst>
                <a:path w="942" h="961" extrusionOk="0">
                  <a:moveTo>
                    <a:pt x="461" y="1"/>
                  </a:moveTo>
                  <a:cubicBezTo>
                    <a:pt x="212" y="1"/>
                    <a:pt x="0" y="212"/>
                    <a:pt x="0" y="481"/>
                  </a:cubicBezTo>
                  <a:cubicBezTo>
                    <a:pt x="0" y="749"/>
                    <a:pt x="212" y="961"/>
                    <a:pt x="461" y="961"/>
                  </a:cubicBezTo>
                  <a:cubicBezTo>
                    <a:pt x="730" y="961"/>
                    <a:pt x="941" y="749"/>
                    <a:pt x="941" y="481"/>
                  </a:cubicBezTo>
                  <a:cubicBezTo>
                    <a:pt x="941" y="212"/>
                    <a:pt x="730" y="1"/>
                    <a:pt x="4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2" name="Google Shape;4312;p45"/>
            <p:cNvSpPr/>
            <p:nvPr/>
          </p:nvSpPr>
          <p:spPr>
            <a:xfrm>
              <a:off x="1908165" y="2520286"/>
              <a:ext cx="28357" cy="28385"/>
            </a:xfrm>
            <a:custGeom>
              <a:avLst/>
              <a:gdLst/>
              <a:ahLst/>
              <a:cxnLst/>
              <a:rect l="l" t="t" r="r" b="b"/>
              <a:pathLst>
                <a:path w="999" h="1000" extrusionOk="0">
                  <a:moveTo>
                    <a:pt x="500" y="1"/>
                  </a:moveTo>
                  <a:cubicBezTo>
                    <a:pt x="231" y="1"/>
                    <a:pt x="0" y="231"/>
                    <a:pt x="0" y="500"/>
                  </a:cubicBezTo>
                  <a:cubicBezTo>
                    <a:pt x="0" y="788"/>
                    <a:pt x="231" y="999"/>
                    <a:pt x="500" y="999"/>
                  </a:cubicBezTo>
                  <a:cubicBezTo>
                    <a:pt x="788" y="999"/>
                    <a:pt x="999" y="788"/>
                    <a:pt x="999" y="500"/>
                  </a:cubicBezTo>
                  <a:cubicBezTo>
                    <a:pt x="999" y="231"/>
                    <a:pt x="788" y="1"/>
                    <a:pt x="50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3" name="Google Shape;4313;p45"/>
            <p:cNvSpPr/>
            <p:nvPr/>
          </p:nvSpPr>
          <p:spPr>
            <a:xfrm>
              <a:off x="1953411" y="2511032"/>
              <a:ext cx="14192" cy="14192"/>
            </a:xfrm>
            <a:custGeom>
              <a:avLst/>
              <a:gdLst/>
              <a:ahLst/>
              <a:cxnLst/>
              <a:rect l="l" t="t" r="r" b="b"/>
              <a:pathLst>
                <a:path w="500" h="500" extrusionOk="0">
                  <a:moveTo>
                    <a:pt x="250" y="0"/>
                  </a:moveTo>
                  <a:cubicBezTo>
                    <a:pt x="115" y="0"/>
                    <a:pt x="0" y="116"/>
                    <a:pt x="0" y="250"/>
                  </a:cubicBezTo>
                  <a:cubicBezTo>
                    <a:pt x="0" y="384"/>
                    <a:pt x="115" y="500"/>
                    <a:pt x="250" y="500"/>
                  </a:cubicBezTo>
                  <a:cubicBezTo>
                    <a:pt x="384" y="500"/>
                    <a:pt x="499" y="384"/>
                    <a:pt x="499" y="250"/>
                  </a:cubicBezTo>
                  <a:cubicBezTo>
                    <a:pt x="499" y="116"/>
                    <a:pt x="384" y="0"/>
                    <a:pt x="25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4" name="Google Shape;4314;p45"/>
            <p:cNvSpPr/>
            <p:nvPr/>
          </p:nvSpPr>
          <p:spPr>
            <a:xfrm>
              <a:off x="1572939" y="2288437"/>
              <a:ext cx="331423" cy="395971"/>
            </a:xfrm>
            <a:custGeom>
              <a:avLst/>
              <a:gdLst/>
              <a:ahLst/>
              <a:cxnLst/>
              <a:rect l="l" t="t" r="r" b="b"/>
              <a:pathLst>
                <a:path w="11676" h="13950" extrusionOk="0">
                  <a:moveTo>
                    <a:pt x="9047" y="0"/>
                  </a:moveTo>
                  <a:cubicBezTo>
                    <a:pt x="8052" y="0"/>
                    <a:pt x="6221" y="718"/>
                    <a:pt x="3784" y="4751"/>
                  </a:cubicBezTo>
                  <a:cubicBezTo>
                    <a:pt x="1" y="10991"/>
                    <a:pt x="903" y="13872"/>
                    <a:pt x="2075" y="13949"/>
                  </a:cubicBezTo>
                  <a:cubicBezTo>
                    <a:pt x="2082" y="13949"/>
                    <a:pt x="2089" y="13949"/>
                    <a:pt x="2096" y="13949"/>
                  </a:cubicBezTo>
                  <a:cubicBezTo>
                    <a:pt x="3285" y="13949"/>
                    <a:pt x="8115" y="9184"/>
                    <a:pt x="9890" y="5557"/>
                  </a:cubicBezTo>
                  <a:cubicBezTo>
                    <a:pt x="11676" y="1928"/>
                    <a:pt x="10946" y="411"/>
                    <a:pt x="9890" y="219"/>
                  </a:cubicBezTo>
                  <a:cubicBezTo>
                    <a:pt x="9890" y="219"/>
                    <a:pt x="9596" y="0"/>
                    <a:pt x="904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15" name="Google Shape;4315;p45"/>
          <p:cNvGrpSpPr/>
          <p:nvPr/>
        </p:nvGrpSpPr>
        <p:grpSpPr>
          <a:xfrm>
            <a:off x="1589857" y="715224"/>
            <a:ext cx="500130" cy="456556"/>
            <a:chOff x="7132879" y="2876092"/>
            <a:chExt cx="652145" cy="595404"/>
          </a:xfrm>
        </p:grpSpPr>
        <p:sp>
          <p:nvSpPr>
            <p:cNvPr id="4316" name="Google Shape;4316;p45"/>
            <p:cNvSpPr/>
            <p:nvPr/>
          </p:nvSpPr>
          <p:spPr>
            <a:xfrm>
              <a:off x="7132879" y="2876092"/>
              <a:ext cx="652145" cy="595404"/>
            </a:xfrm>
            <a:custGeom>
              <a:avLst/>
              <a:gdLst/>
              <a:ahLst/>
              <a:cxnLst/>
              <a:rect l="l" t="t" r="r" b="b"/>
              <a:pathLst>
                <a:path w="22975" h="20976" extrusionOk="0">
                  <a:moveTo>
                    <a:pt x="8902" y="1"/>
                  </a:moveTo>
                  <a:cubicBezTo>
                    <a:pt x="8790" y="1"/>
                    <a:pt x="8673" y="8"/>
                    <a:pt x="8553" y="24"/>
                  </a:cubicBezTo>
                  <a:cubicBezTo>
                    <a:pt x="2831" y="773"/>
                    <a:pt x="8745" y="10470"/>
                    <a:pt x="8745" y="10470"/>
                  </a:cubicBezTo>
                  <a:cubicBezTo>
                    <a:pt x="8745" y="10470"/>
                    <a:pt x="6771" y="10074"/>
                    <a:pt x="4739" y="10074"/>
                  </a:cubicBezTo>
                  <a:cubicBezTo>
                    <a:pt x="2408" y="10074"/>
                    <a:pt x="1" y="10595"/>
                    <a:pt x="411" y="12832"/>
                  </a:cubicBezTo>
                  <a:cubicBezTo>
                    <a:pt x="684" y="14325"/>
                    <a:pt x="1886" y="14806"/>
                    <a:pt x="3322" y="14806"/>
                  </a:cubicBezTo>
                  <a:cubicBezTo>
                    <a:pt x="5933" y="14806"/>
                    <a:pt x="9321" y="13216"/>
                    <a:pt x="9321" y="13216"/>
                  </a:cubicBezTo>
                  <a:lnTo>
                    <a:pt x="9321" y="13216"/>
                  </a:lnTo>
                  <a:cubicBezTo>
                    <a:pt x="9321" y="13216"/>
                    <a:pt x="2543" y="20263"/>
                    <a:pt x="7958" y="20935"/>
                  </a:cubicBezTo>
                  <a:cubicBezTo>
                    <a:pt x="8176" y="20962"/>
                    <a:pt x="8384" y="20975"/>
                    <a:pt x="8581" y="20975"/>
                  </a:cubicBezTo>
                  <a:cubicBezTo>
                    <a:pt x="13292" y="20975"/>
                    <a:pt x="12125" y="13581"/>
                    <a:pt x="12125" y="13581"/>
                  </a:cubicBezTo>
                  <a:lnTo>
                    <a:pt x="12125" y="13581"/>
                  </a:lnTo>
                  <a:cubicBezTo>
                    <a:pt x="12125" y="13581"/>
                    <a:pt x="16178" y="18870"/>
                    <a:pt x="18733" y="18870"/>
                  </a:cubicBezTo>
                  <a:cubicBezTo>
                    <a:pt x="19363" y="18870"/>
                    <a:pt x="19902" y="18549"/>
                    <a:pt x="20266" y="17748"/>
                  </a:cubicBezTo>
                  <a:cubicBezTo>
                    <a:pt x="22129" y="13677"/>
                    <a:pt x="13776" y="11449"/>
                    <a:pt x="13776" y="11449"/>
                  </a:cubicBezTo>
                  <a:cubicBezTo>
                    <a:pt x="13776" y="11449"/>
                    <a:pt x="22974" y="8838"/>
                    <a:pt x="19479" y="5631"/>
                  </a:cubicBezTo>
                  <a:cubicBezTo>
                    <a:pt x="18808" y="5016"/>
                    <a:pt x="18130" y="4768"/>
                    <a:pt x="17471" y="4768"/>
                  </a:cubicBezTo>
                  <a:cubicBezTo>
                    <a:pt x="14718" y="4768"/>
                    <a:pt x="12317" y="9107"/>
                    <a:pt x="12317" y="9107"/>
                  </a:cubicBezTo>
                  <a:cubicBezTo>
                    <a:pt x="12317" y="9107"/>
                    <a:pt x="12806" y="1"/>
                    <a:pt x="890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7" name="Google Shape;4317;p45"/>
            <p:cNvSpPr/>
            <p:nvPr/>
          </p:nvSpPr>
          <p:spPr>
            <a:xfrm>
              <a:off x="7179771" y="2937460"/>
              <a:ext cx="512576" cy="487257"/>
            </a:xfrm>
            <a:custGeom>
              <a:avLst/>
              <a:gdLst/>
              <a:ahLst/>
              <a:cxnLst/>
              <a:rect l="l" t="t" r="r" b="b"/>
              <a:pathLst>
                <a:path w="18058" h="17166" extrusionOk="0">
                  <a:moveTo>
                    <a:pt x="6929" y="1"/>
                  </a:moveTo>
                  <a:cubicBezTo>
                    <a:pt x="6863" y="1"/>
                    <a:pt x="6796" y="11"/>
                    <a:pt x="6728" y="32"/>
                  </a:cubicBezTo>
                  <a:cubicBezTo>
                    <a:pt x="4616" y="685"/>
                    <a:pt x="9109" y="9518"/>
                    <a:pt x="9109" y="9518"/>
                  </a:cubicBezTo>
                  <a:cubicBezTo>
                    <a:pt x="9109" y="9518"/>
                    <a:pt x="6816" y="9323"/>
                    <a:pt x="4577" y="9323"/>
                  </a:cubicBezTo>
                  <a:cubicBezTo>
                    <a:pt x="2259" y="9323"/>
                    <a:pt x="0" y="9532"/>
                    <a:pt x="411" y="10382"/>
                  </a:cubicBezTo>
                  <a:cubicBezTo>
                    <a:pt x="675" y="10930"/>
                    <a:pt x="1671" y="11115"/>
                    <a:pt x="2889" y="11115"/>
                  </a:cubicBezTo>
                  <a:cubicBezTo>
                    <a:pt x="5380" y="11115"/>
                    <a:pt x="8802" y="10344"/>
                    <a:pt x="8802" y="10343"/>
                  </a:cubicBezTo>
                  <a:lnTo>
                    <a:pt x="8802" y="10343"/>
                  </a:lnTo>
                  <a:cubicBezTo>
                    <a:pt x="8802" y="10344"/>
                    <a:pt x="4712" y="16949"/>
                    <a:pt x="6939" y="17160"/>
                  </a:cubicBezTo>
                  <a:cubicBezTo>
                    <a:pt x="6973" y="17163"/>
                    <a:pt x="7006" y="17165"/>
                    <a:pt x="7039" y="17165"/>
                  </a:cubicBezTo>
                  <a:cubicBezTo>
                    <a:pt x="9188" y="17165"/>
                    <a:pt x="9877" y="10439"/>
                    <a:pt x="9877" y="10439"/>
                  </a:cubicBezTo>
                  <a:cubicBezTo>
                    <a:pt x="9877" y="10439"/>
                    <a:pt x="15177" y="14654"/>
                    <a:pt x="16980" y="14654"/>
                  </a:cubicBezTo>
                  <a:cubicBezTo>
                    <a:pt x="17296" y="14654"/>
                    <a:pt x="17504" y="14525"/>
                    <a:pt x="17558" y="14222"/>
                  </a:cubicBezTo>
                  <a:cubicBezTo>
                    <a:pt x="17904" y="12206"/>
                    <a:pt x="10377" y="9518"/>
                    <a:pt x="10377" y="9518"/>
                  </a:cubicBezTo>
                  <a:cubicBezTo>
                    <a:pt x="10377" y="9518"/>
                    <a:pt x="18058" y="4736"/>
                    <a:pt x="15926" y="4103"/>
                  </a:cubicBezTo>
                  <a:cubicBezTo>
                    <a:pt x="15817" y="4070"/>
                    <a:pt x="15702" y="4054"/>
                    <a:pt x="15584" y="4054"/>
                  </a:cubicBezTo>
                  <a:cubicBezTo>
                    <a:pt x="13417" y="4054"/>
                    <a:pt x="9877" y="9268"/>
                    <a:pt x="9877" y="9268"/>
                  </a:cubicBezTo>
                  <a:cubicBezTo>
                    <a:pt x="9877" y="9268"/>
                    <a:pt x="8924" y="1"/>
                    <a:pt x="69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8" name="Google Shape;4318;p45"/>
            <p:cNvSpPr/>
            <p:nvPr/>
          </p:nvSpPr>
          <p:spPr>
            <a:xfrm>
              <a:off x="7397455" y="3147396"/>
              <a:ext cx="117202" cy="120579"/>
            </a:xfrm>
            <a:custGeom>
              <a:avLst/>
              <a:gdLst/>
              <a:ahLst/>
              <a:cxnLst/>
              <a:rect l="l" t="t" r="r" b="b"/>
              <a:pathLst>
                <a:path w="4129" h="4248" extrusionOk="0">
                  <a:moveTo>
                    <a:pt x="2073" y="1"/>
                  </a:moveTo>
                  <a:cubicBezTo>
                    <a:pt x="1095" y="1"/>
                    <a:pt x="136" y="716"/>
                    <a:pt x="19" y="1815"/>
                  </a:cubicBezTo>
                  <a:cubicBezTo>
                    <a:pt x="0" y="1911"/>
                    <a:pt x="0" y="2026"/>
                    <a:pt x="0" y="2141"/>
                  </a:cubicBezTo>
                  <a:cubicBezTo>
                    <a:pt x="0" y="3378"/>
                    <a:pt x="1124" y="4247"/>
                    <a:pt x="2158" y="4247"/>
                  </a:cubicBezTo>
                  <a:cubicBezTo>
                    <a:pt x="2746" y="4247"/>
                    <a:pt x="3304" y="3966"/>
                    <a:pt x="3610" y="3312"/>
                  </a:cubicBezTo>
                  <a:cubicBezTo>
                    <a:pt x="4129" y="2179"/>
                    <a:pt x="4052" y="1142"/>
                    <a:pt x="3418" y="547"/>
                  </a:cubicBezTo>
                  <a:cubicBezTo>
                    <a:pt x="3029" y="170"/>
                    <a:pt x="2548" y="1"/>
                    <a:pt x="20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19" name="Google Shape;4319;p45"/>
          <p:cNvGrpSpPr/>
          <p:nvPr/>
        </p:nvGrpSpPr>
        <p:grpSpPr>
          <a:xfrm>
            <a:off x="1338222" y="1974164"/>
            <a:ext cx="357886" cy="333874"/>
            <a:chOff x="7144801" y="3627187"/>
            <a:chExt cx="670198" cy="625350"/>
          </a:xfrm>
        </p:grpSpPr>
        <p:sp>
          <p:nvSpPr>
            <p:cNvPr id="4320" name="Google Shape;4320;p45"/>
            <p:cNvSpPr/>
            <p:nvPr/>
          </p:nvSpPr>
          <p:spPr>
            <a:xfrm>
              <a:off x="7144801" y="3627187"/>
              <a:ext cx="670198" cy="625350"/>
            </a:xfrm>
            <a:custGeom>
              <a:avLst/>
              <a:gdLst/>
              <a:ahLst/>
              <a:cxnLst/>
              <a:rect l="l" t="t" r="r" b="b"/>
              <a:pathLst>
                <a:path w="23611" h="22031" extrusionOk="0">
                  <a:moveTo>
                    <a:pt x="14536" y="0"/>
                  </a:moveTo>
                  <a:cubicBezTo>
                    <a:pt x="10422" y="0"/>
                    <a:pt x="9919" y="6591"/>
                    <a:pt x="9919" y="6591"/>
                  </a:cubicBezTo>
                  <a:cubicBezTo>
                    <a:pt x="9919" y="6591"/>
                    <a:pt x="8215" y="137"/>
                    <a:pt x="5484" y="137"/>
                  </a:cubicBezTo>
                  <a:cubicBezTo>
                    <a:pt x="5065" y="137"/>
                    <a:pt x="4623" y="289"/>
                    <a:pt x="4158" y="638"/>
                  </a:cubicBezTo>
                  <a:cubicBezTo>
                    <a:pt x="663" y="3288"/>
                    <a:pt x="6251" y="10066"/>
                    <a:pt x="6251" y="10066"/>
                  </a:cubicBezTo>
                  <a:cubicBezTo>
                    <a:pt x="6251" y="10066"/>
                    <a:pt x="3825" y="9134"/>
                    <a:pt x="2002" y="9134"/>
                  </a:cubicBezTo>
                  <a:cubicBezTo>
                    <a:pt x="889" y="9134"/>
                    <a:pt x="1" y="9482"/>
                    <a:pt x="30" y="10604"/>
                  </a:cubicBezTo>
                  <a:cubicBezTo>
                    <a:pt x="106" y="13561"/>
                    <a:pt x="5253" y="14214"/>
                    <a:pt x="5253" y="14214"/>
                  </a:cubicBezTo>
                  <a:cubicBezTo>
                    <a:pt x="3774" y="14464"/>
                    <a:pt x="1278" y="20013"/>
                    <a:pt x="4312" y="20628"/>
                  </a:cubicBezTo>
                  <a:cubicBezTo>
                    <a:pt x="4530" y="20673"/>
                    <a:pt x="4742" y="20694"/>
                    <a:pt x="4947" y="20694"/>
                  </a:cubicBezTo>
                  <a:cubicBezTo>
                    <a:pt x="7593" y="20694"/>
                    <a:pt x="9131" y="17172"/>
                    <a:pt x="9132" y="17171"/>
                  </a:cubicBezTo>
                  <a:lnTo>
                    <a:pt x="9132" y="17171"/>
                  </a:lnTo>
                  <a:cubicBezTo>
                    <a:pt x="9132" y="17172"/>
                    <a:pt x="8825" y="21953"/>
                    <a:pt x="11858" y="22030"/>
                  </a:cubicBezTo>
                  <a:cubicBezTo>
                    <a:pt x="11885" y="22030"/>
                    <a:pt x="11911" y="22030"/>
                    <a:pt x="11936" y="22030"/>
                  </a:cubicBezTo>
                  <a:cubicBezTo>
                    <a:pt x="14875" y="22030"/>
                    <a:pt x="13875" y="17709"/>
                    <a:pt x="13875" y="17709"/>
                  </a:cubicBezTo>
                  <a:lnTo>
                    <a:pt x="13875" y="17709"/>
                  </a:lnTo>
                  <a:cubicBezTo>
                    <a:pt x="13875" y="17709"/>
                    <a:pt x="17080" y="20285"/>
                    <a:pt x="19251" y="20285"/>
                  </a:cubicBezTo>
                  <a:cubicBezTo>
                    <a:pt x="20068" y="20285"/>
                    <a:pt x="20738" y="19921"/>
                    <a:pt x="21037" y="18919"/>
                  </a:cubicBezTo>
                  <a:cubicBezTo>
                    <a:pt x="22132" y="15270"/>
                    <a:pt x="16909" y="12774"/>
                    <a:pt x="16909" y="12774"/>
                  </a:cubicBezTo>
                  <a:cubicBezTo>
                    <a:pt x="16909" y="12774"/>
                    <a:pt x="23610" y="11929"/>
                    <a:pt x="21882" y="8454"/>
                  </a:cubicBezTo>
                  <a:cubicBezTo>
                    <a:pt x="21312" y="7295"/>
                    <a:pt x="20354" y="6909"/>
                    <a:pt x="19330" y="6909"/>
                  </a:cubicBezTo>
                  <a:cubicBezTo>
                    <a:pt x="17282" y="6909"/>
                    <a:pt x="14969" y="8454"/>
                    <a:pt x="14969" y="8454"/>
                  </a:cubicBezTo>
                  <a:cubicBezTo>
                    <a:pt x="14969" y="8454"/>
                    <a:pt x="19482" y="485"/>
                    <a:pt x="14969" y="24"/>
                  </a:cubicBezTo>
                  <a:cubicBezTo>
                    <a:pt x="14820" y="8"/>
                    <a:pt x="14676" y="0"/>
                    <a:pt x="145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1" name="Google Shape;4321;p45"/>
            <p:cNvSpPr/>
            <p:nvPr/>
          </p:nvSpPr>
          <p:spPr>
            <a:xfrm>
              <a:off x="7251528" y="3768459"/>
              <a:ext cx="439201" cy="423220"/>
            </a:xfrm>
            <a:custGeom>
              <a:avLst/>
              <a:gdLst/>
              <a:ahLst/>
              <a:cxnLst/>
              <a:rect l="l" t="t" r="r" b="b"/>
              <a:pathLst>
                <a:path w="15473" h="14910" extrusionOk="0">
                  <a:moveTo>
                    <a:pt x="8521" y="1"/>
                  </a:moveTo>
                  <a:cubicBezTo>
                    <a:pt x="6370" y="1"/>
                    <a:pt x="7081" y="6030"/>
                    <a:pt x="7081" y="6030"/>
                  </a:cubicBezTo>
                  <a:cubicBezTo>
                    <a:pt x="7081" y="6030"/>
                    <a:pt x="4240" y="763"/>
                    <a:pt x="3382" y="763"/>
                  </a:cubicBezTo>
                  <a:cubicBezTo>
                    <a:pt x="3211" y="763"/>
                    <a:pt x="3119" y="974"/>
                    <a:pt x="3144" y="1479"/>
                  </a:cubicBezTo>
                  <a:cubicBezTo>
                    <a:pt x="3279" y="4513"/>
                    <a:pt x="5832" y="6664"/>
                    <a:pt x="5832" y="6664"/>
                  </a:cubicBezTo>
                  <a:cubicBezTo>
                    <a:pt x="5832" y="6664"/>
                    <a:pt x="3352" y="6065"/>
                    <a:pt x="1667" y="6065"/>
                  </a:cubicBezTo>
                  <a:cubicBezTo>
                    <a:pt x="704" y="6065"/>
                    <a:pt x="0" y="6261"/>
                    <a:pt x="168" y="6875"/>
                  </a:cubicBezTo>
                  <a:cubicBezTo>
                    <a:pt x="648" y="8546"/>
                    <a:pt x="5352" y="8623"/>
                    <a:pt x="5352" y="8623"/>
                  </a:cubicBezTo>
                  <a:cubicBezTo>
                    <a:pt x="5352" y="8623"/>
                    <a:pt x="379" y="13135"/>
                    <a:pt x="1723" y="13596"/>
                  </a:cubicBezTo>
                  <a:cubicBezTo>
                    <a:pt x="1792" y="13621"/>
                    <a:pt x="1866" y="13632"/>
                    <a:pt x="1945" y="13632"/>
                  </a:cubicBezTo>
                  <a:cubicBezTo>
                    <a:pt x="3415" y="13632"/>
                    <a:pt x="6562" y="9622"/>
                    <a:pt x="6562" y="9621"/>
                  </a:cubicBezTo>
                  <a:lnTo>
                    <a:pt x="6562" y="9621"/>
                  </a:lnTo>
                  <a:cubicBezTo>
                    <a:pt x="6562" y="9622"/>
                    <a:pt x="6505" y="14422"/>
                    <a:pt x="8252" y="14883"/>
                  </a:cubicBezTo>
                  <a:cubicBezTo>
                    <a:pt x="8318" y="14901"/>
                    <a:pt x="8381" y="14910"/>
                    <a:pt x="8441" y="14910"/>
                  </a:cubicBezTo>
                  <a:cubicBezTo>
                    <a:pt x="9949" y="14910"/>
                    <a:pt x="9327" y="9295"/>
                    <a:pt x="9327" y="9295"/>
                  </a:cubicBezTo>
                  <a:lnTo>
                    <a:pt x="9327" y="9295"/>
                  </a:lnTo>
                  <a:cubicBezTo>
                    <a:pt x="9328" y="9295"/>
                    <a:pt x="13083" y="11815"/>
                    <a:pt x="14594" y="11815"/>
                  </a:cubicBezTo>
                  <a:cubicBezTo>
                    <a:pt x="14929" y="11815"/>
                    <a:pt x="15154" y="11691"/>
                    <a:pt x="15203" y="11388"/>
                  </a:cubicBezTo>
                  <a:cubicBezTo>
                    <a:pt x="15472" y="9698"/>
                    <a:pt x="8790" y="7202"/>
                    <a:pt x="8790" y="7202"/>
                  </a:cubicBezTo>
                  <a:cubicBezTo>
                    <a:pt x="8790" y="7202"/>
                    <a:pt x="15395" y="6606"/>
                    <a:pt x="14512" y="4571"/>
                  </a:cubicBezTo>
                  <a:cubicBezTo>
                    <a:pt x="14285" y="4040"/>
                    <a:pt x="13758" y="3845"/>
                    <a:pt x="13105" y="3845"/>
                  </a:cubicBezTo>
                  <a:cubicBezTo>
                    <a:pt x="11278" y="3845"/>
                    <a:pt x="8463" y="5378"/>
                    <a:pt x="8463" y="5378"/>
                  </a:cubicBezTo>
                  <a:cubicBezTo>
                    <a:pt x="8463" y="5378"/>
                    <a:pt x="10671" y="1"/>
                    <a:pt x="85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2" name="Google Shape;4322;p45"/>
            <p:cNvSpPr/>
            <p:nvPr/>
          </p:nvSpPr>
          <p:spPr>
            <a:xfrm>
              <a:off x="7368560" y="3882908"/>
              <a:ext cx="180302" cy="179564"/>
            </a:xfrm>
            <a:custGeom>
              <a:avLst/>
              <a:gdLst/>
              <a:ahLst/>
              <a:cxnLst/>
              <a:rect l="l" t="t" r="r" b="b"/>
              <a:pathLst>
                <a:path w="6352" h="6326" extrusionOk="0">
                  <a:moveTo>
                    <a:pt x="4026" y="1"/>
                  </a:moveTo>
                  <a:cubicBezTo>
                    <a:pt x="3499" y="1"/>
                    <a:pt x="2914" y="198"/>
                    <a:pt x="2382" y="443"/>
                  </a:cubicBezTo>
                  <a:cubicBezTo>
                    <a:pt x="1153" y="1019"/>
                    <a:pt x="250" y="2171"/>
                    <a:pt x="116" y="3554"/>
                  </a:cubicBezTo>
                  <a:cubicBezTo>
                    <a:pt x="0" y="4687"/>
                    <a:pt x="384" y="5916"/>
                    <a:pt x="2362" y="6261"/>
                  </a:cubicBezTo>
                  <a:cubicBezTo>
                    <a:pt x="2613" y="6305"/>
                    <a:pt x="2849" y="6325"/>
                    <a:pt x="3069" y="6325"/>
                  </a:cubicBezTo>
                  <a:cubicBezTo>
                    <a:pt x="6352" y="6325"/>
                    <a:pt x="6279" y="1758"/>
                    <a:pt x="5127" y="462"/>
                  </a:cubicBezTo>
                  <a:cubicBezTo>
                    <a:pt x="4836" y="128"/>
                    <a:pt x="4450" y="1"/>
                    <a:pt x="402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323" name="Google Shape;4323;p45"/>
          <p:cNvSpPr txBox="1"/>
          <p:nvPr/>
        </p:nvSpPr>
        <p:spPr>
          <a:xfrm>
            <a:off x="2688504" y="1135910"/>
            <a:ext cx="3761639" cy="873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2800" b="1" dirty="0" smtClean="0">
                <a:solidFill>
                  <a:schemeClr val="dk1"/>
                </a:solidFill>
                <a:latin typeface="+mn-lt"/>
                <a:ea typeface="Quicksand Light"/>
                <a:cs typeface="Quicksand Light"/>
                <a:sym typeface="Quicksand Light"/>
              </a:rPr>
              <a:t>NỘI DUNG BÀI HỌC</a:t>
            </a:r>
            <a:endParaRPr sz="2800" b="1" dirty="0">
              <a:solidFill>
                <a:schemeClr val="dk1"/>
              </a:solidFill>
              <a:latin typeface="+mn-lt"/>
              <a:ea typeface="Quicksand Light"/>
              <a:cs typeface="Quicksand Light"/>
              <a:sym typeface="Quicksand Light"/>
            </a:endParaRPr>
          </a:p>
        </p:txBody>
      </p:sp>
      <p:sp>
        <p:nvSpPr>
          <p:cNvPr id="4324" name="Google Shape;4324;p45"/>
          <p:cNvSpPr/>
          <p:nvPr/>
        </p:nvSpPr>
        <p:spPr>
          <a:xfrm rot="2153968">
            <a:off x="3992493" y="366704"/>
            <a:ext cx="1088263" cy="940443"/>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4325" name="Google Shape;4325;p45"/>
          <p:cNvSpPr/>
          <p:nvPr/>
        </p:nvSpPr>
        <p:spPr>
          <a:xfrm>
            <a:off x="2743947" y="2414478"/>
            <a:ext cx="1700240" cy="781940"/>
          </a:xfrm>
          <a:prstGeom prst="rect">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2000" dirty="0" smtClean="0">
                <a:solidFill>
                  <a:schemeClr val="dk1"/>
                </a:solidFill>
                <a:latin typeface="+mn-lt"/>
                <a:ea typeface="Quicksand Light"/>
                <a:cs typeface="Quicksand Light"/>
                <a:sym typeface="Quicksand Light"/>
              </a:rPr>
              <a:t>1. </a:t>
            </a:r>
            <a:r>
              <a:rPr lang="en-US" sz="2000" dirty="0" err="1" smtClean="0">
                <a:solidFill>
                  <a:schemeClr val="dk1"/>
                </a:solidFill>
                <a:latin typeface="+mn-lt"/>
                <a:ea typeface="Quicksand Light"/>
                <a:cs typeface="Quicksand Light"/>
                <a:sym typeface="Quicksand Light"/>
              </a:rPr>
              <a:t>Khám</a:t>
            </a:r>
            <a:r>
              <a:rPr lang="en-US" sz="2000" dirty="0" smtClean="0">
                <a:solidFill>
                  <a:schemeClr val="dk1"/>
                </a:solidFill>
                <a:latin typeface="+mn-lt"/>
                <a:ea typeface="Quicksand Light"/>
                <a:cs typeface="Quicksand Light"/>
                <a:sym typeface="Quicksand Light"/>
              </a:rPr>
              <a:t> </a:t>
            </a:r>
            <a:r>
              <a:rPr lang="en-US" sz="2000" dirty="0" err="1" smtClean="0">
                <a:solidFill>
                  <a:schemeClr val="dk1"/>
                </a:solidFill>
                <a:latin typeface="+mn-lt"/>
                <a:ea typeface="Quicksand Light"/>
                <a:cs typeface="Quicksand Light"/>
                <a:sym typeface="Quicksand Light"/>
              </a:rPr>
              <a:t>phá</a:t>
            </a:r>
            <a:endParaRPr sz="2000" dirty="0">
              <a:solidFill>
                <a:schemeClr val="dk1"/>
              </a:solidFill>
              <a:latin typeface="+mn-lt"/>
              <a:ea typeface="Quicksand Light"/>
              <a:cs typeface="Quicksand Light"/>
              <a:sym typeface="Quicksand Light"/>
            </a:endParaRPr>
          </a:p>
        </p:txBody>
      </p:sp>
      <p:sp>
        <p:nvSpPr>
          <p:cNvPr id="4327" name="Google Shape;4327;p45"/>
          <p:cNvSpPr/>
          <p:nvPr/>
        </p:nvSpPr>
        <p:spPr>
          <a:xfrm>
            <a:off x="4598613" y="2416428"/>
            <a:ext cx="1851530" cy="779990"/>
          </a:xfrm>
          <a:prstGeom prst="rect">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2000" dirty="0" smtClean="0">
                <a:solidFill>
                  <a:schemeClr val="dk1"/>
                </a:solidFill>
                <a:latin typeface="+mn-lt"/>
                <a:ea typeface="Quicksand Light"/>
                <a:cs typeface="Quicksand Light"/>
                <a:sym typeface="Quicksand Light"/>
              </a:rPr>
              <a:t>2. </a:t>
            </a:r>
            <a:r>
              <a:rPr lang="en-US" sz="2000" dirty="0" err="1" smtClean="0">
                <a:solidFill>
                  <a:schemeClr val="dk1"/>
                </a:solidFill>
                <a:latin typeface="+mn-lt"/>
                <a:ea typeface="Quicksand Light"/>
                <a:cs typeface="Quicksand Light"/>
                <a:sym typeface="Quicksand Light"/>
              </a:rPr>
              <a:t>Sáng</a:t>
            </a:r>
            <a:r>
              <a:rPr lang="en-US" sz="2000" dirty="0" smtClean="0">
                <a:solidFill>
                  <a:schemeClr val="dk1"/>
                </a:solidFill>
                <a:latin typeface="+mn-lt"/>
                <a:ea typeface="Quicksand Light"/>
                <a:cs typeface="Quicksand Light"/>
                <a:sym typeface="Quicksand Light"/>
              </a:rPr>
              <a:t> </a:t>
            </a:r>
            <a:r>
              <a:rPr lang="en-US" sz="2000" dirty="0" err="1" smtClean="0">
                <a:solidFill>
                  <a:schemeClr val="dk1"/>
                </a:solidFill>
                <a:latin typeface="+mn-lt"/>
                <a:ea typeface="Quicksand Light"/>
                <a:cs typeface="Quicksand Light"/>
                <a:sym typeface="Quicksand Light"/>
              </a:rPr>
              <a:t>tạo</a:t>
            </a:r>
            <a:endParaRPr sz="2000" dirty="0">
              <a:solidFill>
                <a:schemeClr val="dk1"/>
              </a:solidFill>
              <a:latin typeface="+mn-lt"/>
              <a:ea typeface="Quicksand Light"/>
              <a:cs typeface="Quicksand Light"/>
              <a:sym typeface="Quicksand Light"/>
            </a:endParaRPr>
          </a:p>
        </p:txBody>
      </p:sp>
      <p:sp>
        <p:nvSpPr>
          <p:cNvPr id="90" name="Google Shape;4327;p45"/>
          <p:cNvSpPr/>
          <p:nvPr/>
        </p:nvSpPr>
        <p:spPr>
          <a:xfrm>
            <a:off x="2758067" y="3362299"/>
            <a:ext cx="1686120" cy="779990"/>
          </a:xfrm>
          <a:prstGeom prst="rect">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2000" dirty="0" smtClean="0">
                <a:solidFill>
                  <a:schemeClr val="dk1"/>
                </a:solidFill>
                <a:latin typeface="+mn-lt"/>
                <a:ea typeface="Quicksand Light"/>
                <a:cs typeface="Quicksand Light"/>
                <a:sym typeface="Quicksand Light"/>
              </a:rPr>
              <a:t>3. </a:t>
            </a:r>
            <a:r>
              <a:rPr lang="en-US" sz="2000" dirty="0" err="1" smtClean="0">
                <a:solidFill>
                  <a:schemeClr val="dk1"/>
                </a:solidFill>
                <a:latin typeface="+mn-lt"/>
                <a:ea typeface="Quicksand Light"/>
                <a:cs typeface="Quicksand Light"/>
                <a:sym typeface="Quicksand Light"/>
              </a:rPr>
              <a:t>Luyện</a:t>
            </a:r>
            <a:r>
              <a:rPr lang="en-US" sz="2000" dirty="0" smtClean="0">
                <a:solidFill>
                  <a:schemeClr val="dk1"/>
                </a:solidFill>
                <a:latin typeface="+mn-lt"/>
                <a:ea typeface="Quicksand Light"/>
                <a:cs typeface="Quicksand Light"/>
                <a:sym typeface="Quicksand Light"/>
              </a:rPr>
              <a:t> </a:t>
            </a:r>
            <a:r>
              <a:rPr lang="en-US" sz="2000" dirty="0" err="1" smtClean="0">
                <a:solidFill>
                  <a:schemeClr val="dk1"/>
                </a:solidFill>
                <a:latin typeface="+mn-lt"/>
                <a:ea typeface="Quicksand Light"/>
                <a:cs typeface="Quicksand Light"/>
                <a:sym typeface="Quicksand Light"/>
              </a:rPr>
              <a:t>tập</a:t>
            </a:r>
            <a:endParaRPr sz="2000" dirty="0">
              <a:solidFill>
                <a:schemeClr val="dk1"/>
              </a:solidFill>
              <a:latin typeface="+mn-lt"/>
              <a:ea typeface="Quicksand Light"/>
              <a:cs typeface="Quicksand Light"/>
              <a:sym typeface="Quicksand Light"/>
            </a:endParaRPr>
          </a:p>
        </p:txBody>
      </p:sp>
      <p:sp>
        <p:nvSpPr>
          <p:cNvPr id="91" name="Google Shape;4327;p45"/>
          <p:cNvSpPr/>
          <p:nvPr/>
        </p:nvSpPr>
        <p:spPr>
          <a:xfrm>
            <a:off x="4597992" y="3375904"/>
            <a:ext cx="1852151" cy="779990"/>
          </a:xfrm>
          <a:prstGeom prst="rect">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2000" dirty="0" smtClean="0">
                <a:solidFill>
                  <a:schemeClr val="dk1"/>
                </a:solidFill>
                <a:latin typeface="+mn-lt"/>
                <a:ea typeface="Quicksand Light"/>
                <a:cs typeface="Quicksand Light"/>
                <a:sym typeface="Quicksand Light"/>
              </a:rPr>
              <a:t>4. </a:t>
            </a:r>
            <a:r>
              <a:rPr lang="en-US" sz="2000" dirty="0" err="1" smtClean="0">
                <a:solidFill>
                  <a:schemeClr val="dk1"/>
                </a:solidFill>
                <a:latin typeface="+mn-lt"/>
                <a:ea typeface="Quicksand Light"/>
                <a:cs typeface="Quicksand Light"/>
                <a:sym typeface="Quicksand Light"/>
              </a:rPr>
              <a:t>Vận</a:t>
            </a:r>
            <a:r>
              <a:rPr lang="en-US" sz="2000" dirty="0" smtClean="0">
                <a:solidFill>
                  <a:schemeClr val="dk1"/>
                </a:solidFill>
                <a:latin typeface="+mn-lt"/>
                <a:ea typeface="Quicksand Light"/>
                <a:cs typeface="Quicksand Light"/>
                <a:sym typeface="Quicksand Light"/>
              </a:rPr>
              <a:t> </a:t>
            </a:r>
            <a:r>
              <a:rPr lang="en-US" sz="2000" dirty="0" err="1" smtClean="0">
                <a:solidFill>
                  <a:schemeClr val="dk1"/>
                </a:solidFill>
                <a:latin typeface="+mn-lt"/>
                <a:ea typeface="Quicksand Light"/>
                <a:cs typeface="Quicksand Light"/>
                <a:sym typeface="Quicksand Light"/>
              </a:rPr>
              <a:t>dụng</a:t>
            </a:r>
            <a:endParaRPr sz="2000" dirty="0">
              <a:solidFill>
                <a:schemeClr val="dk1"/>
              </a:solidFill>
              <a:latin typeface="+mn-lt"/>
              <a:ea typeface="Quicksand Light"/>
              <a:cs typeface="Quicksand Light"/>
              <a:sym typeface="Quicksand Light"/>
            </a:endParaRPr>
          </a:p>
        </p:txBody>
      </p:sp>
    </p:spTree>
  </p:cSld>
  <p:clrMapOvr>
    <a:masterClrMapping/>
  </p:clrMapOvr>
  <mc:AlternateContent xmlns:mc="http://schemas.openxmlformats.org/markup-compatibility/2006" xmlns:p15="http://schemas.microsoft.com/office/powerpoint/2012/main">
    <mc:Choice Requires="p15">
      <p:transition spd="slow">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4325"/>
                                        </p:tgtEl>
                                        <p:attrNameLst>
                                          <p:attrName>style.visibility</p:attrName>
                                        </p:attrNameLst>
                                      </p:cBhvr>
                                      <p:to>
                                        <p:strVal val="visible"/>
                                      </p:to>
                                    </p:set>
                                    <p:anim calcmode="lin" valueType="num">
                                      <p:cBhvr>
                                        <p:cTn id="7" dur="500" fill="hold"/>
                                        <p:tgtEl>
                                          <p:spTgt spid="4325"/>
                                        </p:tgtEl>
                                        <p:attrNameLst>
                                          <p:attrName>ppt_w</p:attrName>
                                        </p:attrNameLst>
                                      </p:cBhvr>
                                      <p:tavLst>
                                        <p:tav tm="0">
                                          <p:val>
                                            <p:fltVal val="0"/>
                                          </p:val>
                                        </p:tav>
                                        <p:tav tm="100000">
                                          <p:val>
                                            <p:strVal val="#ppt_w"/>
                                          </p:val>
                                        </p:tav>
                                      </p:tavLst>
                                    </p:anim>
                                    <p:anim calcmode="lin" valueType="num">
                                      <p:cBhvr>
                                        <p:cTn id="8" dur="500" fill="hold"/>
                                        <p:tgtEl>
                                          <p:spTgt spid="4325"/>
                                        </p:tgtEl>
                                        <p:attrNameLst>
                                          <p:attrName>ppt_h</p:attrName>
                                        </p:attrNameLst>
                                      </p:cBhvr>
                                      <p:tavLst>
                                        <p:tav tm="0">
                                          <p:val>
                                            <p:strVal val="#ppt_h"/>
                                          </p:val>
                                        </p:tav>
                                        <p:tav tm="100000">
                                          <p:val>
                                            <p:strVal val="#ppt_h"/>
                                          </p:val>
                                        </p:tav>
                                      </p:tavLst>
                                    </p:anim>
                                  </p:childTnLst>
                                </p:cTn>
                              </p:par>
                              <p:par>
                                <p:cTn id="9" presetID="17" presetClass="entr" presetSubtype="10" fill="hold" grpId="0" nodeType="withEffect">
                                  <p:stCondLst>
                                    <p:cond delay="0"/>
                                  </p:stCondLst>
                                  <p:childTnLst>
                                    <p:set>
                                      <p:cBhvr>
                                        <p:cTn id="10" dur="1" fill="hold">
                                          <p:stCondLst>
                                            <p:cond delay="0"/>
                                          </p:stCondLst>
                                        </p:cTn>
                                        <p:tgtEl>
                                          <p:spTgt spid="4327"/>
                                        </p:tgtEl>
                                        <p:attrNameLst>
                                          <p:attrName>style.visibility</p:attrName>
                                        </p:attrNameLst>
                                      </p:cBhvr>
                                      <p:to>
                                        <p:strVal val="visible"/>
                                      </p:to>
                                    </p:set>
                                    <p:anim calcmode="lin" valueType="num">
                                      <p:cBhvr>
                                        <p:cTn id="11" dur="500" fill="hold"/>
                                        <p:tgtEl>
                                          <p:spTgt spid="4327"/>
                                        </p:tgtEl>
                                        <p:attrNameLst>
                                          <p:attrName>ppt_w</p:attrName>
                                        </p:attrNameLst>
                                      </p:cBhvr>
                                      <p:tavLst>
                                        <p:tav tm="0">
                                          <p:val>
                                            <p:fltVal val="0"/>
                                          </p:val>
                                        </p:tav>
                                        <p:tav tm="100000">
                                          <p:val>
                                            <p:strVal val="#ppt_w"/>
                                          </p:val>
                                        </p:tav>
                                      </p:tavLst>
                                    </p:anim>
                                    <p:anim calcmode="lin" valueType="num">
                                      <p:cBhvr>
                                        <p:cTn id="12" dur="500" fill="hold"/>
                                        <p:tgtEl>
                                          <p:spTgt spid="4327"/>
                                        </p:tgtEl>
                                        <p:attrNameLst>
                                          <p:attrName>ppt_h</p:attrName>
                                        </p:attrNameLst>
                                      </p:cBhvr>
                                      <p:tavLst>
                                        <p:tav tm="0">
                                          <p:val>
                                            <p:strVal val="#ppt_h"/>
                                          </p:val>
                                        </p:tav>
                                        <p:tav tm="100000">
                                          <p:val>
                                            <p:strVal val="#ppt_h"/>
                                          </p:val>
                                        </p:tav>
                                      </p:tavLst>
                                    </p:anim>
                                  </p:childTnLst>
                                </p:cTn>
                              </p:par>
                              <p:par>
                                <p:cTn id="13" presetID="17" presetClass="entr" presetSubtype="10" fill="hold" grpId="0" nodeType="withEffect">
                                  <p:stCondLst>
                                    <p:cond delay="0"/>
                                  </p:stCondLst>
                                  <p:childTnLst>
                                    <p:set>
                                      <p:cBhvr>
                                        <p:cTn id="14" dur="1" fill="hold">
                                          <p:stCondLst>
                                            <p:cond delay="0"/>
                                          </p:stCondLst>
                                        </p:cTn>
                                        <p:tgtEl>
                                          <p:spTgt spid="90"/>
                                        </p:tgtEl>
                                        <p:attrNameLst>
                                          <p:attrName>style.visibility</p:attrName>
                                        </p:attrNameLst>
                                      </p:cBhvr>
                                      <p:to>
                                        <p:strVal val="visible"/>
                                      </p:to>
                                    </p:set>
                                    <p:anim calcmode="lin" valueType="num">
                                      <p:cBhvr>
                                        <p:cTn id="15" dur="500" fill="hold"/>
                                        <p:tgtEl>
                                          <p:spTgt spid="90"/>
                                        </p:tgtEl>
                                        <p:attrNameLst>
                                          <p:attrName>ppt_w</p:attrName>
                                        </p:attrNameLst>
                                      </p:cBhvr>
                                      <p:tavLst>
                                        <p:tav tm="0">
                                          <p:val>
                                            <p:fltVal val="0"/>
                                          </p:val>
                                        </p:tav>
                                        <p:tav tm="100000">
                                          <p:val>
                                            <p:strVal val="#ppt_w"/>
                                          </p:val>
                                        </p:tav>
                                      </p:tavLst>
                                    </p:anim>
                                    <p:anim calcmode="lin" valueType="num">
                                      <p:cBhvr>
                                        <p:cTn id="16" dur="500" fill="hold"/>
                                        <p:tgtEl>
                                          <p:spTgt spid="90"/>
                                        </p:tgtEl>
                                        <p:attrNameLst>
                                          <p:attrName>ppt_h</p:attrName>
                                        </p:attrNameLst>
                                      </p:cBhvr>
                                      <p:tavLst>
                                        <p:tav tm="0">
                                          <p:val>
                                            <p:strVal val="#ppt_h"/>
                                          </p:val>
                                        </p:tav>
                                        <p:tav tm="100000">
                                          <p:val>
                                            <p:strVal val="#ppt_h"/>
                                          </p:val>
                                        </p:tav>
                                      </p:tavLst>
                                    </p:anim>
                                  </p:childTnLst>
                                </p:cTn>
                              </p:par>
                              <p:par>
                                <p:cTn id="17" presetID="17" presetClass="entr" presetSubtype="10" fill="hold" grpId="0" nodeType="withEffect">
                                  <p:stCondLst>
                                    <p:cond delay="0"/>
                                  </p:stCondLst>
                                  <p:childTnLst>
                                    <p:set>
                                      <p:cBhvr>
                                        <p:cTn id="18" dur="1" fill="hold">
                                          <p:stCondLst>
                                            <p:cond delay="0"/>
                                          </p:stCondLst>
                                        </p:cTn>
                                        <p:tgtEl>
                                          <p:spTgt spid="91"/>
                                        </p:tgtEl>
                                        <p:attrNameLst>
                                          <p:attrName>style.visibility</p:attrName>
                                        </p:attrNameLst>
                                      </p:cBhvr>
                                      <p:to>
                                        <p:strVal val="visible"/>
                                      </p:to>
                                    </p:set>
                                    <p:anim calcmode="lin" valueType="num">
                                      <p:cBhvr>
                                        <p:cTn id="19" dur="500" fill="hold"/>
                                        <p:tgtEl>
                                          <p:spTgt spid="91"/>
                                        </p:tgtEl>
                                        <p:attrNameLst>
                                          <p:attrName>ppt_w</p:attrName>
                                        </p:attrNameLst>
                                      </p:cBhvr>
                                      <p:tavLst>
                                        <p:tav tm="0">
                                          <p:val>
                                            <p:fltVal val="0"/>
                                          </p:val>
                                        </p:tav>
                                        <p:tav tm="100000">
                                          <p:val>
                                            <p:strVal val="#ppt_w"/>
                                          </p:val>
                                        </p:tav>
                                      </p:tavLst>
                                    </p:anim>
                                    <p:anim calcmode="lin" valueType="num">
                                      <p:cBhvr>
                                        <p:cTn id="20" dur="500" fill="hold"/>
                                        <p:tgtEl>
                                          <p:spTgt spid="91"/>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25" grpId="0" animBg="1"/>
      <p:bldP spid="4327" grpId="0" animBg="1"/>
      <p:bldP spid="90" grpId="0" animBg="1"/>
      <p:bldP spid="9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735"/>
        <p:cNvGrpSpPr/>
        <p:nvPr/>
      </p:nvGrpSpPr>
      <p:grpSpPr>
        <a:xfrm>
          <a:off x="0" y="0"/>
          <a:ext cx="0" cy="0"/>
          <a:chOff x="0" y="0"/>
          <a:chExt cx="0" cy="0"/>
        </a:xfrm>
      </p:grpSpPr>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l="15866" r="14646"/>
          <a:stretch/>
        </p:blipFill>
        <p:spPr>
          <a:xfrm>
            <a:off x="1040953" y="2554038"/>
            <a:ext cx="3489483" cy="2270209"/>
          </a:xfrm>
          <a:prstGeom prst="rect">
            <a:avLst/>
          </a:prstGeom>
          <a:ln w="12700" cap="sq">
            <a:solidFill>
              <a:srgbClr val="000000"/>
            </a:solidFill>
            <a:prstDash val="solid"/>
            <a:miter lim="800000"/>
          </a:ln>
          <a:effectLst>
            <a:outerShdw blurRad="50800" dist="38100" dir="2700000" algn="tl" rotWithShape="0">
              <a:srgbClr val="000000">
                <a:alpha val="43000"/>
              </a:srgbClr>
            </a:outerShdw>
          </a:effectLst>
        </p:spPr>
      </p:pic>
      <p:sp>
        <p:nvSpPr>
          <p:cNvPr id="9" name="Rectangle 8"/>
          <p:cNvSpPr/>
          <p:nvPr/>
        </p:nvSpPr>
        <p:spPr>
          <a:xfrm>
            <a:off x="1040953" y="771324"/>
            <a:ext cx="7061941" cy="1631216"/>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lvl="0"/>
            <a:r>
              <a:rPr lang="en-US" sz="2000" dirty="0" smtClean="0">
                <a:solidFill>
                  <a:schemeClr val="tx2">
                    <a:lumMod val="10000"/>
                  </a:schemeClr>
                </a:solidFill>
              </a:rPr>
              <a:t>- </a:t>
            </a:r>
            <a:r>
              <a:rPr lang="en-US" sz="2000" dirty="0">
                <a:solidFill>
                  <a:schemeClr val="tx2">
                    <a:lumMod val="10000"/>
                  </a:schemeClr>
                </a:solidFill>
              </a:rPr>
              <a:t>H</a:t>
            </a:r>
            <a:r>
              <a:rPr lang="en" sz="2000" dirty="0">
                <a:solidFill>
                  <a:schemeClr val="tx2">
                    <a:lumMod val="10000"/>
                  </a:schemeClr>
                </a:solidFill>
              </a:rPr>
              <a:t>ọa tiết </a:t>
            </a:r>
            <a:r>
              <a:rPr lang="en" sz="2000" dirty="0" smtClean="0">
                <a:solidFill>
                  <a:schemeClr val="tx2">
                    <a:lumMod val="10000"/>
                  </a:schemeClr>
                </a:solidFill>
              </a:rPr>
              <a:t>được cách điệu từ những </a:t>
            </a:r>
            <a:r>
              <a:rPr lang="en" sz="2000" dirty="0">
                <a:solidFill>
                  <a:schemeClr val="tx2">
                    <a:lumMod val="10000"/>
                  </a:schemeClr>
                </a:solidFill>
              </a:rPr>
              <a:t>hình nào?</a:t>
            </a:r>
          </a:p>
          <a:p>
            <a:pPr lvl="0"/>
            <a:r>
              <a:rPr lang="en-US" sz="2000" dirty="0">
                <a:solidFill>
                  <a:schemeClr val="tx2">
                    <a:lumMod val="10000"/>
                  </a:schemeClr>
                </a:solidFill>
              </a:rPr>
              <a:t>- T</a:t>
            </a:r>
            <a:r>
              <a:rPr lang="en" sz="2000" dirty="0">
                <a:solidFill>
                  <a:schemeClr val="tx2">
                    <a:lumMod val="10000"/>
                  </a:schemeClr>
                </a:solidFill>
              </a:rPr>
              <a:t>rong đời sống, họa tiết được ứng dụng ở đâu?</a:t>
            </a:r>
          </a:p>
          <a:p>
            <a:pPr lvl="0"/>
            <a:r>
              <a:rPr lang="en-US" sz="2000" dirty="0" smtClean="0">
                <a:solidFill>
                  <a:schemeClr val="tx2">
                    <a:lumMod val="10000"/>
                  </a:schemeClr>
                </a:solidFill>
              </a:rPr>
              <a:t>- E</a:t>
            </a:r>
            <a:r>
              <a:rPr lang="en" sz="2000" dirty="0">
                <a:solidFill>
                  <a:schemeClr val="tx2">
                    <a:lumMod val="10000"/>
                  </a:schemeClr>
                </a:solidFill>
              </a:rPr>
              <a:t>m hãy chỉ ra những họa tiết nào không theo nguyên lí cân bằng đối xứng</a:t>
            </a:r>
            <a:r>
              <a:rPr lang="en" sz="2000" dirty="0" smtClean="0">
                <a:solidFill>
                  <a:schemeClr val="tx2">
                    <a:lumMod val="10000"/>
                  </a:schemeClr>
                </a:solidFill>
              </a:rPr>
              <a:t>?</a:t>
            </a:r>
          </a:p>
          <a:p>
            <a:pPr lvl="0"/>
            <a:r>
              <a:rPr lang="en" sz="2000" dirty="0" smtClean="0">
                <a:solidFill>
                  <a:schemeClr val="tx2">
                    <a:lumMod val="10000"/>
                  </a:schemeClr>
                </a:solidFill>
              </a:rPr>
              <a:t>- Em hãy chia sẻ ý tưởng mới trong bài học này?</a:t>
            </a:r>
            <a:endParaRPr lang="en" sz="2000" dirty="0">
              <a:solidFill>
                <a:schemeClr val="tx2">
                  <a:lumMod val="10000"/>
                </a:schemeClr>
              </a:solidFill>
            </a:endParaRPr>
          </a:p>
        </p:txBody>
      </p:sp>
      <p:pic>
        <p:nvPicPr>
          <p:cNvPr id="4" name="Picture 3"/>
          <p:cNvPicPr>
            <a:picLocks noChangeAspect="1"/>
          </p:cNvPicPr>
          <p:nvPr/>
        </p:nvPicPr>
        <p:blipFill>
          <a:blip r:embed="rId4"/>
          <a:stretch>
            <a:fillRect/>
          </a:stretch>
        </p:blipFill>
        <p:spPr>
          <a:xfrm>
            <a:off x="4824970" y="2554038"/>
            <a:ext cx="3013102" cy="2321140"/>
          </a:xfrm>
          <a:prstGeom prst="rect">
            <a:avLst/>
          </a:prstGeom>
        </p:spPr>
      </p:pic>
      <p:sp>
        <p:nvSpPr>
          <p:cNvPr id="5" name="Google Shape;4325;p45"/>
          <p:cNvSpPr/>
          <p:nvPr/>
        </p:nvSpPr>
        <p:spPr>
          <a:xfrm>
            <a:off x="1040954" y="250781"/>
            <a:ext cx="2149056" cy="444794"/>
          </a:xfrm>
          <a:prstGeom prst="rect">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2400" dirty="0" smtClean="0">
                <a:solidFill>
                  <a:schemeClr val="dk1"/>
                </a:solidFill>
                <a:latin typeface="+mn-lt"/>
                <a:ea typeface="Quicksand Light"/>
                <a:cs typeface="Quicksand Light"/>
                <a:sym typeface="Quicksand Light"/>
              </a:rPr>
              <a:t>1. </a:t>
            </a:r>
            <a:r>
              <a:rPr lang="en-US" sz="2400" smtClean="0">
                <a:solidFill>
                  <a:schemeClr val="dk1"/>
                </a:solidFill>
                <a:latin typeface="+mn-lt"/>
                <a:ea typeface="Quicksand Light"/>
                <a:cs typeface="Quicksand Light"/>
                <a:sym typeface="Quicksand Light"/>
              </a:rPr>
              <a:t>KHÁM PHÁ</a:t>
            </a:r>
            <a:endParaRPr sz="2400" dirty="0">
              <a:solidFill>
                <a:schemeClr val="dk1"/>
              </a:solidFill>
              <a:latin typeface="+mn-lt"/>
              <a:ea typeface="Quicksand Light"/>
              <a:cs typeface="Quicksand Light"/>
              <a:sym typeface="Quicksand Light"/>
            </a:endParaRPr>
          </a:p>
        </p:txBody>
      </p:sp>
    </p:spTree>
  </p:cSld>
  <p:clrMapOvr>
    <a:masterClrMapping/>
  </p:clrMapOvr>
  <mc:AlternateContent xmlns:mc="http://schemas.openxmlformats.org/markup-compatibility/2006" xmlns:p14="http://schemas.microsoft.com/office/powerpoint/2010/main">
    <mc:Choice Requires="p14">
      <p:transition spd="slow">
        <p14:prism dir="u"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strVal val="#ppt_h"/>
                                          </p:val>
                                        </p:tav>
                                        <p:tav tm="100000">
                                          <p:val>
                                            <p:strVal val="#ppt_h"/>
                                          </p:val>
                                        </p:tav>
                                      </p:tavLst>
                                    </p:anim>
                                  </p:childTnLst>
                                </p:cTn>
                              </p:par>
                              <p:par>
                                <p:cTn id="9" presetID="53" presetClass="entr" presetSubtype="16"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p:cTn id="11" dur="500" fill="hold"/>
                                        <p:tgtEl>
                                          <p:spTgt spid="7"/>
                                        </p:tgtEl>
                                        <p:attrNameLst>
                                          <p:attrName>ppt_w</p:attrName>
                                        </p:attrNameLst>
                                      </p:cBhvr>
                                      <p:tavLst>
                                        <p:tav tm="0">
                                          <p:val>
                                            <p:fltVal val="0"/>
                                          </p:val>
                                        </p:tav>
                                        <p:tav tm="100000">
                                          <p:val>
                                            <p:strVal val="#ppt_w"/>
                                          </p:val>
                                        </p:tav>
                                      </p:tavLst>
                                    </p:anim>
                                    <p:anim calcmode="lin" valueType="num">
                                      <p:cBhvr>
                                        <p:cTn id="12" dur="500" fill="hold"/>
                                        <p:tgtEl>
                                          <p:spTgt spid="7"/>
                                        </p:tgtEl>
                                        <p:attrNameLst>
                                          <p:attrName>ppt_h</p:attrName>
                                        </p:attrNameLst>
                                      </p:cBhvr>
                                      <p:tavLst>
                                        <p:tav tm="0">
                                          <p:val>
                                            <p:fltVal val="0"/>
                                          </p:val>
                                        </p:tav>
                                        <p:tav tm="100000">
                                          <p:val>
                                            <p:strVal val="#ppt_h"/>
                                          </p:val>
                                        </p:tav>
                                      </p:tavLst>
                                    </p:anim>
                                    <p:animEffect transition="in" filter="fade">
                                      <p:cBhvr>
                                        <p:cTn id="13" dur="500"/>
                                        <p:tgtEl>
                                          <p:spTgt spid="7"/>
                                        </p:tgtEl>
                                      </p:cBhvr>
                                    </p:animEffect>
                                  </p:childTnLst>
                                </p:cTn>
                              </p:par>
                              <p:par>
                                <p:cTn id="14" presetID="53" presetClass="entr" presetSubtype="16"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p:cTn id="16" dur="500" fill="hold"/>
                                        <p:tgtEl>
                                          <p:spTgt spid="4"/>
                                        </p:tgtEl>
                                        <p:attrNameLst>
                                          <p:attrName>ppt_w</p:attrName>
                                        </p:attrNameLst>
                                      </p:cBhvr>
                                      <p:tavLst>
                                        <p:tav tm="0">
                                          <p:val>
                                            <p:fltVal val="0"/>
                                          </p:val>
                                        </p:tav>
                                        <p:tav tm="100000">
                                          <p:val>
                                            <p:strVal val="#ppt_w"/>
                                          </p:val>
                                        </p:tav>
                                      </p:tavLst>
                                    </p:anim>
                                    <p:anim calcmode="lin" valueType="num">
                                      <p:cBhvr>
                                        <p:cTn id="17" dur="500" fill="hold"/>
                                        <p:tgtEl>
                                          <p:spTgt spid="4"/>
                                        </p:tgtEl>
                                        <p:attrNameLst>
                                          <p:attrName>ppt_h</p:attrName>
                                        </p:attrNameLst>
                                      </p:cBhvr>
                                      <p:tavLst>
                                        <p:tav tm="0">
                                          <p:val>
                                            <p:fltVal val="0"/>
                                          </p:val>
                                        </p:tav>
                                        <p:tav tm="100000">
                                          <p:val>
                                            <p:strVal val="#ppt_h"/>
                                          </p:val>
                                        </p:tav>
                                      </p:tavLst>
                                    </p:anim>
                                    <p:animEffect transition="in" filter="fade">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9">
                                            <p:txEl>
                                              <p:pRg st="0" end="0"/>
                                            </p:txEl>
                                          </p:spTgt>
                                        </p:tgtEl>
                                        <p:attrNameLst>
                                          <p:attrName>style.visibility</p:attrName>
                                        </p:attrNameLst>
                                      </p:cBhvr>
                                      <p:to>
                                        <p:strVal val="visible"/>
                                      </p:to>
                                    </p:set>
                                    <p:animEffect transition="in" filter="barn(inVertical)">
                                      <p:cBhvr>
                                        <p:cTn id="23" dur="500"/>
                                        <p:tgtEl>
                                          <p:spTgt spid="9">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9">
                                            <p:txEl>
                                              <p:pRg st="1" end="1"/>
                                            </p:txEl>
                                          </p:spTgt>
                                        </p:tgtEl>
                                        <p:attrNameLst>
                                          <p:attrName>style.visibility</p:attrName>
                                        </p:attrNameLst>
                                      </p:cBhvr>
                                      <p:to>
                                        <p:strVal val="visible"/>
                                      </p:to>
                                    </p:set>
                                    <p:animEffect transition="in" filter="barn(inVertical)">
                                      <p:cBhvr>
                                        <p:cTn id="28" dur="500"/>
                                        <p:tgtEl>
                                          <p:spTgt spid="9">
                                            <p:txEl>
                                              <p:pRg st="1" end="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9">
                                            <p:txEl>
                                              <p:pRg st="2" end="2"/>
                                            </p:txEl>
                                          </p:spTgt>
                                        </p:tgtEl>
                                        <p:attrNameLst>
                                          <p:attrName>style.visibility</p:attrName>
                                        </p:attrNameLst>
                                      </p:cBhvr>
                                      <p:to>
                                        <p:strVal val="visible"/>
                                      </p:to>
                                    </p:set>
                                    <p:animEffect transition="in" filter="barn(inVertical)">
                                      <p:cBhvr>
                                        <p:cTn id="33" dur="500"/>
                                        <p:tgtEl>
                                          <p:spTgt spid="9">
                                            <p:txEl>
                                              <p:pRg st="2" end="2"/>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9">
                                            <p:txEl>
                                              <p:pRg st="3" end="3"/>
                                            </p:txEl>
                                          </p:spTgt>
                                        </p:tgtEl>
                                        <p:attrNameLst>
                                          <p:attrName>style.visibility</p:attrName>
                                        </p:attrNameLst>
                                      </p:cBhvr>
                                      <p:to>
                                        <p:strVal val="visible"/>
                                      </p:to>
                                    </p:set>
                                    <p:animEffect transition="in" filter="barn(inVertical)">
                                      <p:cBhvr>
                                        <p:cTn id="38" dur="500"/>
                                        <p:tgtEl>
                                          <p:spTgt spid="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790"/>
        <p:cNvGrpSpPr/>
        <p:nvPr/>
      </p:nvGrpSpPr>
      <p:grpSpPr>
        <a:xfrm>
          <a:off x="0" y="0"/>
          <a:ext cx="0" cy="0"/>
          <a:chOff x="0" y="0"/>
          <a:chExt cx="0" cy="0"/>
        </a:xfrm>
      </p:grpSpPr>
      <p:sp>
        <p:nvSpPr>
          <p:cNvPr id="1791" name="Google Shape;1791;p27"/>
          <p:cNvSpPr/>
          <p:nvPr/>
        </p:nvSpPr>
        <p:spPr>
          <a:xfrm rot="-422">
            <a:off x="5272482" y="941337"/>
            <a:ext cx="2692062" cy="3279924"/>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2010" name="Google Shape;2010;p27"/>
          <p:cNvSpPr/>
          <p:nvPr/>
        </p:nvSpPr>
        <p:spPr>
          <a:xfrm rot="4965428">
            <a:off x="7435726" y="735712"/>
            <a:ext cx="761148" cy="657681"/>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2011" name="Google Shape;2011;p27"/>
          <p:cNvSpPr/>
          <p:nvPr/>
        </p:nvSpPr>
        <p:spPr>
          <a:xfrm rot="-4965428" flipH="1">
            <a:off x="4970749" y="757840"/>
            <a:ext cx="761148" cy="657681"/>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2016" name="Google Shape;2016;p27">
            <a:hlinkClick r:id="rId3" action="ppaction://hlinksldjump"/>
          </p:cNvPr>
          <p:cNvSpPr/>
          <p:nvPr/>
        </p:nvSpPr>
        <p:spPr>
          <a:xfrm rot="-2700000">
            <a:off x="945786" y="642199"/>
            <a:ext cx="170978" cy="170978"/>
          </a:xfrm>
          <a:prstGeom prst="halfFrame">
            <a:avLst>
              <a:gd name="adj1" fmla="val 33333"/>
              <a:gd name="adj2" fmla="val 33333"/>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7" name="Google Shape;2017;p27">
            <a:hlinkClick r:id="rId4" action="ppaction://hlinksldjump"/>
          </p:cNvPr>
          <p:cNvSpPr/>
          <p:nvPr/>
        </p:nvSpPr>
        <p:spPr>
          <a:xfrm rot="8100000">
            <a:off x="8027236" y="642199"/>
            <a:ext cx="170978" cy="170978"/>
          </a:xfrm>
          <a:prstGeom prst="halfFrame">
            <a:avLst>
              <a:gd name="adj1" fmla="val 33333"/>
              <a:gd name="adj2" fmla="val 33333"/>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18" name="Google Shape;2018;p27"/>
          <p:cNvGrpSpPr/>
          <p:nvPr/>
        </p:nvGrpSpPr>
        <p:grpSpPr>
          <a:xfrm>
            <a:off x="8569288" y="4423863"/>
            <a:ext cx="194021" cy="191487"/>
            <a:chOff x="6232000" y="1435050"/>
            <a:chExt cx="488225" cy="481850"/>
          </a:xfrm>
        </p:grpSpPr>
        <p:sp>
          <p:nvSpPr>
            <p:cNvPr id="2019" name="Google Shape;2019;p27"/>
            <p:cNvSpPr/>
            <p:nvPr/>
          </p:nvSpPr>
          <p:spPr>
            <a:xfrm>
              <a:off x="6578000" y="1463375"/>
              <a:ext cx="83150" cy="78250"/>
            </a:xfrm>
            <a:custGeom>
              <a:avLst/>
              <a:gdLst/>
              <a:ahLst/>
              <a:cxnLst/>
              <a:rect l="l" t="t" r="r" b="b"/>
              <a:pathLst>
                <a:path w="3326" h="3130" extrusionOk="0">
                  <a:moveTo>
                    <a:pt x="482" y="1"/>
                  </a:moveTo>
                  <a:cubicBezTo>
                    <a:pt x="280" y="1"/>
                    <a:pt x="95" y="114"/>
                    <a:pt x="1" y="293"/>
                  </a:cubicBezTo>
                  <a:lnTo>
                    <a:pt x="3322" y="3130"/>
                  </a:lnTo>
                  <a:lnTo>
                    <a:pt x="3322" y="564"/>
                  </a:lnTo>
                  <a:cubicBezTo>
                    <a:pt x="3325" y="253"/>
                    <a:pt x="3072" y="1"/>
                    <a:pt x="2761" y="1"/>
                  </a:cubicBezTo>
                  <a:cubicBezTo>
                    <a:pt x="2760" y="1"/>
                    <a:pt x="2758" y="1"/>
                    <a:pt x="2756" y="1"/>
                  </a:cubicBezTo>
                  <a:lnTo>
                    <a:pt x="497" y="1"/>
                  </a:lnTo>
                  <a:cubicBezTo>
                    <a:pt x="492" y="1"/>
                    <a:pt x="487" y="1"/>
                    <a:pt x="482" y="1"/>
                  </a:cubicBez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2020" name="Google Shape;2020;p27"/>
            <p:cNvSpPr/>
            <p:nvPr/>
          </p:nvSpPr>
          <p:spPr>
            <a:xfrm>
              <a:off x="6421725" y="1773850"/>
              <a:ext cx="112950" cy="143050"/>
            </a:xfrm>
            <a:custGeom>
              <a:avLst/>
              <a:gdLst/>
              <a:ahLst/>
              <a:cxnLst/>
              <a:rect l="l" t="t" r="r" b="b"/>
              <a:pathLst>
                <a:path w="4518" h="5722" extrusionOk="0">
                  <a:moveTo>
                    <a:pt x="2822" y="1130"/>
                  </a:moveTo>
                  <a:cubicBezTo>
                    <a:pt x="3325" y="1130"/>
                    <a:pt x="3578" y="1738"/>
                    <a:pt x="3222" y="2093"/>
                  </a:cubicBezTo>
                  <a:cubicBezTo>
                    <a:pt x="3106" y="2209"/>
                    <a:pt x="2964" y="2260"/>
                    <a:pt x="2825" y="2260"/>
                  </a:cubicBezTo>
                  <a:cubicBezTo>
                    <a:pt x="2535" y="2260"/>
                    <a:pt x="2259" y="2036"/>
                    <a:pt x="2259" y="1696"/>
                  </a:cubicBezTo>
                  <a:cubicBezTo>
                    <a:pt x="2259" y="1383"/>
                    <a:pt x="2509" y="1130"/>
                    <a:pt x="2822" y="1130"/>
                  </a:cubicBezTo>
                  <a:close/>
                  <a:moveTo>
                    <a:pt x="0" y="1"/>
                  </a:moveTo>
                  <a:lnTo>
                    <a:pt x="0" y="5722"/>
                  </a:lnTo>
                  <a:lnTo>
                    <a:pt x="4517" y="5722"/>
                  </a:lnTo>
                  <a:lnTo>
                    <a:pt x="4517" y="1"/>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2021" name="Google Shape;2021;p27"/>
            <p:cNvSpPr/>
            <p:nvPr/>
          </p:nvSpPr>
          <p:spPr>
            <a:xfrm>
              <a:off x="6448975" y="1632700"/>
              <a:ext cx="56475" cy="56475"/>
            </a:xfrm>
            <a:custGeom>
              <a:avLst/>
              <a:gdLst/>
              <a:ahLst/>
              <a:cxnLst/>
              <a:rect l="l" t="t" r="r" b="b"/>
              <a:pathLst>
                <a:path w="2259" h="2259" extrusionOk="0">
                  <a:moveTo>
                    <a:pt x="0" y="0"/>
                  </a:moveTo>
                  <a:lnTo>
                    <a:pt x="0" y="2259"/>
                  </a:lnTo>
                  <a:lnTo>
                    <a:pt x="2259" y="2259"/>
                  </a:lnTo>
                  <a:lnTo>
                    <a:pt x="2259" y="0"/>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2022" name="Google Shape;2022;p27"/>
            <p:cNvSpPr/>
            <p:nvPr/>
          </p:nvSpPr>
          <p:spPr>
            <a:xfrm>
              <a:off x="6232000" y="1435050"/>
              <a:ext cx="488225" cy="237825"/>
            </a:xfrm>
            <a:custGeom>
              <a:avLst/>
              <a:gdLst/>
              <a:ahLst/>
              <a:cxnLst/>
              <a:rect l="l" t="t" r="r" b="b"/>
              <a:pathLst>
                <a:path w="19529" h="9513" extrusionOk="0">
                  <a:moveTo>
                    <a:pt x="9821" y="0"/>
                  </a:moveTo>
                  <a:cubicBezTo>
                    <a:pt x="9559" y="0"/>
                    <a:pt x="9297" y="92"/>
                    <a:pt x="9086" y="276"/>
                  </a:cubicBezTo>
                  <a:lnTo>
                    <a:pt x="531" y="7521"/>
                  </a:lnTo>
                  <a:cubicBezTo>
                    <a:pt x="61" y="7921"/>
                    <a:pt x="1" y="8626"/>
                    <a:pt x="395" y="9099"/>
                  </a:cubicBezTo>
                  <a:cubicBezTo>
                    <a:pt x="620" y="9369"/>
                    <a:pt x="942" y="9508"/>
                    <a:pt x="1266" y="9508"/>
                  </a:cubicBezTo>
                  <a:cubicBezTo>
                    <a:pt x="1525" y="9508"/>
                    <a:pt x="1785" y="9419"/>
                    <a:pt x="1997" y="9237"/>
                  </a:cubicBezTo>
                  <a:lnTo>
                    <a:pt x="9821" y="2622"/>
                  </a:lnTo>
                  <a:lnTo>
                    <a:pt x="17544" y="9240"/>
                  </a:lnTo>
                  <a:cubicBezTo>
                    <a:pt x="17759" y="9425"/>
                    <a:pt x="18019" y="9513"/>
                    <a:pt x="18278" y="9513"/>
                  </a:cubicBezTo>
                  <a:cubicBezTo>
                    <a:pt x="18661" y="9513"/>
                    <a:pt x="19039" y="9318"/>
                    <a:pt x="19252" y="8954"/>
                  </a:cubicBezTo>
                  <a:cubicBezTo>
                    <a:pt x="19529" y="8482"/>
                    <a:pt x="19430" y="7879"/>
                    <a:pt x="19014" y="7524"/>
                  </a:cubicBezTo>
                  <a:lnTo>
                    <a:pt x="10555" y="276"/>
                  </a:lnTo>
                  <a:cubicBezTo>
                    <a:pt x="10345" y="92"/>
                    <a:pt x="10083" y="0"/>
                    <a:pt x="9821" y="0"/>
                  </a:cubicBez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2023" name="Google Shape;2023;p27"/>
            <p:cNvSpPr/>
            <p:nvPr/>
          </p:nvSpPr>
          <p:spPr>
            <a:xfrm>
              <a:off x="6291025" y="1537700"/>
              <a:ext cx="369800" cy="379200"/>
            </a:xfrm>
            <a:custGeom>
              <a:avLst/>
              <a:gdLst/>
              <a:ahLst/>
              <a:cxnLst/>
              <a:rect l="l" t="t" r="r" b="b"/>
              <a:pathLst>
                <a:path w="14792" h="15168" extrusionOk="0">
                  <a:moveTo>
                    <a:pt x="9143" y="2671"/>
                  </a:moveTo>
                  <a:cubicBezTo>
                    <a:pt x="9453" y="2671"/>
                    <a:pt x="9706" y="2924"/>
                    <a:pt x="9706" y="3237"/>
                  </a:cubicBezTo>
                  <a:lnTo>
                    <a:pt x="9706" y="6625"/>
                  </a:lnTo>
                  <a:cubicBezTo>
                    <a:pt x="9706" y="6935"/>
                    <a:pt x="9453" y="7188"/>
                    <a:pt x="9143" y="7188"/>
                  </a:cubicBezTo>
                  <a:lnTo>
                    <a:pt x="5755" y="7188"/>
                  </a:lnTo>
                  <a:cubicBezTo>
                    <a:pt x="5442" y="7188"/>
                    <a:pt x="5189" y="6935"/>
                    <a:pt x="5189" y="6625"/>
                  </a:cubicBezTo>
                  <a:lnTo>
                    <a:pt x="5189" y="3237"/>
                  </a:lnTo>
                  <a:cubicBezTo>
                    <a:pt x="5189" y="2924"/>
                    <a:pt x="5442" y="2671"/>
                    <a:pt x="5755" y="2671"/>
                  </a:cubicBezTo>
                  <a:close/>
                  <a:moveTo>
                    <a:pt x="7448" y="0"/>
                  </a:moveTo>
                  <a:lnTo>
                    <a:pt x="4" y="6291"/>
                  </a:lnTo>
                  <a:lnTo>
                    <a:pt x="4" y="14605"/>
                  </a:lnTo>
                  <a:cubicBezTo>
                    <a:pt x="1" y="14913"/>
                    <a:pt x="254" y="15168"/>
                    <a:pt x="564" y="15168"/>
                  </a:cubicBezTo>
                  <a:cubicBezTo>
                    <a:pt x="566" y="15168"/>
                    <a:pt x="568" y="15168"/>
                    <a:pt x="570" y="15168"/>
                  </a:cubicBezTo>
                  <a:lnTo>
                    <a:pt x="4060" y="15168"/>
                  </a:lnTo>
                  <a:lnTo>
                    <a:pt x="4060" y="8883"/>
                  </a:lnTo>
                  <a:cubicBezTo>
                    <a:pt x="4060" y="8570"/>
                    <a:pt x="4313" y="8317"/>
                    <a:pt x="4626" y="8317"/>
                  </a:cubicBezTo>
                  <a:lnTo>
                    <a:pt x="10272" y="8317"/>
                  </a:lnTo>
                  <a:cubicBezTo>
                    <a:pt x="10582" y="8317"/>
                    <a:pt x="10835" y="8570"/>
                    <a:pt x="10835" y="8883"/>
                  </a:cubicBezTo>
                  <a:lnTo>
                    <a:pt x="10835" y="15168"/>
                  </a:lnTo>
                  <a:lnTo>
                    <a:pt x="14223" y="15168"/>
                  </a:lnTo>
                  <a:cubicBezTo>
                    <a:pt x="14225" y="15168"/>
                    <a:pt x="14227" y="15168"/>
                    <a:pt x="14228" y="15168"/>
                  </a:cubicBezTo>
                  <a:cubicBezTo>
                    <a:pt x="14539" y="15168"/>
                    <a:pt x="14792" y="14913"/>
                    <a:pt x="14789" y="14605"/>
                  </a:cubicBezTo>
                  <a:lnTo>
                    <a:pt x="14789" y="6291"/>
                  </a:lnTo>
                  <a:lnTo>
                    <a:pt x="7448" y="0"/>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sp>
        <p:nvSpPr>
          <p:cNvPr id="2024" name="Google Shape;2024;p27">
            <a:hlinkClick r:id="rId5" action="ppaction://hlinksldjump"/>
          </p:cNvPr>
          <p:cNvSpPr txBox="1"/>
          <p:nvPr/>
        </p:nvSpPr>
        <p:spPr>
          <a:xfrm>
            <a:off x="8416250" y="607452"/>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01</a:t>
            </a:r>
            <a:endParaRPr sz="1500" b="1">
              <a:solidFill>
                <a:schemeClr val="dk1"/>
              </a:solidFill>
              <a:latin typeface="Jua"/>
              <a:ea typeface="Jua"/>
              <a:cs typeface="Jua"/>
              <a:sym typeface="Jua"/>
            </a:endParaRPr>
          </a:p>
        </p:txBody>
      </p:sp>
      <p:sp>
        <p:nvSpPr>
          <p:cNvPr id="2025" name="Google Shape;2025;p27">
            <a:hlinkClick r:id="rId6" action="ppaction://hlinksldjump"/>
          </p:cNvPr>
          <p:cNvSpPr txBox="1"/>
          <p:nvPr/>
        </p:nvSpPr>
        <p:spPr>
          <a:xfrm>
            <a:off x="8416250" y="1171777"/>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02</a:t>
            </a:r>
            <a:endParaRPr sz="1500" b="1">
              <a:solidFill>
                <a:schemeClr val="dk1"/>
              </a:solidFill>
              <a:latin typeface="Jua"/>
              <a:ea typeface="Jua"/>
              <a:cs typeface="Jua"/>
              <a:sym typeface="Jua"/>
            </a:endParaRPr>
          </a:p>
        </p:txBody>
      </p:sp>
      <p:sp>
        <p:nvSpPr>
          <p:cNvPr id="2026" name="Google Shape;2026;p27">
            <a:hlinkClick r:id="rId7" action="ppaction://hlinksldjump"/>
          </p:cNvPr>
          <p:cNvSpPr txBox="1"/>
          <p:nvPr/>
        </p:nvSpPr>
        <p:spPr>
          <a:xfrm>
            <a:off x="8416250" y="1709824"/>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03</a:t>
            </a:r>
            <a:endParaRPr sz="1500" b="1">
              <a:solidFill>
                <a:schemeClr val="dk1"/>
              </a:solidFill>
              <a:latin typeface="Jua"/>
              <a:ea typeface="Jua"/>
              <a:cs typeface="Jua"/>
              <a:sym typeface="Jua"/>
            </a:endParaRPr>
          </a:p>
        </p:txBody>
      </p:sp>
      <p:sp>
        <p:nvSpPr>
          <p:cNvPr id="2027" name="Google Shape;2027;p27">
            <a:hlinkClick r:id="rId8" action="ppaction://hlinksldjump"/>
          </p:cNvPr>
          <p:cNvSpPr txBox="1"/>
          <p:nvPr/>
        </p:nvSpPr>
        <p:spPr>
          <a:xfrm>
            <a:off x="8416250" y="2263998"/>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04</a:t>
            </a:r>
            <a:endParaRPr sz="1500" b="1">
              <a:solidFill>
                <a:schemeClr val="dk1"/>
              </a:solidFill>
              <a:latin typeface="Jua"/>
              <a:ea typeface="Jua"/>
              <a:cs typeface="Jua"/>
              <a:sym typeface="Jua"/>
            </a:endParaRPr>
          </a:p>
        </p:txBody>
      </p:sp>
      <p:sp>
        <p:nvSpPr>
          <p:cNvPr id="2028" name="Google Shape;2028;p27">
            <a:hlinkClick r:id="rId9" action="ppaction://hlinksldjump"/>
          </p:cNvPr>
          <p:cNvSpPr txBox="1"/>
          <p:nvPr/>
        </p:nvSpPr>
        <p:spPr>
          <a:xfrm>
            <a:off x="8416250" y="2834297"/>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05</a:t>
            </a:r>
            <a:endParaRPr sz="1500" b="1">
              <a:solidFill>
                <a:schemeClr val="dk1"/>
              </a:solidFill>
              <a:latin typeface="Jua"/>
              <a:ea typeface="Jua"/>
              <a:cs typeface="Jua"/>
              <a:sym typeface="Jua"/>
            </a:endParaRPr>
          </a:p>
        </p:txBody>
      </p:sp>
      <p:sp>
        <p:nvSpPr>
          <p:cNvPr id="2029" name="Google Shape;2029;p27">
            <a:hlinkClick r:id="" action="ppaction://noaction"/>
          </p:cNvPr>
          <p:cNvSpPr txBox="1"/>
          <p:nvPr/>
        </p:nvSpPr>
        <p:spPr>
          <a:xfrm>
            <a:off x="8416250" y="3396535"/>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06</a:t>
            </a:r>
            <a:endParaRPr sz="1500" b="1">
              <a:solidFill>
                <a:schemeClr val="dk1"/>
              </a:solidFill>
              <a:latin typeface="Jua"/>
              <a:ea typeface="Jua"/>
              <a:cs typeface="Jua"/>
              <a:sym typeface="Jua"/>
            </a:endParaRPr>
          </a:p>
        </p:txBody>
      </p:sp>
      <p:sp>
        <p:nvSpPr>
          <p:cNvPr id="2030" name="Google Shape;2030;p27">
            <a:hlinkClick r:id="rId10" action="ppaction://hlinksldjump"/>
          </p:cNvPr>
          <p:cNvSpPr/>
          <p:nvPr/>
        </p:nvSpPr>
        <p:spPr>
          <a:xfrm>
            <a:off x="8473075" y="4372025"/>
            <a:ext cx="443400" cy="295800"/>
          </a:xfrm>
          <a:prstGeom prst="roundRect">
            <a:avLst>
              <a:gd name="adj" fmla="val 16667"/>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3" name="Rectangle 2"/>
          <p:cNvSpPr/>
          <p:nvPr/>
        </p:nvSpPr>
        <p:spPr>
          <a:xfrm>
            <a:off x="1152175" y="1426070"/>
            <a:ext cx="3663975" cy="2343655"/>
          </a:xfrm>
          <a:prstGeom prst="rect">
            <a:avLst/>
          </a:prstGeom>
        </p:spPr>
        <p:txBody>
          <a:bodyPr wrap="square">
            <a:spAutoFit/>
          </a:bodyPr>
          <a:lstStyle/>
          <a:p>
            <a:pPr algn="just">
              <a:lnSpc>
                <a:spcPct val="150000"/>
              </a:lnSpc>
            </a:pPr>
            <a:r>
              <a:rPr lang="vi-VN" sz="2000" dirty="0"/>
              <a:t>Hoạ tiết trang trí thường được lấy ý tưởng từ thiên nhiên như: cỏ cây, hoa lá, con vật,... sau đó cách điệu để sử dụng làm hoạ tiết</a:t>
            </a:r>
            <a:r>
              <a:rPr lang="vi-VN" sz="2000" dirty="0" smtClean="0"/>
              <a:t>.</a:t>
            </a:r>
            <a:endParaRPr lang="en-US" sz="2000" dirty="0" smtClean="0"/>
          </a:p>
        </p:txBody>
      </p:sp>
      <p:pic>
        <p:nvPicPr>
          <p:cNvPr id="4" name="Picture 3"/>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307458" y="941171"/>
            <a:ext cx="1266082" cy="1575771"/>
          </a:xfrm>
          <a:prstGeom prst="rect">
            <a:avLst/>
          </a:prstGeom>
        </p:spPr>
      </p:pic>
      <p:pic>
        <p:nvPicPr>
          <p:cNvPr id="5" name="Picture 4"/>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594083" y="1356191"/>
            <a:ext cx="1370537" cy="1031627"/>
          </a:xfrm>
          <a:prstGeom prst="rect">
            <a:avLst/>
          </a:prstGeom>
        </p:spPr>
      </p:pic>
      <p:pic>
        <p:nvPicPr>
          <p:cNvPr id="6" name="Picture 5"/>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958187" y="2625545"/>
            <a:ext cx="858113" cy="1448328"/>
          </a:xfrm>
          <a:prstGeom prst="rect">
            <a:avLst/>
          </a:prstGeom>
        </p:spPr>
      </p:pic>
      <p:pic>
        <p:nvPicPr>
          <p:cNvPr id="8" name="Picture 7"/>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492352" y="2597898"/>
            <a:ext cx="1043847" cy="1559406"/>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p:tgtEl>
                                          <p:spTgt spid="3"/>
                                        </p:tgtEl>
                                        <p:attrNameLst>
                                          <p:attrName>ppt_y</p:attrName>
                                        </p:attrNameLst>
                                      </p:cBhvr>
                                      <p:tavLst>
                                        <p:tav tm="0">
                                          <p:val>
                                            <p:strVal val="#ppt_y+#ppt_h*1.125000"/>
                                          </p:val>
                                        </p:tav>
                                        <p:tav tm="100000">
                                          <p:val>
                                            <p:strVal val="#ppt_y"/>
                                          </p:val>
                                        </p:tav>
                                      </p:tavLst>
                                    </p:anim>
                                    <p:animEffect transition="in" filter="wipe(up)">
                                      <p:cBhvr>
                                        <p:cTn id="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031276" y="474239"/>
            <a:ext cx="6959334" cy="2400657"/>
          </a:xfrm>
          <a:prstGeom prst="rect">
            <a:avLst/>
          </a:prstGeom>
        </p:spPr>
        <p:txBody>
          <a:bodyPr wrap="square">
            <a:spAutoFit/>
          </a:bodyPr>
          <a:lstStyle/>
          <a:p>
            <a:pPr algn="just">
              <a:lnSpc>
                <a:spcPct val="150000"/>
              </a:lnSpc>
            </a:pPr>
            <a:r>
              <a:rPr lang="en-US" sz="2000" dirty="0" smtClean="0"/>
              <a:t>       </a:t>
            </a:r>
            <a:r>
              <a:rPr lang="en-US" sz="2000" dirty="0" err="1" smtClean="0"/>
              <a:t>Cách</a:t>
            </a:r>
            <a:r>
              <a:rPr lang="en-US" sz="2000" dirty="0" smtClean="0"/>
              <a:t> </a:t>
            </a:r>
            <a:r>
              <a:rPr lang="en-US" sz="2000" dirty="0" err="1" smtClean="0"/>
              <a:t>điệu</a:t>
            </a:r>
            <a:r>
              <a:rPr lang="en-US" sz="2000" dirty="0" smtClean="0"/>
              <a:t> </a:t>
            </a:r>
            <a:r>
              <a:rPr lang="en-US" sz="2000" dirty="0" err="1" smtClean="0"/>
              <a:t>là</a:t>
            </a:r>
            <a:r>
              <a:rPr lang="en-US" sz="2000" dirty="0" smtClean="0"/>
              <a:t> </a:t>
            </a:r>
            <a:r>
              <a:rPr lang="vi-VN" sz="2000" dirty="0"/>
              <a:t>người vẽ phải biết tinh giản, </a:t>
            </a:r>
            <a:r>
              <a:rPr lang="en-US" sz="2000" dirty="0" err="1" smtClean="0"/>
              <a:t>chọn</a:t>
            </a:r>
            <a:r>
              <a:rPr lang="vi-VN" sz="2000" dirty="0" smtClean="0"/>
              <a:t> </a:t>
            </a:r>
            <a:r>
              <a:rPr lang="vi-VN" sz="2000" dirty="0"/>
              <a:t>lọc những nét điển hình nhất của vật mẫu</a:t>
            </a:r>
            <a:r>
              <a:rPr lang="vi-VN" sz="2000" dirty="0" smtClean="0"/>
              <a:t>.</a:t>
            </a:r>
            <a:endParaRPr lang="en-US" sz="2000" dirty="0" smtClean="0"/>
          </a:p>
          <a:p>
            <a:pPr algn="just">
              <a:lnSpc>
                <a:spcPct val="150000"/>
              </a:lnSpc>
            </a:pPr>
            <a:r>
              <a:rPr lang="en-US" sz="2000" dirty="0" smtClean="0"/>
              <a:t>      VD: </a:t>
            </a:r>
            <a:r>
              <a:rPr lang="en-US" sz="2000" dirty="0" err="1" smtClean="0"/>
              <a:t>Vẽ</a:t>
            </a:r>
            <a:r>
              <a:rPr lang="en-US" sz="2000" dirty="0" smtClean="0"/>
              <a:t> đ</a:t>
            </a:r>
            <a:r>
              <a:rPr lang="vi-VN" sz="2000" dirty="0" smtClean="0"/>
              <a:t>ơn </a:t>
            </a:r>
            <a:r>
              <a:rPr lang="vi-VN" sz="2000" dirty="0"/>
              <a:t>giản hoa lá là lược bỏ đi những chi tiết không cần thiết, rườm rà để giữ lại những nét đẹp điển hình của loại hoa lá đó, giúp cho chúng đẹp thêm, có giá trị hơn</a:t>
            </a:r>
            <a:r>
              <a:rPr lang="vi-VN" sz="2000" dirty="0" smtClean="0"/>
              <a:t>.</a:t>
            </a:r>
            <a:endParaRPr lang="en-US" sz="2000" dirty="0"/>
          </a:p>
        </p:txBody>
      </p:sp>
    </p:spTree>
    <p:extLst>
      <p:ext uri="{BB962C8B-B14F-4D97-AF65-F5344CB8AC3E}">
        <p14:creationId xmlns:p14="http://schemas.microsoft.com/office/powerpoint/2010/main" val="1390422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p:tgtEl>
                                          <p:spTgt spid="3"/>
                                        </p:tgtEl>
                                        <p:attrNameLst>
                                          <p:attrName>ppt_y</p:attrName>
                                        </p:attrNameLst>
                                      </p:cBhvr>
                                      <p:tavLst>
                                        <p:tav tm="0">
                                          <p:val>
                                            <p:strVal val="#ppt_y+#ppt_h*1.125000"/>
                                          </p:val>
                                        </p:tav>
                                        <p:tav tm="100000">
                                          <p:val>
                                            <p:strVal val="#ppt_y"/>
                                          </p:val>
                                        </p:tav>
                                      </p:tavLst>
                                    </p:anim>
                                    <p:animEffect transition="in" filter="wipe(up)">
                                      <p:cBhvr>
                                        <p:cTn id="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189"/>
        <p:cNvGrpSpPr/>
        <p:nvPr/>
      </p:nvGrpSpPr>
      <p:grpSpPr>
        <a:xfrm>
          <a:off x="0" y="0"/>
          <a:ext cx="0" cy="0"/>
          <a:chOff x="0" y="0"/>
          <a:chExt cx="0" cy="0"/>
        </a:xfrm>
      </p:grpSpPr>
      <p:sp>
        <p:nvSpPr>
          <p:cNvPr id="3191" name="Google Shape;3191;p35"/>
          <p:cNvSpPr/>
          <p:nvPr/>
        </p:nvSpPr>
        <p:spPr>
          <a:xfrm>
            <a:off x="3377045" y="961279"/>
            <a:ext cx="2597084" cy="919477"/>
          </a:xfrm>
          <a:prstGeom prst="rect">
            <a:avLst/>
          </a:prstGeom>
          <a:solidFill>
            <a:schemeClr val="accent3"/>
          </a:solidFill>
          <a:ln>
            <a:noFill/>
          </a:ln>
        </p:spPr>
        <p:txBody>
          <a:bodyPr spcFirstLastPara="1" wrap="square" lIns="91425" tIns="91425" rIns="91425" bIns="91425" anchor="ctr" anchorCtr="0">
            <a:noAutofit/>
          </a:bodyPr>
          <a:lstStyle/>
          <a:p>
            <a:pPr lvl="0" algn="just"/>
            <a:r>
              <a:rPr lang="en-US" sz="1800" dirty="0" smtClean="0"/>
              <a:t>2. </a:t>
            </a:r>
            <a:r>
              <a:rPr lang="en-US" sz="1800" dirty="0" err="1" smtClean="0"/>
              <a:t>Phác</a:t>
            </a:r>
            <a:r>
              <a:rPr lang="en-US" sz="1800" dirty="0" smtClean="0"/>
              <a:t> </a:t>
            </a:r>
            <a:r>
              <a:rPr lang="en-US" sz="1800" dirty="0" err="1" smtClean="0"/>
              <a:t>dáng</a:t>
            </a:r>
            <a:r>
              <a:rPr lang="en-US" sz="1800" dirty="0" smtClean="0"/>
              <a:t>, </a:t>
            </a:r>
            <a:r>
              <a:rPr lang="en-US" sz="1800" dirty="0" err="1" smtClean="0"/>
              <a:t>giản</a:t>
            </a:r>
            <a:r>
              <a:rPr lang="en-US" sz="1800" dirty="0" smtClean="0"/>
              <a:t> </a:t>
            </a:r>
            <a:r>
              <a:rPr lang="en-US" sz="1800" dirty="0" err="1" smtClean="0"/>
              <a:t>lược</a:t>
            </a:r>
            <a:r>
              <a:rPr lang="en-US" sz="1800" dirty="0" smtClean="0"/>
              <a:t> chi </a:t>
            </a:r>
            <a:r>
              <a:rPr lang="en-US" sz="1800" dirty="0" err="1" smtClean="0"/>
              <a:t>tiết</a:t>
            </a:r>
            <a:endParaRPr sz="1800" dirty="0"/>
          </a:p>
        </p:txBody>
      </p:sp>
      <p:sp>
        <p:nvSpPr>
          <p:cNvPr id="3192" name="Google Shape;3192;p35"/>
          <p:cNvSpPr/>
          <p:nvPr/>
        </p:nvSpPr>
        <p:spPr>
          <a:xfrm>
            <a:off x="6028184" y="955662"/>
            <a:ext cx="2363080" cy="925094"/>
          </a:xfrm>
          <a:prstGeom prst="rect">
            <a:avLst/>
          </a:prstGeom>
          <a:solidFill>
            <a:schemeClr val="accent3"/>
          </a:solidFill>
          <a:ln>
            <a:noFill/>
          </a:ln>
        </p:spPr>
        <p:txBody>
          <a:bodyPr spcFirstLastPara="1" wrap="square" lIns="91425" tIns="91425" rIns="91425" bIns="91425" anchor="ctr" anchorCtr="0">
            <a:noAutofit/>
          </a:bodyPr>
          <a:lstStyle/>
          <a:p>
            <a:pPr lvl="0" algn="just"/>
            <a:r>
              <a:rPr lang="en-US" sz="1800" dirty="0" smtClean="0"/>
              <a:t>3. </a:t>
            </a:r>
            <a:r>
              <a:rPr lang="en-US" sz="1800" dirty="0" err="1" smtClean="0"/>
              <a:t>Tìm</a:t>
            </a:r>
            <a:r>
              <a:rPr lang="en-US" sz="1800" dirty="0" smtClean="0"/>
              <a:t> </a:t>
            </a:r>
            <a:r>
              <a:rPr lang="en-US" sz="1800" dirty="0" err="1"/>
              <a:t>mảng</a:t>
            </a:r>
            <a:r>
              <a:rPr lang="en-US" sz="1800" dirty="0"/>
              <a:t> </a:t>
            </a:r>
            <a:r>
              <a:rPr lang="en-US" sz="1800" dirty="0" err="1"/>
              <a:t>và</a:t>
            </a:r>
            <a:r>
              <a:rPr lang="en-US" sz="1800" dirty="0"/>
              <a:t> </a:t>
            </a:r>
            <a:r>
              <a:rPr lang="en-US" sz="1800" dirty="0" err="1"/>
              <a:t>nét</a:t>
            </a:r>
            <a:r>
              <a:rPr lang="en-US" sz="1800" dirty="0"/>
              <a:t> </a:t>
            </a:r>
            <a:r>
              <a:rPr lang="en-US" sz="1800" dirty="0" err="1" smtClean="0"/>
              <a:t>trang</a:t>
            </a:r>
            <a:r>
              <a:rPr lang="en-US" sz="1800" dirty="0" smtClean="0"/>
              <a:t> </a:t>
            </a:r>
            <a:r>
              <a:rPr lang="en-US" sz="1800" dirty="0" err="1" smtClean="0"/>
              <a:t>trí</a:t>
            </a:r>
            <a:endParaRPr sz="1800" dirty="0"/>
          </a:p>
        </p:txBody>
      </p:sp>
      <p:sp>
        <p:nvSpPr>
          <p:cNvPr id="3193" name="Google Shape;3193;p35"/>
          <p:cNvSpPr/>
          <p:nvPr/>
        </p:nvSpPr>
        <p:spPr>
          <a:xfrm>
            <a:off x="725476" y="961278"/>
            <a:ext cx="2597514" cy="919478"/>
          </a:xfrm>
          <a:prstGeom prst="rect">
            <a:avLst/>
          </a:prstGeom>
          <a:solidFill>
            <a:schemeClr val="accent3"/>
          </a:solidFill>
          <a:ln>
            <a:noFill/>
          </a:ln>
        </p:spPr>
        <p:txBody>
          <a:bodyPr spcFirstLastPara="1" wrap="square" lIns="91425" tIns="91425" rIns="91425" bIns="91425" anchor="ctr" anchorCtr="0">
            <a:noAutofit/>
          </a:bodyPr>
          <a:lstStyle/>
          <a:p>
            <a:pPr lvl="0" algn="just"/>
            <a:r>
              <a:rPr lang="en-US" sz="1800" dirty="0" smtClean="0"/>
              <a:t>1. </a:t>
            </a:r>
            <a:r>
              <a:rPr lang="en-US" sz="1800" dirty="0" err="1" smtClean="0"/>
              <a:t>Tả</a:t>
            </a:r>
            <a:r>
              <a:rPr lang="en-US" sz="1800" dirty="0" smtClean="0"/>
              <a:t> </a:t>
            </a:r>
            <a:r>
              <a:rPr lang="en-US" sz="1800" dirty="0" err="1" smtClean="0"/>
              <a:t>thật</a:t>
            </a:r>
            <a:r>
              <a:rPr lang="en-US" sz="1800" dirty="0" smtClean="0"/>
              <a:t> </a:t>
            </a:r>
            <a:r>
              <a:rPr lang="en-US" sz="1800" dirty="0" err="1"/>
              <a:t>để</a:t>
            </a:r>
            <a:r>
              <a:rPr lang="en-US" sz="1800" dirty="0"/>
              <a:t> </a:t>
            </a:r>
            <a:r>
              <a:rPr lang="en-US" sz="1800" dirty="0" err="1"/>
              <a:t>hiểu</a:t>
            </a:r>
            <a:r>
              <a:rPr lang="en-US" sz="1800" dirty="0"/>
              <a:t> </a:t>
            </a:r>
            <a:r>
              <a:rPr lang="en-US" sz="1800" dirty="0" err="1"/>
              <a:t>cấu</a:t>
            </a:r>
            <a:r>
              <a:rPr lang="en-US" sz="1800" dirty="0"/>
              <a:t> </a:t>
            </a:r>
            <a:r>
              <a:rPr lang="en-US" sz="1800" dirty="0" err="1"/>
              <a:t>trúc</a:t>
            </a:r>
            <a:r>
              <a:rPr lang="en-US" sz="1800" dirty="0"/>
              <a:t> </a:t>
            </a:r>
            <a:r>
              <a:rPr lang="en-US" sz="1800" dirty="0" err="1"/>
              <a:t>và</a:t>
            </a:r>
            <a:r>
              <a:rPr lang="en-US" sz="1800" dirty="0"/>
              <a:t> </a:t>
            </a:r>
            <a:r>
              <a:rPr lang="en-US" sz="1800" dirty="0" err="1"/>
              <a:t>các</a:t>
            </a:r>
            <a:r>
              <a:rPr lang="en-US" sz="1800" dirty="0"/>
              <a:t> chi </a:t>
            </a:r>
            <a:r>
              <a:rPr lang="en-US" sz="1800" dirty="0" err="1"/>
              <a:t>tiết</a:t>
            </a:r>
            <a:r>
              <a:rPr lang="en-US" sz="1800" dirty="0"/>
              <a:t> </a:t>
            </a:r>
            <a:r>
              <a:rPr lang="en-US" sz="1800" dirty="0" err="1"/>
              <a:t>chính</a:t>
            </a:r>
            <a:r>
              <a:rPr lang="en-US" sz="1800" dirty="0"/>
              <a:t> </a:t>
            </a:r>
            <a:r>
              <a:rPr lang="en-US" sz="1800" dirty="0" err="1"/>
              <a:t>của</a:t>
            </a:r>
            <a:r>
              <a:rPr lang="en-US" sz="1800" dirty="0"/>
              <a:t> </a:t>
            </a:r>
            <a:r>
              <a:rPr lang="en-US" sz="1800" dirty="0" err="1"/>
              <a:t>mẫu</a:t>
            </a:r>
            <a:r>
              <a:rPr lang="en-US" sz="1800" dirty="0"/>
              <a:t>.</a:t>
            </a:r>
            <a:endParaRPr sz="1800" dirty="0"/>
          </a:p>
        </p:txBody>
      </p:sp>
      <p:sp>
        <p:nvSpPr>
          <p:cNvPr id="3194" name="Google Shape;3194;p35"/>
          <p:cNvSpPr txBox="1">
            <a:spLocks noGrp="1"/>
          </p:cNvSpPr>
          <p:nvPr>
            <p:ph type="title"/>
          </p:nvPr>
        </p:nvSpPr>
        <p:spPr>
          <a:xfrm>
            <a:off x="1688451" y="356339"/>
            <a:ext cx="5767097"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2000" b="0" dirty="0" err="1" smtClean="0">
                <a:solidFill>
                  <a:srgbClr val="002060"/>
                </a:solidFill>
                <a:latin typeface="+mn-lt"/>
              </a:rPr>
              <a:t>Phương</a:t>
            </a:r>
            <a:r>
              <a:rPr lang="en-US" sz="2000" b="0" dirty="0" smtClean="0">
                <a:solidFill>
                  <a:srgbClr val="002060"/>
                </a:solidFill>
                <a:latin typeface="+mn-lt"/>
              </a:rPr>
              <a:t> </a:t>
            </a:r>
            <a:r>
              <a:rPr lang="en-US" sz="2000" b="0" dirty="0" err="1" smtClean="0">
                <a:solidFill>
                  <a:srgbClr val="002060"/>
                </a:solidFill>
                <a:latin typeface="+mn-lt"/>
              </a:rPr>
              <a:t>pháp</a:t>
            </a:r>
            <a:r>
              <a:rPr lang="en-US" sz="2000" b="0" dirty="0" smtClean="0">
                <a:solidFill>
                  <a:srgbClr val="002060"/>
                </a:solidFill>
                <a:latin typeface="+mn-lt"/>
              </a:rPr>
              <a:t> </a:t>
            </a:r>
            <a:r>
              <a:rPr lang="en-US" sz="2000" b="0" dirty="0" err="1" smtClean="0">
                <a:solidFill>
                  <a:srgbClr val="002060"/>
                </a:solidFill>
                <a:latin typeface="+mn-lt"/>
              </a:rPr>
              <a:t>cách</a:t>
            </a:r>
            <a:r>
              <a:rPr lang="en-US" sz="2000" b="0" dirty="0" smtClean="0">
                <a:solidFill>
                  <a:srgbClr val="002060"/>
                </a:solidFill>
                <a:latin typeface="+mn-lt"/>
              </a:rPr>
              <a:t> </a:t>
            </a:r>
            <a:r>
              <a:rPr lang="en-US" sz="2000" b="0" dirty="0" err="1" smtClean="0">
                <a:solidFill>
                  <a:srgbClr val="002060"/>
                </a:solidFill>
                <a:latin typeface="+mn-lt"/>
              </a:rPr>
              <a:t>điệu</a:t>
            </a:r>
            <a:r>
              <a:rPr lang="en-US" sz="2000" b="0" dirty="0" smtClean="0">
                <a:solidFill>
                  <a:srgbClr val="002060"/>
                </a:solidFill>
                <a:latin typeface="+mn-lt"/>
              </a:rPr>
              <a:t> </a:t>
            </a:r>
            <a:r>
              <a:rPr lang="en-US" sz="2000" b="0" dirty="0" err="1" smtClean="0">
                <a:solidFill>
                  <a:srgbClr val="002060"/>
                </a:solidFill>
                <a:latin typeface="+mn-lt"/>
              </a:rPr>
              <a:t>gồm</a:t>
            </a:r>
            <a:r>
              <a:rPr lang="en-US" sz="2000" b="0" dirty="0" smtClean="0">
                <a:solidFill>
                  <a:srgbClr val="002060"/>
                </a:solidFill>
                <a:latin typeface="+mn-lt"/>
              </a:rPr>
              <a:t> </a:t>
            </a:r>
            <a:r>
              <a:rPr lang="en-US" sz="2000" b="0" dirty="0" err="1" smtClean="0">
                <a:solidFill>
                  <a:srgbClr val="002060"/>
                </a:solidFill>
                <a:latin typeface="+mn-lt"/>
              </a:rPr>
              <a:t>các</a:t>
            </a:r>
            <a:r>
              <a:rPr lang="en-US" sz="2000" b="0" dirty="0" smtClean="0">
                <a:solidFill>
                  <a:srgbClr val="002060"/>
                </a:solidFill>
                <a:latin typeface="+mn-lt"/>
              </a:rPr>
              <a:t> </a:t>
            </a:r>
            <a:r>
              <a:rPr lang="en-US" sz="2000" b="0" dirty="0" err="1" smtClean="0">
                <a:solidFill>
                  <a:srgbClr val="002060"/>
                </a:solidFill>
                <a:latin typeface="+mn-lt"/>
              </a:rPr>
              <a:t>bước</a:t>
            </a:r>
            <a:r>
              <a:rPr lang="en-US" sz="2000" b="0" dirty="0" smtClean="0">
                <a:solidFill>
                  <a:srgbClr val="002060"/>
                </a:solidFill>
                <a:latin typeface="+mn-lt"/>
              </a:rPr>
              <a:t> </a:t>
            </a:r>
            <a:r>
              <a:rPr lang="en-US" sz="2000" b="0" dirty="0" err="1" smtClean="0">
                <a:solidFill>
                  <a:srgbClr val="002060"/>
                </a:solidFill>
                <a:latin typeface="+mn-lt"/>
              </a:rPr>
              <a:t>sau</a:t>
            </a:r>
            <a:r>
              <a:rPr lang="en-US" sz="2000" b="0" dirty="0" smtClean="0">
                <a:solidFill>
                  <a:srgbClr val="002060"/>
                </a:solidFill>
                <a:latin typeface="+mn-lt"/>
              </a:rPr>
              <a:t>:</a:t>
            </a:r>
            <a:endParaRPr sz="2000" b="0" dirty="0">
              <a:solidFill>
                <a:srgbClr val="002060"/>
              </a:solidFill>
              <a:latin typeface="+mn-lt"/>
            </a:endParaRPr>
          </a:p>
        </p:txBody>
      </p:sp>
      <p:grpSp>
        <p:nvGrpSpPr>
          <p:cNvPr id="3266" name="Google Shape;3266;p35"/>
          <p:cNvGrpSpPr/>
          <p:nvPr/>
        </p:nvGrpSpPr>
        <p:grpSpPr>
          <a:xfrm>
            <a:off x="8569288" y="4423863"/>
            <a:ext cx="194021" cy="191487"/>
            <a:chOff x="6232000" y="1435050"/>
            <a:chExt cx="488225" cy="481850"/>
          </a:xfrm>
        </p:grpSpPr>
        <p:sp>
          <p:nvSpPr>
            <p:cNvPr id="3267" name="Google Shape;3267;p35"/>
            <p:cNvSpPr/>
            <p:nvPr/>
          </p:nvSpPr>
          <p:spPr>
            <a:xfrm>
              <a:off x="6578000" y="1463375"/>
              <a:ext cx="83150" cy="78250"/>
            </a:xfrm>
            <a:custGeom>
              <a:avLst/>
              <a:gdLst/>
              <a:ahLst/>
              <a:cxnLst/>
              <a:rect l="l" t="t" r="r" b="b"/>
              <a:pathLst>
                <a:path w="3326" h="3130" extrusionOk="0">
                  <a:moveTo>
                    <a:pt x="482" y="1"/>
                  </a:moveTo>
                  <a:cubicBezTo>
                    <a:pt x="280" y="1"/>
                    <a:pt x="95" y="114"/>
                    <a:pt x="1" y="293"/>
                  </a:cubicBezTo>
                  <a:lnTo>
                    <a:pt x="3322" y="3130"/>
                  </a:lnTo>
                  <a:lnTo>
                    <a:pt x="3322" y="564"/>
                  </a:lnTo>
                  <a:cubicBezTo>
                    <a:pt x="3325" y="253"/>
                    <a:pt x="3072" y="1"/>
                    <a:pt x="2761" y="1"/>
                  </a:cubicBezTo>
                  <a:cubicBezTo>
                    <a:pt x="2760" y="1"/>
                    <a:pt x="2758" y="1"/>
                    <a:pt x="2756" y="1"/>
                  </a:cubicBezTo>
                  <a:lnTo>
                    <a:pt x="497" y="1"/>
                  </a:lnTo>
                  <a:cubicBezTo>
                    <a:pt x="492" y="1"/>
                    <a:pt x="487" y="1"/>
                    <a:pt x="482" y="1"/>
                  </a:cubicBez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3268" name="Google Shape;3268;p35"/>
            <p:cNvSpPr/>
            <p:nvPr/>
          </p:nvSpPr>
          <p:spPr>
            <a:xfrm>
              <a:off x="6421725" y="1773850"/>
              <a:ext cx="112950" cy="143050"/>
            </a:xfrm>
            <a:custGeom>
              <a:avLst/>
              <a:gdLst/>
              <a:ahLst/>
              <a:cxnLst/>
              <a:rect l="l" t="t" r="r" b="b"/>
              <a:pathLst>
                <a:path w="4518" h="5722" extrusionOk="0">
                  <a:moveTo>
                    <a:pt x="2822" y="1130"/>
                  </a:moveTo>
                  <a:cubicBezTo>
                    <a:pt x="3325" y="1130"/>
                    <a:pt x="3578" y="1738"/>
                    <a:pt x="3222" y="2093"/>
                  </a:cubicBezTo>
                  <a:cubicBezTo>
                    <a:pt x="3106" y="2209"/>
                    <a:pt x="2964" y="2260"/>
                    <a:pt x="2825" y="2260"/>
                  </a:cubicBezTo>
                  <a:cubicBezTo>
                    <a:pt x="2535" y="2260"/>
                    <a:pt x="2259" y="2036"/>
                    <a:pt x="2259" y="1696"/>
                  </a:cubicBezTo>
                  <a:cubicBezTo>
                    <a:pt x="2259" y="1383"/>
                    <a:pt x="2509" y="1130"/>
                    <a:pt x="2822" y="1130"/>
                  </a:cubicBezTo>
                  <a:close/>
                  <a:moveTo>
                    <a:pt x="0" y="1"/>
                  </a:moveTo>
                  <a:lnTo>
                    <a:pt x="0" y="5722"/>
                  </a:lnTo>
                  <a:lnTo>
                    <a:pt x="4517" y="5722"/>
                  </a:lnTo>
                  <a:lnTo>
                    <a:pt x="4517" y="1"/>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3269" name="Google Shape;3269;p35"/>
            <p:cNvSpPr/>
            <p:nvPr/>
          </p:nvSpPr>
          <p:spPr>
            <a:xfrm>
              <a:off x="6448975" y="1632700"/>
              <a:ext cx="56475" cy="56475"/>
            </a:xfrm>
            <a:custGeom>
              <a:avLst/>
              <a:gdLst/>
              <a:ahLst/>
              <a:cxnLst/>
              <a:rect l="l" t="t" r="r" b="b"/>
              <a:pathLst>
                <a:path w="2259" h="2259" extrusionOk="0">
                  <a:moveTo>
                    <a:pt x="0" y="0"/>
                  </a:moveTo>
                  <a:lnTo>
                    <a:pt x="0" y="2259"/>
                  </a:lnTo>
                  <a:lnTo>
                    <a:pt x="2259" y="2259"/>
                  </a:lnTo>
                  <a:lnTo>
                    <a:pt x="2259" y="0"/>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3270" name="Google Shape;3270;p35"/>
            <p:cNvSpPr/>
            <p:nvPr/>
          </p:nvSpPr>
          <p:spPr>
            <a:xfrm>
              <a:off x="6232000" y="1435050"/>
              <a:ext cx="488225" cy="237825"/>
            </a:xfrm>
            <a:custGeom>
              <a:avLst/>
              <a:gdLst/>
              <a:ahLst/>
              <a:cxnLst/>
              <a:rect l="l" t="t" r="r" b="b"/>
              <a:pathLst>
                <a:path w="19529" h="9513" extrusionOk="0">
                  <a:moveTo>
                    <a:pt x="9821" y="0"/>
                  </a:moveTo>
                  <a:cubicBezTo>
                    <a:pt x="9559" y="0"/>
                    <a:pt x="9297" y="92"/>
                    <a:pt x="9086" y="276"/>
                  </a:cubicBezTo>
                  <a:lnTo>
                    <a:pt x="531" y="7521"/>
                  </a:lnTo>
                  <a:cubicBezTo>
                    <a:pt x="61" y="7921"/>
                    <a:pt x="1" y="8626"/>
                    <a:pt x="395" y="9099"/>
                  </a:cubicBezTo>
                  <a:cubicBezTo>
                    <a:pt x="620" y="9369"/>
                    <a:pt x="942" y="9508"/>
                    <a:pt x="1266" y="9508"/>
                  </a:cubicBezTo>
                  <a:cubicBezTo>
                    <a:pt x="1525" y="9508"/>
                    <a:pt x="1785" y="9419"/>
                    <a:pt x="1997" y="9237"/>
                  </a:cubicBezTo>
                  <a:lnTo>
                    <a:pt x="9821" y="2622"/>
                  </a:lnTo>
                  <a:lnTo>
                    <a:pt x="17544" y="9240"/>
                  </a:lnTo>
                  <a:cubicBezTo>
                    <a:pt x="17759" y="9425"/>
                    <a:pt x="18019" y="9513"/>
                    <a:pt x="18278" y="9513"/>
                  </a:cubicBezTo>
                  <a:cubicBezTo>
                    <a:pt x="18661" y="9513"/>
                    <a:pt x="19039" y="9318"/>
                    <a:pt x="19252" y="8954"/>
                  </a:cubicBezTo>
                  <a:cubicBezTo>
                    <a:pt x="19529" y="8482"/>
                    <a:pt x="19430" y="7879"/>
                    <a:pt x="19014" y="7524"/>
                  </a:cubicBezTo>
                  <a:lnTo>
                    <a:pt x="10555" y="276"/>
                  </a:lnTo>
                  <a:cubicBezTo>
                    <a:pt x="10345" y="92"/>
                    <a:pt x="10083" y="0"/>
                    <a:pt x="9821" y="0"/>
                  </a:cubicBez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3271" name="Google Shape;3271;p35"/>
            <p:cNvSpPr/>
            <p:nvPr/>
          </p:nvSpPr>
          <p:spPr>
            <a:xfrm>
              <a:off x="6291025" y="1537700"/>
              <a:ext cx="369800" cy="379200"/>
            </a:xfrm>
            <a:custGeom>
              <a:avLst/>
              <a:gdLst/>
              <a:ahLst/>
              <a:cxnLst/>
              <a:rect l="l" t="t" r="r" b="b"/>
              <a:pathLst>
                <a:path w="14792" h="15168" extrusionOk="0">
                  <a:moveTo>
                    <a:pt x="9143" y="2671"/>
                  </a:moveTo>
                  <a:cubicBezTo>
                    <a:pt x="9453" y="2671"/>
                    <a:pt x="9706" y="2924"/>
                    <a:pt x="9706" y="3237"/>
                  </a:cubicBezTo>
                  <a:lnTo>
                    <a:pt x="9706" y="6625"/>
                  </a:lnTo>
                  <a:cubicBezTo>
                    <a:pt x="9706" y="6935"/>
                    <a:pt x="9453" y="7188"/>
                    <a:pt x="9143" y="7188"/>
                  </a:cubicBezTo>
                  <a:lnTo>
                    <a:pt x="5755" y="7188"/>
                  </a:lnTo>
                  <a:cubicBezTo>
                    <a:pt x="5442" y="7188"/>
                    <a:pt x="5189" y="6935"/>
                    <a:pt x="5189" y="6625"/>
                  </a:cubicBezTo>
                  <a:lnTo>
                    <a:pt x="5189" y="3237"/>
                  </a:lnTo>
                  <a:cubicBezTo>
                    <a:pt x="5189" y="2924"/>
                    <a:pt x="5442" y="2671"/>
                    <a:pt x="5755" y="2671"/>
                  </a:cubicBezTo>
                  <a:close/>
                  <a:moveTo>
                    <a:pt x="7448" y="0"/>
                  </a:moveTo>
                  <a:lnTo>
                    <a:pt x="4" y="6291"/>
                  </a:lnTo>
                  <a:lnTo>
                    <a:pt x="4" y="14605"/>
                  </a:lnTo>
                  <a:cubicBezTo>
                    <a:pt x="1" y="14913"/>
                    <a:pt x="254" y="15168"/>
                    <a:pt x="564" y="15168"/>
                  </a:cubicBezTo>
                  <a:cubicBezTo>
                    <a:pt x="566" y="15168"/>
                    <a:pt x="568" y="15168"/>
                    <a:pt x="570" y="15168"/>
                  </a:cubicBezTo>
                  <a:lnTo>
                    <a:pt x="4060" y="15168"/>
                  </a:lnTo>
                  <a:lnTo>
                    <a:pt x="4060" y="8883"/>
                  </a:lnTo>
                  <a:cubicBezTo>
                    <a:pt x="4060" y="8570"/>
                    <a:pt x="4313" y="8317"/>
                    <a:pt x="4626" y="8317"/>
                  </a:cubicBezTo>
                  <a:lnTo>
                    <a:pt x="10272" y="8317"/>
                  </a:lnTo>
                  <a:cubicBezTo>
                    <a:pt x="10582" y="8317"/>
                    <a:pt x="10835" y="8570"/>
                    <a:pt x="10835" y="8883"/>
                  </a:cubicBezTo>
                  <a:lnTo>
                    <a:pt x="10835" y="15168"/>
                  </a:lnTo>
                  <a:lnTo>
                    <a:pt x="14223" y="15168"/>
                  </a:lnTo>
                  <a:cubicBezTo>
                    <a:pt x="14225" y="15168"/>
                    <a:pt x="14227" y="15168"/>
                    <a:pt x="14228" y="15168"/>
                  </a:cubicBezTo>
                  <a:cubicBezTo>
                    <a:pt x="14539" y="15168"/>
                    <a:pt x="14792" y="14913"/>
                    <a:pt x="14789" y="14605"/>
                  </a:cubicBezTo>
                  <a:lnTo>
                    <a:pt x="14789" y="6291"/>
                  </a:lnTo>
                  <a:lnTo>
                    <a:pt x="7448" y="0"/>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sp>
        <p:nvSpPr>
          <p:cNvPr id="3272" name="Google Shape;3272;p35">
            <a:hlinkClick r:id="rId3" action="ppaction://hlinksldjump"/>
          </p:cNvPr>
          <p:cNvSpPr txBox="1"/>
          <p:nvPr/>
        </p:nvSpPr>
        <p:spPr>
          <a:xfrm>
            <a:off x="8416250" y="607452"/>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01</a:t>
            </a:r>
            <a:endParaRPr sz="1500" b="1">
              <a:solidFill>
                <a:schemeClr val="dk1"/>
              </a:solidFill>
              <a:latin typeface="Jua"/>
              <a:ea typeface="Jua"/>
              <a:cs typeface="Jua"/>
              <a:sym typeface="Jua"/>
            </a:endParaRPr>
          </a:p>
        </p:txBody>
      </p:sp>
      <p:sp>
        <p:nvSpPr>
          <p:cNvPr id="3273" name="Google Shape;3273;p35">
            <a:hlinkClick r:id="rId4" action="ppaction://hlinksldjump"/>
          </p:cNvPr>
          <p:cNvSpPr txBox="1"/>
          <p:nvPr/>
        </p:nvSpPr>
        <p:spPr>
          <a:xfrm>
            <a:off x="8416250" y="1171777"/>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02</a:t>
            </a:r>
            <a:endParaRPr sz="1500" b="1">
              <a:solidFill>
                <a:schemeClr val="dk1"/>
              </a:solidFill>
              <a:latin typeface="Jua"/>
              <a:ea typeface="Jua"/>
              <a:cs typeface="Jua"/>
              <a:sym typeface="Jua"/>
            </a:endParaRPr>
          </a:p>
        </p:txBody>
      </p:sp>
      <p:sp>
        <p:nvSpPr>
          <p:cNvPr id="3274" name="Google Shape;3274;p35">
            <a:hlinkClick r:id="rId5" action="ppaction://hlinksldjump"/>
          </p:cNvPr>
          <p:cNvSpPr txBox="1"/>
          <p:nvPr/>
        </p:nvSpPr>
        <p:spPr>
          <a:xfrm>
            <a:off x="8416250" y="1709824"/>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03</a:t>
            </a:r>
            <a:endParaRPr sz="1500" b="1">
              <a:solidFill>
                <a:schemeClr val="dk1"/>
              </a:solidFill>
              <a:latin typeface="Jua"/>
              <a:ea typeface="Jua"/>
              <a:cs typeface="Jua"/>
              <a:sym typeface="Jua"/>
            </a:endParaRPr>
          </a:p>
        </p:txBody>
      </p:sp>
      <p:sp>
        <p:nvSpPr>
          <p:cNvPr id="3275" name="Google Shape;3275;p35">
            <a:hlinkClick r:id="rId6" action="ppaction://hlinksldjump"/>
          </p:cNvPr>
          <p:cNvSpPr txBox="1"/>
          <p:nvPr/>
        </p:nvSpPr>
        <p:spPr>
          <a:xfrm>
            <a:off x="8416250" y="2263998"/>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04</a:t>
            </a:r>
            <a:endParaRPr sz="1500" b="1">
              <a:solidFill>
                <a:schemeClr val="dk1"/>
              </a:solidFill>
              <a:latin typeface="Jua"/>
              <a:ea typeface="Jua"/>
              <a:cs typeface="Jua"/>
              <a:sym typeface="Jua"/>
            </a:endParaRPr>
          </a:p>
        </p:txBody>
      </p:sp>
      <p:sp>
        <p:nvSpPr>
          <p:cNvPr id="3276" name="Google Shape;3276;p35">
            <a:hlinkClick r:id="rId7" action="ppaction://hlinksldjump"/>
          </p:cNvPr>
          <p:cNvSpPr txBox="1"/>
          <p:nvPr/>
        </p:nvSpPr>
        <p:spPr>
          <a:xfrm>
            <a:off x="8416250" y="2834297"/>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05</a:t>
            </a:r>
            <a:endParaRPr sz="1500" b="1">
              <a:solidFill>
                <a:schemeClr val="dk1"/>
              </a:solidFill>
              <a:latin typeface="Jua"/>
              <a:ea typeface="Jua"/>
              <a:cs typeface="Jua"/>
              <a:sym typeface="Jua"/>
            </a:endParaRPr>
          </a:p>
        </p:txBody>
      </p:sp>
      <p:sp>
        <p:nvSpPr>
          <p:cNvPr id="3277" name="Google Shape;3277;p35">
            <a:hlinkClick r:id="" action="ppaction://noaction"/>
          </p:cNvPr>
          <p:cNvSpPr txBox="1"/>
          <p:nvPr/>
        </p:nvSpPr>
        <p:spPr>
          <a:xfrm>
            <a:off x="8416250" y="3396535"/>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06</a:t>
            </a:r>
            <a:endParaRPr sz="1500" b="1">
              <a:solidFill>
                <a:schemeClr val="dk1"/>
              </a:solidFill>
              <a:latin typeface="Jua"/>
              <a:ea typeface="Jua"/>
              <a:cs typeface="Jua"/>
              <a:sym typeface="Jua"/>
            </a:endParaRPr>
          </a:p>
        </p:txBody>
      </p:sp>
      <p:sp>
        <p:nvSpPr>
          <p:cNvPr id="3278" name="Google Shape;3278;p35">
            <a:hlinkClick r:id="rId8" action="ppaction://hlinksldjump"/>
          </p:cNvPr>
          <p:cNvSpPr/>
          <p:nvPr/>
        </p:nvSpPr>
        <p:spPr>
          <a:xfrm>
            <a:off x="8473075" y="4372025"/>
            <a:ext cx="443400" cy="295800"/>
          </a:xfrm>
          <a:prstGeom prst="roundRect">
            <a:avLst>
              <a:gd name="adj" fmla="val 16667"/>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9" name="Google Shape;3279;p35">
            <a:hlinkClick r:id="rId5" action="ppaction://hlinksldjump"/>
          </p:cNvPr>
          <p:cNvSpPr/>
          <p:nvPr/>
        </p:nvSpPr>
        <p:spPr>
          <a:xfrm rot="-2700000">
            <a:off x="945786" y="642199"/>
            <a:ext cx="170978" cy="170978"/>
          </a:xfrm>
          <a:prstGeom prst="halfFrame">
            <a:avLst>
              <a:gd name="adj1" fmla="val 33333"/>
              <a:gd name="adj2" fmla="val 33333"/>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0" name="Google Shape;3280;p35">
            <a:hlinkClick r:id="rId3" action="ppaction://hlinksldjump"/>
          </p:cNvPr>
          <p:cNvSpPr/>
          <p:nvPr/>
        </p:nvSpPr>
        <p:spPr>
          <a:xfrm rot="8100000">
            <a:off x="8027236" y="642199"/>
            <a:ext cx="170978" cy="170978"/>
          </a:xfrm>
          <a:prstGeom prst="halfFrame">
            <a:avLst>
              <a:gd name="adj1" fmla="val 33333"/>
              <a:gd name="adj2" fmla="val 33333"/>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3" name="Picture 82"/>
          <p:cNvPicPr>
            <a:picLocks noChangeAspect="1"/>
          </p:cNvPicPr>
          <p:nvPr/>
        </p:nvPicPr>
        <p:blipFill>
          <a:blip r:embed="rId9"/>
          <a:stretch>
            <a:fillRect/>
          </a:stretch>
        </p:blipFill>
        <p:spPr>
          <a:xfrm>
            <a:off x="1429417" y="2185946"/>
            <a:ext cx="1177953" cy="2681574"/>
          </a:xfrm>
          <a:prstGeom prst="rect">
            <a:avLst/>
          </a:prstGeom>
        </p:spPr>
      </p:pic>
      <p:pic>
        <p:nvPicPr>
          <p:cNvPr id="84" name="Picture 83"/>
          <p:cNvPicPr>
            <a:picLocks noChangeAspect="1"/>
          </p:cNvPicPr>
          <p:nvPr/>
        </p:nvPicPr>
        <p:blipFill>
          <a:blip r:embed="rId10"/>
          <a:stretch>
            <a:fillRect/>
          </a:stretch>
        </p:blipFill>
        <p:spPr>
          <a:xfrm rot="21241675">
            <a:off x="3775627" y="2249332"/>
            <a:ext cx="1305047" cy="2628302"/>
          </a:xfrm>
          <a:prstGeom prst="rect">
            <a:avLst/>
          </a:prstGeom>
        </p:spPr>
      </p:pic>
      <p:pic>
        <p:nvPicPr>
          <p:cNvPr id="85" name="Picture 84"/>
          <p:cNvPicPr>
            <a:picLocks noChangeAspect="1"/>
          </p:cNvPicPr>
          <p:nvPr/>
        </p:nvPicPr>
        <p:blipFill>
          <a:blip r:embed="rId11"/>
          <a:stretch>
            <a:fillRect/>
          </a:stretch>
        </p:blipFill>
        <p:spPr>
          <a:xfrm rot="21161463">
            <a:off x="6445454" y="2255308"/>
            <a:ext cx="1252843" cy="2542848"/>
          </a:xfrm>
          <a:prstGeom prst="rect">
            <a:avLst/>
          </a:prstGeom>
        </p:spPr>
      </p:pic>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194"/>
                                        </p:tgtEl>
                                        <p:attrNameLst>
                                          <p:attrName>style.visibility</p:attrName>
                                        </p:attrNameLst>
                                      </p:cBhvr>
                                      <p:to>
                                        <p:strVal val="visible"/>
                                      </p:to>
                                    </p:set>
                                    <p:animEffect transition="in" filter="barn(inVertical)">
                                      <p:cBhvr>
                                        <p:cTn id="7" dur="500"/>
                                        <p:tgtEl>
                                          <p:spTgt spid="3194"/>
                                        </p:tgtEl>
                                      </p:cBhvr>
                                    </p:animEffect>
                                  </p:childTnLst>
                                </p:cTn>
                              </p:par>
                            </p:childTnLst>
                          </p:cTn>
                        </p:par>
                      </p:childTnLst>
                    </p:cTn>
                  </p:par>
                  <p:par>
                    <p:cTn id="8" fill="hold">
                      <p:stCondLst>
                        <p:cond delay="indefinite"/>
                      </p:stCondLst>
                      <p:childTnLst>
                        <p:par>
                          <p:cTn id="9" fill="hold">
                            <p:stCondLst>
                              <p:cond delay="0"/>
                            </p:stCondLst>
                            <p:childTnLst>
                              <p:par>
                                <p:cTn id="10" presetID="17" presetClass="entr" presetSubtype="2" fill="hold" grpId="0" nodeType="clickEffect">
                                  <p:stCondLst>
                                    <p:cond delay="0"/>
                                  </p:stCondLst>
                                  <p:childTnLst>
                                    <p:set>
                                      <p:cBhvr>
                                        <p:cTn id="11" dur="1" fill="hold">
                                          <p:stCondLst>
                                            <p:cond delay="0"/>
                                          </p:stCondLst>
                                        </p:cTn>
                                        <p:tgtEl>
                                          <p:spTgt spid="3193"/>
                                        </p:tgtEl>
                                        <p:attrNameLst>
                                          <p:attrName>style.visibility</p:attrName>
                                        </p:attrNameLst>
                                      </p:cBhvr>
                                      <p:to>
                                        <p:strVal val="visible"/>
                                      </p:to>
                                    </p:set>
                                    <p:anim calcmode="lin" valueType="num">
                                      <p:cBhvr>
                                        <p:cTn id="12" dur="500" fill="hold"/>
                                        <p:tgtEl>
                                          <p:spTgt spid="3193"/>
                                        </p:tgtEl>
                                        <p:attrNameLst>
                                          <p:attrName>ppt_x</p:attrName>
                                        </p:attrNameLst>
                                      </p:cBhvr>
                                      <p:tavLst>
                                        <p:tav tm="0">
                                          <p:val>
                                            <p:strVal val="#ppt_x+#ppt_w/2"/>
                                          </p:val>
                                        </p:tav>
                                        <p:tav tm="100000">
                                          <p:val>
                                            <p:strVal val="#ppt_x"/>
                                          </p:val>
                                        </p:tav>
                                      </p:tavLst>
                                    </p:anim>
                                    <p:anim calcmode="lin" valueType="num">
                                      <p:cBhvr>
                                        <p:cTn id="13" dur="500" fill="hold"/>
                                        <p:tgtEl>
                                          <p:spTgt spid="3193"/>
                                        </p:tgtEl>
                                        <p:attrNameLst>
                                          <p:attrName>ppt_y</p:attrName>
                                        </p:attrNameLst>
                                      </p:cBhvr>
                                      <p:tavLst>
                                        <p:tav tm="0">
                                          <p:val>
                                            <p:strVal val="#ppt_y"/>
                                          </p:val>
                                        </p:tav>
                                        <p:tav tm="100000">
                                          <p:val>
                                            <p:strVal val="#ppt_y"/>
                                          </p:val>
                                        </p:tav>
                                      </p:tavLst>
                                    </p:anim>
                                    <p:anim calcmode="lin" valueType="num">
                                      <p:cBhvr>
                                        <p:cTn id="14" dur="500" fill="hold"/>
                                        <p:tgtEl>
                                          <p:spTgt spid="3193"/>
                                        </p:tgtEl>
                                        <p:attrNameLst>
                                          <p:attrName>ppt_w</p:attrName>
                                        </p:attrNameLst>
                                      </p:cBhvr>
                                      <p:tavLst>
                                        <p:tav tm="0">
                                          <p:val>
                                            <p:fltVal val="0"/>
                                          </p:val>
                                        </p:tav>
                                        <p:tav tm="100000">
                                          <p:val>
                                            <p:strVal val="#ppt_w"/>
                                          </p:val>
                                        </p:tav>
                                      </p:tavLst>
                                    </p:anim>
                                    <p:anim calcmode="lin" valueType="num">
                                      <p:cBhvr>
                                        <p:cTn id="15" dur="500" fill="hold"/>
                                        <p:tgtEl>
                                          <p:spTgt spid="3193"/>
                                        </p:tgtEl>
                                        <p:attrNameLst>
                                          <p:attrName>ppt_h</p:attrName>
                                        </p:attrNameLst>
                                      </p:cBhvr>
                                      <p:tavLst>
                                        <p:tav tm="0">
                                          <p:val>
                                            <p:strVal val="#ppt_h"/>
                                          </p:val>
                                        </p:tav>
                                        <p:tav tm="100000">
                                          <p:val>
                                            <p:strVal val="#ppt_h"/>
                                          </p:val>
                                        </p:tav>
                                      </p:tavLst>
                                    </p:anim>
                                  </p:childTnLst>
                                </p:cTn>
                              </p:par>
                              <p:par>
                                <p:cTn id="16" presetID="6" presetClass="entr" presetSubtype="16" fill="hold" nodeType="withEffect">
                                  <p:stCondLst>
                                    <p:cond delay="0"/>
                                  </p:stCondLst>
                                  <p:childTnLst>
                                    <p:set>
                                      <p:cBhvr>
                                        <p:cTn id="17" dur="1" fill="hold">
                                          <p:stCondLst>
                                            <p:cond delay="0"/>
                                          </p:stCondLst>
                                        </p:cTn>
                                        <p:tgtEl>
                                          <p:spTgt spid="83"/>
                                        </p:tgtEl>
                                        <p:attrNameLst>
                                          <p:attrName>style.visibility</p:attrName>
                                        </p:attrNameLst>
                                      </p:cBhvr>
                                      <p:to>
                                        <p:strVal val="visible"/>
                                      </p:to>
                                    </p:set>
                                    <p:animEffect transition="in" filter="circle(in)">
                                      <p:cBhvr>
                                        <p:cTn id="18" dur="2000"/>
                                        <p:tgtEl>
                                          <p:spTgt spid="83"/>
                                        </p:tgtEl>
                                      </p:cBhvr>
                                    </p:animEffect>
                                  </p:childTnLst>
                                </p:cTn>
                              </p:par>
                            </p:childTnLst>
                          </p:cTn>
                        </p:par>
                      </p:childTnLst>
                    </p:cTn>
                  </p:par>
                  <p:par>
                    <p:cTn id="19" fill="hold">
                      <p:stCondLst>
                        <p:cond delay="indefinite"/>
                      </p:stCondLst>
                      <p:childTnLst>
                        <p:par>
                          <p:cTn id="20" fill="hold">
                            <p:stCondLst>
                              <p:cond delay="0"/>
                            </p:stCondLst>
                            <p:childTnLst>
                              <p:par>
                                <p:cTn id="21" presetID="17" presetClass="entr" presetSubtype="8" fill="hold" grpId="0" nodeType="clickEffect">
                                  <p:stCondLst>
                                    <p:cond delay="0"/>
                                  </p:stCondLst>
                                  <p:childTnLst>
                                    <p:set>
                                      <p:cBhvr>
                                        <p:cTn id="22" dur="1" fill="hold">
                                          <p:stCondLst>
                                            <p:cond delay="0"/>
                                          </p:stCondLst>
                                        </p:cTn>
                                        <p:tgtEl>
                                          <p:spTgt spid="3191"/>
                                        </p:tgtEl>
                                        <p:attrNameLst>
                                          <p:attrName>style.visibility</p:attrName>
                                        </p:attrNameLst>
                                      </p:cBhvr>
                                      <p:to>
                                        <p:strVal val="visible"/>
                                      </p:to>
                                    </p:set>
                                    <p:anim calcmode="lin" valueType="num">
                                      <p:cBhvr>
                                        <p:cTn id="23" dur="500" fill="hold"/>
                                        <p:tgtEl>
                                          <p:spTgt spid="3191"/>
                                        </p:tgtEl>
                                        <p:attrNameLst>
                                          <p:attrName>ppt_x</p:attrName>
                                        </p:attrNameLst>
                                      </p:cBhvr>
                                      <p:tavLst>
                                        <p:tav tm="0">
                                          <p:val>
                                            <p:strVal val="#ppt_x-#ppt_w/2"/>
                                          </p:val>
                                        </p:tav>
                                        <p:tav tm="100000">
                                          <p:val>
                                            <p:strVal val="#ppt_x"/>
                                          </p:val>
                                        </p:tav>
                                      </p:tavLst>
                                    </p:anim>
                                    <p:anim calcmode="lin" valueType="num">
                                      <p:cBhvr>
                                        <p:cTn id="24" dur="500" fill="hold"/>
                                        <p:tgtEl>
                                          <p:spTgt spid="3191"/>
                                        </p:tgtEl>
                                        <p:attrNameLst>
                                          <p:attrName>ppt_y</p:attrName>
                                        </p:attrNameLst>
                                      </p:cBhvr>
                                      <p:tavLst>
                                        <p:tav tm="0">
                                          <p:val>
                                            <p:strVal val="#ppt_y"/>
                                          </p:val>
                                        </p:tav>
                                        <p:tav tm="100000">
                                          <p:val>
                                            <p:strVal val="#ppt_y"/>
                                          </p:val>
                                        </p:tav>
                                      </p:tavLst>
                                    </p:anim>
                                    <p:anim calcmode="lin" valueType="num">
                                      <p:cBhvr>
                                        <p:cTn id="25" dur="500" fill="hold"/>
                                        <p:tgtEl>
                                          <p:spTgt spid="3191"/>
                                        </p:tgtEl>
                                        <p:attrNameLst>
                                          <p:attrName>ppt_w</p:attrName>
                                        </p:attrNameLst>
                                      </p:cBhvr>
                                      <p:tavLst>
                                        <p:tav tm="0">
                                          <p:val>
                                            <p:fltVal val="0"/>
                                          </p:val>
                                        </p:tav>
                                        <p:tav tm="100000">
                                          <p:val>
                                            <p:strVal val="#ppt_w"/>
                                          </p:val>
                                        </p:tav>
                                      </p:tavLst>
                                    </p:anim>
                                    <p:anim calcmode="lin" valueType="num">
                                      <p:cBhvr>
                                        <p:cTn id="26" dur="500" fill="hold"/>
                                        <p:tgtEl>
                                          <p:spTgt spid="3191"/>
                                        </p:tgtEl>
                                        <p:attrNameLst>
                                          <p:attrName>ppt_h</p:attrName>
                                        </p:attrNameLst>
                                      </p:cBhvr>
                                      <p:tavLst>
                                        <p:tav tm="0">
                                          <p:val>
                                            <p:strVal val="#ppt_h"/>
                                          </p:val>
                                        </p:tav>
                                        <p:tav tm="100000">
                                          <p:val>
                                            <p:strVal val="#ppt_h"/>
                                          </p:val>
                                        </p:tav>
                                      </p:tavLst>
                                    </p:anim>
                                  </p:childTnLst>
                                </p:cTn>
                              </p:par>
                              <p:par>
                                <p:cTn id="27" presetID="6" presetClass="entr" presetSubtype="16" fill="hold" nodeType="withEffect">
                                  <p:stCondLst>
                                    <p:cond delay="0"/>
                                  </p:stCondLst>
                                  <p:childTnLst>
                                    <p:set>
                                      <p:cBhvr>
                                        <p:cTn id="28" dur="1" fill="hold">
                                          <p:stCondLst>
                                            <p:cond delay="0"/>
                                          </p:stCondLst>
                                        </p:cTn>
                                        <p:tgtEl>
                                          <p:spTgt spid="84"/>
                                        </p:tgtEl>
                                        <p:attrNameLst>
                                          <p:attrName>style.visibility</p:attrName>
                                        </p:attrNameLst>
                                      </p:cBhvr>
                                      <p:to>
                                        <p:strVal val="visible"/>
                                      </p:to>
                                    </p:set>
                                    <p:animEffect transition="in" filter="circle(in)">
                                      <p:cBhvr>
                                        <p:cTn id="29" dur="2000"/>
                                        <p:tgtEl>
                                          <p:spTgt spid="84"/>
                                        </p:tgtEl>
                                      </p:cBhvr>
                                    </p:animEffect>
                                  </p:childTnLst>
                                </p:cTn>
                              </p:par>
                            </p:childTnLst>
                          </p:cTn>
                        </p:par>
                      </p:childTnLst>
                    </p:cTn>
                  </p:par>
                  <p:par>
                    <p:cTn id="30" fill="hold">
                      <p:stCondLst>
                        <p:cond delay="indefinite"/>
                      </p:stCondLst>
                      <p:childTnLst>
                        <p:par>
                          <p:cTn id="31" fill="hold">
                            <p:stCondLst>
                              <p:cond delay="0"/>
                            </p:stCondLst>
                            <p:childTnLst>
                              <p:par>
                                <p:cTn id="32" presetID="17" presetClass="entr" presetSubtype="2" fill="hold" grpId="0" nodeType="clickEffect">
                                  <p:stCondLst>
                                    <p:cond delay="0"/>
                                  </p:stCondLst>
                                  <p:childTnLst>
                                    <p:set>
                                      <p:cBhvr>
                                        <p:cTn id="33" dur="1" fill="hold">
                                          <p:stCondLst>
                                            <p:cond delay="0"/>
                                          </p:stCondLst>
                                        </p:cTn>
                                        <p:tgtEl>
                                          <p:spTgt spid="3192"/>
                                        </p:tgtEl>
                                        <p:attrNameLst>
                                          <p:attrName>style.visibility</p:attrName>
                                        </p:attrNameLst>
                                      </p:cBhvr>
                                      <p:to>
                                        <p:strVal val="visible"/>
                                      </p:to>
                                    </p:set>
                                    <p:anim calcmode="lin" valueType="num">
                                      <p:cBhvr>
                                        <p:cTn id="34" dur="500" fill="hold"/>
                                        <p:tgtEl>
                                          <p:spTgt spid="3192"/>
                                        </p:tgtEl>
                                        <p:attrNameLst>
                                          <p:attrName>ppt_x</p:attrName>
                                        </p:attrNameLst>
                                      </p:cBhvr>
                                      <p:tavLst>
                                        <p:tav tm="0">
                                          <p:val>
                                            <p:strVal val="#ppt_x+#ppt_w/2"/>
                                          </p:val>
                                        </p:tav>
                                        <p:tav tm="100000">
                                          <p:val>
                                            <p:strVal val="#ppt_x"/>
                                          </p:val>
                                        </p:tav>
                                      </p:tavLst>
                                    </p:anim>
                                    <p:anim calcmode="lin" valueType="num">
                                      <p:cBhvr>
                                        <p:cTn id="35" dur="500" fill="hold"/>
                                        <p:tgtEl>
                                          <p:spTgt spid="3192"/>
                                        </p:tgtEl>
                                        <p:attrNameLst>
                                          <p:attrName>ppt_y</p:attrName>
                                        </p:attrNameLst>
                                      </p:cBhvr>
                                      <p:tavLst>
                                        <p:tav tm="0">
                                          <p:val>
                                            <p:strVal val="#ppt_y"/>
                                          </p:val>
                                        </p:tav>
                                        <p:tav tm="100000">
                                          <p:val>
                                            <p:strVal val="#ppt_y"/>
                                          </p:val>
                                        </p:tav>
                                      </p:tavLst>
                                    </p:anim>
                                    <p:anim calcmode="lin" valueType="num">
                                      <p:cBhvr>
                                        <p:cTn id="36" dur="500" fill="hold"/>
                                        <p:tgtEl>
                                          <p:spTgt spid="3192"/>
                                        </p:tgtEl>
                                        <p:attrNameLst>
                                          <p:attrName>ppt_w</p:attrName>
                                        </p:attrNameLst>
                                      </p:cBhvr>
                                      <p:tavLst>
                                        <p:tav tm="0">
                                          <p:val>
                                            <p:fltVal val="0"/>
                                          </p:val>
                                        </p:tav>
                                        <p:tav tm="100000">
                                          <p:val>
                                            <p:strVal val="#ppt_w"/>
                                          </p:val>
                                        </p:tav>
                                      </p:tavLst>
                                    </p:anim>
                                    <p:anim calcmode="lin" valueType="num">
                                      <p:cBhvr>
                                        <p:cTn id="37" dur="500" fill="hold"/>
                                        <p:tgtEl>
                                          <p:spTgt spid="3192"/>
                                        </p:tgtEl>
                                        <p:attrNameLst>
                                          <p:attrName>ppt_h</p:attrName>
                                        </p:attrNameLst>
                                      </p:cBhvr>
                                      <p:tavLst>
                                        <p:tav tm="0">
                                          <p:val>
                                            <p:strVal val="#ppt_h"/>
                                          </p:val>
                                        </p:tav>
                                        <p:tav tm="100000">
                                          <p:val>
                                            <p:strVal val="#ppt_h"/>
                                          </p:val>
                                        </p:tav>
                                      </p:tavLst>
                                    </p:anim>
                                  </p:childTnLst>
                                </p:cTn>
                              </p:par>
                              <p:par>
                                <p:cTn id="38" presetID="6" presetClass="entr" presetSubtype="16" fill="hold" nodeType="withEffect">
                                  <p:stCondLst>
                                    <p:cond delay="0"/>
                                  </p:stCondLst>
                                  <p:childTnLst>
                                    <p:set>
                                      <p:cBhvr>
                                        <p:cTn id="39" dur="1" fill="hold">
                                          <p:stCondLst>
                                            <p:cond delay="0"/>
                                          </p:stCondLst>
                                        </p:cTn>
                                        <p:tgtEl>
                                          <p:spTgt spid="85"/>
                                        </p:tgtEl>
                                        <p:attrNameLst>
                                          <p:attrName>style.visibility</p:attrName>
                                        </p:attrNameLst>
                                      </p:cBhvr>
                                      <p:to>
                                        <p:strVal val="visible"/>
                                      </p:to>
                                    </p:set>
                                    <p:animEffect transition="in" filter="circle(in)">
                                      <p:cBhvr>
                                        <p:cTn id="40" dur="2000"/>
                                        <p:tgtEl>
                                          <p:spTgt spid="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91" grpId="0" animBg="1"/>
      <p:bldP spid="3192" grpId="0" animBg="1"/>
      <p:bldP spid="3193" grpId="0" animBg="1"/>
      <p:bldP spid="319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691293" y="510070"/>
            <a:ext cx="5574378" cy="4040233"/>
          </a:xfrm>
          <a:prstGeom prst="rect">
            <a:avLst/>
          </a:prstGeom>
        </p:spPr>
      </p:pic>
    </p:spTree>
    <p:extLst>
      <p:ext uri="{BB962C8B-B14F-4D97-AF65-F5344CB8AC3E}">
        <p14:creationId xmlns:p14="http://schemas.microsoft.com/office/powerpoint/2010/main" val="198641803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000" dirty="0" err="1" smtClean="0">
                <a:solidFill>
                  <a:srgbClr val="002060"/>
                </a:solidFill>
                <a:latin typeface="+mn-lt"/>
              </a:rPr>
              <a:t>Một</a:t>
            </a:r>
            <a:r>
              <a:rPr lang="en-US" sz="2000" dirty="0" smtClean="0">
                <a:solidFill>
                  <a:srgbClr val="002060"/>
                </a:solidFill>
                <a:latin typeface="+mn-lt"/>
              </a:rPr>
              <a:t> </a:t>
            </a:r>
            <a:r>
              <a:rPr lang="en-US" sz="2000" dirty="0" err="1" smtClean="0">
                <a:solidFill>
                  <a:srgbClr val="002060"/>
                </a:solidFill>
                <a:latin typeface="+mn-lt"/>
              </a:rPr>
              <a:t>số</a:t>
            </a:r>
            <a:r>
              <a:rPr lang="en-US" sz="2000" dirty="0" smtClean="0">
                <a:solidFill>
                  <a:srgbClr val="002060"/>
                </a:solidFill>
                <a:latin typeface="+mn-lt"/>
              </a:rPr>
              <a:t> </a:t>
            </a:r>
            <a:r>
              <a:rPr lang="en-US" sz="2000" dirty="0" err="1" smtClean="0">
                <a:solidFill>
                  <a:srgbClr val="002060"/>
                </a:solidFill>
                <a:latin typeface="+mn-lt"/>
              </a:rPr>
              <a:t>hoa</a:t>
            </a:r>
            <a:r>
              <a:rPr lang="en-US" sz="2000" dirty="0" smtClean="0">
                <a:solidFill>
                  <a:srgbClr val="002060"/>
                </a:solidFill>
                <a:latin typeface="+mn-lt"/>
              </a:rPr>
              <a:t> </a:t>
            </a:r>
            <a:r>
              <a:rPr lang="en-US" sz="2000" dirty="0" err="1" smtClean="0">
                <a:solidFill>
                  <a:srgbClr val="002060"/>
                </a:solidFill>
                <a:latin typeface="+mn-lt"/>
              </a:rPr>
              <a:t>văn</a:t>
            </a:r>
            <a:r>
              <a:rPr lang="en-US" sz="2000" dirty="0" smtClean="0">
                <a:solidFill>
                  <a:srgbClr val="002060"/>
                </a:solidFill>
                <a:latin typeface="+mn-lt"/>
              </a:rPr>
              <a:t> </a:t>
            </a:r>
            <a:r>
              <a:rPr lang="en-US" sz="2000" dirty="0" err="1" smtClean="0">
                <a:solidFill>
                  <a:srgbClr val="002060"/>
                </a:solidFill>
                <a:latin typeface="+mn-lt"/>
              </a:rPr>
              <a:t>cổ</a:t>
            </a:r>
            <a:r>
              <a:rPr lang="en-US" sz="2000" dirty="0" smtClean="0">
                <a:solidFill>
                  <a:srgbClr val="002060"/>
                </a:solidFill>
                <a:latin typeface="+mn-lt"/>
              </a:rPr>
              <a:t> </a:t>
            </a:r>
            <a:r>
              <a:rPr lang="en-US" sz="2000" dirty="0" err="1" smtClean="0">
                <a:solidFill>
                  <a:srgbClr val="002060"/>
                </a:solidFill>
                <a:latin typeface="+mn-lt"/>
              </a:rPr>
              <a:t>Việt</a:t>
            </a:r>
            <a:r>
              <a:rPr lang="en-US" sz="2000" dirty="0" smtClean="0">
                <a:solidFill>
                  <a:srgbClr val="002060"/>
                </a:solidFill>
                <a:latin typeface="+mn-lt"/>
              </a:rPr>
              <a:t> Nam</a:t>
            </a:r>
            <a:endParaRPr lang="en-US" sz="2000" dirty="0">
              <a:solidFill>
                <a:srgbClr val="002060"/>
              </a:solidFill>
              <a:latin typeface="+mn-lt"/>
            </a:endParaRPr>
          </a:p>
        </p:txBody>
      </p:sp>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l="31349" r="30899"/>
          <a:stretch/>
        </p:blipFill>
        <p:spPr>
          <a:xfrm>
            <a:off x="5667818" y="1014050"/>
            <a:ext cx="2627909" cy="3146848"/>
          </a:xfrm>
          <a:prstGeom prst="rect">
            <a:avLst/>
          </a:prstGeom>
        </p:spPr>
      </p:pic>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31461" t="3197" r="31910"/>
          <a:stretch/>
        </p:blipFill>
        <p:spPr>
          <a:xfrm>
            <a:off x="590674" y="1118520"/>
            <a:ext cx="2546461" cy="3042378"/>
          </a:xfrm>
          <a:prstGeom prst="rect">
            <a:avLst/>
          </a:prstGeom>
        </p:spPr>
      </p:pic>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l="33931" r="32138"/>
          <a:stretch/>
        </p:blipFill>
        <p:spPr>
          <a:xfrm>
            <a:off x="3256908" y="1118520"/>
            <a:ext cx="2291137" cy="3042378"/>
          </a:xfrm>
          <a:prstGeom prst="rect">
            <a:avLst/>
          </a:prstGeom>
        </p:spPr>
      </p:pic>
    </p:spTree>
    <p:extLst>
      <p:ext uri="{BB962C8B-B14F-4D97-AF65-F5344CB8AC3E}">
        <p14:creationId xmlns:p14="http://schemas.microsoft.com/office/powerpoint/2010/main" val="3767963149"/>
      </p:ext>
    </p:extLst>
  </p:cSld>
  <p:clrMapOvr>
    <a:masterClrMapping/>
  </p:clrMapOvr>
  <mc:AlternateContent xmlns:mc="http://schemas.openxmlformats.org/markup-compatibility/2006" xmlns:p15="http://schemas.microsoft.com/office/powerpoint/2012/main">
    <mc:Choice Requires="p15">
      <p:transition spd="slow">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000" dirty="0" err="1" smtClean="0">
                <a:solidFill>
                  <a:srgbClr val="002060"/>
                </a:solidFill>
                <a:latin typeface="+mn-lt"/>
              </a:rPr>
              <a:t>Một</a:t>
            </a:r>
            <a:r>
              <a:rPr lang="en-US" sz="2000" dirty="0" smtClean="0">
                <a:solidFill>
                  <a:srgbClr val="002060"/>
                </a:solidFill>
                <a:latin typeface="+mn-lt"/>
              </a:rPr>
              <a:t> </a:t>
            </a:r>
            <a:r>
              <a:rPr lang="en-US" sz="2000" dirty="0" err="1" smtClean="0">
                <a:solidFill>
                  <a:srgbClr val="002060"/>
                </a:solidFill>
                <a:latin typeface="+mn-lt"/>
              </a:rPr>
              <a:t>số</a:t>
            </a:r>
            <a:r>
              <a:rPr lang="en-US" sz="2000" dirty="0" smtClean="0">
                <a:solidFill>
                  <a:srgbClr val="002060"/>
                </a:solidFill>
                <a:latin typeface="+mn-lt"/>
              </a:rPr>
              <a:t> </a:t>
            </a:r>
            <a:r>
              <a:rPr lang="en-US" sz="2000" dirty="0" err="1" smtClean="0">
                <a:solidFill>
                  <a:srgbClr val="002060"/>
                </a:solidFill>
                <a:latin typeface="+mn-lt"/>
              </a:rPr>
              <a:t>hoa</a:t>
            </a:r>
            <a:r>
              <a:rPr lang="en-US" sz="2000" dirty="0" smtClean="0">
                <a:solidFill>
                  <a:srgbClr val="002060"/>
                </a:solidFill>
                <a:latin typeface="+mn-lt"/>
              </a:rPr>
              <a:t> </a:t>
            </a:r>
            <a:r>
              <a:rPr lang="en-US" sz="2000" dirty="0" err="1" smtClean="0">
                <a:solidFill>
                  <a:srgbClr val="002060"/>
                </a:solidFill>
                <a:latin typeface="+mn-lt"/>
              </a:rPr>
              <a:t>văn</a:t>
            </a:r>
            <a:r>
              <a:rPr lang="en-US" sz="2000" dirty="0" smtClean="0">
                <a:solidFill>
                  <a:srgbClr val="002060"/>
                </a:solidFill>
                <a:latin typeface="+mn-lt"/>
              </a:rPr>
              <a:t> </a:t>
            </a:r>
            <a:r>
              <a:rPr lang="en-US" sz="2000" dirty="0" err="1" smtClean="0">
                <a:solidFill>
                  <a:srgbClr val="002060"/>
                </a:solidFill>
                <a:latin typeface="+mn-lt"/>
              </a:rPr>
              <a:t>cổ</a:t>
            </a:r>
            <a:r>
              <a:rPr lang="en-US" sz="2000" dirty="0" smtClean="0">
                <a:solidFill>
                  <a:srgbClr val="002060"/>
                </a:solidFill>
                <a:latin typeface="+mn-lt"/>
              </a:rPr>
              <a:t> </a:t>
            </a:r>
            <a:r>
              <a:rPr lang="en-US" sz="2000" dirty="0" err="1" smtClean="0">
                <a:solidFill>
                  <a:srgbClr val="002060"/>
                </a:solidFill>
                <a:latin typeface="+mn-lt"/>
              </a:rPr>
              <a:t>Việt</a:t>
            </a:r>
            <a:r>
              <a:rPr lang="en-US" sz="2000" dirty="0" smtClean="0">
                <a:solidFill>
                  <a:srgbClr val="002060"/>
                </a:solidFill>
                <a:latin typeface="+mn-lt"/>
              </a:rPr>
              <a:t> Nam</a:t>
            </a:r>
            <a:endParaRPr lang="en-US" sz="2000" dirty="0">
              <a:solidFill>
                <a:srgbClr val="002060"/>
              </a:solidFill>
              <a:latin typeface="+mn-lt"/>
            </a:endParaRPr>
          </a:p>
        </p:txBody>
      </p:sp>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l="21798" t="5434" r="19775"/>
          <a:stretch/>
        </p:blipFill>
        <p:spPr>
          <a:xfrm>
            <a:off x="632455" y="1398514"/>
            <a:ext cx="3939470" cy="2882540"/>
          </a:xfrm>
          <a:prstGeom prst="rect">
            <a:avLst/>
          </a:prstGeom>
        </p:spPr>
      </p:pic>
      <p:pic>
        <p:nvPicPr>
          <p:cNvPr id="1028" name="Picture 4" descr="Hình ảnh chim hạc và nai- họa tiết trống đồng đơn giả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1925" y="1668677"/>
            <a:ext cx="3759487" cy="21147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1466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028"/>
                                        </p:tgtEl>
                                        <p:attrNameLst>
                                          <p:attrName>style.visibility</p:attrName>
                                        </p:attrNameLst>
                                      </p:cBhvr>
                                      <p:to>
                                        <p:strVal val="visible"/>
                                      </p:to>
                                    </p:set>
                                    <p:animEffect transition="in" filter="wipe(down)">
                                      <p:cBhvr>
                                        <p:cTn id="12"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a:xfrm>
            <a:off x="726225" y="441350"/>
            <a:ext cx="7691400" cy="572700"/>
          </a:xfrm>
        </p:spPr>
        <p:txBody>
          <a:bodyPr/>
          <a:lstStyle/>
          <a:p>
            <a:r>
              <a:rPr lang="en-US" sz="2000" dirty="0" err="1" smtClean="0">
                <a:solidFill>
                  <a:srgbClr val="002060"/>
                </a:solidFill>
                <a:latin typeface="+mn-lt"/>
              </a:rPr>
              <a:t>Một</a:t>
            </a:r>
            <a:r>
              <a:rPr lang="en-US" sz="2000" dirty="0" smtClean="0">
                <a:solidFill>
                  <a:srgbClr val="002060"/>
                </a:solidFill>
                <a:latin typeface="+mn-lt"/>
              </a:rPr>
              <a:t> </a:t>
            </a:r>
            <a:r>
              <a:rPr lang="en-US" sz="2000" dirty="0" err="1" smtClean="0">
                <a:solidFill>
                  <a:srgbClr val="002060"/>
                </a:solidFill>
                <a:latin typeface="+mn-lt"/>
              </a:rPr>
              <a:t>số</a:t>
            </a:r>
            <a:r>
              <a:rPr lang="en-US" sz="2000" dirty="0" smtClean="0">
                <a:solidFill>
                  <a:srgbClr val="002060"/>
                </a:solidFill>
                <a:latin typeface="+mn-lt"/>
              </a:rPr>
              <a:t> </a:t>
            </a:r>
            <a:r>
              <a:rPr lang="en-US" sz="2000" dirty="0" err="1" smtClean="0">
                <a:solidFill>
                  <a:srgbClr val="002060"/>
                </a:solidFill>
                <a:latin typeface="+mn-lt"/>
              </a:rPr>
              <a:t>họa</a:t>
            </a:r>
            <a:r>
              <a:rPr lang="en-US" sz="2000" dirty="0" smtClean="0">
                <a:solidFill>
                  <a:srgbClr val="002060"/>
                </a:solidFill>
                <a:latin typeface="+mn-lt"/>
              </a:rPr>
              <a:t> </a:t>
            </a:r>
            <a:r>
              <a:rPr lang="en-US" sz="2000" dirty="0" err="1" smtClean="0">
                <a:solidFill>
                  <a:srgbClr val="002060"/>
                </a:solidFill>
                <a:latin typeface="+mn-lt"/>
              </a:rPr>
              <a:t>tiết</a:t>
            </a:r>
            <a:r>
              <a:rPr lang="en-US" sz="2000" dirty="0" smtClean="0">
                <a:solidFill>
                  <a:srgbClr val="002060"/>
                </a:solidFill>
                <a:latin typeface="+mn-lt"/>
              </a:rPr>
              <a:t> </a:t>
            </a:r>
            <a:r>
              <a:rPr lang="en-US" sz="2000" dirty="0" err="1" smtClean="0">
                <a:solidFill>
                  <a:srgbClr val="002060"/>
                </a:solidFill>
                <a:latin typeface="+mn-lt"/>
              </a:rPr>
              <a:t>trang</a:t>
            </a:r>
            <a:r>
              <a:rPr lang="en-US" sz="2000" dirty="0" smtClean="0">
                <a:solidFill>
                  <a:srgbClr val="002060"/>
                </a:solidFill>
                <a:latin typeface="+mn-lt"/>
              </a:rPr>
              <a:t> </a:t>
            </a:r>
            <a:r>
              <a:rPr lang="en-US" sz="2000" dirty="0" err="1" smtClean="0">
                <a:solidFill>
                  <a:srgbClr val="002060"/>
                </a:solidFill>
                <a:latin typeface="+mn-lt"/>
              </a:rPr>
              <a:t>trí</a:t>
            </a:r>
            <a:r>
              <a:rPr lang="en-US" sz="2000" dirty="0" smtClean="0">
                <a:solidFill>
                  <a:srgbClr val="002060"/>
                </a:solidFill>
                <a:latin typeface="+mn-lt"/>
              </a:rPr>
              <a:t> </a:t>
            </a:r>
            <a:r>
              <a:rPr lang="en-US" sz="2000" dirty="0" err="1" smtClean="0">
                <a:solidFill>
                  <a:srgbClr val="002060"/>
                </a:solidFill>
                <a:latin typeface="+mn-lt"/>
              </a:rPr>
              <a:t>được</a:t>
            </a:r>
            <a:r>
              <a:rPr lang="en-US" sz="2000" dirty="0" smtClean="0">
                <a:solidFill>
                  <a:srgbClr val="002060"/>
                </a:solidFill>
                <a:latin typeface="+mn-lt"/>
              </a:rPr>
              <a:t> </a:t>
            </a:r>
            <a:r>
              <a:rPr lang="en-US" sz="2000" dirty="0" err="1" smtClean="0">
                <a:solidFill>
                  <a:srgbClr val="002060"/>
                </a:solidFill>
                <a:latin typeface="+mn-lt"/>
              </a:rPr>
              <a:t>sử</a:t>
            </a:r>
            <a:r>
              <a:rPr lang="en-US" sz="2000" dirty="0" smtClean="0">
                <a:solidFill>
                  <a:srgbClr val="002060"/>
                </a:solidFill>
                <a:latin typeface="+mn-lt"/>
              </a:rPr>
              <a:t> </a:t>
            </a:r>
            <a:r>
              <a:rPr lang="en-US" sz="2000" dirty="0" err="1" smtClean="0">
                <a:solidFill>
                  <a:srgbClr val="002060"/>
                </a:solidFill>
                <a:latin typeface="+mn-lt"/>
              </a:rPr>
              <a:t>dụng</a:t>
            </a:r>
            <a:r>
              <a:rPr lang="en-US" sz="2000" dirty="0" smtClean="0">
                <a:solidFill>
                  <a:srgbClr val="002060"/>
                </a:solidFill>
                <a:latin typeface="+mn-lt"/>
              </a:rPr>
              <a:t> </a:t>
            </a:r>
            <a:r>
              <a:rPr lang="en-US" sz="2000" dirty="0" err="1" smtClean="0">
                <a:solidFill>
                  <a:srgbClr val="002060"/>
                </a:solidFill>
                <a:latin typeface="+mn-lt"/>
              </a:rPr>
              <a:t>trong</a:t>
            </a:r>
            <a:r>
              <a:rPr lang="en-US" sz="2000" dirty="0" smtClean="0">
                <a:solidFill>
                  <a:srgbClr val="002060"/>
                </a:solidFill>
                <a:latin typeface="+mn-lt"/>
              </a:rPr>
              <a:t> </a:t>
            </a:r>
            <a:r>
              <a:rPr lang="en-US" sz="2000" dirty="0" err="1" smtClean="0">
                <a:solidFill>
                  <a:srgbClr val="002060"/>
                </a:solidFill>
                <a:latin typeface="+mn-lt"/>
              </a:rPr>
              <a:t>đời</a:t>
            </a:r>
            <a:r>
              <a:rPr lang="en-US" sz="2000" dirty="0" smtClean="0">
                <a:solidFill>
                  <a:srgbClr val="002060"/>
                </a:solidFill>
                <a:latin typeface="+mn-lt"/>
              </a:rPr>
              <a:t> </a:t>
            </a:r>
            <a:r>
              <a:rPr lang="en-US" sz="2000" dirty="0" err="1" smtClean="0">
                <a:solidFill>
                  <a:srgbClr val="002060"/>
                </a:solidFill>
                <a:latin typeface="+mn-lt"/>
              </a:rPr>
              <a:t>sống</a:t>
            </a:r>
            <a:endParaRPr lang="en-US" sz="2000" dirty="0">
              <a:solidFill>
                <a:srgbClr val="002060"/>
              </a:solidFill>
              <a:latin typeface="+mn-lt"/>
            </a:endParaRPr>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13933" r="12697"/>
          <a:stretch/>
        </p:blipFill>
        <p:spPr>
          <a:xfrm>
            <a:off x="1424868" y="1014051"/>
            <a:ext cx="3034117" cy="1869494"/>
          </a:xfrm>
          <a:prstGeom prst="rect">
            <a:avLst/>
          </a:prstGeom>
        </p:spPr>
      </p:pic>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30787" t="5185" r="27978" b="5341"/>
          <a:stretch/>
        </p:blipFill>
        <p:spPr>
          <a:xfrm>
            <a:off x="5195131" y="1031682"/>
            <a:ext cx="1869897" cy="1834232"/>
          </a:xfrm>
          <a:prstGeom prst="rect">
            <a:avLst/>
          </a:prstGeom>
        </p:spPr>
      </p:pic>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l="15730" t="4688" r="14495" b="4844"/>
          <a:stretch/>
        </p:blipFill>
        <p:spPr>
          <a:xfrm>
            <a:off x="1219310" y="2964690"/>
            <a:ext cx="3352615" cy="1965140"/>
          </a:xfrm>
          <a:prstGeom prst="rect">
            <a:avLst/>
          </a:prstGeom>
        </p:spPr>
      </p:pic>
      <p:pic>
        <p:nvPicPr>
          <p:cNvPr id="7" name="Picture 6"/>
          <p:cNvPicPr>
            <a:picLocks noChangeAspect="1"/>
          </p:cNvPicPr>
          <p:nvPr/>
        </p:nvPicPr>
        <p:blipFill rotWithShape="1">
          <a:blip r:embed="rId5">
            <a:extLst>
              <a:ext uri="{28A0092B-C50C-407E-A947-70E740481C1C}">
                <a14:useLocalDpi xmlns:a14="http://schemas.microsoft.com/office/drawing/2010/main" val="0"/>
              </a:ext>
            </a:extLst>
          </a:blip>
          <a:srcRect l="22584" t="3446" r="23034" b="3104"/>
          <a:stretch/>
        </p:blipFill>
        <p:spPr>
          <a:xfrm>
            <a:off x="5195131" y="2964690"/>
            <a:ext cx="2446670" cy="1900719"/>
          </a:xfrm>
          <a:prstGeom prst="rect">
            <a:avLst/>
          </a:prstGeom>
        </p:spPr>
      </p:pic>
    </p:spTree>
    <p:extLst>
      <p:ext uri="{BB962C8B-B14F-4D97-AF65-F5344CB8AC3E}">
        <p14:creationId xmlns:p14="http://schemas.microsoft.com/office/powerpoint/2010/main" val="2006978930"/>
      </p:ext>
    </p:extLst>
  </p:cSld>
  <p:clrMapOvr>
    <a:masterClrMapping/>
  </p:clrMapOvr>
  <p:transition spd="slow">
    <p:checke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ppt_y</p:attrName>
                                        </p:attrNameLst>
                                      </p:cBhvr>
                                      <p:tavLst>
                                        <p:tav tm="0">
                                          <p:val>
                                            <p:strVal val="#ppt_y+#ppt_h*1.125000"/>
                                          </p:val>
                                        </p:tav>
                                        <p:tav tm="100000">
                                          <p:val>
                                            <p:strVal val="#ppt_y"/>
                                          </p:val>
                                        </p:tav>
                                      </p:tavLst>
                                    </p:anim>
                                    <p:animEffect transition="in" filter="wipe(up)">
                                      <p:cBhvr>
                                        <p:cTn id="8" dur="500"/>
                                        <p:tgtEl>
                                          <p:spTgt spid="4"/>
                                        </p:tgtEl>
                                      </p:cBhvr>
                                    </p:animEffect>
                                  </p:childTnLst>
                                </p:cTn>
                              </p:par>
                              <p:par>
                                <p:cTn id="9" presetID="1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p:tgtEl>
                                          <p:spTgt spid="5"/>
                                        </p:tgtEl>
                                        <p:attrNameLst>
                                          <p:attrName>ppt_y</p:attrName>
                                        </p:attrNameLst>
                                      </p:cBhvr>
                                      <p:tavLst>
                                        <p:tav tm="0">
                                          <p:val>
                                            <p:strVal val="#ppt_y+#ppt_h*1.125000"/>
                                          </p:val>
                                        </p:tav>
                                        <p:tav tm="100000">
                                          <p:val>
                                            <p:strVal val="#ppt_y"/>
                                          </p:val>
                                        </p:tav>
                                      </p:tavLst>
                                    </p:anim>
                                    <p:animEffect transition="in" filter="wipe(up)">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4"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p:tgtEl>
                                          <p:spTgt spid="6"/>
                                        </p:tgtEl>
                                        <p:attrNameLst>
                                          <p:attrName>ppt_y</p:attrName>
                                        </p:attrNameLst>
                                      </p:cBhvr>
                                      <p:tavLst>
                                        <p:tav tm="0">
                                          <p:val>
                                            <p:strVal val="#ppt_y+#ppt_h*1.125000"/>
                                          </p:val>
                                        </p:tav>
                                        <p:tav tm="100000">
                                          <p:val>
                                            <p:strVal val="#ppt_y"/>
                                          </p:val>
                                        </p:tav>
                                      </p:tavLst>
                                    </p:anim>
                                    <p:animEffect transition="in" filter="wipe(up)">
                                      <p:cBhvr>
                                        <p:cTn id="18" dur="500"/>
                                        <p:tgtEl>
                                          <p:spTgt spid="6"/>
                                        </p:tgtEl>
                                      </p:cBhvr>
                                    </p:animEffect>
                                  </p:childTnLst>
                                </p:cTn>
                              </p:par>
                              <p:par>
                                <p:cTn id="19" presetID="12" presetClass="entr" presetSubtype="4" fill="hold" nodeType="with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500"/>
                                        <p:tgtEl>
                                          <p:spTgt spid="7"/>
                                        </p:tgtEl>
                                        <p:attrNameLst>
                                          <p:attrName>ppt_y</p:attrName>
                                        </p:attrNameLst>
                                      </p:cBhvr>
                                      <p:tavLst>
                                        <p:tav tm="0">
                                          <p:val>
                                            <p:strVal val="#ppt_y+#ppt_h*1.125000"/>
                                          </p:val>
                                        </p:tav>
                                        <p:tav tm="100000">
                                          <p:val>
                                            <p:strVal val="#ppt_y"/>
                                          </p:val>
                                        </p:tav>
                                      </p:tavLst>
                                    </p:anim>
                                    <p:animEffect transition="in" filter="wipe(up)">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4647"/>
        <p:cNvGrpSpPr/>
        <p:nvPr/>
      </p:nvGrpSpPr>
      <p:grpSpPr>
        <a:xfrm>
          <a:off x="0" y="0"/>
          <a:ext cx="0" cy="0"/>
          <a:chOff x="0" y="0"/>
          <a:chExt cx="0" cy="0"/>
        </a:xfrm>
      </p:grpSpPr>
      <p:sp>
        <p:nvSpPr>
          <p:cNvPr id="4648" name="Google Shape;4648;p50"/>
          <p:cNvSpPr txBox="1">
            <a:spLocks noGrp="1"/>
          </p:cNvSpPr>
          <p:nvPr>
            <p:ph type="title"/>
          </p:nvPr>
        </p:nvSpPr>
        <p:spPr>
          <a:xfrm>
            <a:off x="726225" y="441350"/>
            <a:ext cx="76914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dirty="0" err="1" smtClean="0">
                <a:solidFill>
                  <a:schemeClr val="accent6">
                    <a:lumMod val="50000"/>
                  </a:schemeClr>
                </a:solidFill>
                <a:latin typeface="+mn-lt"/>
              </a:rPr>
              <a:t>Trò</a:t>
            </a:r>
            <a:r>
              <a:rPr lang="en-US" dirty="0" smtClean="0">
                <a:solidFill>
                  <a:schemeClr val="accent6">
                    <a:lumMod val="50000"/>
                  </a:schemeClr>
                </a:solidFill>
                <a:latin typeface="+mn-lt"/>
              </a:rPr>
              <a:t> </a:t>
            </a:r>
            <a:r>
              <a:rPr lang="en-US" dirty="0" err="1" smtClean="0">
                <a:solidFill>
                  <a:schemeClr val="accent6">
                    <a:lumMod val="50000"/>
                  </a:schemeClr>
                </a:solidFill>
                <a:latin typeface="+mn-lt"/>
              </a:rPr>
              <a:t>chơi</a:t>
            </a:r>
            <a:r>
              <a:rPr lang="en-US" dirty="0" smtClean="0">
                <a:solidFill>
                  <a:schemeClr val="accent6">
                    <a:lumMod val="50000"/>
                  </a:schemeClr>
                </a:solidFill>
                <a:latin typeface="+mn-lt"/>
              </a:rPr>
              <a:t> ô </a:t>
            </a:r>
            <a:r>
              <a:rPr lang="en-US" dirty="0" err="1" smtClean="0">
                <a:solidFill>
                  <a:schemeClr val="accent6">
                    <a:lumMod val="50000"/>
                  </a:schemeClr>
                </a:solidFill>
                <a:latin typeface="+mn-lt"/>
              </a:rPr>
              <a:t>chữ</a:t>
            </a:r>
            <a:endParaRPr dirty="0">
              <a:solidFill>
                <a:schemeClr val="accent6">
                  <a:lumMod val="50000"/>
                </a:schemeClr>
              </a:solidFill>
              <a:latin typeface="+mn-lt"/>
            </a:endParaRPr>
          </a:p>
        </p:txBody>
      </p:sp>
      <p:grpSp>
        <p:nvGrpSpPr>
          <p:cNvPr id="4690" name="Google Shape;4690;p50"/>
          <p:cNvGrpSpPr/>
          <p:nvPr/>
        </p:nvGrpSpPr>
        <p:grpSpPr>
          <a:xfrm>
            <a:off x="8569288" y="4423863"/>
            <a:ext cx="194021" cy="191487"/>
            <a:chOff x="6232000" y="1435050"/>
            <a:chExt cx="488225" cy="481850"/>
          </a:xfrm>
        </p:grpSpPr>
        <p:sp>
          <p:nvSpPr>
            <p:cNvPr id="4691" name="Google Shape;4691;p50"/>
            <p:cNvSpPr/>
            <p:nvPr/>
          </p:nvSpPr>
          <p:spPr>
            <a:xfrm>
              <a:off x="6578000" y="1463375"/>
              <a:ext cx="83150" cy="78250"/>
            </a:xfrm>
            <a:custGeom>
              <a:avLst/>
              <a:gdLst/>
              <a:ahLst/>
              <a:cxnLst/>
              <a:rect l="l" t="t" r="r" b="b"/>
              <a:pathLst>
                <a:path w="3326" h="3130" extrusionOk="0">
                  <a:moveTo>
                    <a:pt x="482" y="1"/>
                  </a:moveTo>
                  <a:cubicBezTo>
                    <a:pt x="280" y="1"/>
                    <a:pt x="95" y="114"/>
                    <a:pt x="1" y="293"/>
                  </a:cubicBezTo>
                  <a:lnTo>
                    <a:pt x="3322" y="3130"/>
                  </a:lnTo>
                  <a:lnTo>
                    <a:pt x="3322" y="564"/>
                  </a:lnTo>
                  <a:cubicBezTo>
                    <a:pt x="3325" y="253"/>
                    <a:pt x="3072" y="1"/>
                    <a:pt x="2761" y="1"/>
                  </a:cubicBezTo>
                  <a:cubicBezTo>
                    <a:pt x="2760" y="1"/>
                    <a:pt x="2758" y="1"/>
                    <a:pt x="2756" y="1"/>
                  </a:cubicBezTo>
                  <a:lnTo>
                    <a:pt x="497" y="1"/>
                  </a:lnTo>
                  <a:cubicBezTo>
                    <a:pt x="492" y="1"/>
                    <a:pt x="487" y="1"/>
                    <a:pt x="482" y="1"/>
                  </a:cubicBezTo>
                  <a:close/>
                </a:path>
              </a:pathLst>
            </a:custGeom>
            <a:solidFill>
              <a:srgbClr val="0E2A47"/>
            </a:solidFill>
            <a:ln>
              <a:noFill/>
            </a:ln>
          </p:spPr>
          <p:txBody>
            <a:bodyPr spcFirstLastPara="1" wrap="square" lIns="91425" tIns="91425" rIns="91425" bIns="91425" anchor="ctr" anchorCtr="0">
              <a:noAutofit/>
            </a:bodyPr>
            <a:lstStyle/>
            <a:p>
              <a:endParaRPr>
                <a:solidFill>
                  <a:srgbClr val="435D74"/>
                </a:solidFill>
              </a:endParaRPr>
            </a:p>
          </p:txBody>
        </p:sp>
        <p:sp>
          <p:nvSpPr>
            <p:cNvPr id="4692" name="Google Shape;4692;p50"/>
            <p:cNvSpPr/>
            <p:nvPr/>
          </p:nvSpPr>
          <p:spPr>
            <a:xfrm>
              <a:off x="6421725" y="1773850"/>
              <a:ext cx="112950" cy="143050"/>
            </a:xfrm>
            <a:custGeom>
              <a:avLst/>
              <a:gdLst/>
              <a:ahLst/>
              <a:cxnLst/>
              <a:rect l="l" t="t" r="r" b="b"/>
              <a:pathLst>
                <a:path w="4518" h="5722" extrusionOk="0">
                  <a:moveTo>
                    <a:pt x="2822" y="1130"/>
                  </a:moveTo>
                  <a:cubicBezTo>
                    <a:pt x="3325" y="1130"/>
                    <a:pt x="3578" y="1738"/>
                    <a:pt x="3222" y="2093"/>
                  </a:cubicBezTo>
                  <a:cubicBezTo>
                    <a:pt x="3106" y="2209"/>
                    <a:pt x="2964" y="2260"/>
                    <a:pt x="2825" y="2260"/>
                  </a:cubicBezTo>
                  <a:cubicBezTo>
                    <a:pt x="2535" y="2260"/>
                    <a:pt x="2259" y="2036"/>
                    <a:pt x="2259" y="1696"/>
                  </a:cubicBezTo>
                  <a:cubicBezTo>
                    <a:pt x="2259" y="1383"/>
                    <a:pt x="2509" y="1130"/>
                    <a:pt x="2822" y="1130"/>
                  </a:cubicBezTo>
                  <a:close/>
                  <a:moveTo>
                    <a:pt x="0" y="1"/>
                  </a:moveTo>
                  <a:lnTo>
                    <a:pt x="0" y="5722"/>
                  </a:lnTo>
                  <a:lnTo>
                    <a:pt x="4517" y="5722"/>
                  </a:lnTo>
                  <a:lnTo>
                    <a:pt x="4517" y="1"/>
                  </a:lnTo>
                  <a:close/>
                </a:path>
              </a:pathLst>
            </a:custGeom>
            <a:solidFill>
              <a:srgbClr val="0E2A47"/>
            </a:solidFill>
            <a:ln>
              <a:noFill/>
            </a:ln>
          </p:spPr>
          <p:txBody>
            <a:bodyPr spcFirstLastPara="1" wrap="square" lIns="91425" tIns="91425" rIns="91425" bIns="91425" anchor="ctr" anchorCtr="0">
              <a:noAutofit/>
            </a:bodyPr>
            <a:lstStyle/>
            <a:p>
              <a:endParaRPr>
                <a:solidFill>
                  <a:srgbClr val="435D74"/>
                </a:solidFill>
              </a:endParaRPr>
            </a:p>
          </p:txBody>
        </p:sp>
        <p:sp>
          <p:nvSpPr>
            <p:cNvPr id="4693" name="Google Shape;4693;p50"/>
            <p:cNvSpPr/>
            <p:nvPr/>
          </p:nvSpPr>
          <p:spPr>
            <a:xfrm>
              <a:off x="6448975" y="1632700"/>
              <a:ext cx="56475" cy="56475"/>
            </a:xfrm>
            <a:custGeom>
              <a:avLst/>
              <a:gdLst/>
              <a:ahLst/>
              <a:cxnLst/>
              <a:rect l="l" t="t" r="r" b="b"/>
              <a:pathLst>
                <a:path w="2259" h="2259" extrusionOk="0">
                  <a:moveTo>
                    <a:pt x="0" y="0"/>
                  </a:moveTo>
                  <a:lnTo>
                    <a:pt x="0" y="2259"/>
                  </a:lnTo>
                  <a:lnTo>
                    <a:pt x="2259" y="2259"/>
                  </a:lnTo>
                  <a:lnTo>
                    <a:pt x="2259" y="0"/>
                  </a:lnTo>
                  <a:close/>
                </a:path>
              </a:pathLst>
            </a:custGeom>
            <a:solidFill>
              <a:srgbClr val="0E2A47"/>
            </a:solidFill>
            <a:ln>
              <a:noFill/>
            </a:ln>
          </p:spPr>
          <p:txBody>
            <a:bodyPr spcFirstLastPara="1" wrap="square" lIns="91425" tIns="91425" rIns="91425" bIns="91425" anchor="ctr" anchorCtr="0">
              <a:noAutofit/>
            </a:bodyPr>
            <a:lstStyle/>
            <a:p>
              <a:endParaRPr>
                <a:solidFill>
                  <a:srgbClr val="435D74"/>
                </a:solidFill>
              </a:endParaRPr>
            </a:p>
          </p:txBody>
        </p:sp>
        <p:sp>
          <p:nvSpPr>
            <p:cNvPr id="4694" name="Google Shape;4694;p50"/>
            <p:cNvSpPr/>
            <p:nvPr/>
          </p:nvSpPr>
          <p:spPr>
            <a:xfrm>
              <a:off x="6232000" y="1435050"/>
              <a:ext cx="488225" cy="237825"/>
            </a:xfrm>
            <a:custGeom>
              <a:avLst/>
              <a:gdLst/>
              <a:ahLst/>
              <a:cxnLst/>
              <a:rect l="l" t="t" r="r" b="b"/>
              <a:pathLst>
                <a:path w="19529" h="9513" extrusionOk="0">
                  <a:moveTo>
                    <a:pt x="9821" y="0"/>
                  </a:moveTo>
                  <a:cubicBezTo>
                    <a:pt x="9559" y="0"/>
                    <a:pt x="9297" y="92"/>
                    <a:pt x="9086" y="276"/>
                  </a:cubicBezTo>
                  <a:lnTo>
                    <a:pt x="531" y="7521"/>
                  </a:lnTo>
                  <a:cubicBezTo>
                    <a:pt x="61" y="7921"/>
                    <a:pt x="1" y="8626"/>
                    <a:pt x="395" y="9099"/>
                  </a:cubicBezTo>
                  <a:cubicBezTo>
                    <a:pt x="620" y="9369"/>
                    <a:pt x="942" y="9508"/>
                    <a:pt x="1266" y="9508"/>
                  </a:cubicBezTo>
                  <a:cubicBezTo>
                    <a:pt x="1525" y="9508"/>
                    <a:pt x="1785" y="9419"/>
                    <a:pt x="1997" y="9237"/>
                  </a:cubicBezTo>
                  <a:lnTo>
                    <a:pt x="9821" y="2622"/>
                  </a:lnTo>
                  <a:lnTo>
                    <a:pt x="17544" y="9240"/>
                  </a:lnTo>
                  <a:cubicBezTo>
                    <a:pt x="17759" y="9425"/>
                    <a:pt x="18019" y="9513"/>
                    <a:pt x="18278" y="9513"/>
                  </a:cubicBezTo>
                  <a:cubicBezTo>
                    <a:pt x="18661" y="9513"/>
                    <a:pt x="19039" y="9318"/>
                    <a:pt x="19252" y="8954"/>
                  </a:cubicBezTo>
                  <a:cubicBezTo>
                    <a:pt x="19529" y="8482"/>
                    <a:pt x="19430" y="7879"/>
                    <a:pt x="19014" y="7524"/>
                  </a:cubicBezTo>
                  <a:lnTo>
                    <a:pt x="10555" y="276"/>
                  </a:lnTo>
                  <a:cubicBezTo>
                    <a:pt x="10345" y="92"/>
                    <a:pt x="10083" y="0"/>
                    <a:pt x="9821" y="0"/>
                  </a:cubicBezTo>
                  <a:close/>
                </a:path>
              </a:pathLst>
            </a:custGeom>
            <a:solidFill>
              <a:srgbClr val="0E2A47"/>
            </a:solidFill>
            <a:ln>
              <a:noFill/>
            </a:ln>
          </p:spPr>
          <p:txBody>
            <a:bodyPr spcFirstLastPara="1" wrap="square" lIns="91425" tIns="91425" rIns="91425" bIns="91425" anchor="ctr" anchorCtr="0">
              <a:noAutofit/>
            </a:bodyPr>
            <a:lstStyle/>
            <a:p>
              <a:endParaRPr>
                <a:solidFill>
                  <a:srgbClr val="435D74"/>
                </a:solidFill>
              </a:endParaRPr>
            </a:p>
          </p:txBody>
        </p:sp>
        <p:sp>
          <p:nvSpPr>
            <p:cNvPr id="4695" name="Google Shape;4695;p50"/>
            <p:cNvSpPr/>
            <p:nvPr/>
          </p:nvSpPr>
          <p:spPr>
            <a:xfrm>
              <a:off x="6291025" y="1537700"/>
              <a:ext cx="369800" cy="379200"/>
            </a:xfrm>
            <a:custGeom>
              <a:avLst/>
              <a:gdLst/>
              <a:ahLst/>
              <a:cxnLst/>
              <a:rect l="l" t="t" r="r" b="b"/>
              <a:pathLst>
                <a:path w="14792" h="15168" extrusionOk="0">
                  <a:moveTo>
                    <a:pt x="9143" y="2671"/>
                  </a:moveTo>
                  <a:cubicBezTo>
                    <a:pt x="9453" y="2671"/>
                    <a:pt x="9706" y="2924"/>
                    <a:pt x="9706" y="3237"/>
                  </a:cubicBezTo>
                  <a:lnTo>
                    <a:pt x="9706" y="6625"/>
                  </a:lnTo>
                  <a:cubicBezTo>
                    <a:pt x="9706" y="6935"/>
                    <a:pt x="9453" y="7188"/>
                    <a:pt x="9143" y="7188"/>
                  </a:cubicBezTo>
                  <a:lnTo>
                    <a:pt x="5755" y="7188"/>
                  </a:lnTo>
                  <a:cubicBezTo>
                    <a:pt x="5442" y="7188"/>
                    <a:pt x="5189" y="6935"/>
                    <a:pt x="5189" y="6625"/>
                  </a:cubicBezTo>
                  <a:lnTo>
                    <a:pt x="5189" y="3237"/>
                  </a:lnTo>
                  <a:cubicBezTo>
                    <a:pt x="5189" y="2924"/>
                    <a:pt x="5442" y="2671"/>
                    <a:pt x="5755" y="2671"/>
                  </a:cubicBezTo>
                  <a:close/>
                  <a:moveTo>
                    <a:pt x="7448" y="0"/>
                  </a:moveTo>
                  <a:lnTo>
                    <a:pt x="4" y="6291"/>
                  </a:lnTo>
                  <a:lnTo>
                    <a:pt x="4" y="14605"/>
                  </a:lnTo>
                  <a:cubicBezTo>
                    <a:pt x="1" y="14913"/>
                    <a:pt x="254" y="15168"/>
                    <a:pt x="564" y="15168"/>
                  </a:cubicBezTo>
                  <a:cubicBezTo>
                    <a:pt x="566" y="15168"/>
                    <a:pt x="568" y="15168"/>
                    <a:pt x="570" y="15168"/>
                  </a:cubicBezTo>
                  <a:lnTo>
                    <a:pt x="4060" y="15168"/>
                  </a:lnTo>
                  <a:lnTo>
                    <a:pt x="4060" y="8883"/>
                  </a:lnTo>
                  <a:cubicBezTo>
                    <a:pt x="4060" y="8570"/>
                    <a:pt x="4313" y="8317"/>
                    <a:pt x="4626" y="8317"/>
                  </a:cubicBezTo>
                  <a:lnTo>
                    <a:pt x="10272" y="8317"/>
                  </a:lnTo>
                  <a:cubicBezTo>
                    <a:pt x="10582" y="8317"/>
                    <a:pt x="10835" y="8570"/>
                    <a:pt x="10835" y="8883"/>
                  </a:cubicBezTo>
                  <a:lnTo>
                    <a:pt x="10835" y="15168"/>
                  </a:lnTo>
                  <a:lnTo>
                    <a:pt x="14223" y="15168"/>
                  </a:lnTo>
                  <a:cubicBezTo>
                    <a:pt x="14225" y="15168"/>
                    <a:pt x="14227" y="15168"/>
                    <a:pt x="14228" y="15168"/>
                  </a:cubicBezTo>
                  <a:cubicBezTo>
                    <a:pt x="14539" y="15168"/>
                    <a:pt x="14792" y="14913"/>
                    <a:pt x="14789" y="14605"/>
                  </a:cubicBezTo>
                  <a:lnTo>
                    <a:pt x="14789" y="6291"/>
                  </a:lnTo>
                  <a:lnTo>
                    <a:pt x="7448" y="0"/>
                  </a:lnTo>
                  <a:close/>
                </a:path>
              </a:pathLst>
            </a:custGeom>
            <a:solidFill>
              <a:srgbClr val="0E2A47"/>
            </a:solidFill>
            <a:ln>
              <a:noFill/>
            </a:ln>
          </p:spPr>
          <p:txBody>
            <a:bodyPr spcFirstLastPara="1" wrap="square" lIns="91425" tIns="91425" rIns="91425" bIns="91425" anchor="ctr" anchorCtr="0">
              <a:noAutofit/>
            </a:bodyPr>
            <a:lstStyle/>
            <a:p>
              <a:endParaRPr>
                <a:solidFill>
                  <a:srgbClr val="435D74"/>
                </a:solidFill>
              </a:endParaRPr>
            </a:p>
          </p:txBody>
        </p:sp>
      </p:grpSp>
      <p:sp>
        <p:nvSpPr>
          <p:cNvPr id="4696" name="Google Shape;4696;p50">
            <a:hlinkClick r:id="" action="ppaction://noaction"/>
          </p:cNvPr>
          <p:cNvSpPr txBox="1"/>
          <p:nvPr/>
        </p:nvSpPr>
        <p:spPr>
          <a:xfrm>
            <a:off x="8416250" y="607452"/>
            <a:ext cx="500100" cy="333900"/>
          </a:xfrm>
          <a:prstGeom prst="rect">
            <a:avLst/>
          </a:prstGeom>
          <a:noFill/>
          <a:ln>
            <a:noFill/>
          </a:ln>
        </p:spPr>
        <p:txBody>
          <a:bodyPr spcFirstLastPara="1" wrap="square" lIns="91425" tIns="91425" rIns="91425" bIns="91425" anchor="ctr" anchorCtr="0">
            <a:noAutofit/>
          </a:bodyPr>
          <a:lstStyle/>
          <a:p>
            <a:pPr algn="ctr">
              <a:lnSpc>
                <a:spcPct val="80000"/>
              </a:lnSpc>
            </a:pPr>
            <a:r>
              <a:rPr lang="en" sz="1500" b="1">
                <a:latin typeface="Jua"/>
                <a:ea typeface="Jua"/>
                <a:cs typeface="Jua"/>
                <a:sym typeface="Jua"/>
              </a:rPr>
              <a:t>01</a:t>
            </a:r>
            <a:endParaRPr sz="1500" b="1">
              <a:latin typeface="Jua"/>
              <a:ea typeface="Jua"/>
              <a:cs typeface="Jua"/>
              <a:sym typeface="Jua"/>
            </a:endParaRPr>
          </a:p>
        </p:txBody>
      </p:sp>
      <p:sp>
        <p:nvSpPr>
          <p:cNvPr id="4697" name="Google Shape;4697;p50">
            <a:hlinkClick r:id="rId3" action="ppaction://hlinksldjump"/>
          </p:cNvPr>
          <p:cNvSpPr txBox="1"/>
          <p:nvPr/>
        </p:nvSpPr>
        <p:spPr>
          <a:xfrm>
            <a:off x="8416250" y="1171777"/>
            <a:ext cx="500100" cy="333900"/>
          </a:xfrm>
          <a:prstGeom prst="rect">
            <a:avLst/>
          </a:prstGeom>
          <a:noFill/>
          <a:ln>
            <a:noFill/>
          </a:ln>
        </p:spPr>
        <p:txBody>
          <a:bodyPr spcFirstLastPara="1" wrap="square" lIns="91425" tIns="91425" rIns="91425" bIns="91425" anchor="ctr" anchorCtr="0">
            <a:noAutofit/>
          </a:bodyPr>
          <a:lstStyle/>
          <a:p>
            <a:pPr algn="ctr">
              <a:lnSpc>
                <a:spcPct val="80000"/>
              </a:lnSpc>
            </a:pPr>
            <a:r>
              <a:rPr lang="en" sz="1500" b="1" dirty="0">
                <a:latin typeface="Jua"/>
                <a:ea typeface="Jua"/>
                <a:cs typeface="Jua"/>
                <a:sym typeface="Jua"/>
              </a:rPr>
              <a:t>02</a:t>
            </a:r>
            <a:endParaRPr sz="1500" b="1" dirty="0">
              <a:latin typeface="Jua"/>
              <a:ea typeface="Jua"/>
              <a:cs typeface="Jua"/>
              <a:sym typeface="Jua"/>
            </a:endParaRPr>
          </a:p>
        </p:txBody>
      </p:sp>
      <p:sp>
        <p:nvSpPr>
          <p:cNvPr id="4698" name="Google Shape;4698;p50">
            <a:hlinkClick r:id="rId4" action="ppaction://hlinksldjump"/>
          </p:cNvPr>
          <p:cNvSpPr txBox="1"/>
          <p:nvPr/>
        </p:nvSpPr>
        <p:spPr>
          <a:xfrm>
            <a:off x="8416250" y="1709824"/>
            <a:ext cx="500100" cy="333900"/>
          </a:xfrm>
          <a:prstGeom prst="rect">
            <a:avLst/>
          </a:prstGeom>
          <a:noFill/>
          <a:ln>
            <a:noFill/>
          </a:ln>
        </p:spPr>
        <p:txBody>
          <a:bodyPr spcFirstLastPara="1" wrap="square" lIns="91425" tIns="91425" rIns="91425" bIns="91425" anchor="ctr" anchorCtr="0">
            <a:noAutofit/>
          </a:bodyPr>
          <a:lstStyle/>
          <a:p>
            <a:pPr algn="ctr">
              <a:lnSpc>
                <a:spcPct val="80000"/>
              </a:lnSpc>
            </a:pPr>
            <a:r>
              <a:rPr lang="en" sz="1500" b="1">
                <a:latin typeface="Jua"/>
                <a:ea typeface="Jua"/>
                <a:cs typeface="Jua"/>
                <a:sym typeface="Jua"/>
              </a:rPr>
              <a:t>03</a:t>
            </a:r>
            <a:endParaRPr sz="1500" b="1">
              <a:latin typeface="Jua"/>
              <a:ea typeface="Jua"/>
              <a:cs typeface="Jua"/>
              <a:sym typeface="Jua"/>
            </a:endParaRPr>
          </a:p>
        </p:txBody>
      </p:sp>
      <p:sp>
        <p:nvSpPr>
          <p:cNvPr id="4699" name="Google Shape;4699;p50">
            <a:hlinkClick r:id="rId5" action="ppaction://hlinksldjump"/>
          </p:cNvPr>
          <p:cNvSpPr txBox="1"/>
          <p:nvPr/>
        </p:nvSpPr>
        <p:spPr>
          <a:xfrm>
            <a:off x="8416250" y="2263998"/>
            <a:ext cx="500100" cy="333900"/>
          </a:xfrm>
          <a:prstGeom prst="rect">
            <a:avLst/>
          </a:prstGeom>
          <a:noFill/>
          <a:ln>
            <a:noFill/>
          </a:ln>
        </p:spPr>
        <p:txBody>
          <a:bodyPr spcFirstLastPara="1" wrap="square" lIns="91425" tIns="91425" rIns="91425" bIns="91425" anchor="ctr" anchorCtr="0">
            <a:noAutofit/>
          </a:bodyPr>
          <a:lstStyle/>
          <a:p>
            <a:pPr algn="ctr">
              <a:lnSpc>
                <a:spcPct val="80000"/>
              </a:lnSpc>
            </a:pPr>
            <a:r>
              <a:rPr lang="en" sz="1500" b="1">
                <a:latin typeface="Jua"/>
                <a:ea typeface="Jua"/>
                <a:cs typeface="Jua"/>
                <a:sym typeface="Jua"/>
              </a:rPr>
              <a:t>04</a:t>
            </a:r>
            <a:endParaRPr sz="1500" b="1">
              <a:latin typeface="Jua"/>
              <a:ea typeface="Jua"/>
              <a:cs typeface="Jua"/>
              <a:sym typeface="Jua"/>
            </a:endParaRPr>
          </a:p>
        </p:txBody>
      </p:sp>
      <p:sp>
        <p:nvSpPr>
          <p:cNvPr id="4700" name="Google Shape;4700;p50">
            <a:hlinkClick r:id="rId6" action="ppaction://hlinksldjump"/>
          </p:cNvPr>
          <p:cNvSpPr txBox="1"/>
          <p:nvPr/>
        </p:nvSpPr>
        <p:spPr>
          <a:xfrm>
            <a:off x="8416250" y="2834297"/>
            <a:ext cx="500100" cy="333900"/>
          </a:xfrm>
          <a:prstGeom prst="rect">
            <a:avLst/>
          </a:prstGeom>
          <a:noFill/>
          <a:ln>
            <a:noFill/>
          </a:ln>
        </p:spPr>
        <p:txBody>
          <a:bodyPr spcFirstLastPara="1" wrap="square" lIns="91425" tIns="91425" rIns="91425" bIns="91425" anchor="ctr" anchorCtr="0">
            <a:noAutofit/>
          </a:bodyPr>
          <a:lstStyle/>
          <a:p>
            <a:pPr algn="ctr">
              <a:lnSpc>
                <a:spcPct val="80000"/>
              </a:lnSpc>
            </a:pPr>
            <a:r>
              <a:rPr lang="en" sz="1500" b="1">
                <a:latin typeface="Jua"/>
                <a:ea typeface="Jua"/>
                <a:cs typeface="Jua"/>
                <a:sym typeface="Jua"/>
              </a:rPr>
              <a:t>05</a:t>
            </a:r>
            <a:endParaRPr sz="1500" b="1">
              <a:latin typeface="Jua"/>
              <a:ea typeface="Jua"/>
              <a:cs typeface="Jua"/>
              <a:sym typeface="Jua"/>
            </a:endParaRPr>
          </a:p>
        </p:txBody>
      </p:sp>
      <p:sp>
        <p:nvSpPr>
          <p:cNvPr id="4701" name="Google Shape;4701;p50">
            <a:hlinkClick r:id="" action="ppaction://noaction"/>
          </p:cNvPr>
          <p:cNvSpPr txBox="1"/>
          <p:nvPr/>
        </p:nvSpPr>
        <p:spPr>
          <a:xfrm>
            <a:off x="8416250" y="3396535"/>
            <a:ext cx="500100" cy="333900"/>
          </a:xfrm>
          <a:prstGeom prst="rect">
            <a:avLst/>
          </a:prstGeom>
          <a:noFill/>
          <a:ln>
            <a:noFill/>
          </a:ln>
        </p:spPr>
        <p:txBody>
          <a:bodyPr spcFirstLastPara="1" wrap="square" lIns="91425" tIns="91425" rIns="91425" bIns="91425" anchor="ctr" anchorCtr="0">
            <a:noAutofit/>
          </a:bodyPr>
          <a:lstStyle/>
          <a:p>
            <a:pPr algn="ctr">
              <a:lnSpc>
                <a:spcPct val="80000"/>
              </a:lnSpc>
            </a:pPr>
            <a:r>
              <a:rPr lang="en" sz="1500" b="1">
                <a:latin typeface="Jua"/>
                <a:ea typeface="Jua"/>
                <a:cs typeface="Jua"/>
                <a:sym typeface="Jua"/>
              </a:rPr>
              <a:t>06</a:t>
            </a:r>
            <a:endParaRPr sz="1500" b="1">
              <a:latin typeface="Jua"/>
              <a:ea typeface="Jua"/>
              <a:cs typeface="Jua"/>
              <a:sym typeface="Jua"/>
            </a:endParaRPr>
          </a:p>
        </p:txBody>
      </p:sp>
      <p:sp>
        <p:nvSpPr>
          <p:cNvPr id="4702" name="Google Shape;4702;p50">
            <a:hlinkClick r:id="rId7" action="ppaction://hlinksldjump"/>
          </p:cNvPr>
          <p:cNvSpPr/>
          <p:nvPr/>
        </p:nvSpPr>
        <p:spPr>
          <a:xfrm>
            <a:off x="8473075" y="4372025"/>
            <a:ext cx="443400" cy="295800"/>
          </a:xfrm>
          <a:prstGeom prst="roundRect">
            <a:avLst>
              <a:gd name="adj" fmla="val 16667"/>
            </a:avLst>
          </a:prstGeom>
          <a:noFill/>
          <a:ln>
            <a:noFill/>
          </a:ln>
        </p:spPr>
        <p:txBody>
          <a:bodyPr spcFirstLastPara="1" wrap="square" lIns="91425" tIns="91425" rIns="91425" bIns="91425" anchor="ctr" anchorCtr="0">
            <a:noAutofit/>
          </a:bodyPr>
          <a:lstStyle/>
          <a:p>
            <a:endParaRPr/>
          </a:p>
        </p:txBody>
      </p:sp>
      <p:sp>
        <p:nvSpPr>
          <p:cNvPr id="4703" name="Google Shape;4703;p50">
            <a:hlinkClick r:id="" action="ppaction://noaction"/>
          </p:cNvPr>
          <p:cNvSpPr/>
          <p:nvPr/>
        </p:nvSpPr>
        <p:spPr>
          <a:xfrm rot="-2700000">
            <a:off x="945786" y="642199"/>
            <a:ext cx="170978" cy="170978"/>
          </a:xfrm>
          <a:prstGeom prst="halfFrame">
            <a:avLst>
              <a:gd name="adj1" fmla="val 33333"/>
              <a:gd name="adj2" fmla="val 33333"/>
            </a:avLst>
          </a:prstGeom>
          <a:solidFill>
            <a:schemeClr val="accent1"/>
          </a:solidFill>
          <a:ln>
            <a:noFill/>
          </a:ln>
        </p:spPr>
        <p:txBody>
          <a:bodyPr spcFirstLastPara="1" wrap="square" lIns="91425" tIns="91425" rIns="91425" bIns="91425" anchor="ctr" anchorCtr="0">
            <a:noAutofit/>
          </a:bodyPr>
          <a:lstStyle/>
          <a:p>
            <a:endParaRPr/>
          </a:p>
        </p:txBody>
      </p:sp>
      <p:sp>
        <p:nvSpPr>
          <p:cNvPr id="4704" name="Google Shape;4704;p50">
            <a:hlinkClick r:id="" action="ppaction://noaction"/>
          </p:cNvPr>
          <p:cNvSpPr/>
          <p:nvPr/>
        </p:nvSpPr>
        <p:spPr>
          <a:xfrm rot="8100000">
            <a:off x="8027236" y="642199"/>
            <a:ext cx="170978" cy="170978"/>
          </a:xfrm>
          <a:prstGeom prst="halfFrame">
            <a:avLst>
              <a:gd name="adj1" fmla="val 33333"/>
              <a:gd name="adj2" fmla="val 33333"/>
            </a:avLst>
          </a:prstGeom>
          <a:solidFill>
            <a:schemeClr val="accent1"/>
          </a:solidFill>
          <a:ln>
            <a:noFill/>
          </a:ln>
        </p:spPr>
        <p:txBody>
          <a:bodyPr spcFirstLastPara="1" wrap="square" lIns="91425" tIns="91425" rIns="91425" bIns="91425" anchor="ctr" anchorCtr="0">
            <a:noAutofit/>
          </a:bodyPr>
          <a:lstStyle/>
          <a:p>
            <a:endParaRPr/>
          </a:p>
        </p:txBody>
      </p:sp>
      <p:graphicFrame>
        <p:nvGraphicFramePr>
          <p:cNvPr id="2" name="Table 1"/>
          <p:cNvGraphicFramePr>
            <a:graphicFrameLocks noGrp="1"/>
          </p:cNvGraphicFramePr>
          <p:nvPr>
            <p:extLst>
              <p:ext uri="{D42A27DB-BD31-4B8C-83A1-F6EECF244321}">
                <p14:modId xmlns:p14="http://schemas.microsoft.com/office/powerpoint/2010/main" val="2185174249"/>
              </p:ext>
            </p:extLst>
          </p:nvPr>
        </p:nvGraphicFramePr>
        <p:xfrm>
          <a:off x="2550654" y="1382387"/>
          <a:ext cx="4322759" cy="2773680"/>
        </p:xfrm>
        <a:graphic>
          <a:graphicData uri="http://schemas.openxmlformats.org/drawingml/2006/table">
            <a:tbl>
              <a:tblPr firstRow="1" bandRow="1">
                <a:tableStyleId>{B4AB5A40-048F-4E76-8F1A-9C842C039150}</a:tableStyleId>
              </a:tblPr>
              <a:tblGrid>
                <a:gridCol w="617537">
                  <a:extLst>
                    <a:ext uri="{9D8B030D-6E8A-4147-A177-3AD203B41FA5}">
                      <a16:colId xmlns:a16="http://schemas.microsoft.com/office/drawing/2014/main" val="20000"/>
                    </a:ext>
                  </a:extLst>
                </a:gridCol>
                <a:gridCol w="617537">
                  <a:extLst>
                    <a:ext uri="{9D8B030D-6E8A-4147-A177-3AD203B41FA5}">
                      <a16:colId xmlns:a16="http://schemas.microsoft.com/office/drawing/2014/main" val="20001"/>
                    </a:ext>
                  </a:extLst>
                </a:gridCol>
                <a:gridCol w="617537">
                  <a:extLst>
                    <a:ext uri="{9D8B030D-6E8A-4147-A177-3AD203B41FA5}">
                      <a16:colId xmlns:a16="http://schemas.microsoft.com/office/drawing/2014/main" val="20002"/>
                    </a:ext>
                  </a:extLst>
                </a:gridCol>
                <a:gridCol w="617537">
                  <a:extLst>
                    <a:ext uri="{9D8B030D-6E8A-4147-A177-3AD203B41FA5}">
                      <a16:colId xmlns:a16="http://schemas.microsoft.com/office/drawing/2014/main" val="20003"/>
                    </a:ext>
                  </a:extLst>
                </a:gridCol>
                <a:gridCol w="617537">
                  <a:extLst>
                    <a:ext uri="{9D8B030D-6E8A-4147-A177-3AD203B41FA5}">
                      <a16:colId xmlns:a16="http://schemas.microsoft.com/office/drawing/2014/main" val="20004"/>
                    </a:ext>
                  </a:extLst>
                </a:gridCol>
                <a:gridCol w="617537">
                  <a:extLst>
                    <a:ext uri="{9D8B030D-6E8A-4147-A177-3AD203B41FA5}">
                      <a16:colId xmlns:a16="http://schemas.microsoft.com/office/drawing/2014/main" val="20005"/>
                    </a:ext>
                  </a:extLst>
                </a:gridCol>
                <a:gridCol w="617537">
                  <a:extLst>
                    <a:ext uri="{9D8B030D-6E8A-4147-A177-3AD203B41FA5}">
                      <a16:colId xmlns:a16="http://schemas.microsoft.com/office/drawing/2014/main" val="20006"/>
                    </a:ext>
                  </a:extLst>
                </a:gridCol>
              </a:tblGrid>
              <a:tr h="370840">
                <a:tc>
                  <a:txBody>
                    <a:bodyPr/>
                    <a:lstStyle/>
                    <a:p>
                      <a:pPr algn="ctr"/>
                      <a:endParaRPr lang="en-US" sz="2000" b="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2000" b="0"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000" b="0" dirty="0" smtClean="0"/>
                        <a:t>C</a:t>
                      </a:r>
                      <a:endParaRPr lang="en-US" sz="2000" b="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b="0" dirty="0" smtClean="0"/>
                        <a:t>H</a:t>
                      </a:r>
                      <a:endParaRPr lang="en-US" sz="2000" b="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algn="ctr"/>
                      <a:r>
                        <a:rPr lang="en-US" sz="2000" b="0" dirty="0" smtClean="0"/>
                        <a:t>A</a:t>
                      </a:r>
                      <a:endParaRPr lang="en-US" sz="2000" b="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b="0" dirty="0" smtClean="0"/>
                        <a:t>N</a:t>
                      </a:r>
                      <a:endParaRPr lang="en-US" sz="2000" b="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b="0" dirty="0" smtClean="0"/>
                        <a:t>H</a:t>
                      </a:r>
                      <a:endParaRPr lang="en-US" sz="2000" b="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370840">
                <a:tc>
                  <a:txBody>
                    <a:bodyPr/>
                    <a:lstStyle/>
                    <a:p>
                      <a:pPr algn="ctr"/>
                      <a:endParaRPr lang="en-US" sz="2000" b="0"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sz="2000" b="0" dirty="0" smtClean="0"/>
                        <a:t>Đ</a:t>
                      </a:r>
                      <a:endParaRPr lang="en-US" sz="2000" b="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b="0" dirty="0" smtClean="0"/>
                        <a:t>À</a:t>
                      </a:r>
                      <a:endParaRPr lang="en-US" sz="2000" b="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b="0" dirty="0" smtClean="0"/>
                        <a:t>O</a:t>
                      </a:r>
                      <a:endParaRPr lang="en-US" sz="2000" b="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algn="ctr"/>
                      <a:endParaRPr lang="en-US" sz="2000" b="0"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2000" b="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2000" b="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370840">
                <a:tc>
                  <a:txBody>
                    <a:bodyPr/>
                    <a:lstStyle/>
                    <a:p>
                      <a:pPr algn="ctr"/>
                      <a:endParaRPr lang="en-US" sz="2000" b="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2000" b="0"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000" b="0" dirty="0" smtClean="0"/>
                        <a:t>H</a:t>
                      </a:r>
                      <a:endParaRPr lang="en-US" sz="2000" b="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b="0" dirty="0" smtClean="0"/>
                        <a:t>Ạ</a:t>
                      </a:r>
                      <a:endParaRPr lang="en-US" sz="2000" b="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algn="ctr"/>
                      <a:r>
                        <a:rPr lang="en-US" sz="2000" b="0" dirty="0" smtClean="0"/>
                        <a:t>T</a:t>
                      </a:r>
                      <a:endParaRPr lang="en-US" sz="2000" b="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b="0" dirty="0" smtClean="0"/>
                        <a:t>D</a:t>
                      </a:r>
                      <a:endParaRPr lang="en-US" sz="2000" b="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b="0" dirty="0" smtClean="0"/>
                        <a:t>Ẻ</a:t>
                      </a:r>
                      <a:endParaRPr lang="en-US" sz="2000" b="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370840">
                <a:tc>
                  <a:txBody>
                    <a:bodyPr/>
                    <a:lstStyle/>
                    <a:p>
                      <a:pPr algn="ctr"/>
                      <a:r>
                        <a:rPr lang="en-US" sz="2000" b="0" dirty="0" smtClean="0"/>
                        <a:t>C</a:t>
                      </a:r>
                      <a:endParaRPr lang="en-US" sz="2000" b="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000" b="0" dirty="0" smtClean="0"/>
                        <a:t>Â</a:t>
                      </a:r>
                      <a:endParaRPr lang="en-US" sz="2000" b="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000" b="0" dirty="0" smtClean="0"/>
                        <a:t>Y</a:t>
                      </a:r>
                      <a:endParaRPr lang="en-US" sz="2000" b="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000" b="0" dirty="0" smtClean="0"/>
                        <a:t>T</a:t>
                      </a:r>
                      <a:endParaRPr lang="en-US" sz="2000" b="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algn="ctr"/>
                      <a:r>
                        <a:rPr lang="en-US" sz="2000" b="0" dirty="0" smtClean="0"/>
                        <a:t>R</a:t>
                      </a:r>
                      <a:endParaRPr lang="en-US" sz="2000" b="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b="0" dirty="0" smtClean="0"/>
                        <a:t>E</a:t>
                      </a:r>
                      <a:endParaRPr lang="en-US" sz="2000" b="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2000" b="0"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370840">
                <a:tc>
                  <a:txBody>
                    <a:bodyPr/>
                    <a:lstStyle/>
                    <a:p>
                      <a:pPr algn="ctr"/>
                      <a:r>
                        <a:rPr lang="en-US" sz="2000" b="0" dirty="0" smtClean="0"/>
                        <a:t>T</a:t>
                      </a:r>
                      <a:endParaRPr lang="en-US" sz="2000" b="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b="0" dirty="0" smtClean="0"/>
                        <a:t>R</a:t>
                      </a:r>
                      <a:endParaRPr lang="en-US" sz="2000" b="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b="0" dirty="0" smtClean="0"/>
                        <a:t>Á</a:t>
                      </a:r>
                      <a:endParaRPr lang="en-US" sz="2000" b="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b="0" dirty="0" smtClean="0"/>
                        <a:t>I</a:t>
                      </a:r>
                      <a:endParaRPr lang="en-US" sz="2000" b="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algn="ctr"/>
                      <a:r>
                        <a:rPr lang="en-US" sz="2000" b="0" dirty="0" smtClean="0"/>
                        <a:t>C</a:t>
                      </a:r>
                      <a:endParaRPr lang="en-US" sz="2000" b="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000" b="0" dirty="0" smtClean="0"/>
                        <a:t>Â</a:t>
                      </a:r>
                      <a:endParaRPr lang="en-US" sz="2000" b="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000" b="0" dirty="0" smtClean="0"/>
                        <a:t>Y</a:t>
                      </a:r>
                      <a:endParaRPr lang="en-US" sz="2000" b="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370840">
                <a:tc>
                  <a:txBody>
                    <a:bodyPr/>
                    <a:lstStyle/>
                    <a:p>
                      <a:pPr algn="ctr"/>
                      <a:endParaRPr lang="en-US" sz="2000" b="0"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000" b="0" dirty="0" smtClean="0"/>
                        <a:t>K</a:t>
                      </a:r>
                      <a:endParaRPr lang="en-US" sz="2000" b="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000" b="0" dirty="0" smtClean="0"/>
                        <a:t>H</a:t>
                      </a:r>
                      <a:endParaRPr lang="en-US" sz="2000" b="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b="0" dirty="0" smtClean="0"/>
                        <a:t>Ế</a:t>
                      </a:r>
                      <a:endParaRPr lang="en-US" sz="2000" b="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algn="ctr"/>
                      <a:endParaRPr lang="en-US" sz="2000" b="0"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2000" b="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2000" b="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370840">
                <a:tc>
                  <a:txBody>
                    <a:bodyPr/>
                    <a:lstStyle/>
                    <a:p>
                      <a:pPr algn="ctr"/>
                      <a:r>
                        <a:rPr lang="en-US" sz="2000" b="0" dirty="0" smtClean="0"/>
                        <a:t>C</a:t>
                      </a:r>
                      <a:endParaRPr lang="en-US" sz="2000" b="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000" b="0" dirty="0" smtClean="0"/>
                        <a:t>Â</a:t>
                      </a:r>
                      <a:endParaRPr lang="en-US" sz="2000" b="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000" b="0" dirty="0" smtClean="0"/>
                        <a:t>Y</a:t>
                      </a:r>
                      <a:endParaRPr lang="en-US" sz="2000" b="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000" b="0" dirty="0" smtClean="0"/>
                        <a:t>T</a:t>
                      </a:r>
                      <a:endParaRPr lang="en-US" sz="2000" b="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algn="ctr"/>
                      <a:r>
                        <a:rPr lang="en-US" sz="2000" b="0" dirty="0" smtClean="0"/>
                        <a:t>R</a:t>
                      </a:r>
                      <a:endParaRPr lang="en-US" sz="2000" b="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b="0" dirty="0" smtClean="0"/>
                        <a:t>Ú</a:t>
                      </a:r>
                      <a:endParaRPr lang="en-US" sz="2000" b="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b="0" dirty="0" smtClean="0"/>
                        <a:t>C</a:t>
                      </a:r>
                      <a:endParaRPr lang="en-US" sz="2000" b="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6"/>
                  </a:ext>
                </a:extLst>
              </a:tr>
            </a:tbl>
          </a:graphicData>
        </a:graphic>
      </p:graphicFrame>
      <p:sp>
        <p:nvSpPr>
          <p:cNvPr id="3" name="Oval 2">
            <a:hlinkClick r:id="rId7" action="ppaction://hlinksldjump"/>
          </p:cNvPr>
          <p:cNvSpPr/>
          <p:nvPr/>
        </p:nvSpPr>
        <p:spPr>
          <a:xfrm>
            <a:off x="1152175" y="1257957"/>
            <a:ext cx="378674" cy="378674"/>
          </a:xfrm>
          <a:prstGeom prst="ellipse">
            <a:avLst/>
          </a:prstGeom>
          <a:solidFill>
            <a:schemeClr val="accent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t>1</a:t>
            </a:r>
            <a:endParaRPr lang="en-US" sz="2000" b="1" dirty="0"/>
          </a:p>
        </p:txBody>
      </p:sp>
      <p:sp>
        <p:nvSpPr>
          <p:cNvPr id="89" name="Oval 88">
            <a:hlinkClick r:id="rId8" action="ppaction://hlinksldjump"/>
          </p:cNvPr>
          <p:cNvSpPr/>
          <p:nvPr/>
        </p:nvSpPr>
        <p:spPr>
          <a:xfrm>
            <a:off x="1152175" y="1697590"/>
            <a:ext cx="378674" cy="378674"/>
          </a:xfrm>
          <a:prstGeom prst="ellipse">
            <a:avLst/>
          </a:prstGeom>
          <a:solidFill>
            <a:srgbClr val="C0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2</a:t>
            </a:r>
          </a:p>
        </p:txBody>
      </p:sp>
      <p:sp>
        <p:nvSpPr>
          <p:cNvPr id="90" name="Oval 89">
            <a:hlinkClick r:id="rId9" action="ppaction://hlinksldjump"/>
          </p:cNvPr>
          <p:cNvSpPr/>
          <p:nvPr/>
        </p:nvSpPr>
        <p:spPr>
          <a:xfrm>
            <a:off x="1161471" y="2112644"/>
            <a:ext cx="378674" cy="378674"/>
          </a:xfrm>
          <a:prstGeom prst="ellipse">
            <a:avLst/>
          </a:prstGeom>
          <a:solidFill>
            <a:srgbClr val="7030A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3</a:t>
            </a:r>
          </a:p>
        </p:txBody>
      </p:sp>
      <p:sp>
        <p:nvSpPr>
          <p:cNvPr id="91" name="Oval 90">
            <a:hlinkClick r:id="rId10" action="ppaction://hlinksldjump"/>
          </p:cNvPr>
          <p:cNvSpPr/>
          <p:nvPr/>
        </p:nvSpPr>
        <p:spPr>
          <a:xfrm>
            <a:off x="1161471" y="2527698"/>
            <a:ext cx="378674" cy="378674"/>
          </a:xfrm>
          <a:prstGeom prst="ellipse">
            <a:avLst/>
          </a:prstGeom>
          <a:solidFill>
            <a:schemeClr val="accent6">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4</a:t>
            </a:r>
          </a:p>
        </p:txBody>
      </p:sp>
      <p:sp>
        <p:nvSpPr>
          <p:cNvPr id="92" name="Oval 91">
            <a:hlinkClick r:id="rId11" action="ppaction://hlinksldjump"/>
          </p:cNvPr>
          <p:cNvSpPr/>
          <p:nvPr/>
        </p:nvSpPr>
        <p:spPr>
          <a:xfrm>
            <a:off x="1161471" y="2960942"/>
            <a:ext cx="378674" cy="378674"/>
          </a:xfrm>
          <a:prstGeom prst="ellipse">
            <a:avLst/>
          </a:prstGeom>
          <a:solidFill>
            <a:srgbClr val="00B05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5</a:t>
            </a:r>
          </a:p>
        </p:txBody>
      </p:sp>
      <p:sp>
        <p:nvSpPr>
          <p:cNvPr id="93" name="Oval 92">
            <a:hlinkClick r:id="rId12" action="ppaction://hlinksldjump"/>
          </p:cNvPr>
          <p:cNvSpPr/>
          <p:nvPr/>
        </p:nvSpPr>
        <p:spPr>
          <a:xfrm>
            <a:off x="1152175" y="3394187"/>
            <a:ext cx="378674" cy="378674"/>
          </a:xfrm>
          <a:prstGeom prst="ellipse">
            <a:avLst/>
          </a:prstGeom>
          <a:solidFill>
            <a:srgbClr val="FFC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6</a:t>
            </a:r>
          </a:p>
        </p:txBody>
      </p:sp>
      <p:sp>
        <p:nvSpPr>
          <p:cNvPr id="94" name="Oval 93">
            <a:hlinkClick r:id="rId13" action="ppaction://hlinksldjump"/>
          </p:cNvPr>
          <p:cNvSpPr/>
          <p:nvPr/>
        </p:nvSpPr>
        <p:spPr>
          <a:xfrm>
            <a:off x="1152175" y="3845622"/>
            <a:ext cx="378674" cy="378674"/>
          </a:xfrm>
          <a:prstGeom prst="ellipse">
            <a:avLst/>
          </a:prstGeom>
          <a:solidFill>
            <a:schemeClr val="accent2">
              <a:lumMod val="2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7</a:t>
            </a:r>
          </a:p>
        </p:txBody>
      </p:sp>
      <p:graphicFrame>
        <p:nvGraphicFramePr>
          <p:cNvPr id="4" name="Table 3"/>
          <p:cNvGraphicFramePr>
            <a:graphicFrameLocks noGrp="1"/>
          </p:cNvGraphicFramePr>
          <p:nvPr>
            <p:extLst>
              <p:ext uri="{D42A27DB-BD31-4B8C-83A1-F6EECF244321}">
                <p14:modId xmlns:p14="http://schemas.microsoft.com/office/powerpoint/2010/main" val="1838941371"/>
              </p:ext>
            </p:extLst>
          </p:nvPr>
        </p:nvGraphicFramePr>
        <p:xfrm>
          <a:off x="3780892" y="1385178"/>
          <a:ext cx="3092520" cy="397495"/>
        </p:xfrm>
        <a:graphic>
          <a:graphicData uri="http://schemas.openxmlformats.org/drawingml/2006/table">
            <a:tbl>
              <a:tblPr firstRow="1" bandRow="1">
                <a:tableStyleId>{B4AB5A40-048F-4E76-8F1A-9C842C039150}</a:tableStyleId>
              </a:tblPr>
              <a:tblGrid>
                <a:gridCol w="618504">
                  <a:extLst>
                    <a:ext uri="{9D8B030D-6E8A-4147-A177-3AD203B41FA5}">
                      <a16:colId xmlns:a16="http://schemas.microsoft.com/office/drawing/2014/main" val="20000"/>
                    </a:ext>
                  </a:extLst>
                </a:gridCol>
                <a:gridCol w="618504">
                  <a:extLst>
                    <a:ext uri="{9D8B030D-6E8A-4147-A177-3AD203B41FA5}">
                      <a16:colId xmlns:a16="http://schemas.microsoft.com/office/drawing/2014/main" val="20001"/>
                    </a:ext>
                  </a:extLst>
                </a:gridCol>
                <a:gridCol w="618504">
                  <a:extLst>
                    <a:ext uri="{9D8B030D-6E8A-4147-A177-3AD203B41FA5}">
                      <a16:colId xmlns:a16="http://schemas.microsoft.com/office/drawing/2014/main" val="20002"/>
                    </a:ext>
                  </a:extLst>
                </a:gridCol>
                <a:gridCol w="618504">
                  <a:extLst>
                    <a:ext uri="{9D8B030D-6E8A-4147-A177-3AD203B41FA5}">
                      <a16:colId xmlns:a16="http://schemas.microsoft.com/office/drawing/2014/main" val="20003"/>
                    </a:ext>
                  </a:extLst>
                </a:gridCol>
                <a:gridCol w="618504">
                  <a:extLst>
                    <a:ext uri="{9D8B030D-6E8A-4147-A177-3AD203B41FA5}">
                      <a16:colId xmlns:a16="http://schemas.microsoft.com/office/drawing/2014/main" val="20004"/>
                    </a:ext>
                  </a:extLst>
                </a:gridCol>
              </a:tblGrid>
              <a:tr h="397495">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4240645958"/>
              </p:ext>
            </p:extLst>
          </p:nvPr>
        </p:nvGraphicFramePr>
        <p:xfrm>
          <a:off x="3164439" y="1773219"/>
          <a:ext cx="1849467" cy="396976"/>
        </p:xfrm>
        <a:graphic>
          <a:graphicData uri="http://schemas.openxmlformats.org/drawingml/2006/table">
            <a:tbl>
              <a:tblPr firstRow="1" bandRow="1">
                <a:tableStyleId>{B4AB5A40-048F-4E76-8F1A-9C842C039150}</a:tableStyleId>
              </a:tblPr>
              <a:tblGrid>
                <a:gridCol w="616489">
                  <a:extLst>
                    <a:ext uri="{9D8B030D-6E8A-4147-A177-3AD203B41FA5}">
                      <a16:colId xmlns:a16="http://schemas.microsoft.com/office/drawing/2014/main" val="20000"/>
                    </a:ext>
                  </a:extLst>
                </a:gridCol>
                <a:gridCol w="616489">
                  <a:extLst>
                    <a:ext uri="{9D8B030D-6E8A-4147-A177-3AD203B41FA5}">
                      <a16:colId xmlns:a16="http://schemas.microsoft.com/office/drawing/2014/main" val="20001"/>
                    </a:ext>
                  </a:extLst>
                </a:gridCol>
                <a:gridCol w="616489">
                  <a:extLst>
                    <a:ext uri="{9D8B030D-6E8A-4147-A177-3AD203B41FA5}">
                      <a16:colId xmlns:a16="http://schemas.microsoft.com/office/drawing/2014/main" val="20002"/>
                    </a:ext>
                  </a:extLst>
                </a:gridCol>
              </a:tblGrid>
              <a:tr h="396976">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extLst>
                  <a:ext uri="{0D108BD9-81ED-4DB2-BD59-A6C34878D82A}">
                    <a16:rowId xmlns:a16="http://schemas.microsoft.com/office/drawing/2014/main" val="10000"/>
                  </a:ext>
                </a:extLst>
              </a:tr>
            </a:tbl>
          </a:graphicData>
        </a:graphic>
      </p:graphicFrame>
      <p:graphicFrame>
        <p:nvGraphicFramePr>
          <p:cNvPr id="97" name="Table 96"/>
          <p:cNvGraphicFramePr>
            <a:graphicFrameLocks noGrp="1"/>
          </p:cNvGraphicFramePr>
          <p:nvPr>
            <p:extLst>
              <p:ext uri="{D42A27DB-BD31-4B8C-83A1-F6EECF244321}">
                <p14:modId xmlns:p14="http://schemas.microsoft.com/office/powerpoint/2010/main" val="2203564823"/>
              </p:ext>
            </p:extLst>
          </p:nvPr>
        </p:nvGraphicFramePr>
        <p:xfrm>
          <a:off x="3780892" y="2172534"/>
          <a:ext cx="3092520" cy="397495"/>
        </p:xfrm>
        <a:graphic>
          <a:graphicData uri="http://schemas.openxmlformats.org/drawingml/2006/table">
            <a:tbl>
              <a:tblPr firstRow="1" bandRow="1">
                <a:tableStyleId>{B4AB5A40-048F-4E76-8F1A-9C842C039150}</a:tableStyleId>
              </a:tblPr>
              <a:tblGrid>
                <a:gridCol w="618504">
                  <a:extLst>
                    <a:ext uri="{9D8B030D-6E8A-4147-A177-3AD203B41FA5}">
                      <a16:colId xmlns:a16="http://schemas.microsoft.com/office/drawing/2014/main" val="20000"/>
                    </a:ext>
                  </a:extLst>
                </a:gridCol>
                <a:gridCol w="618504">
                  <a:extLst>
                    <a:ext uri="{9D8B030D-6E8A-4147-A177-3AD203B41FA5}">
                      <a16:colId xmlns:a16="http://schemas.microsoft.com/office/drawing/2014/main" val="20001"/>
                    </a:ext>
                  </a:extLst>
                </a:gridCol>
                <a:gridCol w="618504">
                  <a:extLst>
                    <a:ext uri="{9D8B030D-6E8A-4147-A177-3AD203B41FA5}">
                      <a16:colId xmlns:a16="http://schemas.microsoft.com/office/drawing/2014/main" val="20002"/>
                    </a:ext>
                  </a:extLst>
                </a:gridCol>
                <a:gridCol w="618504">
                  <a:extLst>
                    <a:ext uri="{9D8B030D-6E8A-4147-A177-3AD203B41FA5}">
                      <a16:colId xmlns:a16="http://schemas.microsoft.com/office/drawing/2014/main" val="20003"/>
                    </a:ext>
                  </a:extLst>
                </a:gridCol>
                <a:gridCol w="618504">
                  <a:extLst>
                    <a:ext uri="{9D8B030D-6E8A-4147-A177-3AD203B41FA5}">
                      <a16:colId xmlns:a16="http://schemas.microsoft.com/office/drawing/2014/main" val="20004"/>
                    </a:ext>
                  </a:extLst>
                </a:gridCol>
              </a:tblGrid>
              <a:tr h="397495">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bl>
          </a:graphicData>
        </a:graphic>
      </p:graphicFrame>
      <p:graphicFrame>
        <p:nvGraphicFramePr>
          <p:cNvPr id="98" name="Table 97"/>
          <p:cNvGraphicFramePr>
            <a:graphicFrameLocks noGrp="1"/>
          </p:cNvGraphicFramePr>
          <p:nvPr>
            <p:extLst>
              <p:ext uri="{D42A27DB-BD31-4B8C-83A1-F6EECF244321}">
                <p14:modId xmlns:p14="http://schemas.microsoft.com/office/powerpoint/2010/main" val="773535197"/>
              </p:ext>
            </p:extLst>
          </p:nvPr>
        </p:nvGraphicFramePr>
        <p:xfrm>
          <a:off x="2539167" y="2579516"/>
          <a:ext cx="3727014" cy="376836"/>
        </p:xfrm>
        <a:graphic>
          <a:graphicData uri="http://schemas.openxmlformats.org/drawingml/2006/table">
            <a:tbl>
              <a:tblPr firstRow="1" bandRow="1">
                <a:tableStyleId>{B4AB5A40-048F-4E76-8F1A-9C842C039150}</a:tableStyleId>
              </a:tblPr>
              <a:tblGrid>
                <a:gridCol w="621169">
                  <a:extLst>
                    <a:ext uri="{9D8B030D-6E8A-4147-A177-3AD203B41FA5}">
                      <a16:colId xmlns:a16="http://schemas.microsoft.com/office/drawing/2014/main" val="681506886"/>
                    </a:ext>
                  </a:extLst>
                </a:gridCol>
                <a:gridCol w="621169">
                  <a:extLst>
                    <a:ext uri="{9D8B030D-6E8A-4147-A177-3AD203B41FA5}">
                      <a16:colId xmlns:a16="http://schemas.microsoft.com/office/drawing/2014/main" val="423449117"/>
                    </a:ext>
                  </a:extLst>
                </a:gridCol>
                <a:gridCol w="621169">
                  <a:extLst>
                    <a:ext uri="{9D8B030D-6E8A-4147-A177-3AD203B41FA5}">
                      <a16:colId xmlns:a16="http://schemas.microsoft.com/office/drawing/2014/main" val="4212075024"/>
                    </a:ext>
                  </a:extLst>
                </a:gridCol>
                <a:gridCol w="621169">
                  <a:extLst>
                    <a:ext uri="{9D8B030D-6E8A-4147-A177-3AD203B41FA5}">
                      <a16:colId xmlns:a16="http://schemas.microsoft.com/office/drawing/2014/main" val="20000"/>
                    </a:ext>
                  </a:extLst>
                </a:gridCol>
                <a:gridCol w="621169">
                  <a:extLst>
                    <a:ext uri="{9D8B030D-6E8A-4147-A177-3AD203B41FA5}">
                      <a16:colId xmlns:a16="http://schemas.microsoft.com/office/drawing/2014/main" val="20001"/>
                    </a:ext>
                  </a:extLst>
                </a:gridCol>
                <a:gridCol w="621169">
                  <a:extLst>
                    <a:ext uri="{9D8B030D-6E8A-4147-A177-3AD203B41FA5}">
                      <a16:colId xmlns:a16="http://schemas.microsoft.com/office/drawing/2014/main" val="20002"/>
                    </a:ext>
                  </a:extLst>
                </a:gridCol>
              </a:tblGrid>
              <a:tr h="376836">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bl>
          </a:graphicData>
        </a:graphic>
      </p:graphicFrame>
      <p:graphicFrame>
        <p:nvGraphicFramePr>
          <p:cNvPr id="100" name="Table 99"/>
          <p:cNvGraphicFramePr>
            <a:graphicFrameLocks noGrp="1"/>
          </p:cNvGraphicFramePr>
          <p:nvPr>
            <p:extLst>
              <p:ext uri="{D42A27DB-BD31-4B8C-83A1-F6EECF244321}">
                <p14:modId xmlns:p14="http://schemas.microsoft.com/office/powerpoint/2010/main" val="19734892"/>
              </p:ext>
            </p:extLst>
          </p:nvPr>
        </p:nvGraphicFramePr>
        <p:xfrm>
          <a:off x="3164440" y="3374600"/>
          <a:ext cx="1859856" cy="396976"/>
        </p:xfrm>
        <a:graphic>
          <a:graphicData uri="http://schemas.openxmlformats.org/drawingml/2006/table">
            <a:tbl>
              <a:tblPr firstRow="1" bandRow="1">
                <a:tableStyleId>{B4AB5A40-048F-4E76-8F1A-9C842C039150}</a:tableStyleId>
              </a:tblPr>
              <a:tblGrid>
                <a:gridCol w="619952">
                  <a:extLst>
                    <a:ext uri="{9D8B030D-6E8A-4147-A177-3AD203B41FA5}">
                      <a16:colId xmlns:a16="http://schemas.microsoft.com/office/drawing/2014/main" val="20000"/>
                    </a:ext>
                  </a:extLst>
                </a:gridCol>
                <a:gridCol w="619952">
                  <a:extLst>
                    <a:ext uri="{9D8B030D-6E8A-4147-A177-3AD203B41FA5}">
                      <a16:colId xmlns:a16="http://schemas.microsoft.com/office/drawing/2014/main" val="20001"/>
                    </a:ext>
                  </a:extLst>
                </a:gridCol>
                <a:gridCol w="619952">
                  <a:extLst>
                    <a:ext uri="{9D8B030D-6E8A-4147-A177-3AD203B41FA5}">
                      <a16:colId xmlns:a16="http://schemas.microsoft.com/office/drawing/2014/main" val="20002"/>
                    </a:ext>
                  </a:extLst>
                </a:gridCol>
              </a:tblGrid>
              <a:tr h="396976">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extLst>
                  <a:ext uri="{0D108BD9-81ED-4DB2-BD59-A6C34878D82A}">
                    <a16:rowId xmlns:a16="http://schemas.microsoft.com/office/drawing/2014/main" val="10000"/>
                  </a:ext>
                </a:extLst>
              </a:tr>
            </a:tbl>
          </a:graphicData>
        </a:graphic>
      </p:graphicFrame>
      <p:graphicFrame>
        <p:nvGraphicFramePr>
          <p:cNvPr id="6" name="Table 5"/>
          <p:cNvGraphicFramePr>
            <a:graphicFrameLocks noGrp="1"/>
          </p:cNvGraphicFramePr>
          <p:nvPr>
            <p:extLst>
              <p:ext uri="{D42A27DB-BD31-4B8C-83A1-F6EECF244321}">
                <p14:modId xmlns:p14="http://schemas.microsoft.com/office/powerpoint/2010/main" val="4286579982"/>
              </p:ext>
            </p:extLst>
          </p:nvPr>
        </p:nvGraphicFramePr>
        <p:xfrm>
          <a:off x="2549559" y="2959953"/>
          <a:ext cx="4323851" cy="407445"/>
        </p:xfrm>
        <a:graphic>
          <a:graphicData uri="http://schemas.openxmlformats.org/drawingml/2006/table">
            <a:tbl>
              <a:tblPr firstRow="1" bandRow="1">
                <a:tableStyleId>{B4AB5A40-048F-4E76-8F1A-9C842C039150}</a:tableStyleId>
              </a:tblPr>
              <a:tblGrid>
                <a:gridCol w="617693">
                  <a:extLst>
                    <a:ext uri="{9D8B030D-6E8A-4147-A177-3AD203B41FA5}">
                      <a16:colId xmlns:a16="http://schemas.microsoft.com/office/drawing/2014/main" val="20000"/>
                    </a:ext>
                  </a:extLst>
                </a:gridCol>
                <a:gridCol w="617693">
                  <a:extLst>
                    <a:ext uri="{9D8B030D-6E8A-4147-A177-3AD203B41FA5}">
                      <a16:colId xmlns:a16="http://schemas.microsoft.com/office/drawing/2014/main" val="20001"/>
                    </a:ext>
                  </a:extLst>
                </a:gridCol>
                <a:gridCol w="617693">
                  <a:extLst>
                    <a:ext uri="{9D8B030D-6E8A-4147-A177-3AD203B41FA5}">
                      <a16:colId xmlns:a16="http://schemas.microsoft.com/office/drawing/2014/main" val="20002"/>
                    </a:ext>
                  </a:extLst>
                </a:gridCol>
                <a:gridCol w="617693">
                  <a:extLst>
                    <a:ext uri="{9D8B030D-6E8A-4147-A177-3AD203B41FA5}">
                      <a16:colId xmlns:a16="http://schemas.microsoft.com/office/drawing/2014/main" val="20003"/>
                    </a:ext>
                  </a:extLst>
                </a:gridCol>
                <a:gridCol w="617693">
                  <a:extLst>
                    <a:ext uri="{9D8B030D-6E8A-4147-A177-3AD203B41FA5}">
                      <a16:colId xmlns:a16="http://schemas.microsoft.com/office/drawing/2014/main" val="1316373817"/>
                    </a:ext>
                  </a:extLst>
                </a:gridCol>
                <a:gridCol w="617693">
                  <a:extLst>
                    <a:ext uri="{9D8B030D-6E8A-4147-A177-3AD203B41FA5}">
                      <a16:colId xmlns:a16="http://schemas.microsoft.com/office/drawing/2014/main" val="3189683543"/>
                    </a:ext>
                  </a:extLst>
                </a:gridCol>
                <a:gridCol w="617693">
                  <a:extLst>
                    <a:ext uri="{9D8B030D-6E8A-4147-A177-3AD203B41FA5}">
                      <a16:colId xmlns:a16="http://schemas.microsoft.com/office/drawing/2014/main" val="4263566505"/>
                    </a:ext>
                  </a:extLst>
                </a:gridCol>
              </a:tblGrid>
              <a:tr h="407445">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bl>
          </a:graphicData>
        </a:graphic>
      </p:graphicFrame>
      <p:graphicFrame>
        <p:nvGraphicFramePr>
          <p:cNvPr id="103" name="Table 102"/>
          <p:cNvGraphicFramePr>
            <a:graphicFrameLocks noGrp="1"/>
          </p:cNvGraphicFramePr>
          <p:nvPr>
            <p:extLst>
              <p:ext uri="{D42A27DB-BD31-4B8C-83A1-F6EECF244321}">
                <p14:modId xmlns:p14="http://schemas.microsoft.com/office/powerpoint/2010/main" val="1583025764"/>
              </p:ext>
            </p:extLst>
          </p:nvPr>
        </p:nvGraphicFramePr>
        <p:xfrm>
          <a:off x="2539167" y="3763858"/>
          <a:ext cx="4356912" cy="399411"/>
        </p:xfrm>
        <a:graphic>
          <a:graphicData uri="http://schemas.openxmlformats.org/drawingml/2006/table">
            <a:tbl>
              <a:tblPr firstRow="1" bandRow="1">
                <a:tableStyleId>{B4AB5A40-048F-4E76-8F1A-9C842C039150}</a:tableStyleId>
              </a:tblPr>
              <a:tblGrid>
                <a:gridCol w="622416">
                  <a:extLst>
                    <a:ext uri="{9D8B030D-6E8A-4147-A177-3AD203B41FA5}">
                      <a16:colId xmlns:a16="http://schemas.microsoft.com/office/drawing/2014/main" val="1706339192"/>
                    </a:ext>
                  </a:extLst>
                </a:gridCol>
                <a:gridCol w="622416">
                  <a:extLst>
                    <a:ext uri="{9D8B030D-6E8A-4147-A177-3AD203B41FA5}">
                      <a16:colId xmlns:a16="http://schemas.microsoft.com/office/drawing/2014/main" val="3865759899"/>
                    </a:ext>
                  </a:extLst>
                </a:gridCol>
                <a:gridCol w="622416">
                  <a:extLst>
                    <a:ext uri="{9D8B030D-6E8A-4147-A177-3AD203B41FA5}">
                      <a16:colId xmlns:a16="http://schemas.microsoft.com/office/drawing/2014/main" val="655438722"/>
                    </a:ext>
                  </a:extLst>
                </a:gridCol>
                <a:gridCol w="622416">
                  <a:extLst>
                    <a:ext uri="{9D8B030D-6E8A-4147-A177-3AD203B41FA5}">
                      <a16:colId xmlns:a16="http://schemas.microsoft.com/office/drawing/2014/main" val="20000"/>
                    </a:ext>
                  </a:extLst>
                </a:gridCol>
                <a:gridCol w="622416">
                  <a:extLst>
                    <a:ext uri="{9D8B030D-6E8A-4147-A177-3AD203B41FA5}">
                      <a16:colId xmlns:a16="http://schemas.microsoft.com/office/drawing/2014/main" val="20001"/>
                    </a:ext>
                  </a:extLst>
                </a:gridCol>
                <a:gridCol w="622416">
                  <a:extLst>
                    <a:ext uri="{9D8B030D-6E8A-4147-A177-3AD203B41FA5}">
                      <a16:colId xmlns:a16="http://schemas.microsoft.com/office/drawing/2014/main" val="20002"/>
                    </a:ext>
                  </a:extLst>
                </a:gridCol>
                <a:gridCol w="622416">
                  <a:extLst>
                    <a:ext uri="{9D8B030D-6E8A-4147-A177-3AD203B41FA5}">
                      <a16:colId xmlns:a16="http://schemas.microsoft.com/office/drawing/2014/main" val="20003"/>
                    </a:ext>
                  </a:extLst>
                </a:gridCol>
              </a:tblGrid>
              <a:tr h="399411">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bl>
          </a:graphicData>
        </a:graphic>
      </p:graphicFrame>
      <p:sp>
        <p:nvSpPr>
          <p:cNvPr id="7" name="Rounded Rectangle 6"/>
          <p:cNvSpPr/>
          <p:nvPr/>
        </p:nvSpPr>
        <p:spPr>
          <a:xfrm>
            <a:off x="2126751" y="4615350"/>
            <a:ext cx="739739" cy="367616"/>
          </a:xfrm>
          <a:prstGeom prst="roundRect">
            <a:avLst/>
          </a:prstGeom>
          <a:solidFill>
            <a:schemeClr val="tx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Push</a:t>
            </a:r>
            <a:endParaRPr lang="en-US" dirty="0"/>
          </a:p>
        </p:txBody>
      </p:sp>
      <p:sp>
        <p:nvSpPr>
          <p:cNvPr id="8" name="Pentagon 7"/>
          <p:cNvSpPr/>
          <p:nvPr/>
        </p:nvSpPr>
        <p:spPr>
          <a:xfrm>
            <a:off x="3924728" y="4302797"/>
            <a:ext cx="2434976" cy="625106"/>
          </a:xfrm>
          <a:prstGeom prst="homePlat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err="1" smtClean="0">
                <a:solidFill>
                  <a:schemeClr val="tx1"/>
                </a:solidFill>
              </a:rPr>
              <a:t>Từ</a:t>
            </a:r>
            <a:r>
              <a:rPr lang="en-US" sz="1800" dirty="0" smtClean="0">
                <a:solidFill>
                  <a:schemeClr val="tx1"/>
                </a:solidFill>
              </a:rPr>
              <a:t> </a:t>
            </a:r>
            <a:r>
              <a:rPr lang="en-US" sz="1800" dirty="0" err="1" smtClean="0">
                <a:solidFill>
                  <a:schemeClr val="tx1"/>
                </a:solidFill>
              </a:rPr>
              <a:t>khóa</a:t>
            </a:r>
            <a:r>
              <a:rPr lang="en-US" sz="1800" dirty="0" smtClean="0">
                <a:solidFill>
                  <a:schemeClr val="tx1"/>
                </a:solidFill>
              </a:rPr>
              <a:t>: </a:t>
            </a:r>
            <a:r>
              <a:rPr lang="en-US" sz="1800" b="1" dirty="0" smtClean="0">
                <a:solidFill>
                  <a:schemeClr val="tx1"/>
                </a:solidFill>
              </a:rPr>
              <a:t>HỌA TIẾT</a:t>
            </a:r>
            <a:endParaRPr lang="en-US" sz="1800" b="1" dirty="0">
              <a:solidFill>
                <a:schemeClr val="tx1"/>
              </a:solidFill>
            </a:endParaRPr>
          </a:p>
        </p:txBody>
      </p:sp>
      <p:sp>
        <p:nvSpPr>
          <p:cNvPr id="9" name="Action Button: Forward or Next 8">
            <a:hlinkClick r:id="rId14" action="ppaction://hlinksldjump" highlightClick="1"/>
          </p:cNvPr>
          <p:cNvSpPr/>
          <p:nvPr/>
        </p:nvSpPr>
        <p:spPr>
          <a:xfrm>
            <a:off x="7524954" y="213980"/>
            <a:ext cx="493160" cy="513708"/>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68630639"/>
      </p:ext>
    </p:extLst>
  </p:cSld>
  <p:clrMapOvr>
    <a:masterClrMapping/>
  </p:clrMapOvr>
  <mc:AlternateContent xmlns:mc="http://schemas.openxmlformats.org/markup-compatibility/2006" xmlns:p15="http://schemas.microsoft.com/office/powerpoint/2012/main">
    <mc:Choice Requires="p15">
      <p:transition spd="slow">
        <p15:prstTrans prst="peelOff"/>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53" presetClass="exit" presetSubtype="32" fill="hold" nodeType="clickEffect">
                                  <p:stCondLst>
                                    <p:cond delay="0"/>
                                  </p:stCondLst>
                                  <p:childTnLst>
                                    <p:anim calcmode="lin" valueType="num">
                                      <p:cBhvr>
                                        <p:cTn id="6" dur="500"/>
                                        <p:tgtEl>
                                          <p:spTgt spid="4"/>
                                        </p:tgtEl>
                                        <p:attrNameLst>
                                          <p:attrName>ppt_w</p:attrName>
                                        </p:attrNameLst>
                                      </p:cBhvr>
                                      <p:tavLst>
                                        <p:tav tm="0">
                                          <p:val>
                                            <p:strVal val="ppt_w"/>
                                          </p:val>
                                        </p:tav>
                                        <p:tav tm="100000">
                                          <p:val>
                                            <p:fltVal val="0"/>
                                          </p:val>
                                        </p:tav>
                                      </p:tavLst>
                                    </p:anim>
                                    <p:anim calcmode="lin" valueType="num">
                                      <p:cBhvr>
                                        <p:cTn id="7" dur="500"/>
                                        <p:tgtEl>
                                          <p:spTgt spid="4"/>
                                        </p:tgtEl>
                                        <p:attrNameLst>
                                          <p:attrName>ppt_h</p:attrName>
                                        </p:attrNameLst>
                                      </p:cBhvr>
                                      <p:tavLst>
                                        <p:tav tm="0">
                                          <p:val>
                                            <p:strVal val="ppt_h"/>
                                          </p:val>
                                        </p:tav>
                                        <p:tav tm="100000">
                                          <p:val>
                                            <p:fltVal val="0"/>
                                          </p:val>
                                        </p:tav>
                                      </p:tavLst>
                                    </p:anim>
                                    <p:animEffect transition="out" filter="fade">
                                      <p:cBhvr>
                                        <p:cTn id="8" dur="500"/>
                                        <p:tgtEl>
                                          <p:spTgt spid="4"/>
                                        </p:tgtEl>
                                      </p:cBhvr>
                                    </p:animEffect>
                                    <p:set>
                                      <p:cBhvr>
                                        <p:cTn id="9" dur="1" fill="hold">
                                          <p:stCondLst>
                                            <p:cond delay="499"/>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4"/>
                  </p:tgtEl>
                </p:cond>
              </p:nextCondLst>
            </p:seq>
            <p:seq concurrent="1" nextAc="seek">
              <p:cTn id="10" restart="whenNotActive" fill="hold" evtFilter="cancelBubble" nodeType="interactiveSeq">
                <p:stCondLst>
                  <p:cond evt="onClick" delay="0">
                    <p:tgtEl>
                      <p:spTgt spid="5"/>
                    </p:tgtEl>
                  </p:cond>
                </p:stCondLst>
                <p:endSync evt="end" delay="0">
                  <p:rtn val="all"/>
                </p:endSync>
                <p:childTnLst>
                  <p:par>
                    <p:cTn id="11" fill="hold">
                      <p:stCondLst>
                        <p:cond delay="0"/>
                      </p:stCondLst>
                      <p:childTnLst>
                        <p:par>
                          <p:cTn id="12" fill="hold">
                            <p:stCondLst>
                              <p:cond delay="0"/>
                            </p:stCondLst>
                            <p:childTnLst>
                              <p:par>
                                <p:cTn id="13" presetID="53" presetClass="exit" presetSubtype="32" fill="hold" nodeType="clickEffect">
                                  <p:stCondLst>
                                    <p:cond delay="0"/>
                                  </p:stCondLst>
                                  <p:childTnLst>
                                    <p:anim calcmode="lin" valueType="num">
                                      <p:cBhvr>
                                        <p:cTn id="14" dur="500"/>
                                        <p:tgtEl>
                                          <p:spTgt spid="5"/>
                                        </p:tgtEl>
                                        <p:attrNameLst>
                                          <p:attrName>ppt_w</p:attrName>
                                        </p:attrNameLst>
                                      </p:cBhvr>
                                      <p:tavLst>
                                        <p:tav tm="0">
                                          <p:val>
                                            <p:strVal val="ppt_w"/>
                                          </p:val>
                                        </p:tav>
                                        <p:tav tm="100000">
                                          <p:val>
                                            <p:fltVal val="0"/>
                                          </p:val>
                                        </p:tav>
                                      </p:tavLst>
                                    </p:anim>
                                    <p:anim calcmode="lin" valueType="num">
                                      <p:cBhvr>
                                        <p:cTn id="15" dur="500"/>
                                        <p:tgtEl>
                                          <p:spTgt spid="5"/>
                                        </p:tgtEl>
                                        <p:attrNameLst>
                                          <p:attrName>ppt_h</p:attrName>
                                        </p:attrNameLst>
                                      </p:cBhvr>
                                      <p:tavLst>
                                        <p:tav tm="0">
                                          <p:val>
                                            <p:strVal val="ppt_h"/>
                                          </p:val>
                                        </p:tav>
                                        <p:tav tm="100000">
                                          <p:val>
                                            <p:fltVal val="0"/>
                                          </p:val>
                                        </p:tav>
                                      </p:tavLst>
                                    </p:anim>
                                    <p:animEffect transition="out" filter="fade">
                                      <p:cBhvr>
                                        <p:cTn id="16" dur="500"/>
                                        <p:tgtEl>
                                          <p:spTgt spid="5"/>
                                        </p:tgtEl>
                                      </p:cBhvr>
                                    </p:animEffect>
                                    <p:set>
                                      <p:cBhvr>
                                        <p:cTn id="17" dur="1" fill="hold">
                                          <p:stCondLst>
                                            <p:cond delay="4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18" restart="whenNotActive" fill="hold" evtFilter="cancelBubble" nodeType="interactiveSeq">
                <p:stCondLst>
                  <p:cond evt="onClick" delay="0">
                    <p:tgtEl>
                      <p:spTgt spid="97"/>
                    </p:tgtEl>
                  </p:cond>
                </p:stCondLst>
                <p:endSync evt="end" delay="0">
                  <p:rtn val="all"/>
                </p:endSync>
                <p:childTnLst>
                  <p:par>
                    <p:cTn id="19" fill="hold">
                      <p:stCondLst>
                        <p:cond delay="0"/>
                      </p:stCondLst>
                      <p:childTnLst>
                        <p:par>
                          <p:cTn id="20" fill="hold">
                            <p:stCondLst>
                              <p:cond delay="0"/>
                            </p:stCondLst>
                            <p:childTnLst>
                              <p:par>
                                <p:cTn id="21" presetID="53" presetClass="exit" presetSubtype="32" fill="hold" nodeType="clickEffect">
                                  <p:stCondLst>
                                    <p:cond delay="0"/>
                                  </p:stCondLst>
                                  <p:childTnLst>
                                    <p:anim calcmode="lin" valueType="num">
                                      <p:cBhvr>
                                        <p:cTn id="22" dur="500"/>
                                        <p:tgtEl>
                                          <p:spTgt spid="97"/>
                                        </p:tgtEl>
                                        <p:attrNameLst>
                                          <p:attrName>ppt_w</p:attrName>
                                        </p:attrNameLst>
                                      </p:cBhvr>
                                      <p:tavLst>
                                        <p:tav tm="0">
                                          <p:val>
                                            <p:strVal val="ppt_w"/>
                                          </p:val>
                                        </p:tav>
                                        <p:tav tm="100000">
                                          <p:val>
                                            <p:fltVal val="0"/>
                                          </p:val>
                                        </p:tav>
                                      </p:tavLst>
                                    </p:anim>
                                    <p:anim calcmode="lin" valueType="num">
                                      <p:cBhvr>
                                        <p:cTn id="23" dur="500"/>
                                        <p:tgtEl>
                                          <p:spTgt spid="97"/>
                                        </p:tgtEl>
                                        <p:attrNameLst>
                                          <p:attrName>ppt_h</p:attrName>
                                        </p:attrNameLst>
                                      </p:cBhvr>
                                      <p:tavLst>
                                        <p:tav tm="0">
                                          <p:val>
                                            <p:strVal val="ppt_h"/>
                                          </p:val>
                                        </p:tav>
                                        <p:tav tm="100000">
                                          <p:val>
                                            <p:fltVal val="0"/>
                                          </p:val>
                                        </p:tav>
                                      </p:tavLst>
                                    </p:anim>
                                    <p:animEffect transition="out" filter="fade">
                                      <p:cBhvr>
                                        <p:cTn id="24" dur="500"/>
                                        <p:tgtEl>
                                          <p:spTgt spid="97"/>
                                        </p:tgtEl>
                                      </p:cBhvr>
                                    </p:animEffect>
                                    <p:set>
                                      <p:cBhvr>
                                        <p:cTn id="25" dur="1" fill="hold">
                                          <p:stCondLst>
                                            <p:cond delay="499"/>
                                          </p:stCondLst>
                                        </p:cTn>
                                        <p:tgtEl>
                                          <p:spTgt spid="97"/>
                                        </p:tgtEl>
                                        <p:attrNameLst>
                                          <p:attrName>style.visibility</p:attrName>
                                        </p:attrNameLst>
                                      </p:cBhvr>
                                      <p:to>
                                        <p:strVal val="hidden"/>
                                      </p:to>
                                    </p:set>
                                  </p:childTnLst>
                                </p:cTn>
                              </p:par>
                            </p:childTnLst>
                          </p:cTn>
                        </p:par>
                      </p:childTnLst>
                    </p:cTn>
                  </p:par>
                </p:childTnLst>
              </p:cTn>
              <p:nextCondLst>
                <p:cond evt="onClick" delay="0">
                  <p:tgtEl>
                    <p:spTgt spid="97"/>
                  </p:tgtEl>
                </p:cond>
              </p:nextCondLst>
            </p:seq>
            <p:seq concurrent="1" nextAc="seek">
              <p:cTn id="26" restart="whenNotActive" fill="hold" evtFilter="cancelBubble" nodeType="interactiveSeq">
                <p:stCondLst>
                  <p:cond evt="onClick" delay="0">
                    <p:tgtEl>
                      <p:spTgt spid="98"/>
                    </p:tgtEl>
                  </p:cond>
                </p:stCondLst>
                <p:endSync evt="end" delay="0">
                  <p:rtn val="all"/>
                </p:endSync>
                <p:childTnLst>
                  <p:par>
                    <p:cTn id="27" fill="hold">
                      <p:stCondLst>
                        <p:cond delay="0"/>
                      </p:stCondLst>
                      <p:childTnLst>
                        <p:par>
                          <p:cTn id="28" fill="hold">
                            <p:stCondLst>
                              <p:cond delay="0"/>
                            </p:stCondLst>
                            <p:childTnLst>
                              <p:par>
                                <p:cTn id="29" presetID="53" presetClass="exit" presetSubtype="32" fill="hold" nodeType="clickEffect">
                                  <p:stCondLst>
                                    <p:cond delay="0"/>
                                  </p:stCondLst>
                                  <p:childTnLst>
                                    <p:anim calcmode="lin" valueType="num">
                                      <p:cBhvr>
                                        <p:cTn id="30" dur="500"/>
                                        <p:tgtEl>
                                          <p:spTgt spid="98"/>
                                        </p:tgtEl>
                                        <p:attrNameLst>
                                          <p:attrName>ppt_w</p:attrName>
                                        </p:attrNameLst>
                                      </p:cBhvr>
                                      <p:tavLst>
                                        <p:tav tm="0">
                                          <p:val>
                                            <p:strVal val="ppt_w"/>
                                          </p:val>
                                        </p:tav>
                                        <p:tav tm="100000">
                                          <p:val>
                                            <p:fltVal val="0"/>
                                          </p:val>
                                        </p:tav>
                                      </p:tavLst>
                                    </p:anim>
                                    <p:anim calcmode="lin" valueType="num">
                                      <p:cBhvr>
                                        <p:cTn id="31" dur="500"/>
                                        <p:tgtEl>
                                          <p:spTgt spid="98"/>
                                        </p:tgtEl>
                                        <p:attrNameLst>
                                          <p:attrName>ppt_h</p:attrName>
                                        </p:attrNameLst>
                                      </p:cBhvr>
                                      <p:tavLst>
                                        <p:tav tm="0">
                                          <p:val>
                                            <p:strVal val="ppt_h"/>
                                          </p:val>
                                        </p:tav>
                                        <p:tav tm="100000">
                                          <p:val>
                                            <p:fltVal val="0"/>
                                          </p:val>
                                        </p:tav>
                                      </p:tavLst>
                                    </p:anim>
                                    <p:animEffect transition="out" filter="fade">
                                      <p:cBhvr>
                                        <p:cTn id="32" dur="500"/>
                                        <p:tgtEl>
                                          <p:spTgt spid="98"/>
                                        </p:tgtEl>
                                      </p:cBhvr>
                                    </p:animEffect>
                                    <p:set>
                                      <p:cBhvr>
                                        <p:cTn id="33" dur="1" fill="hold">
                                          <p:stCondLst>
                                            <p:cond delay="499"/>
                                          </p:stCondLst>
                                        </p:cTn>
                                        <p:tgtEl>
                                          <p:spTgt spid="98"/>
                                        </p:tgtEl>
                                        <p:attrNameLst>
                                          <p:attrName>style.visibility</p:attrName>
                                        </p:attrNameLst>
                                      </p:cBhvr>
                                      <p:to>
                                        <p:strVal val="hidden"/>
                                      </p:to>
                                    </p:set>
                                  </p:childTnLst>
                                </p:cTn>
                              </p:par>
                            </p:childTnLst>
                          </p:cTn>
                        </p:par>
                      </p:childTnLst>
                    </p:cTn>
                  </p:par>
                </p:childTnLst>
              </p:cTn>
              <p:nextCondLst>
                <p:cond evt="onClick" delay="0">
                  <p:tgtEl>
                    <p:spTgt spid="98"/>
                  </p:tgtEl>
                </p:cond>
              </p:nextCondLst>
            </p:seq>
            <p:seq concurrent="1" nextAc="seek">
              <p:cTn id="34" restart="whenNotActive" fill="hold" evtFilter="cancelBubble" nodeType="interactiveSeq">
                <p:stCondLst>
                  <p:cond evt="onClick" delay="0">
                    <p:tgtEl>
                      <p:spTgt spid="6"/>
                    </p:tgtEl>
                  </p:cond>
                </p:stCondLst>
                <p:endSync evt="end" delay="0">
                  <p:rtn val="all"/>
                </p:endSync>
                <p:childTnLst>
                  <p:par>
                    <p:cTn id="35" fill="hold">
                      <p:stCondLst>
                        <p:cond delay="0"/>
                      </p:stCondLst>
                      <p:childTnLst>
                        <p:par>
                          <p:cTn id="36" fill="hold">
                            <p:stCondLst>
                              <p:cond delay="0"/>
                            </p:stCondLst>
                            <p:childTnLst>
                              <p:par>
                                <p:cTn id="37" presetID="53" presetClass="exit" presetSubtype="32" fill="hold" nodeType="clickEffect">
                                  <p:stCondLst>
                                    <p:cond delay="0"/>
                                  </p:stCondLst>
                                  <p:childTnLst>
                                    <p:anim calcmode="lin" valueType="num">
                                      <p:cBhvr>
                                        <p:cTn id="38" dur="500"/>
                                        <p:tgtEl>
                                          <p:spTgt spid="6"/>
                                        </p:tgtEl>
                                        <p:attrNameLst>
                                          <p:attrName>ppt_w</p:attrName>
                                        </p:attrNameLst>
                                      </p:cBhvr>
                                      <p:tavLst>
                                        <p:tav tm="0">
                                          <p:val>
                                            <p:strVal val="ppt_w"/>
                                          </p:val>
                                        </p:tav>
                                        <p:tav tm="100000">
                                          <p:val>
                                            <p:fltVal val="0"/>
                                          </p:val>
                                        </p:tav>
                                      </p:tavLst>
                                    </p:anim>
                                    <p:anim calcmode="lin" valueType="num">
                                      <p:cBhvr>
                                        <p:cTn id="39" dur="500"/>
                                        <p:tgtEl>
                                          <p:spTgt spid="6"/>
                                        </p:tgtEl>
                                        <p:attrNameLst>
                                          <p:attrName>ppt_h</p:attrName>
                                        </p:attrNameLst>
                                      </p:cBhvr>
                                      <p:tavLst>
                                        <p:tav tm="0">
                                          <p:val>
                                            <p:strVal val="ppt_h"/>
                                          </p:val>
                                        </p:tav>
                                        <p:tav tm="100000">
                                          <p:val>
                                            <p:fltVal val="0"/>
                                          </p:val>
                                        </p:tav>
                                      </p:tavLst>
                                    </p:anim>
                                    <p:animEffect transition="out" filter="fade">
                                      <p:cBhvr>
                                        <p:cTn id="40" dur="500"/>
                                        <p:tgtEl>
                                          <p:spTgt spid="6"/>
                                        </p:tgtEl>
                                      </p:cBhvr>
                                    </p:animEffect>
                                    <p:set>
                                      <p:cBhvr>
                                        <p:cTn id="41"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42" restart="whenNotActive" fill="hold" evtFilter="cancelBubble" nodeType="interactiveSeq">
                <p:stCondLst>
                  <p:cond evt="onClick" delay="0">
                    <p:tgtEl>
                      <p:spTgt spid="100"/>
                    </p:tgtEl>
                  </p:cond>
                </p:stCondLst>
                <p:endSync evt="end" delay="0">
                  <p:rtn val="all"/>
                </p:endSync>
                <p:childTnLst>
                  <p:par>
                    <p:cTn id="43" fill="hold">
                      <p:stCondLst>
                        <p:cond delay="0"/>
                      </p:stCondLst>
                      <p:childTnLst>
                        <p:par>
                          <p:cTn id="44" fill="hold">
                            <p:stCondLst>
                              <p:cond delay="0"/>
                            </p:stCondLst>
                            <p:childTnLst>
                              <p:par>
                                <p:cTn id="45" presetID="53" presetClass="exit" presetSubtype="32" fill="hold" nodeType="clickEffect">
                                  <p:stCondLst>
                                    <p:cond delay="0"/>
                                  </p:stCondLst>
                                  <p:childTnLst>
                                    <p:anim calcmode="lin" valueType="num">
                                      <p:cBhvr>
                                        <p:cTn id="46" dur="500"/>
                                        <p:tgtEl>
                                          <p:spTgt spid="100"/>
                                        </p:tgtEl>
                                        <p:attrNameLst>
                                          <p:attrName>ppt_w</p:attrName>
                                        </p:attrNameLst>
                                      </p:cBhvr>
                                      <p:tavLst>
                                        <p:tav tm="0">
                                          <p:val>
                                            <p:strVal val="ppt_w"/>
                                          </p:val>
                                        </p:tav>
                                        <p:tav tm="100000">
                                          <p:val>
                                            <p:fltVal val="0"/>
                                          </p:val>
                                        </p:tav>
                                      </p:tavLst>
                                    </p:anim>
                                    <p:anim calcmode="lin" valueType="num">
                                      <p:cBhvr>
                                        <p:cTn id="47" dur="500"/>
                                        <p:tgtEl>
                                          <p:spTgt spid="100"/>
                                        </p:tgtEl>
                                        <p:attrNameLst>
                                          <p:attrName>ppt_h</p:attrName>
                                        </p:attrNameLst>
                                      </p:cBhvr>
                                      <p:tavLst>
                                        <p:tav tm="0">
                                          <p:val>
                                            <p:strVal val="ppt_h"/>
                                          </p:val>
                                        </p:tav>
                                        <p:tav tm="100000">
                                          <p:val>
                                            <p:fltVal val="0"/>
                                          </p:val>
                                        </p:tav>
                                      </p:tavLst>
                                    </p:anim>
                                    <p:animEffect transition="out" filter="fade">
                                      <p:cBhvr>
                                        <p:cTn id="48" dur="500"/>
                                        <p:tgtEl>
                                          <p:spTgt spid="100"/>
                                        </p:tgtEl>
                                      </p:cBhvr>
                                    </p:animEffect>
                                    <p:set>
                                      <p:cBhvr>
                                        <p:cTn id="49" dur="1" fill="hold">
                                          <p:stCondLst>
                                            <p:cond delay="499"/>
                                          </p:stCondLst>
                                        </p:cTn>
                                        <p:tgtEl>
                                          <p:spTgt spid="100"/>
                                        </p:tgtEl>
                                        <p:attrNameLst>
                                          <p:attrName>style.visibility</p:attrName>
                                        </p:attrNameLst>
                                      </p:cBhvr>
                                      <p:to>
                                        <p:strVal val="hidden"/>
                                      </p:to>
                                    </p:set>
                                  </p:childTnLst>
                                </p:cTn>
                              </p:par>
                            </p:childTnLst>
                          </p:cTn>
                        </p:par>
                      </p:childTnLst>
                    </p:cTn>
                  </p:par>
                </p:childTnLst>
              </p:cTn>
              <p:nextCondLst>
                <p:cond evt="onClick" delay="0">
                  <p:tgtEl>
                    <p:spTgt spid="100"/>
                  </p:tgtEl>
                </p:cond>
              </p:nextCondLst>
            </p:seq>
            <p:seq concurrent="1" nextAc="seek">
              <p:cTn id="50" restart="whenNotActive" fill="hold" evtFilter="cancelBubble" nodeType="interactiveSeq">
                <p:stCondLst>
                  <p:cond evt="onClick" delay="0">
                    <p:tgtEl>
                      <p:spTgt spid="103"/>
                    </p:tgtEl>
                  </p:cond>
                </p:stCondLst>
                <p:endSync evt="end" delay="0">
                  <p:rtn val="all"/>
                </p:endSync>
                <p:childTnLst>
                  <p:par>
                    <p:cTn id="51" fill="hold">
                      <p:stCondLst>
                        <p:cond delay="0"/>
                      </p:stCondLst>
                      <p:childTnLst>
                        <p:par>
                          <p:cTn id="52" fill="hold">
                            <p:stCondLst>
                              <p:cond delay="0"/>
                            </p:stCondLst>
                            <p:childTnLst>
                              <p:par>
                                <p:cTn id="53" presetID="53" presetClass="exit" presetSubtype="32" fill="hold" nodeType="clickEffect">
                                  <p:stCondLst>
                                    <p:cond delay="0"/>
                                  </p:stCondLst>
                                  <p:childTnLst>
                                    <p:anim calcmode="lin" valueType="num">
                                      <p:cBhvr>
                                        <p:cTn id="54" dur="500"/>
                                        <p:tgtEl>
                                          <p:spTgt spid="103"/>
                                        </p:tgtEl>
                                        <p:attrNameLst>
                                          <p:attrName>ppt_w</p:attrName>
                                        </p:attrNameLst>
                                      </p:cBhvr>
                                      <p:tavLst>
                                        <p:tav tm="0">
                                          <p:val>
                                            <p:strVal val="ppt_w"/>
                                          </p:val>
                                        </p:tav>
                                        <p:tav tm="100000">
                                          <p:val>
                                            <p:fltVal val="0"/>
                                          </p:val>
                                        </p:tav>
                                      </p:tavLst>
                                    </p:anim>
                                    <p:anim calcmode="lin" valueType="num">
                                      <p:cBhvr>
                                        <p:cTn id="55" dur="500"/>
                                        <p:tgtEl>
                                          <p:spTgt spid="103"/>
                                        </p:tgtEl>
                                        <p:attrNameLst>
                                          <p:attrName>ppt_h</p:attrName>
                                        </p:attrNameLst>
                                      </p:cBhvr>
                                      <p:tavLst>
                                        <p:tav tm="0">
                                          <p:val>
                                            <p:strVal val="ppt_h"/>
                                          </p:val>
                                        </p:tav>
                                        <p:tav tm="100000">
                                          <p:val>
                                            <p:fltVal val="0"/>
                                          </p:val>
                                        </p:tav>
                                      </p:tavLst>
                                    </p:anim>
                                    <p:animEffect transition="out" filter="fade">
                                      <p:cBhvr>
                                        <p:cTn id="56" dur="500"/>
                                        <p:tgtEl>
                                          <p:spTgt spid="103"/>
                                        </p:tgtEl>
                                      </p:cBhvr>
                                    </p:animEffect>
                                    <p:set>
                                      <p:cBhvr>
                                        <p:cTn id="57" dur="1" fill="hold">
                                          <p:stCondLst>
                                            <p:cond delay="499"/>
                                          </p:stCondLst>
                                        </p:cTn>
                                        <p:tgtEl>
                                          <p:spTgt spid="103"/>
                                        </p:tgtEl>
                                        <p:attrNameLst>
                                          <p:attrName>style.visibility</p:attrName>
                                        </p:attrNameLst>
                                      </p:cBhvr>
                                      <p:to>
                                        <p:strVal val="hidden"/>
                                      </p:to>
                                    </p:set>
                                  </p:childTnLst>
                                </p:cTn>
                              </p:par>
                            </p:childTnLst>
                          </p:cTn>
                        </p:par>
                      </p:childTnLst>
                    </p:cTn>
                  </p:par>
                </p:childTnLst>
              </p:cTn>
              <p:nextCondLst>
                <p:cond evt="onClick" delay="0">
                  <p:tgtEl>
                    <p:spTgt spid="103"/>
                  </p:tgtEl>
                </p:cond>
              </p:nextCondLst>
            </p:seq>
            <p:seq concurrent="1" nextAc="seek">
              <p:cTn id="58" restart="whenNotActive" fill="hold" evtFilter="cancelBubble" nodeType="interactiveSeq">
                <p:stCondLst>
                  <p:cond evt="onClick" delay="0">
                    <p:tgtEl>
                      <p:spTgt spid="7"/>
                    </p:tgtEl>
                  </p:cond>
                </p:stCondLst>
                <p:endSync evt="end" delay="0">
                  <p:rtn val="all"/>
                </p:endSync>
                <p:childTnLst>
                  <p:par>
                    <p:cTn id="59" fill="hold">
                      <p:stCondLst>
                        <p:cond delay="0"/>
                      </p:stCondLst>
                      <p:childTnLst>
                        <p:par>
                          <p:cTn id="60" fill="hold">
                            <p:stCondLst>
                              <p:cond delay="0"/>
                            </p:stCondLst>
                            <p:childTnLst>
                              <p:par>
                                <p:cTn id="61" presetID="53" presetClass="entr" presetSubtype="16" fill="hold" grpId="0" nodeType="clickEffect">
                                  <p:stCondLst>
                                    <p:cond delay="0"/>
                                  </p:stCondLst>
                                  <p:childTnLst>
                                    <p:set>
                                      <p:cBhvr>
                                        <p:cTn id="62" dur="1" fill="hold">
                                          <p:stCondLst>
                                            <p:cond delay="0"/>
                                          </p:stCondLst>
                                        </p:cTn>
                                        <p:tgtEl>
                                          <p:spTgt spid="8"/>
                                        </p:tgtEl>
                                        <p:attrNameLst>
                                          <p:attrName>style.visibility</p:attrName>
                                        </p:attrNameLst>
                                      </p:cBhvr>
                                      <p:to>
                                        <p:strVal val="visible"/>
                                      </p:to>
                                    </p:set>
                                    <p:anim calcmode="lin" valueType="num">
                                      <p:cBhvr>
                                        <p:cTn id="63" dur="500" fill="hold"/>
                                        <p:tgtEl>
                                          <p:spTgt spid="8"/>
                                        </p:tgtEl>
                                        <p:attrNameLst>
                                          <p:attrName>ppt_w</p:attrName>
                                        </p:attrNameLst>
                                      </p:cBhvr>
                                      <p:tavLst>
                                        <p:tav tm="0">
                                          <p:val>
                                            <p:fltVal val="0"/>
                                          </p:val>
                                        </p:tav>
                                        <p:tav tm="100000">
                                          <p:val>
                                            <p:strVal val="#ppt_w"/>
                                          </p:val>
                                        </p:tav>
                                      </p:tavLst>
                                    </p:anim>
                                    <p:anim calcmode="lin" valueType="num">
                                      <p:cBhvr>
                                        <p:cTn id="64" dur="500" fill="hold"/>
                                        <p:tgtEl>
                                          <p:spTgt spid="8"/>
                                        </p:tgtEl>
                                        <p:attrNameLst>
                                          <p:attrName>ppt_h</p:attrName>
                                        </p:attrNameLst>
                                      </p:cBhvr>
                                      <p:tavLst>
                                        <p:tav tm="0">
                                          <p:val>
                                            <p:fltVal val="0"/>
                                          </p:val>
                                        </p:tav>
                                        <p:tav tm="100000">
                                          <p:val>
                                            <p:strVal val="#ppt_h"/>
                                          </p:val>
                                        </p:tav>
                                      </p:tavLst>
                                    </p:anim>
                                    <p:animEffect transition="in" filter="fade">
                                      <p:cBhvr>
                                        <p:cTn id="65" dur="500"/>
                                        <p:tgtEl>
                                          <p:spTgt spid="8"/>
                                        </p:tgtEl>
                                      </p:cBhvr>
                                    </p:animEffect>
                                  </p:childTnLst>
                                </p:cTn>
                              </p:par>
                            </p:childTnLst>
                          </p:cTn>
                        </p:par>
                      </p:childTnLst>
                    </p:cTn>
                  </p:par>
                </p:childTnLst>
              </p:cTn>
              <p:nextCondLst>
                <p:cond evt="onClick" delay="0">
                  <p:tgtEl>
                    <p:spTgt spid="7"/>
                  </p:tgtEl>
                </p:cond>
              </p:nextCondLst>
            </p:seq>
          </p:childTnLst>
        </p:cTn>
      </p:par>
    </p:tnLst>
    <p:bldLst>
      <p:bldP spid="8"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480"/>
        <p:cNvGrpSpPr/>
        <p:nvPr/>
      </p:nvGrpSpPr>
      <p:grpSpPr>
        <a:xfrm>
          <a:off x="0" y="0"/>
          <a:ext cx="0" cy="0"/>
          <a:chOff x="0" y="0"/>
          <a:chExt cx="0" cy="0"/>
        </a:xfrm>
      </p:grpSpPr>
      <p:sp>
        <p:nvSpPr>
          <p:cNvPr id="3482" name="Google Shape;3482;p37"/>
          <p:cNvSpPr/>
          <p:nvPr/>
        </p:nvSpPr>
        <p:spPr>
          <a:xfrm>
            <a:off x="3333323" y="3392906"/>
            <a:ext cx="2326200" cy="1525718"/>
          </a:xfrm>
          <a:prstGeom prst="rect">
            <a:avLst/>
          </a:prstGeom>
          <a:solidFill>
            <a:schemeClr val="accent2"/>
          </a:solidFill>
          <a:ln>
            <a:noFill/>
          </a:ln>
        </p:spPr>
        <p:txBody>
          <a:bodyPr spcFirstLastPara="1" wrap="square" lIns="91425" tIns="91425" rIns="91425" bIns="91425" anchor="ctr" anchorCtr="0">
            <a:noAutofit/>
          </a:bodyPr>
          <a:lstStyle/>
          <a:p>
            <a:pPr lvl="0" algn="ctr">
              <a:lnSpc>
                <a:spcPts val="3000"/>
              </a:lnSpc>
            </a:pPr>
            <a:r>
              <a:rPr lang="en-US" sz="2000" b="1" dirty="0" err="1" smtClean="0"/>
              <a:t>Bước</a:t>
            </a:r>
            <a:r>
              <a:rPr lang="en-US" sz="2000" b="1" dirty="0" smtClean="0"/>
              <a:t> 2: </a:t>
            </a:r>
          </a:p>
          <a:p>
            <a:pPr lvl="0" algn="just">
              <a:lnSpc>
                <a:spcPts val="3000"/>
              </a:lnSpc>
            </a:pPr>
            <a:r>
              <a:rPr lang="en-US" sz="2000" dirty="0" err="1" smtClean="0"/>
              <a:t>Chọn</a:t>
            </a:r>
            <a:r>
              <a:rPr lang="en-US" sz="2000" dirty="0" smtClean="0"/>
              <a:t> </a:t>
            </a:r>
            <a:r>
              <a:rPr lang="en-US" sz="2000" dirty="0" err="1" smtClean="0"/>
              <a:t>hình</a:t>
            </a:r>
            <a:r>
              <a:rPr lang="en-US" sz="2000" dirty="0" smtClean="0"/>
              <a:t> </a:t>
            </a:r>
            <a:r>
              <a:rPr lang="en-US" sz="2000" dirty="0" err="1" smtClean="0"/>
              <a:t>ảnh</a:t>
            </a:r>
            <a:r>
              <a:rPr lang="en-US" sz="2000" dirty="0" smtClean="0"/>
              <a:t> </a:t>
            </a:r>
            <a:r>
              <a:rPr lang="en-US" sz="2000" dirty="0" err="1" smtClean="0"/>
              <a:t>điển</a:t>
            </a:r>
            <a:r>
              <a:rPr lang="en-US" sz="2000" dirty="0" smtClean="0"/>
              <a:t> </a:t>
            </a:r>
            <a:r>
              <a:rPr lang="en-US" sz="2000" dirty="0" err="1" smtClean="0"/>
              <a:t>hình</a:t>
            </a:r>
            <a:r>
              <a:rPr lang="en-US" sz="2000" dirty="0" smtClean="0"/>
              <a:t> </a:t>
            </a:r>
            <a:r>
              <a:rPr lang="en-US" sz="2000" dirty="0" err="1" smtClean="0"/>
              <a:t>để</a:t>
            </a:r>
            <a:r>
              <a:rPr lang="en-US" sz="2000" dirty="0" smtClean="0"/>
              <a:t> </a:t>
            </a:r>
            <a:r>
              <a:rPr lang="en-US" sz="2000" dirty="0" err="1" smtClean="0"/>
              <a:t>sáng</a:t>
            </a:r>
            <a:r>
              <a:rPr lang="en-US" sz="2000" dirty="0" smtClean="0"/>
              <a:t> </a:t>
            </a:r>
            <a:r>
              <a:rPr lang="en-US" sz="2000" dirty="0" err="1" smtClean="0"/>
              <a:t>tạo</a:t>
            </a:r>
            <a:endParaRPr sz="2000" dirty="0"/>
          </a:p>
        </p:txBody>
      </p:sp>
      <p:sp>
        <p:nvSpPr>
          <p:cNvPr id="3483" name="Google Shape;3483;p37"/>
          <p:cNvSpPr/>
          <p:nvPr/>
        </p:nvSpPr>
        <p:spPr>
          <a:xfrm>
            <a:off x="5812689" y="3392906"/>
            <a:ext cx="2326193" cy="1282512"/>
          </a:xfrm>
          <a:prstGeom prst="rect">
            <a:avLst/>
          </a:prstGeom>
          <a:solidFill>
            <a:schemeClr val="accent2"/>
          </a:solidFill>
          <a:ln>
            <a:noFill/>
          </a:ln>
        </p:spPr>
        <p:txBody>
          <a:bodyPr spcFirstLastPara="1" wrap="square" lIns="91425" tIns="91425" rIns="91425" bIns="91425" anchor="ctr" anchorCtr="0">
            <a:noAutofit/>
          </a:bodyPr>
          <a:lstStyle/>
          <a:p>
            <a:pPr lvl="0" algn="ctr">
              <a:lnSpc>
                <a:spcPts val="3000"/>
              </a:lnSpc>
            </a:pPr>
            <a:r>
              <a:rPr lang="en-US" sz="2000" b="1" dirty="0" err="1" smtClean="0"/>
              <a:t>Bước</a:t>
            </a:r>
            <a:r>
              <a:rPr lang="en-US" sz="2000" b="1" dirty="0" smtClean="0"/>
              <a:t> 3: </a:t>
            </a:r>
          </a:p>
          <a:p>
            <a:pPr lvl="0" algn="ctr">
              <a:lnSpc>
                <a:spcPts val="3000"/>
              </a:lnSpc>
            </a:pPr>
            <a:r>
              <a:rPr lang="en-US" sz="2000" dirty="0" err="1" smtClean="0"/>
              <a:t>Xác</a:t>
            </a:r>
            <a:r>
              <a:rPr lang="en-US" sz="2000" dirty="0" smtClean="0"/>
              <a:t> </a:t>
            </a:r>
            <a:r>
              <a:rPr lang="en-US" sz="2000" dirty="0" err="1" smtClean="0"/>
              <a:t>định</a:t>
            </a:r>
            <a:r>
              <a:rPr lang="en-US" sz="2000" dirty="0" smtClean="0"/>
              <a:t> </a:t>
            </a:r>
            <a:r>
              <a:rPr lang="en-US" sz="2000" dirty="0" err="1" smtClean="0"/>
              <a:t>phương</a:t>
            </a:r>
            <a:r>
              <a:rPr lang="en-US" sz="2000" dirty="0" smtClean="0"/>
              <a:t> </a:t>
            </a:r>
            <a:r>
              <a:rPr lang="en-US" sz="2000" dirty="0" err="1" smtClean="0"/>
              <a:t>pháp</a:t>
            </a:r>
            <a:r>
              <a:rPr lang="en-US" sz="2000" dirty="0" smtClean="0"/>
              <a:t> </a:t>
            </a:r>
            <a:r>
              <a:rPr lang="en-US" sz="2000" dirty="0" err="1" smtClean="0"/>
              <a:t>thực</a:t>
            </a:r>
            <a:r>
              <a:rPr lang="en-US" sz="2000" dirty="0" smtClean="0"/>
              <a:t> </a:t>
            </a:r>
            <a:r>
              <a:rPr lang="en-US" sz="2000" dirty="0" err="1" smtClean="0"/>
              <a:t>hành</a:t>
            </a:r>
            <a:endParaRPr sz="2000" dirty="0"/>
          </a:p>
        </p:txBody>
      </p:sp>
      <p:sp>
        <p:nvSpPr>
          <p:cNvPr id="3484" name="Google Shape;3484;p37"/>
          <p:cNvSpPr/>
          <p:nvPr/>
        </p:nvSpPr>
        <p:spPr>
          <a:xfrm>
            <a:off x="872102" y="3392906"/>
            <a:ext cx="2335620" cy="1214160"/>
          </a:xfrm>
          <a:prstGeom prst="rect">
            <a:avLst/>
          </a:prstGeom>
          <a:solidFill>
            <a:schemeClr val="accent2"/>
          </a:solidFill>
          <a:ln>
            <a:noFill/>
          </a:ln>
        </p:spPr>
        <p:txBody>
          <a:bodyPr spcFirstLastPara="1" wrap="square" lIns="91425" tIns="91425" rIns="91425" bIns="91425" anchor="ctr" anchorCtr="0">
            <a:noAutofit/>
          </a:bodyPr>
          <a:lstStyle/>
          <a:p>
            <a:pPr lvl="0" algn="ctr">
              <a:lnSpc>
                <a:spcPts val="3000"/>
              </a:lnSpc>
            </a:pPr>
            <a:r>
              <a:rPr lang="en-US" sz="2000" b="1" dirty="0" err="1" smtClean="0"/>
              <a:t>Bước</a:t>
            </a:r>
            <a:r>
              <a:rPr lang="en-US" sz="2000" b="1" dirty="0" smtClean="0"/>
              <a:t> 1: </a:t>
            </a:r>
          </a:p>
          <a:p>
            <a:pPr lvl="0" algn="ctr">
              <a:lnSpc>
                <a:spcPts val="3000"/>
              </a:lnSpc>
            </a:pPr>
            <a:r>
              <a:rPr lang="en-US" sz="2000" dirty="0" err="1" smtClean="0"/>
              <a:t>Xác</a:t>
            </a:r>
            <a:r>
              <a:rPr lang="en-US" sz="2000" dirty="0" smtClean="0"/>
              <a:t> </a:t>
            </a:r>
            <a:r>
              <a:rPr lang="en-US" sz="2000" dirty="0" err="1" smtClean="0"/>
              <a:t>định</a:t>
            </a:r>
            <a:r>
              <a:rPr lang="en-US" sz="2000" dirty="0" smtClean="0"/>
              <a:t> </a:t>
            </a:r>
            <a:r>
              <a:rPr lang="en-US" sz="2000" dirty="0" err="1" smtClean="0"/>
              <a:t>chủ</a:t>
            </a:r>
            <a:r>
              <a:rPr lang="en-US" sz="2000" dirty="0" smtClean="0"/>
              <a:t> </a:t>
            </a:r>
            <a:r>
              <a:rPr lang="en-US" sz="2000" dirty="0" err="1" smtClean="0"/>
              <a:t>đề</a:t>
            </a:r>
            <a:r>
              <a:rPr lang="en-US" sz="2000" dirty="0" smtClean="0"/>
              <a:t> </a:t>
            </a:r>
            <a:r>
              <a:rPr lang="en-US" sz="2000" dirty="0" err="1" smtClean="0"/>
              <a:t>hoạ</a:t>
            </a:r>
            <a:r>
              <a:rPr lang="en-US" sz="2000" dirty="0" smtClean="0"/>
              <a:t> </a:t>
            </a:r>
            <a:r>
              <a:rPr lang="en-US" sz="2000" dirty="0" err="1" smtClean="0"/>
              <a:t>tiết</a:t>
            </a:r>
            <a:r>
              <a:rPr lang="en-US" sz="2000" dirty="0" smtClean="0"/>
              <a:t> </a:t>
            </a:r>
            <a:r>
              <a:rPr lang="en-US" sz="2000" dirty="0" err="1" smtClean="0"/>
              <a:t>trang</a:t>
            </a:r>
            <a:r>
              <a:rPr lang="en-US" sz="2000" dirty="0" smtClean="0"/>
              <a:t> </a:t>
            </a:r>
            <a:r>
              <a:rPr lang="en-US" sz="2000" dirty="0" err="1" smtClean="0"/>
              <a:t>trí</a:t>
            </a:r>
            <a:endParaRPr sz="2000" dirty="0"/>
          </a:p>
        </p:txBody>
      </p:sp>
      <p:sp>
        <p:nvSpPr>
          <p:cNvPr id="3485" name="Google Shape;3485;p37"/>
          <p:cNvSpPr txBox="1">
            <a:spLocks noGrp="1"/>
          </p:cNvSpPr>
          <p:nvPr>
            <p:ph type="title"/>
          </p:nvPr>
        </p:nvSpPr>
        <p:spPr>
          <a:xfrm>
            <a:off x="726225" y="441350"/>
            <a:ext cx="76914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dirty="0" smtClean="0">
                <a:solidFill>
                  <a:schemeClr val="accent1">
                    <a:lumMod val="75000"/>
                  </a:schemeClr>
                </a:solidFill>
                <a:latin typeface="+mn-lt"/>
              </a:rPr>
              <a:t>2. SÁNG TẠO</a:t>
            </a:r>
            <a:endParaRPr dirty="0">
              <a:solidFill>
                <a:schemeClr val="accent1">
                  <a:lumMod val="75000"/>
                </a:schemeClr>
              </a:solidFill>
              <a:latin typeface="+mn-lt"/>
            </a:endParaRPr>
          </a:p>
        </p:txBody>
      </p:sp>
      <p:sp>
        <p:nvSpPr>
          <p:cNvPr id="3491" name="Google Shape;3491;p37"/>
          <p:cNvSpPr/>
          <p:nvPr/>
        </p:nvSpPr>
        <p:spPr>
          <a:xfrm rot="-532">
            <a:off x="3601886" y="1394850"/>
            <a:ext cx="1940100" cy="1874428"/>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3492" name="Google Shape;3492;p37"/>
          <p:cNvGrpSpPr/>
          <p:nvPr/>
        </p:nvGrpSpPr>
        <p:grpSpPr>
          <a:xfrm>
            <a:off x="3408900" y="1173995"/>
            <a:ext cx="2326197" cy="837946"/>
            <a:chOff x="5615063" y="1030172"/>
            <a:chExt cx="2326197" cy="837946"/>
          </a:xfrm>
        </p:grpSpPr>
        <p:sp>
          <p:nvSpPr>
            <p:cNvPr id="3493" name="Google Shape;3493;p37"/>
            <p:cNvSpPr/>
            <p:nvPr/>
          </p:nvSpPr>
          <p:spPr>
            <a:xfrm rot="4965428">
              <a:off x="7186486" y="1120304"/>
              <a:ext cx="761148" cy="657681"/>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3494" name="Google Shape;3494;p37"/>
            <p:cNvSpPr/>
            <p:nvPr/>
          </p:nvSpPr>
          <p:spPr>
            <a:xfrm rot="-4965428" flipH="1">
              <a:off x="5608689" y="1120304"/>
              <a:ext cx="761148" cy="657681"/>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grpSp>
        <p:nvGrpSpPr>
          <p:cNvPr id="3557" name="Google Shape;3557;p37"/>
          <p:cNvGrpSpPr/>
          <p:nvPr/>
        </p:nvGrpSpPr>
        <p:grpSpPr>
          <a:xfrm>
            <a:off x="8569288" y="4423863"/>
            <a:ext cx="194021" cy="191487"/>
            <a:chOff x="6232000" y="1435050"/>
            <a:chExt cx="488225" cy="481850"/>
          </a:xfrm>
        </p:grpSpPr>
        <p:sp>
          <p:nvSpPr>
            <p:cNvPr id="3558" name="Google Shape;3558;p37"/>
            <p:cNvSpPr/>
            <p:nvPr/>
          </p:nvSpPr>
          <p:spPr>
            <a:xfrm>
              <a:off x="6578000" y="1463375"/>
              <a:ext cx="83150" cy="78250"/>
            </a:xfrm>
            <a:custGeom>
              <a:avLst/>
              <a:gdLst/>
              <a:ahLst/>
              <a:cxnLst/>
              <a:rect l="l" t="t" r="r" b="b"/>
              <a:pathLst>
                <a:path w="3326" h="3130" extrusionOk="0">
                  <a:moveTo>
                    <a:pt x="482" y="1"/>
                  </a:moveTo>
                  <a:cubicBezTo>
                    <a:pt x="280" y="1"/>
                    <a:pt x="95" y="114"/>
                    <a:pt x="1" y="293"/>
                  </a:cubicBezTo>
                  <a:lnTo>
                    <a:pt x="3322" y="3130"/>
                  </a:lnTo>
                  <a:lnTo>
                    <a:pt x="3322" y="564"/>
                  </a:lnTo>
                  <a:cubicBezTo>
                    <a:pt x="3325" y="253"/>
                    <a:pt x="3072" y="1"/>
                    <a:pt x="2761" y="1"/>
                  </a:cubicBezTo>
                  <a:cubicBezTo>
                    <a:pt x="2760" y="1"/>
                    <a:pt x="2758" y="1"/>
                    <a:pt x="2756" y="1"/>
                  </a:cubicBezTo>
                  <a:lnTo>
                    <a:pt x="497" y="1"/>
                  </a:lnTo>
                  <a:cubicBezTo>
                    <a:pt x="492" y="1"/>
                    <a:pt x="487" y="1"/>
                    <a:pt x="482" y="1"/>
                  </a:cubicBez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3559" name="Google Shape;3559;p37"/>
            <p:cNvSpPr/>
            <p:nvPr/>
          </p:nvSpPr>
          <p:spPr>
            <a:xfrm>
              <a:off x="6421725" y="1773850"/>
              <a:ext cx="112950" cy="143050"/>
            </a:xfrm>
            <a:custGeom>
              <a:avLst/>
              <a:gdLst/>
              <a:ahLst/>
              <a:cxnLst/>
              <a:rect l="l" t="t" r="r" b="b"/>
              <a:pathLst>
                <a:path w="4518" h="5722" extrusionOk="0">
                  <a:moveTo>
                    <a:pt x="2822" y="1130"/>
                  </a:moveTo>
                  <a:cubicBezTo>
                    <a:pt x="3325" y="1130"/>
                    <a:pt x="3578" y="1738"/>
                    <a:pt x="3222" y="2093"/>
                  </a:cubicBezTo>
                  <a:cubicBezTo>
                    <a:pt x="3106" y="2209"/>
                    <a:pt x="2964" y="2260"/>
                    <a:pt x="2825" y="2260"/>
                  </a:cubicBezTo>
                  <a:cubicBezTo>
                    <a:pt x="2535" y="2260"/>
                    <a:pt x="2259" y="2036"/>
                    <a:pt x="2259" y="1696"/>
                  </a:cubicBezTo>
                  <a:cubicBezTo>
                    <a:pt x="2259" y="1383"/>
                    <a:pt x="2509" y="1130"/>
                    <a:pt x="2822" y="1130"/>
                  </a:cubicBezTo>
                  <a:close/>
                  <a:moveTo>
                    <a:pt x="0" y="1"/>
                  </a:moveTo>
                  <a:lnTo>
                    <a:pt x="0" y="5722"/>
                  </a:lnTo>
                  <a:lnTo>
                    <a:pt x="4517" y="5722"/>
                  </a:lnTo>
                  <a:lnTo>
                    <a:pt x="4517" y="1"/>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3560" name="Google Shape;3560;p37"/>
            <p:cNvSpPr/>
            <p:nvPr/>
          </p:nvSpPr>
          <p:spPr>
            <a:xfrm>
              <a:off x="6448975" y="1632700"/>
              <a:ext cx="56475" cy="56475"/>
            </a:xfrm>
            <a:custGeom>
              <a:avLst/>
              <a:gdLst/>
              <a:ahLst/>
              <a:cxnLst/>
              <a:rect l="l" t="t" r="r" b="b"/>
              <a:pathLst>
                <a:path w="2259" h="2259" extrusionOk="0">
                  <a:moveTo>
                    <a:pt x="0" y="0"/>
                  </a:moveTo>
                  <a:lnTo>
                    <a:pt x="0" y="2259"/>
                  </a:lnTo>
                  <a:lnTo>
                    <a:pt x="2259" y="2259"/>
                  </a:lnTo>
                  <a:lnTo>
                    <a:pt x="2259" y="0"/>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3561" name="Google Shape;3561;p37"/>
            <p:cNvSpPr/>
            <p:nvPr/>
          </p:nvSpPr>
          <p:spPr>
            <a:xfrm>
              <a:off x="6232000" y="1435050"/>
              <a:ext cx="488225" cy="237825"/>
            </a:xfrm>
            <a:custGeom>
              <a:avLst/>
              <a:gdLst/>
              <a:ahLst/>
              <a:cxnLst/>
              <a:rect l="l" t="t" r="r" b="b"/>
              <a:pathLst>
                <a:path w="19529" h="9513" extrusionOk="0">
                  <a:moveTo>
                    <a:pt x="9821" y="0"/>
                  </a:moveTo>
                  <a:cubicBezTo>
                    <a:pt x="9559" y="0"/>
                    <a:pt x="9297" y="92"/>
                    <a:pt x="9086" y="276"/>
                  </a:cubicBezTo>
                  <a:lnTo>
                    <a:pt x="531" y="7521"/>
                  </a:lnTo>
                  <a:cubicBezTo>
                    <a:pt x="61" y="7921"/>
                    <a:pt x="1" y="8626"/>
                    <a:pt x="395" y="9099"/>
                  </a:cubicBezTo>
                  <a:cubicBezTo>
                    <a:pt x="620" y="9369"/>
                    <a:pt x="942" y="9508"/>
                    <a:pt x="1266" y="9508"/>
                  </a:cubicBezTo>
                  <a:cubicBezTo>
                    <a:pt x="1525" y="9508"/>
                    <a:pt x="1785" y="9419"/>
                    <a:pt x="1997" y="9237"/>
                  </a:cubicBezTo>
                  <a:lnTo>
                    <a:pt x="9821" y="2622"/>
                  </a:lnTo>
                  <a:lnTo>
                    <a:pt x="17544" y="9240"/>
                  </a:lnTo>
                  <a:cubicBezTo>
                    <a:pt x="17759" y="9425"/>
                    <a:pt x="18019" y="9513"/>
                    <a:pt x="18278" y="9513"/>
                  </a:cubicBezTo>
                  <a:cubicBezTo>
                    <a:pt x="18661" y="9513"/>
                    <a:pt x="19039" y="9318"/>
                    <a:pt x="19252" y="8954"/>
                  </a:cubicBezTo>
                  <a:cubicBezTo>
                    <a:pt x="19529" y="8482"/>
                    <a:pt x="19430" y="7879"/>
                    <a:pt x="19014" y="7524"/>
                  </a:cubicBezTo>
                  <a:lnTo>
                    <a:pt x="10555" y="276"/>
                  </a:lnTo>
                  <a:cubicBezTo>
                    <a:pt x="10345" y="92"/>
                    <a:pt x="10083" y="0"/>
                    <a:pt x="9821" y="0"/>
                  </a:cubicBez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3562" name="Google Shape;3562;p37"/>
            <p:cNvSpPr/>
            <p:nvPr/>
          </p:nvSpPr>
          <p:spPr>
            <a:xfrm>
              <a:off x="6291025" y="1537700"/>
              <a:ext cx="369800" cy="379200"/>
            </a:xfrm>
            <a:custGeom>
              <a:avLst/>
              <a:gdLst/>
              <a:ahLst/>
              <a:cxnLst/>
              <a:rect l="l" t="t" r="r" b="b"/>
              <a:pathLst>
                <a:path w="14792" h="15168" extrusionOk="0">
                  <a:moveTo>
                    <a:pt x="9143" y="2671"/>
                  </a:moveTo>
                  <a:cubicBezTo>
                    <a:pt x="9453" y="2671"/>
                    <a:pt x="9706" y="2924"/>
                    <a:pt x="9706" y="3237"/>
                  </a:cubicBezTo>
                  <a:lnTo>
                    <a:pt x="9706" y="6625"/>
                  </a:lnTo>
                  <a:cubicBezTo>
                    <a:pt x="9706" y="6935"/>
                    <a:pt x="9453" y="7188"/>
                    <a:pt x="9143" y="7188"/>
                  </a:cubicBezTo>
                  <a:lnTo>
                    <a:pt x="5755" y="7188"/>
                  </a:lnTo>
                  <a:cubicBezTo>
                    <a:pt x="5442" y="7188"/>
                    <a:pt x="5189" y="6935"/>
                    <a:pt x="5189" y="6625"/>
                  </a:cubicBezTo>
                  <a:lnTo>
                    <a:pt x="5189" y="3237"/>
                  </a:lnTo>
                  <a:cubicBezTo>
                    <a:pt x="5189" y="2924"/>
                    <a:pt x="5442" y="2671"/>
                    <a:pt x="5755" y="2671"/>
                  </a:cubicBezTo>
                  <a:close/>
                  <a:moveTo>
                    <a:pt x="7448" y="0"/>
                  </a:moveTo>
                  <a:lnTo>
                    <a:pt x="4" y="6291"/>
                  </a:lnTo>
                  <a:lnTo>
                    <a:pt x="4" y="14605"/>
                  </a:lnTo>
                  <a:cubicBezTo>
                    <a:pt x="1" y="14913"/>
                    <a:pt x="254" y="15168"/>
                    <a:pt x="564" y="15168"/>
                  </a:cubicBezTo>
                  <a:cubicBezTo>
                    <a:pt x="566" y="15168"/>
                    <a:pt x="568" y="15168"/>
                    <a:pt x="570" y="15168"/>
                  </a:cubicBezTo>
                  <a:lnTo>
                    <a:pt x="4060" y="15168"/>
                  </a:lnTo>
                  <a:lnTo>
                    <a:pt x="4060" y="8883"/>
                  </a:lnTo>
                  <a:cubicBezTo>
                    <a:pt x="4060" y="8570"/>
                    <a:pt x="4313" y="8317"/>
                    <a:pt x="4626" y="8317"/>
                  </a:cubicBezTo>
                  <a:lnTo>
                    <a:pt x="10272" y="8317"/>
                  </a:lnTo>
                  <a:cubicBezTo>
                    <a:pt x="10582" y="8317"/>
                    <a:pt x="10835" y="8570"/>
                    <a:pt x="10835" y="8883"/>
                  </a:cubicBezTo>
                  <a:lnTo>
                    <a:pt x="10835" y="15168"/>
                  </a:lnTo>
                  <a:lnTo>
                    <a:pt x="14223" y="15168"/>
                  </a:lnTo>
                  <a:cubicBezTo>
                    <a:pt x="14225" y="15168"/>
                    <a:pt x="14227" y="15168"/>
                    <a:pt x="14228" y="15168"/>
                  </a:cubicBezTo>
                  <a:cubicBezTo>
                    <a:pt x="14539" y="15168"/>
                    <a:pt x="14792" y="14913"/>
                    <a:pt x="14789" y="14605"/>
                  </a:cubicBezTo>
                  <a:lnTo>
                    <a:pt x="14789" y="6291"/>
                  </a:lnTo>
                  <a:lnTo>
                    <a:pt x="7448" y="0"/>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sp>
        <p:nvSpPr>
          <p:cNvPr id="3563" name="Google Shape;3563;p37">
            <a:hlinkClick r:id="rId3" action="ppaction://hlinksldjump"/>
          </p:cNvPr>
          <p:cNvSpPr txBox="1"/>
          <p:nvPr/>
        </p:nvSpPr>
        <p:spPr>
          <a:xfrm>
            <a:off x="8416250" y="607452"/>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01</a:t>
            </a:r>
            <a:endParaRPr sz="1500" b="1">
              <a:solidFill>
                <a:schemeClr val="dk1"/>
              </a:solidFill>
              <a:latin typeface="Jua"/>
              <a:ea typeface="Jua"/>
              <a:cs typeface="Jua"/>
              <a:sym typeface="Jua"/>
            </a:endParaRPr>
          </a:p>
        </p:txBody>
      </p:sp>
      <p:sp>
        <p:nvSpPr>
          <p:cNvPr id="3564" name="Google Shape;3564;p37">
            <a:hlinkClick r:id="rId4" action="ppaction://hlinksldjump"/>
          </p:cNvPr>
          <p:cNvSpPr txBox="1"/>
          <p:nvPr/>
        </p:nvSpPr>
        <p:spPr>
          <a:xfrm>
            <a:off x="8416250" y="1171777"/>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02</a:t>
            </a:r>
            <a:endParaRPr sz="1500" b="1">
              <a:solidFill>
                <a:schemeClr val="dk1"/>
              </a:solidFill>
              <a:latin typeface="Jua"/>
              <a:ea typeface="Jua"/>
              <a:cs typeface="Jua"/>
              <a:sym typeface="Jua"/>
            </a:endParaRPr>
          </a:p>
        </p:txBody>
      </p:sp>
      <p:sp>
        <p:nvSpPr>
          <p:cNvPr id="3565" name="Google Shape;3565;p37">
            <a:hlinkClick r:id="rId5" action="ppaction://hlinksldjump"/>
          </p:cNvPr>
          <p:cNvSpPr txBox="1"/>
          <p:nvPr/>
        </p:nvSpPr>
        <p:spPr>
          <a:xfrm>
            <a:off x="8416250" y="1709824"/>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03</a:t>
            </a:r>
            <a:endParaRPr sz="1500" b="1">
              <a:solidFill>
                <a:schemeClr val="dk1"/>
              </a:solidFill>
              <a:latin typeface="Jua"/>
              <a:ea typeface="Jua"/>
              <a:cs typeface="Jua"/>
              <a:sym typeface="Jua"/>
            </a:endParaRPr>
          </a:p>
        </p:txBody>
      </p:sp>
      <p:sp>
        <p:nvSpPr>
          <p:cNvPr id="3566" name="Google Shape;3566;p37">
            <a:hlinkClick r:id="rId6" action="ppaction://hlinksldjump"/>
          </p:cNvPr>
          <p:cNvSpPr txBox="1"/>
          <p:nvPr/>
        </p:nvSpPr>
        <p:spPr>
          <a:xfrm>
            <a:off x="8416250" y="2263998"/>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04</a:t>
            </a:r>
            <a:endParaRPr sz="1500" b="1">
              <a:solidFill>
                <a:schemeClr val="dk1"/>
              </a:solidFill>
              <a:latin typeface="Jua"/>
              <a:ea typeface="Jua"/>
              <a:cs typeface="Jua"/>
              <a:sym typeface="Jua"/>
            </a:endParaRPr>
          </a:p>
        </p:txBody>
      </p:sp>
      <p:sp>
        <p:nvSpPr>
          <p:cNvPr id="3567" name="Google Shape;3567;p37">
            <a:hlinkClick r:id="rId7" action="ppaction://hlinksldjump"/>
          </p:cNvPr>
          <p:cNvSpPr txBox="1"/>
          <p:nvPr/>
        </p:nvSpPr>
        <p:spPr>
          <a:xfrm>
            <a:off x="8416250" y="2834297"/>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05</a:t>
            </a:r>
            <a:endParaRPr sz="1500" b="1">
              <a:solidFill>
                <a:schemeClr val="dk1"/>
              </a:solidFill>
              <a:latin typeface="Jua"/>
              <a:ea typeface="Jua"/>
              <a:cs typeface="Jua"/>
              <a:sym typeface="Jua"/>
            </a:endParaRPr>
          </a:p>
        </p:txBody>
      </p:sp>
      <p:sp>
        <p:nvSpPr>
          <p:cNvPr id="3568" name="Google Shape;3568;p37">
            <a:hlinkClick r:id="" action="ppaction://noaction"/>
          </p:cNvPr>
          <p:cNvSpPr txBox="1"/>
          <p:nvPr/>
        </p:nvSpPr>
        <p:spPr>
          <a:xfrm>
            <a:off x="8416250" y="3396535"/>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06</a:t>
            </a:r>
            <a:endParaRPr sz="1500" b="1">
              <a:solidFill>
                <a:schemeClr val="dk1"/>
              </a:solidFill>
              <a:latin typeface="Jua"/>
              <a:ea typeface="Jua"/>
              <a:cs typeface="Jua"/>
              <a:sym typeface="Jua"/>
            </a:endParaRPr>
          </a:p>
        </p:txBody>
      </p:sp>
      <p:sp>
        <p:nvSpPr>
          <p:cNvPr id="3569" name="Google Shape;3569;p37">
            <a:hlinkClick r:id="rId8" action="ppaction://hlinksldjump"/>
          </p:cNvPr>
          <p:cNvSpPr/>
          <p:nvPr/>
        </p:nvSpPr>
        <p:spPr>
          <a:xfrm>
            <a:off x="8473075" y="4372025"/>
            <a:ext cx="443400" cy="295800"/>
          </a:xfrm>
          <a:prstGeom prst="roundRect">
            <a:avLst>
              <a:gd name="adj" fmla="val 16667"/>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0" name="Google Shape;3570;p37">
            <a:hlinkClick r:id="rId9" action="ppaction://hlinksldjump"/>
          </p:cNvPr>
          <p:cNvSpPr/>
          <p:nvPr/>
        </p:nvSpPr>
        <p:spPr>
          <a:xfrm rot="-2700000">
            <a:off x="945786" y="642199"/>
            <a:ext cx="170978" cy="170978"/>
          </a:xfrm>
          <a:prstGeom prst="halfFrame">
            <a:avLst>
              <a:gd name="adj1" fmla="val 33333"/>
              <a:gd name="adj2" fmla="val 33333"/>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1" name="Google Shape;3571;p37">
            <a:hlinkClick r:id="rId10" action="ppaction://hlinksldjump"/>
          </p:cNvPr>
          <p:cNvSpPr/>
          <p:nvPr/>
        </p:nvSpPr>
        <p:spPr>
          <a:xfrm rot="8100000">
            <a:off x="8027236" y="642199"/>
            <a:ext cx="170978" cy="170978"/>
          </a:xfrm>
          <a:prstGeom prst="halfFrame">
            <a:avLst>
              <a:gd name="adj1" fmla="val 33333"/>
              <a:gd name="adj2" fmla="val 33333"/>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TextBox 1"/>
          <p:cNvSpPr txBox="1"/>
          <p:nvPr/>
        </p:nvSpPr>
        <p:spPr>
          <a:xfrm>
            <a:off x="3746435" y="1643614"/>
            <a:ext cx="1887796" cy="400110"/>
          </a:xfrm>
          <a:prstGeom prst="rect">
            <a:avLst/>
          </a:prstGeom>
          <a:noFill/>
        </p:spPr>
        <p:txBody>
          <a:bodyPr wrap="square" rtlCol="0">
            <a:spAutoFit/>
          </a:bodyPr>
          <a:lstStyle/>
          <a:p>
            <a:r>
              <a:rPr lang="en-US" sz="2000" b="1" dirty="0" err="1" smtClean="0"/>
              <a:t>Tìm</a:t>
            </a:r>
            <a:r>
              <a:rPr lang="en-US" sz="2000" b="1" dirty="0" smtClean="0"/>
              <a:t> ý </a:t>
            </a:r>
            <a:r>
              <a:rPr lang="en-US" sz="2000" b="1" dirty="0" err="1" smtClean="0"/>
              <a:t>tưởng</a:t>
            </a:r>
            <a:endParaRPr lang="en-US" sz="2000" b="1" dirty="0"/>
          </a:p>
        </p:txBody>
      </p:sp>
      <p:pic>
        <p:nvPicPr>
          <p:cNvPr id="3" name="Picture 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987072" y="2039213"/>
            <a:ext cx="1169705" cy="1202966"/>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92"/>
                                        </p:tgtEl>
                                        <p:attrNameLst>
                                          <p:attrName>style.visibility</p:attrName>
                                        </p:attrNameLst>
                                      </p:cBhvr>
                                      <p:to>
                                        <p:strVal val="visible"/>
                                      </p:to>
                                    </p:set>
                                    <p:animEffect transition="in" filter="fade">
                                      <p:cBhvr>
                                        <p:cTn id="7" dur="500"/>
                                        <p:tgtEl>
                                          <p:spTgt spid="349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491"/>
                                        </p:tgtEl>
                                        <p:attrNameLst>
                                          <p:attrName>style.visibility</p:attrName>
                                        </p:attrNameLst>
                                      </p:cBhvr>
                                      <p:to>
                                        <p:strVal val="visible"/>
                                      </p:to>
                                    </p:set>
                                    <p:animEffect transition="in" filter="fade">
                                      <p:cBhvr>
                                        <p:cTn id="13" dur="500"/>
                                        <p:tgtEl>
                                          <p:spTgt spid="3491"/>
                                        </p:tgtEl>
                                      </p:cBhvr>
                                    </p:animEffect>
                                  </p:childTnLst>
                                </p:cTn>
                              </p:par>
                              <p:par>
                                <p:cTn id="14" presetID="10" presetClass="entr" presetSubtype="0"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2" fill="hold" grpId="0" nodeType="clickEffect">
                                  <p:stCondLst>
                                    <p:cond delay="0"/>
                                  </p:stCondLst>
                                  <p:childTnLst>
                                    <p:set>
                                      <p:cBhvr>
                                        <p:cTn id="20" dur="1" fill="hold">
                                          <p:stCondLst>
                                            <p:cond delay="0"/>
                                          </p:stCondLst>
                                        </p:cTn>
                                        <p:tgtEl>
                                          <p:spTgt spid="3484"/>
                                        </p:tgtEl>
                                        <p:attrNameLst>
                                          <p:attrName>style.visibility</p:attrName>
                                        </p:attrNameLst>
                                      </p:cBhvr>
                                      <p:to>
                                        <p:strVal val="visible"/>
                                      </p:to>
                                    </p:set>
                                    <p:animEffect transition="in" filter="wipe(right)">
                                      <p:cBhvr>
                                        <p:cTn id="21" dur="500"/>
                                        <p:tgtEl>
                                          <p:spTgt spid="3484"/>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3482"/>
                                        </p:tgtEl>
                                        <p:attrNameLst>
                                          <p:attrName>style.visibility</p:attrName>
                                        </p:attrNameLst>
                                      </p:cBhvr>
                                      <p:to>
                                        <p:strVal val="visible"/>
                                      </p:to>
                                    </p:set>
                                    <p:animEffect transition="in" filter="wipe(left)">
                                      <p:cBhvr>
                                        <p:cTn id="26" dur="500"/>
                                        <p:tgtEl>
                                          <p:spTgt spid="3482"/>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2" fill="hold" grpId="0" nodeType="clickEffect">
                                  <p:stCondLst>
                                    <p:cond delay="0"/>
                                  </p:stCondLst>
                                  <p:childTnLst>
                                    <p:set>
                                      <p:cBhvr>
                                        <p:cTn id="30" dur="1" fill="hold">
                                          <p:stCondLst>
                                            <p:cond delay="0"/>
                                          </p:stCondLst>
                                        </p:cTn>
                                        <p:tgtEl>
                                          <p:spTgt spid="3483"/>
                                        </p:tgtEl>
                                        <p:attrNameLst>
                                          <p:attrName>style.visibility</p:attrName>
                                        </p:attrNameLst>
                                      </p:cBhvr>
                                      <p:to>
                                        <p:strVal val="visible"/>
                                      </p:to>
                                    </p:set>
                                    <p:animEffect transition="in" filter="wipe(right)">
                                      <p:cBhvr>
                                        <p:cTn id="31" dur="500"/>
                                        <p:tgtEl>
                                          <p:spTgt spid="34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2" grpId="0" animBg="1"/>
      <p:bldP spid="3483" grpId="0" animBg="1"/>
      <p:bldP spid="3484" grpId="0" animBg="1"/>
      <p:bldP spid="3491" grpId="0" animBg="1"/>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329"/>
        <p:cNvGrpSpPr/>
        <p:nvPr/>
      </p:nvGrpSpPr>
      <p:grpSpPr>
        <a:xfrm>
          <a:off x="0" y="0"/>
          <a:ext cx="0" cy="0"/>
          <a:chOff x="0" y="0"/>
          <a:chExt cx="0" cy="0"/>
        </a:xfrm>
      </p:grpSpPr>
      <p:sp>
        <p:nvSpPr>
          <p:cNvPr id="2330" name="Google Shape;2330;p29"/>
          <p:cNvSpPr/>
          <p:nvPr/>
        </p:nvSpPr>
        <p:spPr>
          <a:xfrm rot="-272599">
            <a:off x="2143282" y="1013901"/>
            <a:ext cx="4703781" cy="3328163"/>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2331" name="Google Shape;2331;p29"/>
          <p:cNvSpPr/>
          <p:nvPr/>
        </p:nvSpPr>
        <p:spPr>
          <a:xfrm rot="-535295">
            <a:off x="1764682" y="968501"/>
            <a:ext cx="1088284" cy="940439"/>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2332" name="Google Shape;2332;p29"/>
          <p:cNvSpPr/>
          <p:nvPr/>
        </p:nvSpPr>
        <p:spPr>
          <a:xfrm rot="4430286">
            <a:off x="5860303" y="645089"/>
            <a:ext cx="1088253" cy="940366"/>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2337" name="Google Shape;2337;p29">
            <a:hlinkClick r:id="rId3" action="ppaction://hlinksldjump"/>
          </p:cNvPr>
          <p:cNvSpPr/>
          <p:nvPr/>
        </p:nvSpPr>
        <p:spPr>
          <a:xfrm rot="-2700000">
            <a:off x="945786" y="642199"/>
            <a:ext cx="170978" cy="170978"/>
          </a:xfrm>
          <a:prstGeom prst="halfFrame">
            <a:avLst>
              <a:gd name="adj1" fmla="val 33333"/>
              <a:gd name="adj2" fmla="val 33333"/>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8" name="Google Shape;2338;p29">
            <a:hlinkClick r:id=""/>
          </p:cNvPr>
          <p:cNvSpPr/>
          <p:nvPr/>
        </p:nvSpPr>
        <p:spPr>
          <a:xfrm rot="8100000">
            <a:off x="8027236" y="642199"/>
            <a:ext cx="170978" cy="170978"/>
          </a:xfrm>
          <a:prstGeom prst="halfFrame">
            <a:avLst>
              <a:gd name="adj1" fmla="val 33333"/>
              <a:gd name="adj2" fmla="val 33333"/>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339" name="Google Shape;2339;p29"/>
          <p:cNvGrpSpPr/>
          <p:nvPr/>
        </p:nvGrpSpPr>
        <p:grpSpPr>
          <a:xfrm>
            <a:off x="8569288" y="4423863"/>
            <a:ext cx="194021" cy="191487"/>
            <a:chOff x="6232000" y="1435050"/>
            <a:chExt cx="488225" cy="481850"/>
          </a:xfrm>
        </p:grpSpPr>
        <p:sp>
          <p:nvSpPr>
            <p:cNvPr id="2340" name="Google Shape;2340;p29"/>
            <p:cNvSpPr/>
            <p:nvPr/>
          </p:nvSpPr>
          <p:spPr>
            <a:xfrm>
              <a:off x="6578000" y="1463375"/>
              <a:ext cx="83150" cy="78250"/>
            </a:xfrm>
            <a:custGeom>
              <a:avLst/>
              <a:gdLst/>
              <a:ahLst/>
              <a:cxnLst/>
              <a:rect l="l" t="t" r="r" b="b"/>
              <a:pathLst>
                <a:path w="3326" h="3130" extrusionOk="0">
                  <a:moveTo>
                    <a:pt x="482" y="1"/>
                  </a:moveTo>
                  <a:cubicBezTo>
                    <a:pt x="280" y="1"/>
                    <a:pt x="95" y="114"/>
                    <a:pt x="1" y="293"/>
                  </a:cubicBezTo>
                  <a:lnTo>
                    <a:pt x="3322" y="3130"/>
                  </a:lnTo>
                  <a:lnTo>
                    <a:pt x="3322" y="564"/>
                  </a:lnTo>
                  <a:cubicBezTo>
                    <a:pt x="3325" y="253"/>
                    <a:pt x="3072" y="1"/>
                    <a:pt x="2761" y="1"/>
                  </a:cubicBezTo>
                  <a:cubicBezTo>
                    <a:pt x="2760" y="1"/>
                    <a:pt x="2758" y="1"/>
                    <a:pt x="2756" y="1"/>
                  </a:cubicBezTo>
                  <a:lnTo>
                    <a:pt x="497" y="1"/>
                  </a:lnTo>
                  <a:cubicBezTo>
                    <a:pt x="492" y="1"/>
                    <a:pt x="487" y="1"/>
                    <a:pt x="482" y="1"/>
                  </a:cubicBez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2341" name="Google Shape;2341;p29"/>
            <p:cNvSpPr/>
            <p:nvPr/>
          </p:nvSpPr>
          <p:spPr>
            <a:xfrm>
              <a:off x="6421725" y="1773850"/>
              <a:ext cx="112950" cy="143050"/>
            </a:xfrm>
            <a:custGeom>
              <a:avLst/>
              <a:gdLst/>
              <a:ahLst/>
              <a:cxnLst/>
              <a:rect l="l" t="t" r="r" b="b"/>
              <a:pathLst>
                <a:path w="4518" h="5722" extrusionOk="0">
                  <a:moveTo>
                    <a:pt x="2822" y="1130"/>
                  </a:moveTo>
                  <a:cubicBezTo>
                    <a:pt x="3325" y="1130"/>
                    <a:pt x="3578" y="1738"/>
                    <a:pt x="3222" y="2093"/>
                  </a:cubicBezTo>
                  <a:cubicBezTo>
                    <a:pt x="3106" y="2209"/>
                    <a:pt x="2964" y="2260"/>
                    <a:pt x="2825" y="2260"/>
                  </a:cubicBezTo>
                  <a:cubicBezTo>
                    <a:pt x="2535" y="2260"/>
                    <a:pt x="2259" y="2036"/>
                    <a:pt x="2259" y="1696"/>
                  </a:cubicBezTo>
                  <a:cubicBezTo>
                    <a:pt x="2259" y="1383"/>
                    <a:pt x="2509" y="1130"/>
                    <a:pt x="2822" y="1130"/>
                  </a:cubicBezTo>
                  <a:close/>
                  <a:moveTo>
                    <a:pt x="0" y="1"/>
                  </a:moveTo>
                  <a:lnTo>
                    <a:pt x="0" y="5722"/>
                  </a:lnTo>
                  <a:lnTo>
                    <a:pt x="4517" y="5722"/>
                  </a:lnTo>
                  <a:lnTo>
                    <a:pt x="4517" y="1"/>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2342" name="Google Shape;2342;p29"/>
            <p:cNvSpPr/>
            <p:nvPr/>
          </p:nvSpPr>
          <p:spPr>
            <a:xfrm>
              <a:off x="6448975" y="1632700"/>
              <a:ext cx="56475" cy="56475"/>
            </a:xfrm>
            <a:custGeom>
              <a:avLst/>
              <a:gdLst/>
              <a:ahLst/>
              <a:cxnLst/>
              <a:rect l="l" t="t" r="r" b="b"/>
              <a:pathLst>
                <a:path w="2259" h="2259" extrusionOk="0">
                  <a:moveTo>
                    <a:pt x="0" y="0"/>
                  </a:moveTo>
                  <a:lnTo>
                    <a:pt x="0" y="2259"/>
                  </a:lnTo>
                  <a:lnTo>
                    <a:pt x="2259" y="2259"/>
                  </a:lnTo>
                  <a:lnTo>
                    <a:pt x="2259" y="0"/>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2343" name="Google Shape;2343;p29"/>
            <p:cNvSpPr/>
            <p:nvPr/>
          </p:nvSpPr>
          <p:spPr>
            <a:xfrm>
              <a:off x="6232000" y="1435050"/>
              <a:ext cx="488225" cy="237825"/>
            </a:xfrm>
            <a:custGeom>
              <a:avLst/>
              <a:gdLst/>
              <a:ahLst/>
              <a:cxnLst/>
              <a:rect l="l" t="t" r="r" b="b"/>
              <a:pathLst>
                <a:path w="19529" h="9513" extrusionOk="0">
                  <a:moveTo>
                    <a:pt x="9821" y="0"/>
                  </a:moveTo>
                  <a:cubicBezTo>
                    <a:pt x="9559" y="0"/>
                    <a:pt x="9297" y="92"/>
                    <a:pt x="9086" y="276"/>
                  </a:cubicBezTo>
                  <a:lnTo>
                    <a:pt x="531" y="7521"/>
                  </a:lnTo>
                  <a:cubicBezTo>
                    <a:pt x="61" y="7921"/>
                    <a:pt x="1" y="8626"/>
                    <a:pt x="395" y="9099"/>
                  </a:cubicBezTo>
                  <a:cubicBezTo>
                    <a:pt x="620" y="9369"/>
                    <a:pt x="942" y="9508"/>
                    <a:pt x="1266" y="9508"/>
                  </a:cubicBezTo>
                  <a:cubicBezTo>
                    <a:pt x="1525" y="9508"/>
                    <a:pt x="1785" y="9419"/>
                    <a:pt x="1997" y="9237"/>
                  </a:cubicBezTo>
                  <a:lnTo>
                    <a:pt x="9821" y="2622"/>
                  </a:lnTo>
                  <a:lnTo>
                    <a:pt x="17544" y="9240"/>
                  </a:lnTo>
                  <a:cubicBezTo>
                    <a:pt x="17759" y="9425"/>
                    <a:pt x="18019" y="9513"/>
                    <a:pt x="18278" y="9513"/>
                  </a:cubicBezTo>
                  <a:cubicBezTo>
                    <a:pt x="18661" y="9513"/>
                    <a:pt x="19039" y="9318"/>
                    <a:pt x="19252" y="8954"/>
                  </a:cubicBezTo>
                  <a:cubicBezTo>
                    <a:pt x="19529" y="8482"/>
                    <a:pt x="19430" y="7879"/>
                    <a:pt x="19014" y="7524"/>
                  </a:cubicBezTo>
                  <a:lnTo>
                    <a:pt x="10555" y="276"/>
                  </a:lnTo>
                  <a:cubicBezTo>
                    <a:pt x="10345" y="92"/>
                    <a:pt x="10083" y="0"/>
                    <a:pt x="9821" y="0"/>
                  </a:cubicBez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2344" name="Google Shape;2344;p29"/>
            <p:cNvSpPr/>
            <p:nvPr/>
          </p:nvSpPr>
          <p:spPr>
            <a:xfrm>
              <a:off x="6291025" y="1537700"/>
              <a:ext cx="369800" cy="379200"/>
            </a:xfrm>
            <a:custGeom>
              <a:avLst/>
              <a:gdLst/>
              <a:ahLst/>
              <a:cxnLst/>
              <a:rect l="l" t="t" r="r" b="b"/>
              <a:pathLst>
                <a:path w="14792" h="15168" extrusionOk="0">
                  <a:moveTo>
                    <a:pt x="9143" y="2671"/>
                  </a:moveTo>
                  <a:cubicBezTo>
                    <a:pt x="9453" y="2671"/>
                    <a:pt x="9706" y="2924"/>
                    <a:pt x="9706" y="3237"/>
                  </a:cubicBezTo>
                  <a:lnTo>
                    <a:pt x="9706" y="6625"/>
                  </a:lnTo>
                  <a:cubicBezTo>
                    <a:pt x="9706" y="6935"/>
                    <a:pt x="9453" y="7188"/>
                    <a:pt x="9143" y="7188"/>
                  </a:cubicBezTo>
                  <a:lnTo>
                    <a:pt x="5755" y="7188"/>
                  </a:lnTo>
                  <a:cubicBezTo>
                    <a:pt x="5442" y="7188"/>
                    <a:pt x="5189" y="6935"/>
                    <a:pt x="5189" y="6625"/>
                  </a:cubicBezTo>
                  <a:lnTo>
                    <a:pt x="5189" y="3237"/>
                  </a:lnTo>
                  <a:cubicBezTo>
                    <a:pt x="5189" y="2924"/>
                    <a:pt x="5442" y="2671"/>
                    <a:pt x="5755" y="2671"/>
                  </a:cubicBezTo>
                  <a:close/>
                  <a:moveTo>
                    <a:pt x="7448" y="0"/>
                  </a:moveTo>
                  <a:lnTo>
                    <a:pt x="4" y="6291"/>
                  </a:lnTo>
                  <a:lnTo>
                    <a:pt x="4" y="14605"/>
                  </a:lnTo>
                  <a:cubicBezTo>
                    <a:pt x="1" y="14913"/>
                    <a:pt x="254" y="15168"/>
                    <a:pt x="564" y="15168"/>
                  </a:cubicBezTo>
                  <a:cubicBezTo>
                    <a:pt x="566" y="15168"/>
                    <a:pt x="568" y="15168"/>
                    <a:pt x="570" y="15168"/>
                  </a:cubicBezTo>
                  <a:lnTo>
                    <a:pt x="4060" y="15168"/>
                  </a:lnTo>
                  <a:lnTo>
                    <a:pt x="4060" y="8883"/>
                  </a:lnTo>
                  <a:cubicBezTo>
                    <a:pt x="4060" y="8570"/>
                    <a:pt x="4313" y="8317"/>
                    <a:pt x="4626" y="8317"/>
                  </a:cubicBezTo>
                  <a:lnTo>
                    <a:pt x="10272" y="8317"/>
                  </a:lnTo>
                  <a:cubicBezTo>
                    <a:pt x="10582" y="8317"/>
                    <a:pt x="10835" y="8570"/>
                    <a:pt x="10835" y="8883"/>
                  </a:cubicBezTo>
                  <a:lnTo>
                    <a:pt x="10835" y="15168"/>
                  </a:lnTo>
                  <a:lnTo>
                    <a:pt x="14223" y="15168"/>
                  </a:lnTo>
                  <a:cubicBezTo>
                    <a:pt x="14225" y="15168"/>
                    <a:pt x="14227" y="15168"/>
                    <a:pt x="14228" y="15168"/>
                  </a:cubicBezTo>
                  <a:cubicBezTo>
                    <a:pt x="14539" y="15168"/>
                    <a:pt x="14792" y="14913"/>
                    <a:pt x="14789" y="14605"/>
                  </a:cubicBezTo>
                  <a:lnTo>
                    <a:pt x="14789" y="6291"/>
                  </a:lnTo>
                  <a:lnTo>
                    <a:pt x="7448" y="0"/>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sp>
        <p:nvSpPr>
          <p:cNvPr id="2345" name="Google Shape;2345;p29">
            <a:hlinkClick r:id="rId4" action="ppaction://hlinksldjump"/>
          </p:cNvPr>
          <p:cNvSpPr txBox="1"/>
          <p:nvPr/>
        </p:nvSpPr>
        <p:spPr>
          <a:xfrm>
            <a:off x="8416250" y="607452"/>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01</a:t>
            </a:r>
            <a:endParaRPr sz="1500" b="1">
              <a:solidFill>
                <a:schemeClr val="dk1"/>
              </a:solidFill>
              <a:latin typeface="Jua"/>
              <a:ea typeface="Jua"/>
              <a:cs typeface="Jua"/>
              <a:sym typeface="Jua"/>
            </a:endParaRPr>
          </a:p>
        </p:txBody>
      </p:sp>
      <p:sp>
        <p:nvSpPr>
          <p:cNvPr id="2346" name="Google Shape;2346;p29">
            <a:hlinkClick r:id="rId4" action="ppaction://hlinksldjump"/>
          </p:cNvPr>
          <p:cNvSpPr txBox="1"/>
          <p:nvPr/>
        </p:nvSpPr>
        <p:spPr>
          <a:xfrm>
            <a:off x="8416250" y="1171777"/>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02</a:t>
            </a:r>
            <a:endParaRPr sz="1500" b="1">
              <a:solidFill>
                <a:schemeClr val="dk1"/>
              </a:solidFill>
              <a:latin typeface="Jua"/>
              <a:ea typeface="Jua"/>
              <a:cs typeface="Jua"/>
              <a:sym typeface="Jua"/>
            </a:endParaRPr>
          </a:p>
        </p:txBody>
      </p:sp>
      <p:sp>
        <p:nvSpPr>
          <p:cNvPr id="2347" name="Google Shape;2347;p29">
            <a:hlinkClick r:id="rId5" action="ppaction://hlinksldjump"/>
          </p:cNvPr>
          <p:cNvSpPr txBox="1"/>
          <p:nvPr/>
        </p:nvSpPr>
        <p:spPr>
          <a:xfrm>
            <a:off x="8416250" y="1709824"/>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03</a:t>
            </a:r>
            <a:endParaRPr sz="1500" b="1">
              <a:solidFill>
                <a:schemeClr val="dk1"/>
              </a:solidFill>
              <a:latin typeface="Jua"/>
              <a:ea typeface="Jua"/>
              <a:cs typeface="Jua"/>
              <a:sym typeface="Jua"/>
            </a:endParaRPr>
          </a:p>
        </p:txBody>
      </p:sp>
      <p:sp>
        <p:nvSpPr>
          <p:cNvPr id="2348" name="Google Shape;2348;p29">
            <a:hlinkClick r:id="rId6" action="ppaction://hlinksldjump"/>
          </p:cNvPr>
          <p:cNvSpPr txBox="1"/>
          <p:nvPr/>
        </p:nvSpPr>
        <p:spPr>
          <a:xfrm>
            <a:off x="8416250" y="2263998"/>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04</a:t>
            </a:r>
            <a:endParaRPr sz="1500" b="1">
              <a:solidFill>
                <a:schemeClr val="dk1"/>
              </a:solidFill>
              <a:latin typeface="Jua"/>
              <a:ea typeface="Jua"/>
              <a:cs typeface="Jua"/>
              <a:sym typeface="Jua"/>
            </a:endParaRPr>
          </a:p>
        </p:txBody>
      </p:sp>
      <p:sp>
        <p:nvSpPr>
          <p:cNvPr id="2349" name="Google Shape;2349;p29">
            <a:hlinkClick r:id="rId7" action="ppaction://hlinksldjump"/>
          </p:cNvPr>
          <p:cNvSpPr txBox="1"/>
          <p:nvPr/>
        </p:nvSpPr>
        <p:spPr>
          <a:xfrm>
            <a:off x="8416250" y="2834297"/>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05</a:t>
            </a:r>
            <a:endParaRPr sz="1500" b="1">
              <a:solidFill>
                <a:schemeClr val="dk1"/>
              </a:solidFill>
              <a:latin typeface="Jua"/>
              <a:ea typeface="Jua"/>
              <a:cs typeface="Jua"/>
              <a:sym typeface="Jua"/>
            </a:endParaRPr>
          </a:p>
        </p:txBody>
      </p:sp>
      <p:sp>
        <p:nvSpPr>
          <p:cNvPr id="2350" name="Google Shape;2350;p29">
            <a:hlinkClick r:id="" action="ppaction://noaction"/>
          </p:cNvPr>
          <p:cNvSpPr txBox="1"/>
          <p:nvPr/>
        </p:nvSpPr>
        <p:spPr>
          <a:xfrm>
            <a:off x="8416250" y="3396535"/>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06</a:t>
            </a:r>
            <a:endParaRPr sz="1500" b="1">
              <a:solidFill>
                <a:schemeClr val="dk1"/>
              </a:solidFill>
              <a:latin typeface="Jua"/>
              <a:ea typeface="Jua"/>
              <a:cs typeface="Jua"/>
              <a:sym typeface="Jua"/>
            </a:endParaRPr>
          </a:p>
        </p:txBody>
      </p:sp>
      <p:sp>
        <p:nvSpPr>
          <p:cNvPr id="2351" name="Google Shape;2351;p29">
            <a:hlinkClick r:id="rId8" action="ppaction://hlinksldjump"/>
          </p:cNvPr>
          <p:cNvSpPr/>
          <p:nvPr/>
        </p:nvSpPr>
        <p:spPr>
          <a:xfrm>
            <a:off x="8473075" y="4372025"/>
            <a:ext cx="443400" cy="295800"/>
          </a:xfrm>
          <a:prstGeom prst="roundRect">
            <a:avLst>
              <a:gd name="adj" fmla="val 16667"/>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Rectangle 4"/>
          <p:cNvSpPr/>
          <p:nvPr/>
        </p:nvSpPr>
        <p:spPr>
          <a:xfrm>
            <a:off x="2308824" y="1642209"/>
            <a:ext cx="4392996" cy="1754326"/>
          </a:xfrm>
          <a:prstGeom prst="rect">
            <a:avLst/>
          </a:prstGeom>
        </p:spPr>
        <p:txBody>
          <a:bodyPr wrap="square">
            <a:spAutoFit/>
          </a:bodyPr>
          <a:lstStyle/>
          <a:p>
            <a:pPr algn="just">
              <a:lnSpc>
                <a:spcPct val="150000"/>
              </a:lnSpc>
            </a:pPr>
            <a:r>
              <a:rPr lang="en-US" sz="2400" b="1" dirty="0" err="1"/>
              <a:t>Thực</a:t>
            </a:r>
            <a:r>
              <a:rPr lang="en-US" sz="2400" b="1" dirty="0"/>
              <a:t> </a:t>
            </a:r>
            <a:r>
              <a:rPr lang="en-US" sz="2400" b="1" dirty="0" err="1"/>
              <a:t>hành</a:t>
            </a:r>
            <a:r>
              <a:rPr lang="en-US" sz="2400" b="1" dirty="0"/>
              <a:t>: </a:t>
            </a:r>
            <a:r>
              <a:rPr lang="en-US" sz="2400" dirty="0" err="1" smtClean="0"/>
              <a:t>Sáng</a:t>
            </a:r>
            <a:r>
              <a:rPr lang="en-US" sz="2400" dirty="0" smtClean="0"/>
              <a:t> </a:t>
            </a:r>
            <a:r>
              <a:rPr lang="en-US" sz="2400" dirty="0" err="1"/>
              <a:t>tạo</a:t>
            </a:r>
            <a:r>
              <a:rPr lang="en-US" sz="2400" dirty="0"/>
              <a:t> </a:t>
            </a:r>
            <a:r>
              <a:rPr lang="en-US" sz="2400" dirty="0" err="1" smtClean="0"/>
              <a:t>hoạ</a:t>
            </a:r>
            <a:r>
              <a:rPr lang="en-US" sz="2400" dirty="0" smtClean="0"/>
              <a:t> </a:t>
            </a:r>
            <a:r>
              <a:rPr lang="en-US" sz="2400" dirty="0" err="1"/>
              <a:t>tiết</a:t>
            </a:r>
            <a:r>
              <a:rPr lang="en-US" sz="2400" dirty="0"/>
              <a:t> </a:t>
            </a:r>
            <a:r>
              <a:rPr lang="en-US" sz="2400" dirty="0" err="1"/>
              <a:t>theo</a:t>
            </a:r>
            <a:r>
              <a:rPr lang="en-US" sz="2400" dirty="0"/>
              <a:t> </a:t>
            </a:r>
            <a:r>
              <a:rPr lang="en-US" sz="2400" dirty="0" err="1"/>
              <a:t>nguyên</a:t>
            </a:r>
            <a:r>
              <a:rPr lang="en-US" sz="2400" dirty="0"/>
              <a:t> </a:t>
            </a:r>
            <a:r>
              <a:rPr lang="en-US" sz="2400" dirty="0" err="1"/>
              <a:t>lí</a:t>
            </a:r>
            <a:r>
              <a:rPr lang="en-US" sz="2400" dirty="0"/>
              <a:t> </a:t>
            </a:r>
            <a:r>
              <a:rPr lang="en-US" sz="2400" dirty="0" err="1"/>
              <a:t>đối</a:t>
            </a:r>
            <a:r>
              <a:rPr lang="en-US" sz="2400" dirty="0"/>
              <a:t> </a:t>
            </a:r>
            <a:r>
              <a:rPr lang="en-US" sz="2400" dirty="0" err="1"/>
              <a:t>xứng</a:t>
            </a:r>
            <a:r>
              <a:rPr lang="en-US" sz="2400" dirty="0"/>
              <a:t> </a:t>
            </a:r>
            <a:r>
              <a:rPr lang="en-US" sz="2400" dirty="0" err="1"/>
              <a:t>và</a:t>
            </a:r>
            <a:r>
              <a:rPr lang="en-US" sz="2400" dirty="0"/>
              <a:t> </a:t>
            </a:r>
            <a:r>
              <a:rPr lang="en-US" sz="2400" dirty="0" err="1"/>
              <a:t>không</a:t>
            </a:r>
            <a:r>
              <a:rPr lang="en-US" sz="2400" dirty="0"/>
              <a:t> </a:t>
            </a:r>
            <a:r>
              <a:rPr lang="en-US" sz="2400" dirty="0" err="1"/>
              <a:t>đối</a:t>
            </a:r>
            <a:r>
              <a:rPr lang="en-US" sz="2400" dirty="0"/>
              <a:t> </a:t>
            </a:r>
            <a:r>
              <a:rPr lang="en-US" sz="2400" dirty="0" err="1"/>
              <a:t>xứng</a:t>
            </a:r>
            <a:r>
              <a:rPr lang="en-US" sz="2400" dirty="0"/>
              <a:t>.</a:t>
            </a:r>
          </a:p>
        </p:txBody>
      </p:sp>
      <p:pic>
        <p:nvPicPr>
          <p:cNvPr id="6" name="Picture 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030582" y="3003173"/>
            <a:ext cx="1446355" cy="2005956"/>
          </a:xfrm>
          <a:prstGeom prst="rect">
            <a:avLst/>
          </a:prstGeom>
        </p:spPr>
      </p:pic>
    </p:spTree>
  </p:cSld>
  <p:clrMapOvr>
    <a:masterClrMapping/>
  </p:clrMapOvr>
  <p:transition spd="slow">
    <p:pull dir="ld"/>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921702" y="586057"/>
            <a:ext cx="6106159" cy="400110"/>
          </a:xfrm>
          <a:prstGeom prst="rect">
            <a:avLst/>
          </a:prstGeom>
        </p:spPr>
        <p:txBody>
          <a:bodyPr wrap="none">
            <a:spAutoFit/>
          </a:bodyPr>
          <a:lstStyle/>
          <a:p>
            <a:r>
              <a:rPr lang="vi-VN" sz="2000" dirty="0">
                <a:solidFill>
                  <a:schemeClr val="accent1">
                    <a:lumMod val="75000"/>
                  </a:schemeClr>
                </a:solidFill>
              </a:rPr>
              <a:t>Các bước sáng tạo họa tiết theo nguyên lí đối xứng:</a:t>
            </a:r>
            <a:endParaRPr lang="en-US" sz="2000" dirty="0">
              <a:solidFill>
                <a:schemeClr val="accent1">
                  <a:lumMod val="75000"/>
                </a:schemeClr>
              </a:solidFill>
            </a:endParaRPr>
          </a:p>
        </p:txBody>
      </p:sp>
      <p:pic>
        <p:nvPicPr>
          <p:cNvPr id="3074" name="Picture 2" descr="Hoa trạng nguyên có độc khô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27861" y="477982"/>
            <a:ext cx="1345795" cy="120852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3"/>
          <a:stretch>
            <a:fillRect/>
          </a:stretch>
        </p:blipFill>
        <p:spPr>
          <a:xfrm>
            <a:off x="734666" y="1794581"/>
            <a:ext cx="7614350" cy="2413737"/>
          </a:xfrm>
          <a:prstGeom prst="rect">
            <a:avLst/>
          </a:prstGeom>
        </p:spPr>
      </p:pic>
    </p:spTree>
    <p:extLst>
      <p:ext uri="{BB962C8B-B14F-4D97-AF65-F5344CB8AC3E}">
        <p14:creationId xmlns:p14="http://schemas.microsoft.com/office/powerpoint/2010/main" val="2723564663"/>
      </p:ext>
    </p:extLst>
  </p:cSld>
  <p:clrMapOvr>
    <a:masterClrMapping/>
  </p:clrMapOvr>
  <p:transition spd="slow">
    <p:strips dir="rd"/>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167818" y="537690"/>
            <a:ext cx="6875600" cy="400110"/>
          </a:xfrm>
          <a:prstGeom prst="rect">
            <a:avLst/>
          </a:prstGeom>
        </p:spPr>
        <p:txBody>
          <a:bodyPr wrap="none">
            <a:spAutoFit/>
          </a:bodyPr>
          <a:lstStyle/>
          <a:p>
            <a:r>
              <a:rPr lang="vi-VN" sz="2000" dirty="0">
                <a:solidFill>
                  <a:schemeClr val="accent1">
                    <a:lumMod val="75000"/>
                  </a:schemeClr>
                </a:solidFill>
              </a:rPr>
              <a:t>Các bước sáng tạo họa tiết theo nguyên </a:t>
            </a:r>
            <a:r>
              <a:rPr lang="vi-VN" sz="2000" dirty="0" smtClean="0">
                <a:solidFill>
                  <a:schemeClr val="accent1">
                    <a:lumMod val="75000"/>
                  </a:schemeClr>
                </a:solidFill>
              </a:rPr>
              <a:t>lí</a:t>
            </a:r>
            <a:r>
              <a:rPr lang="en-US" sz="2000" dirty="0" smtClean="0">
                <a:solidFill>
                  <a:schemeClr val="accent1">
                    <a:lumMod val="75000"/>
                  </a:schemeClr>
                </a:solidFill>
              </a:rPr>
              <a:t> </a:t>
            </a:r>
            <a:r>
              <a:rPr lang="en-US" sz="2000" dirty="0" err="1" smtClean="0">
                <a:solidFill>
                  <a:schemeClr val="accent1">
                    <a:lumMod val="75000"/>
                  </a:schemeClr>
                </a:solidFill>
              </a:rPr>
              <a:t>không</a:t>
            </a:r>
            <a:r>
              <a:rPr lang="vi-VN" sz="2000" dirty="0" smtClean="0">
                <a:solidFill>
                  <a:schemeClr val="accent1">
                    <a:lumMod val="75000"/>
                  </a:schemeClr>
                </a:solidFill>
              </a:rPr>
              <a:t> </a:t>
            </a:r>
            <a:r>
              <a:rPr lang="vi-VN" sz="2000" dirty="0">
                <a:solidFill>
                  <a:schemeClr val="accent1">
                    <a:lumMod val="75000"/>
                  </a:schemeClr>
                </a:solidFill>
              </a:rPr>
              <a:t>đối xứng:</a:t>
            </a:r>
            <a:endParaRPr lang="en-US" sz="2000" dirty="0">
              <a:solidFill>
                <a:schemeClr val="accent1">
                  <a:lumMod val="75000"/>
                </a:schemeClr>
              </a:solidFill>
            </a:endParaRPr>
          </a:p>
        </p:txBody>
      </p:sp>
      <p:pic>
        <p:nvPicPr>
          <p:cNvPr id="4" name="Picture 3"/>
          <p:cNvPicPr/>
          <p:nvPr/>
        </p:nvPicPr>
        <p:blipFill>
          <a:blip r:embed="rId2">
            <a:extLst>
              <a:ext uri="{28A0092B-C50C-407E-A947-70E740481C1C}">
                <a14:useLocalDpi xmlns:a14="http://schemas.microsoft.com/office/drawing/2010/main" val="0"/>
              </a:ext>
            </a:extLst>
          </a:blip>
          <a:stretch>
            <a:fillRect/>
          </a:stretch>
        </p:blipFill>
        <p:spPr>
          <a:xfrm>
            <a:off x="990238" y="1211884"/>
            <a:ext cx="7073962" cy="3225033"/>
          </a:xfrm>
          <a:prstGeom prst="rect">
            <a:avLst/>
          </a:prstGeom>
        </p:spPr>
      </p:pic>
    </p:spTree>
    <p:extLst>
      <p:ext uri="{BB962C8B-B14F-4D97-AF65-F5344CB8AC3E}">
        <p14:creationId xmlns:p14="http://schemas.microsoft.com/office/powerpoint/2010/main" val="1027711429"/>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strVal val="#ppt_w+.3"/>
                                          </p:val>
                                        </p:tav>
                                        <p:tav tm="100000">
                                          <p:val>
                                            <p:strVal val="#ppt_w"/>
                                          </p:val>
                                        </p:tav>
                                      </p:tavLst>
                                    </p:anim>
                                    <p:anim calcmode="lin" valueType="num">
                                      <p:cBhvr>
                                        <p:cTn id="8" dur="500" fill="hold"/>
                                        <p:tgtEl>
                                          <p:spTgt spid="4"/>
                                        </p:tgtEl>
                                        <p:attrNameLst>
                                          <p:attrName>ppt_h</p:attrName>
                                        </p:attrNameLst>
                                      </p:cBhvr>
                                      <p:tavLst>
                                        <p:tav tm="0">
                                          <p:val>
                                            <p:strVal val="#ppt_h"/>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endParaRPr lang="en-US"/>
          </a:p>
        </p:txBody>
      </p:sp>
      <p:sp>
        <p:nvSpPr>
          <p:cNvPr id="3" name="Slide Number Placeholder 2"/>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 smtClean="0"/>
              <a:t>24</a:t>
            </a:fld>
            <a:endParaRPr lang="en"/>
          </a:p>
        </p:txBody>
      </p:sp>
      <p:pic>
        <p:nvPicPr>
          <p:cNvPr id="1028" name="Picture 4" descr="Soạn Soạn và giải bài tập SGK mĩ thuật lớp 6 thuật lớp 6 Bài 1 - Vẽ"/>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2977" y="2427435"/>
            <a:ext cx="4495760" cy="253013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MĨ THUẬT 6 - 1. CHÉP HỌA TIẾT TRANG TRÍ DÂN TỘ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22295" y="130564"/>
            <a:ext cx="3620251" cy="482700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Soạn Soạn và giải bài tập SGK mĩ thuật lớp 6 thuật lớp 6 Bài 1 - Vẽ trang  trí : Chép họa tiết trang trí dân tộc | Âm nhạc và mỹ thuật lớp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9541" y="130564"/>
            <a:ext cx="3822632" cy="28684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3699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750"/>
                                        <p:tgtEl>
                                          <p:spTgt spid="7"/>
                                        </p:tgtEl>
                                      </p:cBhvr>
                                    </p:animEffect>
                                  </p:childTnLst>
                                </p:cTn>
                              </p:par>
                              <p:par>
                                <p:cTn id="8" presetID="22" presetClass="entr" presetSubtype="4" fill="hold" nodeType="withEffect">
                                  <p:stCondLst>
                                    <p:cond delay="0"/>
                                  </p:stCondLst>
                                  <p:childTnLst>
                                    <p:set>
                                      <p:cBhvr>
                                        <p:cTn id="9" dur="1" fill="hold">
                                          <p:stCondLst>
                                            <p:cond delay="0"/>
                                          </p:stCondLst>
                                        </p:cTn>
                                        <p:tgtEl>
                                          <p:spTgt spid="1030"/>
                                        </p:tgtEl>
                                        <p:attrNameLst>
                                          <p:attrName>style.visibility</p:attrName>
                                        </p:attrNameLst>
                                      </p:cBhvr>
                                      <p:to>
                                        <p:strVal val="visible"/>
                                      </p:to>
                                    </p:set>
                                    <p:animEffect transition="in" filter="wipe(down)">
                                      <p:cBhvr>
                                        <p:cTn id="10" dur="750"/>
                                        <p:tgtEl>
                                          <p:spTgt spid="1030"/>
                                        </p:tgtEl>
                                      </p:cBhvr>
                                    </p:animEffect>
                                  </p:childTnLst>
                                </p:cTn>
                              </p:par>
                              <p:par>
                                <p:cTn id="11" presetID="22" presetClass="entr" presetSubtype="4" fill="hold" nodeType="withEffect">
                                  <p:stCondLst>
                                    <p:cond delay="0"/>
                                  </p:stCondLst>
                                  <p:childTnLst>
                                    <p:set>
                                      <p:cBhvr>
                                        <p:cTn id="12" dur="1" fill="hold">
                                          <p:stCondLst>
                                            <p:cond delay="0"/>
                                          </p:stCondLst>
                                        </p:cTn>
                                        <p:tgtEl>
                                          <p:spTgt spid="1028"/>
                                        </p:tgtEl>
                                        <p:attrNameLst>
                                          <p:attrName>style.visibility</p:attrName>
                                        </p:attrNameLst>
                                      </p:cBhvr>
                                      <p:to>
                                        <p:strVal val="visible"/>
                                      </p:to>
                                    </p:set>
                                    <p:animEffect transition="in" filter="wipe(down)">
                                      <p:cBhvr>
                                        <p:cTn id="13" dur="75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 smtClean="0"/>
              <a:t>25</a:t>
            </a:fld>
            <a:endParaRPr lang="en"/>
          </a:p>
        </p:txBody>
      </p:sp>
      <p:pic>
        <p:nvPicPr>
          <p:cNvPr id="2052" name="Picture 4" descr="Cánh diều] Giải mĩ thuật 6 bài 5: Sáng tạo họa tiết trang trí | [Cánh diều]  Mĩ thuật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9" y="948233"/>
            <a:ext cx="4654617" cy="352917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4">
            <a:extLst>
              <a:ext uri="{BEBA8EAE-BF5A-486C-A8C5-ECC9F3942E4B}">
                <a14:imgProps xmlns:a14="http://schemas.microsoft.com/office/drawing/2010/main">
                  <a14:imgLayer r:embed="rId5">
                    <a14:imgEffect>
                      <a14:brightnessContrast bright="20000" contrast="40000"/>
                    </a14:imgEffect>
                  </a14:imgLayer>
                </a14:imgProps>
              </a:ext>
            </a:extLst>
          </a:blip>
          <a:stretch>
            <a:fillRect/>
          </a:stretch>
        </p:blipFill>
        <p:spPr>
          <a:xfrm>
            <a:off x="4659172" y="159530"/>
            <a:ext cx="4409524" cy="2019048"/>
          </a:xfrm>
          <a:prstGeom prst="rect">
            <a:avLst/>
          </a:prstGeom>
        </p:spPr>
      </p:pic>
      <p:pic>
        <p:nvPicPr>
          <p:cNvPr id="2054" name="Picture 6" descr="Cánh diều] Giải mĩ thuật 6 bài 5: Sáng tạo họa tiết trang trí | Giải sách  cánh diều mĩ thuật lớp 6 - Tech12h"/>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30826" y="2366821"/>
            <a:ext cx="4286932" cy="23830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9266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052"/>
                                        </p:tgtEl>
                                        <p:attrNameLst>
                                          <p:attrName>style.visibility</p:attrName>
                                        </p:attrNameLst>
                                      </p:cBhvr>
                                      <p:to>
                                        <p:strVal val="visible"/>
                                      </p:to>
                                    </p:set>
                                    <p:animEffect transition="in" filter="fade">
                                      <p:cBhvr>
                                        <p:cTn id="7" dur="1000"/>
                                        <p:tgtEl>
                                          <p:spTgt spid="2052"/>
                                        </p:tgtEl>
                                      </p:cBhvr>
                                    </p:animEffect>
                                    <p:anim calcmode="lin" valueType="num">
                                      <p:cBhvr>
                                        <p:cTn id="8" dur="1000" fill="hold"/>
                                        <p:tgtEl>
                                          <p:spTgt spid="2052"/>
                                        </p:tgtEl>
                                        <p:attrNameLst>
                                          <p:attrName>ppt_x</p:attrName>
                                        </p:attrNameLst>
                                      </p:cBhvr>
                                      <p:tavLst>
                                        <p:tav tm="0">
                                          <p:val>
                                            <p:strVal val="#ppt_x"/>
                                          </p:val>
                                        </p:tav>
                                        <p:tav tm="100000">
                                          <p:val>
                                            <p:strVal val="#ppt_x"/>
                                          </p:val>
                                        </p:tav>
                                      </p:tavLst>
                                    </p:anim>
                                    <p:anim calcmode="lin" valueType="num">
                                      <p:cBhvr>
                                        <p:cTn id="9" dur="1000" fill="hold"/>
                                        <p:tgtEl>
                                          <p:spTgt spid="205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054"/>
                                        </p:tgtEl>
                                        <p:attrNameLst>
                                          <p:attrName>style.visibility</p:attrName>
                                        </p:attrNameLst>
                                      </p:cBhvr>
                                      <p:to>
                                        <p:strVal val="visible"/>
                                      </p:to>
                                    </p:set>
                                    <p:animEffect transition="in" filter="fade">
                                      <p:cBhvr>
                                        <p:cTn id="17" dur="1000"/>
                                        <p:tgtEl>
                                          <p:spTgt spid="2054"/>
                                        </p:tgtEl>
                                      </p:cBhvr>
                                    </p:animEffect>
                                    <p:anim calcmode="lin" valueType="num">
                                      <p:cBhvr>
                                        <p:cTn id="18" dur="1000" fill="hold"/>
                                        <p:tgtEl>
                                          <p:spTgt spid="2054"/>
                                        </p:tgtEl>
                                        <p:attrNameLst>
                                          <p:attrName>ppt_x</p:attrName>
                                        </p:attrNameLst>
                                      </p:cBhvr>
                                      <p:tavLst>
                                        <p:tav tm="0">
                                          <p:val>
                                            <p:strVal val="#ppt_x"/>
                                          </p:val>
                                        </p:tav>
                                        <p:tav tm="100000">
                                          <p:val>
                                            <p:strVal val="#ppt_x"/>
                                          </p:val>
                                        </p:tav>
                                      </p:tavLst>
                                    </p:anim>
                                    <p:anim calcmode="lin" valueType="num">
                                      <p:cBhvr>
                                        <p:cTn id="19" dur="1000" fill="hold"/>
                                        <p:tgtEl>
                                          <p:spTgt spid="205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i.pinimg.com/564x/89/45/f3/8945f34205be8bdd56b7916b37fed44c.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95326" y="1134306"/>
            <a:ext cx="3096779" cy="309677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s://i.pinimg.com/564x/7a/00/38/7a0038957c8acedb463a6ae4b8dc65e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0410" y="1029356"/>
            <a:ext cx="3352800" cy="33528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4">
            <a:extLst>
              <a:ext uri="{BEBA8EAE-BF5A-486C-A8C5-ECC9F3942E4B}">
                <a14:imgProps xmlns:a14="http://schemas.microsoft.com/office/drawing/2010/main">
                  <a14:imgLayer r:embed="rId5">
                    <a14:imgEffect>
                      <a14:brightnessContrast contrast="40000"/>
                    </a14:imgEffect>
                  </a14:imgLayer>
                </a14:imgProps>
              </a:ext>
            </a:extLst>
          </a:blip>
          <a:stretch>
            <a:fillRect/>
          </a:stretch>
        </p:blipFill>
        <p:spPr>
          <a:xfrm>
            <a:off x="2388723" y="1029356"/>
            <a:ext cx="3555923" cy="3050658"/>
          </a:xfrm>
          <a:prstGeom prst="rect">
            <a:avLst/>
          </a:prstGeom>
        </p:spPr>
      </p:pic>
    </p:spTree>
    <p:extLst>
      <p:ext uri="{BB962C8B-B14F-4D97-AF65-F5344CB8AC3E}">
        <p14:creationId xmlns:p14="http://schemas.microsoft.com/office/powerpoint/2010/main" val="48053288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1"/>
          <p:cNvSpPr txBox="1">
            <a:spLocks/>
          </p:cNvSpPr>
          <p:nvPr/>
        </p:nvSpPr>
        <p:spPr>
          <a:xfrm>
            <a:off x="490616" y="4647166"/>
            <a:ext cx="8268919" cy="496334"/>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139700">
              <a:lnSpc>
                <a:spcPct val="150000"/>
              </a:lnSpc>
            </a:pPr>
            <a:r>
              <a:rPr lang="en-US" sz="1200" i="1" dirty="0" err="1" smtClean="0">
                <a:solidFill>
                  <a:srgbClr val="002060"/>
                </a:solidFill>
                <a:latin typeface="+mj-lt"/>
              </a:rPr>
              <a:t>Nguồn</a:t>
            </a:r>
            <a:r>
              <a:rPr lang="en-US" sz="1200" i="1" dirty="0" smtClean="0">
                <a:solidFill>
                  <a:srgbClr val="002060"/>
                </a:solidFill>
                <a:latin typeface="+mj-lt"/>
              </a:rPr>
              <a:t> internet: https</a:t>
            </a:r>
            <a:r>
              <a:rPr lang="en-US" sz="1200" i="1" dirty="0">
                <a:solidFill>
                  <a:srgbClr val="002060"/>
                </a:solidFill>
                <a:latin typeface="+mj-lt"/>
              </a:rPr>
              <a:t>://www.youtube.com/watch?v=8Hs64mBcnLs&amp;list=PLueSAldF3zCKhhbwBLo8CZ27BHrs4BO_9</a:t>
            </a:r>
            <a:endParaRPr lang="en-US" sz="1200" i="1" dirty="0" smtClean="0">
              <a:solidFill>
                <a:srgbClr val="002060"/>
              </a:solidFill>
              <a:latin typeface="+mj-lt"/>
            </a:endParaRPr>
          </a:p>
        </p:txBody>
      </p:sp>
      <p:pic>
        <p:nvPicPr>
          <p:cNvPr id="4" name="Sáng tạo Hoạ Tiết - Tạo dáng và Trang Trí đồ vật - Tiết 1- Cách tạo Hoạ Tiết Trang Trí">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138348" y="669805"/>
            <a:ext cx="6973454" cy="3922568"/>
          </a:xfrm>
          <a:prstGeom prst="rect">
            <a:avLst/>
          </a:prstGeom>
        </p:spPr>
      </p:pic>
      <p:sp>
        <p:nvSpPr>
          <p:cNvPr id="5" name="Rectangle 4"/>
          <p:cNvSpPr/>
          <p:nvPr/>
        </p:nvSpPr>
        <p:spPr>
          <a:xfrm>
            <a:off x="3018630" y="107182"/>
            <a:ext cx="3562509" cy="507831"/>
          </a:xfrm>
          <a:prstGeom prst="rect">
            <a:avLst/>
          </a:prstGeom>
        </p:spPr>
        <p:txBody>
          <a:bodyPr wrap="square">
            <a:spAutoFit/>
          </a:bodyPr>
          <a:lstStyle/>
          <a:p>
            <a:pPr algn="just">
              <a:lnSpc>
                <a:spcPct val="150000"/>
              </a:lnSpc>
            </a:pPr>
            <a:r>
              <a:rPr lang="en-US" sz="1800" b="1" dirty="0" err="1" smtClean="0"/>
              <a:t>Tham</a:t>
            </a:r>
            <a:r>
              <a:rPr lang="en-US" sz="1800" b="1" dirty="0" smtClean="0"/>
              <a:t> </a:t>
            </a:r>
            <a:r>
              <a:rPr lang="en-US" sz="1800" b="1" dirty="0" err="1" smtClean="0"/>
              <a:t>khảo</a:t>
            </a:r>
            <a:r>
              <a:rPr lang="en-US" sz="1800" b="1" dirty="0" smtClean="0"/>
              <a:t> video </a:t>
            </a:r>
            <a:r>
              <a:rPr lang="en-US" sz="1800" b="1" dirty="0" err="1" smtClean="0"/>
              <a:t>hướng</a:t>
            </a:r>
            <a:r>
              <a:rPr lang="en-US" sz="1800" b="1" dirty="0" smtClean="0"/>
              <a:t> </a:t>
            </a:r>
            <a:r>
              <a:rPr lang="en-US" sz="1800" b="1" dirty="0" err="1" smtClean="0"/>
              <a:t>dẫn</a:t>
            </a:r>
            <a:r>
              <a:rPr lang="en-US" sz="1800" b="1" dirty="0" smtClean="0"/>
              <a:t>:</a:t>
            </a:r>
            <a:endParaRPr lang="en-US" sz="1800" b="1" dirty="0"/>
          </a:p>
        </p:txBody>
      </p:sp>
    </p:spTree>
    <p:extLst>
      <p:ext uri="{BB962C8B-B14F-4D97-AF65-F5344CB8AC3E}">
        <p14:creationId xmlns:p14="http://schemas.microsoft.com/office/powerpoint/2010/main" val="7835359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left)">
                                      <p:cBhvr>
                                        <p:cTn id="7"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video>
              <p:cMediaNode vol="80000">
                <p:cTn id="13" fill="hold" display="0">
                  <p:stCondLst>
                    <p:cond delay="indefinite"/>
                  </p:stCondLst>
                </p:cTn>
                <p:tgtEl>
                  <p:spTgt spid="4"/>
                </p:tgtEl>
              </p:cMediaNode>
            </p:vide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355"/>
        <p:cNvGrpSpPr/>
        <p:nvPr/>
      </p:nvGrpSpPr>
      <p:grpSpPr>
        <a:xfrm>
          <a:off x="0" y="0"/>
          <a:ext cx="0" cy="0"/>
          <a:chOff x="0" y="0"/>
          <a:chExt cx="0" cy="0"/>
        </a:xfrm>
      </p:grpSpPr>
      <p:grpSp>
        <p:nvGrpSpPr>
          <p:cNvPr id="2356" name="Google Shape;2356;p30"/>
          <p:cNvGrpSpPr/>
          <p:nvPr/>
        </p:nvGrpSpPr>
        <p:grpSpPr>
          <a:xfrm>
            <a:off x="1756063" y="1162351"/>
            <a:ext cx="5351318" cy="2395149"/>
            <a:chOff x="623255" y="927125"/>
            <a:chExt cx="7691377" cy="3871900"/>
          </a:xfrm>
        </p:grpSpPr>
        <p:sp>
          <p:nvSpPr>
            <p:cNvPr id="2357" name="Google Shape;2357;p30"/>
            <p:cNvSpPr/>
            <p:nvPr/>
          </p:nvSpPr>
          <p:spPr>
            <a:xfrm>
              <a:off x="2977025" y="927125"/>
              <a:ext cx="3134100" cy="14817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358" name="Google Shape;2358;p30"/>
            <p:cNvGrpSpPr/>
            <p:nvPr/>
          </p:nvGrpSpPr>
          <p:grpSpPr>
            <a:xfrm>
              <a:off x="623255" y="973375"/>
              <a:ext cx="7691377" cy="3825650"/>
              <a:chOff x="623255" y="973375"/>
              <a:chExt cx="7691377" cy="3825650"/>
            </a:xfrm>
          </p:grpSpPr>
          <p:sp>
            <p:nvSpPr>
              <p:cNvPr id="2359" name="Google Shape;2359;p30"/>
              <p:cNvSpPr/>
              <p:nvPr/>
            </p:nvSpPr>
            <p:spPr>
              <a:xfrm>
                <a:off x="623255" y="973375"/>
                <a:ext cx="7691377" cy="3825650"/>
              </a:xfrm>
              <a:custGeom>
                <a:avLst/>
                <a:gdLst/>
                <a:ahLst/>
                <a:cxnLst/>
                <a:rect l="l" t="t" r="r" b="b"/>
                <a:pathLst>
                  <a:path w="19015" h="15544" extrusionOk="0">
                    <a:moveTo>
                      <a:pt x="8537" y="1"/>
                    </a:moveTo>
                    <a:cubicBezTo>
                      <a:pt x="8251" y="1"/>
                      <a:pt x="7939" y="81"/>
                      <a:pt x="7602" y="271"/>
                    </a:cubicBezTo>
                    <a:cubicBezTo>
                      <a:pt x="5479" y="1481"/>
                      <a:pt x="6004" y="4151"/>
                      <a:pt x="6004" y="4151"/>
                    </a:cubicBezTo>
                    <a:cubicBezTo>
                      <a:pt x="6004" y="4151"/>
                      <a:pt x="5636" y="4115"/>
                      <a:pt x="5091" y="4115"/>
                    </a:cubicBezTo>
                    <a:cubicBezTo>
                      <a:pt x="3665" y="4115"/>
                      <a:pt x="1024" y="4366"/>
                      <a:pt x="594" y="6183"/>
                    </a:cubicBezTo>
                    <a:cubicBezTo>
                      <a:pt x="1" y="8671"/>
                      <a:pt x="3470" y="10953"/>
                      <a:pt x="3470" y="10953"/>
                    </a:cubicBezTo>
                    <a:cubicBezTo>
                      <a:pt x="3470" y="10953"/>
                      <a:pt x="2420" y="14697"/>
                      <a:pt x="6369" y="15427"/>
                    </a:cubicBezTo>
                    <a:cubicBezTo>
                      <a:pt x="6807" y="15508"/>
                      <a:pt x="7209" y="15544"/>
                      <a:pt x="7578" y="15544"/>
                    </a:cubicBezTo>
                    <a:cubicBezTo>
                      <a:pt x="10550" y="15544"/>
                      <a:pt x="11345" y="13213"/>
                      <a:pt x="11345" y="13213"/>
                    </a:cubicBezTo>
                    <a:cubicBezTo>
                      <a:pt x="11345" y="13213"/>
                      <a:pt x="12272" y="13362"/>
                      <a:pt x="13464" y="13362"/>
                    </a:cubicBezTo>
                    <a:cubicBezTo>
                      <a:pt x="15500" y="13362"/>
                      <a:pt x="18307" y="12926"/>
                      <a:pt x="18581" y="10565"/>
                    </a:cubicBezTo>
                    <a:cubicBezTo>
                      <a:pt x="19014" y="6822"/>
                      <a:pt x="16389" y="5795"/>
                      <a:pt x="16389" y="5795"/>
                    </a:cubicBezTo>
                    <a:cubicBezTo>
                      <a:pt x="16389" y="5795"/>
                      <a:pt x="18718" y="2348"/>
                      <a:pt x="16389" y="613"/>
                    </a:cubicBezTo>
                    <a:cubicBezTo>
                      <a:pt x="15923" y="263"/>
                      <a:pt x="15420" y="123"/>
                      <a:pt x="14914" y="123"/>
                    </a:cubicBezTo>
                    <a:cubicBezTo>
                      <a:pt x="12914" y="123"/>
                      <a:pt x="10866" y="2303"/>
                      <a:pt x="10866" y="2303"/>
                    </a:cubicBezTo>
                    <a:cubicBezTo>
                      <a:pt x="10866" y="2303"/>
                      <a:pt x="10071" y="1"/>
                      <a:pt x="85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0" name="Google Shape;2360;p30"/>
              <p:cNvSpPr/>
              <p:nvPr/>
            </p:nvSpPr>
            <p:spPr>
              <a:xfrm>
                <a:off x="1878425" y="1185100"/>
                <a:ext cx="2028300" cy="14034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1" name="Google Shape;2361;p30"/>
              <p:cNvSpPr/>
              <p:nvPr/>
            </p:nvSpPr>
            <p:spPr>
              <a:xfrm>
                <a:off x="5585525" y="3231300"/>
                <a:ext cx="2028300" cy="14034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479" name="Google Shape;2479;p30"/>
          <p:cNvSpPr/>
          <p:nvPr/>
        </p:nvSpPr>
        <p:spPr>
          <a:xfrm>
            <a:off x="5821784" y="3781713"/>
            <a:ext cx="409932" cy="185766"/>
          </a:xfrm>
          <a:custGeom>
            <a:avLst/>
            <a:gdLst/>
            <a:ahLst/>
            <a:cxnLst/>
            <a:rect l="l" t="t" r="r" b="b"/>
            <a:pathLst>
              <a:path w="23197" h="10512" extrusionOk="0">
                <a:moveTo>
                  <a:pt x="12370" y="0"/>
                </a:moveTo>
                <a:cubicBezTo>
                  <a:pt x="12072" y="0"/>
                  <a:pt x="11782" y="18"/>
                  <a:pt x="11503" y="53"/>
                </a:cubicBezTo>
                <a:cubicBezTo>
                  <a:pt x="6644" y="648"/>
                  <a:pt x="4906" y="6530"/>
                  <a:pt x="0" y="7721"/>
                </a:cubicBezTo>
                <a:cubicBezTo>
                  <a:pt x="2749" y="9624"/>
                  <a:pt x="6283" y="10512"/>
                  <a:pt x="9770" y="10512"/>
                </a:cubicBezTo>
                <a:cubicBezTo>
                  <a:pt x="11782" y="10512"/>
                  <a:pt x="13778" y="10216"/>
                  <a:pt x="15599" y="9650"/>
                </a:cubicBezTo>
                <a:cubicBezTo>
                  <a:pt x="16504" y="9364"/>
                  <a:pt x="17409" y="9007"/>
                  <a:pt x="18147" y="8388"/>
                </a:cubicBezTo>
                <a:cubicBezTo>
                  <a:pt x="23197" y="3964"/>
                  <a:pt x="16904" y="0"/>
                  <a:pt x="1237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2" name="Google Shape;2502;p30"/>
          <p:cNvSpPr/>
          <p:nvPr/>
        </p:nvSpPr>
        <p:spPr>
          <a:xfrm flipH="1">
            <a:off x="3855831" y="1773169"/>
            <a:ext cx="339755" cy="153964"/>
          </a:xfrm>
          <a:custGeom>
            <a:avLst/>
            <a:gdLst/>
            <a:ahLst/>
            <a:cxnLst/>
            <a:rect l="l" t="t" r="r" b="b"/>
            <a:pathLst>
              <a:path w="23197" h="10512" extrusionOk="0">
                <a:moveTo>
                  <a:pt x="12370" y="0"/>
                </a:moveTo>
                <a:cubicBezTo>
                  <a:pt x="12072" y="0"/>
                  <a:pt x="11782" y="18"/>
                  <a:pt x="11503" y="53"/>
                </a:cubicBezTo>
                <a:cubicBezTo>
                  <a:pt x="6644" y="648"/>
                  <a:pt x="4906" y="6530"/>
                  <a:pt x="0" y="7721"/>
                </a:cubicBezTo>
                <a:cubicBezTo>
                  <a:pt x="2749" y="9624"/>
                  <a:pt x="6283" y="10512"/>
                  <a:pt x="9770" y="10512"/>
                </a:cubicBezTo>
                <a:cubicBezTo>
                  <a:pt x="11782" y="10512"/>
                  <a:pt x="13778" y="10216"/>
                  <a:pt x="15599" y="9650"/>
                </a:cubicBezTo>
                <a:cubicBezTo>
                  <a:pt x="16504" y="9364"/>
                  <a:pt x="17409" y="9007"/>
                  <a:pt x="18147" y="8388"/>
                </a:cubicBezTo>
                <a:cubicBezTo>
                  <a:pt x="23197" y="3964"/>
                  <a:pt x="16904" y="0"/>
                  <a:pt x="1237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Title 1"/>
          <p:cNvSpPr>
            <a:spLocks noGrp="1"/>
          </p:cNvSpPr>
          <p:nvPr>
            <p:ph type="title"/>
          </p:nvPr>
        </p:nvSpPr>
        <p:spPr/>
        <p:txBody>
          <a:bodyPr/>
          <a:lstStyle/>
          <a:p>
            <a:r>
              <a:rPr lang="en-US" dirty="0" smtClean="0">
                <a:solidFill>
                  <a:schemeClr val="accent1">
                    <a:lumMod val="75000"/>
                  </a:schemeClr>
                </a:solidFill>
                <a:latin typeface="+mn-lt"/>
              </a:rPr>
              <a:t>3. LUYỆN TẬP</a:t>
            </a:r>
            <a:endParaRPr lang="en-US" dirty="0">
              <a:solidFill>
                <a:schemeClr val="accent1">
                  <a:lumMod val="75000"/>
                </a:schemeClr>
              </a:solidFill>
              <a:latin typeface="+mn-lt"/>
            </a:endParaRPr>
          </a:p>
        </p:txBody>
      </p:sp>
      <p:sp>
        <p:nvSpPr>
          <p:cNvPr id="153" name="Google Shape;2502;p30"/>
          <p:cNvSpPr/>
          <p:nvPr/>
        </p:nvSpPr>
        <p:spPr>
          <a:xfrm flipH="1">
            <a:off x="4006333" y="4441621"/>
            <a:ext cx="339755" cy="153964"/>
          </a:xfrm>
          <a:custGeom>
            <a:avLst/>
            <a:gdLst/>
            <a:ahLst/>
            <a:cxnLst/>
            <a:rect l="l" t="t" r="r" b="b"/>
            <a:pathLst>
              <a:path w="23197" h="10512" extrusionOk="0">
                <a:moveTo>
                  <a:pt x="12370" y="0"/>
                </a:moveTo>
                <a:cubicBezTo>
                  <a:pt x="12072" y="0"/>
                  <a:pt x="11782" y="18"/>
                  <a:pt x="11503" y="53"/>
                </a:cubicBezTo>
                <a:cubicBezTo>
                  <a:pt x="6644" y="648"/>
                  <a:pt x="4906" y="6530"/>
                  <a:pt x="0" y="7721"/>
                </a:cubicBezTo>
                <a:cubicBezTo>
                  <a:pt x="2749" y="9624"/>
                  <a:pt x="6283" y="10512"/>
                  <a:pt x="9770" y="10512"/>
                </a:cubicBezTo>
                <a:cubicBezTo>
                  <a:pt x="11782" y="10512"/>
                  <a:pt x="13778" y="10216"/>
                  <a:pt x="15599" y="9650"/>
                </a:cubicBezTo>
                <a:cubicBezTo>
                  <a:pt x="16504" y="9364"/>
                  <a:pt x="17409" y="9007"/>
                  <a:pt x="18147" y="8388"/>
                </a:cubicBezTo>
                <a:cubicBezTo>
                  <a:pt x="23197" y="3964"/>
                  <a:pt x="16904" y="0"/>
                  <a:pt x="1237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Text Placeholder 1"/>
          <p:cNvSpPr txBox="1">
            <a:spLocks/>
          </p:cNvSpPr>
          <p:nvPr/>
        </p:nvSpPr>
        <p:spPr>
          <a:xfrm>
            <a:off x="2834777" y="1394328"/>
            <a:ext cx="3785014" cy="2061521"/>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150000"/>
              </a:lnSpc>
            </a:pPr>
            <a:r>
              <a:rPr lang="en-US" sz="2000" dirty="0" smtClean="0">
                <a:solidFill>
                  <a:srgbClr val="002060"/>
                </a:solidFill>
                <a:latin typeface="+mj-lt"/>
              </a:rPr>
              <a:t>    </a:t>
            </a:r>
            <a:r>
              <a:rPr lang="en-US" sz="2000" dirty="0" err="1" smtClean="0">
                <a:solidFill>
                  <a:srgbClr val="002060"/>
                </a:solidFill>
                <a:latin typeface="+mj-lt"/>
              </a:rPr>
              <a:t>Em</a:t>
            </a:r>
            <a:r>
              <a:rPr lang="en-US" sz="2000" dirty="0" smtClean="0">
                <a:solidFill>
                  <a:srgbClr val="002060"/>
                </a:solidFill>
                <a:latin typeface="+mj-lt"/>
              </a:rPr>
              <a:t> </a:t>
            </a:r>
            <a:r>
              <a:rPr lang="en-US" sz="2000" dirty="0" err="1" smtClean="0">
                <a:solidFill>
                  <a:srgbClr val="002060"/>
                </a:solidFill>
                <a:latin typeface="+mj-lt"/>
              </a:rPr>
              <a:t>hãy</a:t>
            </a:r>
            <a:r>
              <a:rPr lang="en-US" sz="2000" dirty="0" smtClean="0">
                <a:solidFill>
                  <a:srgbClr val="002060"/>
                </a:solidFill>
                <a:latin typeface="+mj-lt"/>
              </a:rPr>
              <a:t> </a:t>
            </a:r>
            <a:r>
              <a:rPr lang="en-US" sz="2000" dirty="0" err="1" smtClean="0">
                <a:solidFill>
                  <a:srgbClr val="002060"/>
                </a:solidFill>
                <a:latin typeface="+mj-lt"/>
              </a:rPr>
              <a:t>chọn</a:t>
            </a:r>
            <a:r>
              <a:rPr lang="en-US" sz="2000" dirty="0" smtClean="0">
                <a:solidFill>
                  <a:srgbClr val="002060"/>
                </a:solidFill>
                <a:latin typeface="+mj-lt"/>
              </a:rPr>
              <a:t> </a:t>
            </a:r>
            <a:r>
              <a:rPr lang="en-US" sz="2000" dirty="0" err="1" smtClean="0">
                <a:solidFill>
                  <a:srgbClr val="002060"/>
                </a:solidFill>
                <a:latin typeface="+mj-lt"/>
              </a:rPr>
              <a:t>một</a:t>
            </a:r>
            <a:r>
              <a:rPr lang="en-US" sz="2000" dirty="0" smtClean="0">
                <a:solidFill>
                  <a:srgbClr val="002060"/>
                </a:solidFill>
                <a:latin typeface="+mj-lt"/>
              </a:rPr>
              <a:t> </a:t>
            </a:r>
            <a:r>
              <a:rPr lang="en-US" sz="2000" dirty="0" err="1" smtClean="0">
                <a:solidFill>
                  <a:srgbClr val="002060"/>
                </a:solidFill>
                <a:latin typeface="+mj-lt"/>
              </a:rPr>
              <a:t>mẫu</a:t>
            </a:r>
            <a:r>
              <a:rPr lang="en-US" sz="2000" dirty="0" smtClean="0">
                <a:solidFill>
                  <a:srgbClr val="002060"/>
                </a:solidFill>
                <a:latin typeface="+mj-lt"/>
              </a:rPr>
              <a:t> </a:t>
            </a:r>
            <a:r>
              <a:rPr lang="en-US" sz="2000" dirty="0" err="1" smtClean="0">
                <a:solidFill>
                  <a:srgbClr val="002060"/>
                </a:solidFill>
                <a:latin typeface="+mj-lt"/>
              </a:rPr>
              <a:t>hoa</a:t>
            </a:r>
            <a:r>
              <a:rPr lang="en-US" sz="2000" dirty="0" smtClean="0">
                <a:solidFill>
                  <a:srgbClr val="002060"/>
                </a:solidFill>
                <a:latin typeface="+mj-lt"/>
              </a:rPr>
              <a:t>, </a:t>
            </a:r>
            <a:r>
              <a:rPr lang="en-US" sz="2000" dirty="0" err="1" smtClean="0">
                <a:solidFill>
                  <a:srgbClr val="002060"/>
                </a:solidFill>
                <a:latin typeface="+mj-lt"/>
              </a:rPr>
              <a:t>lá</a:t>
            </a:r>
            <a:r>
              <a:rPr lang="en-US" sz="2000" dirty="0" smtClean="0">
                <a:solidFill>
                  <a:srgbClr val="002060"/>
                </a:solidFill>
                <a:latin typeface="+mj-lt"/>
              </a:rPr>
              <a:t> </a:t>
            </a:r>
            <a:r>
              <a:rPr lang="en-US" sz="2000" dirty="0" err="1" smtClean="0">
                <a:solidFill>
                  <a:srgbClr val="002060"/>
                </a:solidFill>
                <a:latin typeface="+mj-lt"/>
              </a:rPr>
              <a:t>hoặc</a:t>
            </a:r>
            <a:r>
              <a:rPr lang="en-US" sz="2000" dirty="0" smtClean="0">
                <a:solidFill>
                  <a:srgbClr val="002060"/>
                </a:solidFill>
                <a:latin typeface="+mj-lt"/>
              </a:rPr>
              <a:t> con </a:t>
            </a:r>
            <a:r>
              <a:rPr lang="en-US" sz="2000" dirty="0" err="1" smtClean="0">
                <a:solidFill>
                  <a:srgbClr val="002060"/>
                </a:solidFill>
                <a:latin typeface="+mj-lt"/>
              </a:rPr>
              <a:t>vật</a:t>
            </a:r>
            <a:r>
              <a:rPr lang="en-US" sz="2000" dirty="0" smtClean="0">
                <a:solidFill>
                  <a:srgbClr val="002060"/>
                </a:solidFill>
                <a:latin typeface="+mj-lt"/>
              </a:rPr>
              <a:t> </a:t>
            </a:r>
            <a:r>
              <a:rPr lang="en-US" sz="2000" dirty="0" err="1" smtClean="0">
                <a:solidFill>
                  <a:srgbClr val="002060"/>
                </a:solidFill>
                <a:latin typeface="+mj-lt"/>
              </a:rPr>
              <a:t>tùy</a:t>
            </a:r>
            <a:r>
              <a:rPr lang="en-US" sz="2000" dirty="0" smtClean="0">
                <a:solidFill>
                  <a:srgbClr val="002060"/>
                </a:solidFill>
                <a:latin typeface="+mj-lt"/>
              </a:rPr>
              <a:t> </a:t>
            </a:r>
            <a:r>
              <a:rPr lang="en-US" sz="2000" dirty="0" err="1" smtClean="0">
                <a:solidFill>
                  <a:srgbClr val="002060"/>
                </a:solidFill>
                <a:latin typeface="+mj-lt"/>
              </a:rPr>
              <a:t>thích</a:t>
            </a:r>
            <a:r>
              <a:rPr lang="en-US" sz="2000" dirty="0" smtClean="0">
                <a:solidFill>
                  <a:srgbClr val="002060"/>
                </a:solidFill>
                <a:latin typeface="+mj-lt"/>
              </a:rPr>
              <a:t> </a:t>
            </a:r>
            <a:r>
              <a:rPr lang="en-US" sz="2000" dirty="0" err="1" smtClean="0">
                <a:solidFill>
                  <a:srgbClr val="002060"/>
                </a:solidFill>
                <a:latin typeface="+mj-lt"/>
              </a:rPr>
              <a:t>để</a:t>
            </a:r>
            <a:r>
              <a:rPr lang="en-US" sz="2000" dirty="0" smtClean="0">
                <a:solidFill>
                  <a:srgbClr val="002060"/>
                </a:solidFill>
                <a:latin typeface="+mj-lt"/>
              </a:rPr>
              <a:t> </a:t>
            </a:r>
            <a:r>
              <a:rPr lang="en-US" sz="2000" dirty="0" err="1" smtClean="0">
                <a:solidFill>
                  <a:srgbClr val="002060"/>
                </a:solidFill>
                <a:latin typeface="+mj-lt"/>
              </a:rPr>
              <a:t>thực</a:t>
            </a:r>
            <a:r>
              <a:rPr lang="en-US" sz="2000" dirty="0" smtClean="0">
                <a:solidFill>
                  <a:srgbClr val="002060"/>
                </a:solidFill>
                <a:latin typeface="+mj-lt"/>
              </a:rPr>
              <a:t> </a:t>
            </a:r>
            <a:r>
              <a:rPr lang="en-US" sz="2000" dirty="0" err="1" smtClean="0">
                <a:solidFill>
                  <a:srgbClr val="002060"/>
                </a:solidFill>
                <a:latin typeface="+mj-lt"/>
              </a:rPr>
              <a:t>hành</a:t>
            </a:r>
            <a:r>
              <a:rPr lang="en-US" sz="2000" dirty="0" smtClean="0">
                <a:solidFill>
                  <a:srgbClr val="002060"/>
                </a:solidFill>
                <a:latin typeface="+mj-lt"/>
              </a:rPr>
              <a:t> </a:t>
            </a:r>
            <a:r>
              <a:rPr lang="en-US" sz="2000" dirty="0" err="1" smtClean="0">
                <a:solidFill>
                  <a:srgbClr val="002060"/>
                </a:solidFill>
                <a:latin typeface="+mj-lt"/>
              </a:rPr>
              <a:t>sáng</a:t>
            </a:r>
            <a:r>
              <a:rPr lang="en-US" sz="2000" dirty="0" smtClean="0">
                <a:solidFill>
                  <a:srgbClr val="002060"/>
                </a:solidFill>
                <a:latin typeface="+mj-lt"/>
              </a:rPr>
              <a:t> </a:t>
            </a:r>
            <a:r>
              <a:rPr lang="en-US" sz="2000" dirty="0" err="1" smtClean="0">
                <a:solidFill>
                  <a:srgbClr val="002060"/>
                </a:solidFill>
                <a:latin typeface="+mj-lt"/>
              </a:rPr>
              <a:t>tạo</a:t>
            </a:r>
            <a:r>
              <a:rPr lang="en-US" sz="2000" dirty="0" smtClean="0">
                <a:solidFill>
                  <a:srgbClr val="002060"/>
                </a:solidFill>
                <a:latin typeface="+mj-lt"/>
              </a:rPr>
              <a:t> </a:t>
            </a:r>
            <a:r>
              <a:rPr lang="en-US" sz="2000" dirty="0" err="1" smtClean="0">
                <a:solidFill>
                  <a:srgbClr val="002060"/>
                </a:solidFill>
                <a:latin typeface="+mj-lt"/>
              </a:rPr>
              <a:t>họa</a:t>
            </a:r>
            <a:r>
              <a:rPr lang="en-US" sz="2000" dirty="0" smtClean="0">
                <a:solidFill>
                  <a:srgbClr val="002060"/>
                </a:solidFill>
                <a:latin typeface="+mj-lt"/>
              </a:rPr>
              <a:t> </a:t>
            </a:r>
            <a:r>
              <a:rPr lang="en-US" sz="2000" dirty="0" err="1" smtClean="0">
                <a:solidFill>
                  <a:srgbClr val="002060"/>
                </a:solidFill>
                <a:latin typeface="+mj-lt"/>
              </a:rPr>
              <a:t>tiết</a:t>
            </a:r>
            <a:r>
              <a:rPr lang="en-US" sz="2000" dirty="0" smtClean="0">
                <a:solidFill>
                  <a:srgbClr val="002060"/>
                </a:solidFill>
                <a:latin typeface="+mj-lt"/>
              </a:rPr>
              <a:t> </a:t>
            </a:r>
            <a:r>
              <a:rPr lang="en-US" sz="2000" dirty="0" err="1" smtClean="0">
                <a:solidFill>
                  <a:srgbClr val="002060"/>
                </a:solidFill>
                <a:latin typeface="+mj-lt"/>
              </a:rPr>
              <a:t>theo</a:t>
            </a:r>
            <a:r>
              <a:rPr lang="en-US" sz="2000" dirty="0" smtClean="0">
                <a:solidFill>
                  <a:srgbClr val="002060"/>
                </a:solidFill>
                <a:latin typeface="+mj-lt"/>
              </a:rPr>
              <a:t> </a:t>
            </a:r>
            <a:r>
              <a:rPr lang="en-US" sz="2000" dirty="0" err="1" smtClean="0">
                <a:solidFill>
                  <a:srgbClr val="002060"/>
                </a:solidFill>
                <a:latin typeface="+mj-lt"/>
              </a:rPr>
              <a:t>gợi</a:t>
            </a:r>
            <a:r>
              <a:rPr lang="en-US" sz="2000" dirty="0" smtClean="0">
                <a:solidFill>
                  <a:srgbClr val="002060"/>
                </a:solidFill>
                <a:latin typeface="+mj-lt"/>
              </a:rPr>
              <a:t> ý </a:t>
            </a:r>
            <a:r>
              <a:rPr lang="en-US" sz="2000" dirty="0" err="1" smtClean="0">
                <a:solidFill>
                  <a:srgbClr val="002060"/>
                </a:solidFill>
                <a:latin typeface="+mj-lt"/>
              </a:rPr>
              <a:t>trên</a:t>
            </a:r>
            <a:r>
              <a:rPr lang="en-US" sz="2000" dirty="0" smtClean="0">
                <a:latin typeface="+mj-lt"/>
              </a:rPr>
              <a:t>.</a:t>
            </a:r>
            <a:endParaRPr lang="en-US" sz="2000" dirty="0">
              <a:latin typeface="+mj-lt"/>
            </a:endParaRPr>
          </a:p>
        </p:txBody>
      </p:sp>
      <p:sp>
        <p:nvSpPr>
          <p:cNvPr id="20" name="Text Placeholder 1"/>
          <p:cNvSpPr txBox="1">
            <a:spLocks/>
          </p:cNvSpPr>
          <p:nvPr/>
        </p:nvSpPr>
        <p:spPr>
          <a:xfrm>
            <a:off x="1477753" y="3369083"/>
            <a:ext cx="6939872" cy="170808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139700">
              <a:lnSpc>
                <a:spcPct val="150000"/>
              </a:lnSpc>
            </a:pPr>
            <a:r>
              <a:rPr lang="en-US" sz="2000" b="1" dirty="0" err="1" smtClean="0">
                <a:solidFill>
                  <a:srgbClr val="002060"/>
                </a:solidFill>
                <a:latin typeface="+mj-lt"/>
              </a:rPr>
              <a:t>Yêu</a:t>
            </a:r>
            <a:r>
              <a:rPr lang="en-US" sz="2000" b="1" dirty="0" smtClean="0">
                <a:solidFill>
                  <a:srgbClr val="002060"/>
                </a:solidFill>
                <a:latin typeface="+mj-lt"/>
              </a:rPr>
              <a:t> </a:t>
            </a:r>
            <a:r>
              <a:rPr lang="en-US" sz="2000" b="1" dirty="0" err="1" smtClean="0">
                <a:solidFill>
                  <a:srgbClr val="002060"/>
                </a:solidFill>
                <a:latin typeface="+mj-lt"/>
              </a:rPr>
              <a:t>cầu</a:t>
            </a:r>
            <a:r>
              <a:rPr lang="en-US" sz="2000" dirty="0" smtClean="0">
                <a:solidFill>
                  <a:srgbClr val="002060"/>
                </a:solidFill>
                <a:latin typeface="+mj-lt"/>
              </a:rPr>
              <a:t>: </a:t>
            </a:r>
          </a:p>
          <a:p>
            <a:pPr>
              <a:lnSpc>
                <a:spcPct val="150000"/>
              </a:lnSpc>
            </a:pPr>
            <a:r>
              <a:rPr lang="en-US" sz="2000" dirty="0" err="1" smtClean="0">
                <a:solidFill>
                  <a:srgbClr val="002060"/>
                </a:solidFill>
                <a:latin typeface="+mj-lt"/>
              </a:rPr>
              <a:t>Họa</a:t>
            </a:r>
            <a:r>
              <a:rPr lang="en-US" sz="2000" dirty="0" smtClean="0">
                <a:solidFill>
                  <a:srgbClr val="002060"/>
                </a:solidFill>
                <a:latin typeface="+mj-lt"/>
              </a:rPr>
              <a:t> </a:t>
            </a:r>
            <a:r>
              <a:rPr lang="en-US" sz="2000" dirty="0" err="1" smtClean="0">
                <a:solidFill>
                  <a:srgbClr val="002060"/>
                </a:solidFill>
                <a:latin typeface="+mj-lt"/>
              </a:rPr>
              <a:t>tiết</a:t>
            </a:r>
            <a:r>
              <a:rPr lang="en-US" sz="2000" dirty="0" smtClean="0">
                <a:solidFill>
                  <a:srgbClr val="002060"/>
                </a:solidFill>
                <a:latin typeface="+mj-lt"/>
              </a:rPr>
              <a:t> </a:t>
            </a:r>
            <a:r>
              <a:rPr lang="en-US" sz="2000" dirty="0" err="1" smtClean="0">
                <a:solidFill>
                  <a:srgbClr val="002060"/>
                </a:solidFill>
                <a:latin typeface="+mj-lt"/>
              </a:rPr>
              <a:t>theo</a:t>
            </a:r>
            <a:r>
              <a:rPr lang="en-US" sz="2000" dirty="0" smtClean="0">
                <a:solidFill>
                  <a:srgbClr val="002060"/>
                </a:solidFill>
                <a:latin typeface="+mj-lt"/>
              </a:rPr>
              <a:t> </a:t>
            </a:r>
            <a:r>
              <a:rPr lang="en-US" sz="2000" dirty="0" err="1" smtClean="0">
                <a:solidFill>
                  <a:srgbClr val="002060"/>
                </a:solidFill>
                <a:latin typeface="+mj-lt"/>
              </a:rPr>
              <a:t>nguyên</a:t>
            </a:r>
            <a:r>
              <a:rPr lang="en-US" sz="2000" dirty="0" smtClean="0">
                <a:solidFill>
                  <a:srgbClr val="002060"/>
                </a:solidFill>
                <a:latin typeface="+mj-lt"/>
              </a:rPr>
              <a:t> </a:t>
            </a:r>
            <a:r>
              <a:rPr lang="en-US" sz="2000" dirty="0" err="1" smtClean="0">
                <a:solidFill>
                  <a:srgbClr val="002060"/>
                </a:solidFill>
                <a:latin typeface="+mj-lt"/>
              </a:rPr>
              <a:t>lí</a:t>
            </a:r>
            <a:r>
              <a:rPr lang="en-US" sz="2000" dirty="0" smtClean="0">
                <a:solidFill>
                  <a:srgbClr val="002060"/>
                </a:solidFill>
                <a:latin typeface="+mj-lt"/>
              </a:rPr>
              <a:t> </a:t>
            </a:r>
            <a:r>
              <a:rPr lang="en-US" sz="2000" dirty="0" err="1" smtClean="0">
                <a:solidFill>
                  <a:srgbClr val="002060"/>
                </a:solidFill>
                <a:latin typeface="+mj-lt"/>
              </a:rPr>
              <a:t>cân</a:t>
            </a:r>
            <a:r>
              <a:rPr lang="en-US" sz="2000" dirty="0" smtClean="0">
                <a:solidFill>
                  <a:srgbClr val="002060"/>
                </a:solidFill>
                <a:latin typeface="+mj-lt"/>
              </a:rPr>
              <a:t> </a:t>
            </a:r>
            <a:r>
              <a:rPr lang="en-US" sz="2000" dirty="0" err="1" smtClean="0">
                <a:solidFill>
                  <a:srgbClr val="002060"/>
                </a:solidFill>
                <a:latin typeface="+mj-lt"/>
              </a:rPr>
              <a:t>bằng</a:t>
            </a:r>
            <a:r>
              <a:rPr lang="en-US" sz="2000" dirty="0" smtClean="0">
                <a:solidFill>
                  <a:srgbClr val="002060"/>
                </a:solidFill>
                <a:latin typeface="+mj-lt"/>
              </a:rPr>
              <a:t> </a:t>
            </a:r>
            <a:r>
              <a:rPr lang="en-US" sz="2000" dirty="0" err="1" smtClean="0">
                <a:solidFill>
                  <a:srgbClr val="002060"/>
                </a:solidFill>
                <a:latin typeface="+mj-lt"/>
              </a:rPr>
              <a:t>đối</a:t>
            </a:r>
            <a:r>
              <a:rPr lang="en-US" sz="2000" dirty="0" smtClean="0">
                <a:solidFill>
                  <a:srgbClr val="002060"/>
                </a:solidFill>
                <a:latin typeface="+mj-lt"/>
              </a:rPr>
              <a:t> </a:t>
            </a:r>
            <a:r>
              <a:rPr lang="en-US" sz="2000" dirty="0" err="1" smtClean="0">
                <a:solidFill>
                  <a:srgbClr val="002060"/>
                </a:solidFill>
                <a:latin typeface="+mj-lt"/>
              </a:rPr>
              <a:t>xứng</a:t>
            </a:r>
            <a:r>
              <a:rPr lang="en-US" sz="2000" dirty="0" smtClean="0">
                <a:solidFill>
                  <a:srgbClr val="002060"/>
                </a:solidFill>
                <a:latin typeface="+mj-lt"/>
              </a:rPr>
              <a:t>, </a:t>
            </a:r>
            <a:r>
              <a:rPr lang="en-US" sz="2000" dirty="0" err="1" smtClean="0">
                <a:solidFill>
                  <a:srgbClr val="002060"/>
                </a:solidFill>
                <a:latin typeface="+mj-lt"/>
              </a:rPr>
              <a:t>thể</a:t>
            </a:r>
            <a:r>
              <a:rPr lang="en-US" sz="2000" dirty="0" smtClean="0">
                <a:solidFill>
                  <a:srgbClr val="002060"/>
                </a:solidFill>
                <a:latin typeface="+mj-lt"/>
              </a:rPr>
              <a:t> </a:t>
            </a:r>
            <a:r>
              <a:rPr lang="en-US" sz="2000" dirty="0" err="1" smtClean="0">
                <a:solidFill>
                  <a:srgbClr val="002060"/>
                </a:solidFill>
                <a:latin typeface="+mj-lt"/>
              </a:rPr>
              <a:t>hiện</a:t>
            </a:r>
            <a:r>
              <a:rPr lang="en-US" sz="2000" dirty="0" smtClean="0">
                <a:solidFill>
                  <a:srgbClr val="002060"/>
                </a:solidFill>
                <a:latin typeface="+mj-lt"/>
              </a:rPr>
              <a:t> </a:t>
            </a:r>
            <a:r>
              <a:rPr lang="en-US" sz="2000" dirty="0" err="1" smtClean="0">
                <a:solidFill>
                  <a:srgbClr val="002060"/>
                </a:solidFill>
                <a:latin typeface="+mj-lt"/>
              </a:rPr>
              <a:t>đặc</a:t>
            </a:r>
            <a:r>
              <a:rPr lang="en-US" sz="2000" dirty="0" smtClean="0">
                <a:solidFill>
                  <a:srgbClr val="002060"/>
                </a:solidFill>
                <a:latin typeface="+mj-lt"/>
              </a:rPr>
              <a:t> điểm </a:t>
            </a:r>
            <a:r>
              <a:rPr lang="en-US" sz="2000" dirty="0" err="1" smtClean="0">
                <a:solidFill>
                  <a:srgbClr val="002060"/>
                </a:solidFill>
                <a:latin typeface="+mj-lt"/>
              </a:rPr>
              <a:t>hình</a:t>
            </a:r>
            <a:r>
              <a:rPr lang="en-US" sz="2000" dirty="0" smtClean="0">
                <a:solidFill>
                  <a:srgbClr val="002060"/>
                </a:solidFill>
                <a:latin typeface="+mj-lt"/>
              </a:rPr>
              <a:t> </a:t>
            </a:r>
            <a:r>
              <a:rPr lang="en-US" sz="2000" dirty="0" err="1" smtClean="0">
                <a:solidFill>
                  <a:srgbClr val="002060"/>
                </a:solidFill>
                <a:latin typeface="+mj-lt"/>
              </a:rPr>
              <a:t>dáng</a:t>
            </a:r>
            <a:r>
              <a:rPr lang="en-US" sz="2000" dirty="0" smtClean="0">
                <a:solidFill>
                  <a:srgbClr val="002060"/>
                </a:solidFill>
                <a:latin typeface="+mj-lt"/>
              </a:rPr>
              <a:t> </a:t>
            </a:r>
            <a:r>
              <a:rPr lang="en-US" sz="2000" dirty="0" err="1" smtClean="0">
                <a:solidFill>
                  <a:srgbClr val="002060"/>
                </a:solidFill>
                <a:latin typeface="+mj-lt"/>
              </a:rPr>
              <a:t>của</a:t>
            </a:r>
            <a:r>
              <a:rPr lang="en-US" sz="2000" dirty="0" smtClean="0">
                <a:solidFill>
                  <a:srgbClr val="002060"/>
                </a:solidFill>
                <a:latin typeface="+mj-lt"/>
              </a:rPr>
              <a:t> </a:t>
            </a:r>
            <a:r>
              <a:rPr lang="en-US" sz="2000" dirty="0" err="1" smtClean="0">
                <a:solidFill>
                  <a:srgbClr val="002060"/>
                </a:solidFill>
                <a:latin typeface="+mj-lt"/>
              </a:rPr>
              <a:t>mẫu</a:t>
            </a:r>
            <a:r>
              <a:rPr lang="en-US" sz="2000" dirty="0">
                <a:solidFill>
                  <a:srgbClr val="002060"/>
                </a:solidFill>
                <a:latin typeface="+mj-lt"/>
              </a:rPr>
              <a:t>. </a:t>
            </a:r>
            <a:endParaRPr lang="en-US" sz="2000" dirty="0" smtClean="0">
              <a:solidFill>
                <a:srgbClr val="002060"/>
              </a:solidFill>
              <a:latin typeface="+mj-lt"/>
            </a:endParaRPr>
          </a:p>
        </p:txBody>
      </p:sp>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356"/>
                                        </p:tgtEl>
                                        <p:attrNameLst>
                                          <p:attrName>style.visibility</p:attrName>
                                        </p:attrNameLst>
                                      </p:cBhvr>
                                      <p:to>
                                        <p:strVal val="visible"/>
                                      </p:to>
                                    </p:set>
                                    <p:anim calcmode="lin" valueType="num">
                                      <p:cBhvr>
                                        <p:cTn id="7" dur="500" fill="hold"/>
                                        <p:tgtEl>
                                          <p:spTgt spid="2356"/>
                                        </p:tgtEl>
                                        <p:attrNameLst>
                                          <p:attrName>ppt_w</p:attrName>
                                        </p:attrNameLst>
                                      </p:cBhvr>
                                      <p:tavLst>
                                        <p:tav tm="0">
                                          <p:val>
                                            <p:fltVal val="0"/>
                                          </p:val>
                                        </p:tav>
                                        <p:tav tm="100000">
                                          <p:val>
                                            <p:strVal val="#ppt_w"/>
                                          </p:val>
                                        </p:tav>
                                      </p:tavLst>
                                    </p:anim>
                                    <p:anim calcmode="lin" valueType="num">
                                      <p:cBhvr>
                                        <p:cTn id="8" dur="500" fill="hold"/>
                                        <p:tgtEl>
                                          <p:spTgt spid="2356"/>
                                        </p:tgtEl>
                                        <p:attrNameLst>
                                          <p:attrName>ppt_h</p:attrName>
                                        </p:attrNameLst>
                                      </p:cBhvr>
                                      <p:tavLst>
                                        <p:tav tm="0">
                                          <p:val>
                                            <p:fltVal val="0"/>
                                          </p:val>
                                        </p:tav>
                                        <p:tav tm="100000">
                                          <p:val>
                                            <p:strVal val="#ppt_h"/>
                                          </p:val>
                                        </p:tav>
                                      </p:tavLst>
                                    </p:anim>
                                    <p:animEffect transition="in" filter="fade">
                                      <p:cBhvr>
                                        <p:cTn id="9" dur="500"/>
                                        <p:tgtEl>
                                          <p:spTgt spid="23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355"/>
        <p:cNvGrpSpPr/>
        <p:nvPr/>
      </p:nvGrpSpPr>
      <p:grpSpPr>
        <a:xfrm>
          <a:off x="0" y="0"/>
          <a:ext cx="0" cy="0"/>
          <a:chOff x="0" y="0"/>
          <a:chExt cx="0" cy="0"/>
        </a:xfrm>
      </p:grpSpPr>
      <p:grpSp>
        <p:nvGrpSpPr>
          <p:cNvPr id="2356" name="Google Shape;2356;p30"/>
          <p:cNvGrpSpPr/>
          <p:nvPr/>
        </p:nvGrpSpPr>
        <p:grpSpPr>
          <a:xfrm>
            <a:off x="1087239" y="1507209"/>
            <a:ext cx="6356923" cy="3200126"/>
            <a:chOff x="623255" y="927125"/>
            <a:chExt cx="7691377" cy="3871900"/>
          </a:xfrm>
        </p:grpSpPr>
        <p:sp>
          <p:nvSpPr>
            <p:cNvPr id="2357" name="Google Shape;2357;p30"/>
            <p:cNvSpPr/>
            <p:nvPr/>
          </p:nvSpPr>
          <p:spPr>
            <a:xfrm>
              <a:off x="2977025" y="927125"/>
              <a:ext cx="3134100" cy="14817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358" name="Google Shape;2358;p30"/>
            <p:cNvGrpSpPr/>
            <p:nvPr/>
          </p:nvGrpSpPr>
          <p:grpSpPr>
            <a:xfrm>
              <a:off x="623255" y="973375"/>
              <a:ext cx="7691377" cy="3825650"/>
              <a:chOff x="623255" y="973375"/>
              <a:chExt cx="7691377" cy="3825650"/>
            </a:xfrm>
          </p:grpSpPr>
          <p:sp>
            <p:nvSpPr>
              <p:cNvPr id="2359" name="Google Shape;2359;p30"/>
              <p:cNvSpPr/>
              <p:nvPr/>
            </p:nvSpPr>
            <p:spPr>
              <a:xfrm>
                <a:off x="623255" y="973375"/>
                <a:ext cx="7691377" cy="3825650"/>
              </a:xfrm>
              <a:custGeom>
                <a:avLst/>
                <a:gdLst/>
                <a:ahLst/>
                <a:cxnLst/>
                <a:rect l="l" t="t" r="r" b="b"/>
                <a:pathLst>
                  <a:path w="19015" h="15544" extrusionOk="0">
                    <a:moveTo>
                      <a:pt x="8537" y="1"/>
                    </a:moveTo>
                    <a:cubicBezTo>
                      <a:pt x="8251" y="1"/>
                      <a:pt x="7939" y="81"/>
                      <a:pt x="7602" y="271"/>
                    </a:cubicBezTo>
                    <a:cubicBezTo>
                      <a:pt x="5479" y="1481"/>
                      <a:pt x="6004" y="4151"/>
                      <a:pt x="6004" y="4151"/>
                    </a:cubicBezTo>
                    <a:cubicBezTo>
                      <a:pt x="6004" y="4151"/>
                      <a:pt x="5636" y="4115"/>
                      <a:pt x="5091" y="4115"/>
                    </a:cubicBezTo>
                    <a:cubicBezTo>
                      <a:pt x="3665" y="4115"/>
                      <a:pt x="1024" y="4366"/>
                      <a:pt x="594" y="6183"/>
                    </a:cubicBezTo>
                    <a:cubicBezTo>
                      <a:pt x="1" y="8671"/>
                      <a:pt x="3470" y="10953"/>
                      <a:pt x="3470" y="10953"/>
                    </a:cubicBezTo>
                    <a:cubicBezTo>
                      <a:pt x="3470" y="10953"/>
                      <a:pt x="2420" y="14697"/>
                      <a:pt x="6369" y="15427"/>
                    </a:cubicBezTo>
                    <a:cubicBezTo>
                      <a:pt x="6807" y="15508"/>
                      <a:pt x="7209" y="15544"/>
                      <a:pt x="7578" y="15544"/>
                    </a:cubicBezTo>
                    <a:cubicBezTo>
                      <a:pt x="10550" y="15544"/>
                      <a:pt x="11345" y="13213"/>
                      <a:pt x="11345" y="13213"/>
                    </a:cubicBezTo>
                    <a:cubicBezTo>
                      <a:pt x="11345" y="13213"/>
                      <a:pt x="12272" y="13362"/>
                      <a:pt x="13464" y="13362"/>
                    </a:cubicBezTo>
                    <a:cubicBezTo>
                      <a:pt x="15500" y="13362"/>
                      <a:pt x="18307" y="12926"/>
                      <a:pt x="18581" y="10565"/>
                    </a:cubicBezTo>
                    <a:cubicBezTo>
                      <a:pt x="19014" y="6822"/>
                      <a:pt x="16389" y="5795"/>
                      <a:pt x="16389" y="5795"/>
                    </a:cubicBezTo>
                    <a:cubicBezTo>
                      <a:pt x="16389" y="5795"/>
                      <a:pt x="18718" y="2348"/>
                      <a:pt x="16389" y="613"/>
                    </a:cubicBezTo>
                    <a:cubicBezTo>
                      <a:pt x="15923" y="263"/>
                      <a:pt x="15420" y="123"/>
                      <a:pt x="14914" y="123"/>
                    </a:cubicBezTo>
                    <a:cubicBezTo>
                      <a:pt x="12914" y="123"/>
                      <a:pt x="10866" y="2303"/>
                      <a:pt x="10866" y="2303"/>
                    </a:cubicBezTo>
                    <a:cubicBezTo>
                      <a:pt x="10866" y="2303"/>
                      <a:pt x="10071" y="1"/>
                      <a:pt x="85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0" name="Google Shape;2360;p30"/>
              <p:cNvSpPr/>
              <p:nvPr/>
            </p:nvSpPr>
            <p:spPr>
              <a:xfrm>
                <a:off x="1878425" y="1185100"/>
                <a:ext cx="2028300" cy="14034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1" name="Google Shape;2361;p30"/>
              <p:cNvSpPr/>
              <p:nvPr/>
            </p:nvSpPr>
            <p:spPr>
              <a:xfrm>
                <a:off x="5585525" y="3231300"/>
                <a:ext cx="2028300" cy="14034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477" name="Google Shape;2477;p30"/>
          <p:cNvGrpSpPr/>
          <p:nvPr/>
        </p:nvGrpSpPr>
        <p:grpSpPr>
          <a:xfrm>
            <a:off x="5821785" y="3242158"/>
            <a:ext cx="2493980" cy="942656"/>
            <a:chOff x="1818559" y="1584936"/>
            <a:chExt cx="2401291" cy="907622"/>
          </a:xfrm>
        </p:grpSpPr>
        <p:sp>
          <p:nvSpPr>
            <p:cNvPr id="2478" name="Google Shape;2478;p30"/>
            <p:cNvSpPr/>
            <p:nvPr/>
          </p:nvSpPr>
          <p:spPr>
            <a:xfrm>
              <a:off x="1983742" y="1584936"/>
              <a:ext cx="2236108" cy="907622"/>
            </a:xfrm>
            <a:custGeom>
              <a:avLst/>
              <a:gdLst/>
              <a:ahLst/>
              <a:cxnLst/>
              <a:rect l="l" t="t" r="r" b="b"/>
              <a:pathLst>
                <a:path w="72706" h="40701" extrusionOk="0">
                  <a:moveTo>
                    <a:pt x="36801" y="741"/>
                  </a:moveTo>
                  <a:cubicBezTo>
                    <a:pt x="28821" y="741"/>
                    <a:pt x="20834" y="1018"/>
                    <a:pt x="12884" y="1572"/>
                  </a:cubicBezTo>
                  <a:cubicBezTo>
                    <a:pt x="9240" y="1834"/>
                    <a:pt x="5216" y="2334"/>
                    <a:pt x="2787" y="5049"/>
                  </a:cubicBezTo>
                  <a:cubicBezTo>
                    <a:pt x="667" y="7431"/>
                    <a:pt x="357" y="10884"/>
                    <a:pt x="238" y="14075"/>
                  </a:cubicBezTo>
                  <a:cubicBezTo>
                    <a:pt x="0" y="19552"/>
                    <a:pt x="48" y="25101"/>
                    <a:pt x="1548" y="30364"/>
                  </a:cubicBezTo>
                  <a:cubicBezTo>
                    <a:pt x="2024" y="31959"/>
                    <a:pt x="2644" y="33555"/>
                    <a:pt x="3787" y="34770"/>
                  </a:cubicBezTo>
                  <a:cubicBezTo>
                    <a:pt x="5668" y="36770"/>
                    <a:pt x="8621" y="37318"/>
                    <a:pt x="11360" y="37699"/>
                  </a:cubicBezTo>
                  <a:cubicBezTo>
                    <a:pt x="20727" y="39023"/>
                    <a:pt x="30760" y="40700"/>
                    <a:pt x="40488" y="40700"/>
                  </a:cubicBezTo>
                  <a:cubicBezTo>
                    <a:pt x="47727" y="40700"/>
                    <a:pt x="54797" y="39772"/>
                    <a:pt x="61299" y="37080"/>
                  </a:cubicBezTo>
                  <a:cubicBezTo>
                    <a:pt x="63299" y="36270"/>
                    <a:pt x="66371" y="35055"/>
                    <a:pt x="67991" y="33626"/>
                  </a:cubicBezTo>
                  <a:cubicBezTo>
                    <a:pt x="72706" y="29435"/>
                    <a:pt x="70944" y="19504"/>
                    <a:pt x="70324" y="13217"/>
                  </a:cubicBezTo>
                  <a:cubicBezTo>
                    <a:pt x="70158" y="11384"/>
                    <a:pt x="69896" y="9550"/>
                    <a:pt x="69157" y="7883"/>
                  </a:cubicBezTo>
                  <a:cubicBezTo>
                    <a:pt x="65681" y="0"/>
                    <a:pt x="52773" y="1048"/>
                    <a:pt x="45772" y="858"/>
                  </a:cubicBezTo>
                  <a:cubicBezTo>
                    <a:pt x="42784" y="780"/>
                    <a:pt x="39793" y="741"/>
                    <a:pt x="36801" y="741"/>
                  </a:cubicBezTo>
                  <a:close/>
                </a:path>
              </a:pathLst>
            </a:custGeom>
            <a:solidFill>
              <a:schemeClr val="accent3"/>
            </a:solidFill>
            <a:ln>
              <a:noFill/>
            </a:ln>
          </p:spPr>
          <p:txBody>
            <a:bodyPr spcFirstLastPara="1" wrap="square" lIns="91425" tIns="91425" rIns="91425" bIns="91425" anchor="ctr" anchorCtr="0">
              <a:noAutofit/>
            </a:bodyPr>
            <a:lstStyle/>
            <a:p>
              <a:pPr marL="0" lvl="0" indent="0" algn="ctr" rtl="0">
                <a:lnSpc>
                  <a:spcPct val="150000"/>
                </a:lnSpc>
                <a:spcBef>
                  <a:spcPts val="0"/>
                </a:spcBef>
                <a:spcAft>
                  <a:spcPts val="0"/>
                </a:spcAft>
                <a:buNone/>
              </a:pPr>
              <a:r>
                <a:rPr lang="en-US" sz="1800" dirty="0" err="1" smtClean="0">
                  <a:solidFill>
                    <a:schemeClr val="dk1"/>
                  </a:solidFill>
                </a:rPr>
                <a:t>Cảm</a:t>
              </a:r>
              <a:r>
                <a:rPr lang="en-US" sz="1800" dirty="0" smtClean="0">
                  <a:solidFill>
                    <a:schemeClr val="dk1"/>
                  </a:solidFill>
                </a:rPr>
                <a:t> </a:t>
              </a:r>
              <a:r>
                <a:rPr lang="en-US" sz="1800" dirty="0" err="1" smtClean="0">
                  <a:solidFill>
                    <a:schemeClr val="dk1"/>
                  </a:solidFill>
                </a:rPr>
                <a:t>nhận</a:t>
              </a:r>
              <a:r>
                <a:rPr lang="en-US" sz="1800" dirty="0" smtClean="0">
                  <a:solidFill>
                    <a:schemeClr val="dk1"/>
                  </a:solidFill>
                </a:rPr>
                <a:t> </a:t>
              </a:r>
              <a:r>
                <a:rPr lang="en-US" sz="1800" dirty="0" err="1" smtClean="0">
                  <a:solidFill>
                    <a:schemeClr val="dk1"/>
                  </a:solidFill>
                </a:rPr>
                <a:t>về</a:t>
              </a:r>
              <a:r>
                <a:rPr lang="en-US" sz="1800" dirty="0" smtClean="0">
                  <a:solidFill>
                    <a:schemeClr val="dk1"/>
                  </a:solidFill>
                </a:rPr>
                <a:t> </a:t>
              </a:r>
              <a:r>
                <a:rPr lang="en-US" sz="1800" dirty="0" err="1" smtClean="0">
                  <a:solidFill>
                    <a:schemeClr val="dk1"/>
                  </a:solidFill>
                </a:rPr>
                <a:t>bài</a:t>
              </a:r>
              <a:r>
                <a:rPr lang="en-US" sz="1800" dirty="0" smtClean="0">
                  <a:solidFill>
                    <a:schemeClr val="dk1"/>
                  </a:solidFill>
                </a:rPr>
                <a:t> </a:t>
              </a:r>
              <a:r>
                <a:rPr lang="en-US" sz="1800" dirty="0" err="1" smtClean="0">
                  <a:solidFill>
                    <a:schemeClr val="dk1"/>
                  </a:solidFill>
                </a:rPr>
                <a:t>vẽ</a:t>
              </a:r>
              <a:r>
                <a:rPr lang="en-US" sz="1800" dirty="0" smtClean="0">
                  <a:solidFill>
                    <a:schemeClr val="dk1"/>
                  </a:solidFill>
                </a:rPr>
                <a:t> </a:t>
              </a:r>
              <a:r>
                <a:rPr lang="en-US" sz="1800" dirty="0" err="1" smtClean="0">
                  <a:solidFill>
                    <a:schemeClr val="dk1"/>
                  </a:solidFill>
                </a:rPr>
                <a:t>của</a:t>
              </a:r>
              <a:r>
                <a:rPr lang="en-US" sz="1800" dirty="0" smtClean="0">
                  <a:solidFill>
                    <a:schemeClr val="dk1"/>
                  </a:solidFill>
                </a:rPr>
                <a:t> </a:t>
              </a:r>
              <a:r>
                <a:rPr lang="en-US" sz="1800" dirty="0" err="1" smtClean="0">
                  <a:solidFill>
                    <a:schemeClr val="dk1"/>
                  </a:solidFill>
                </a:rPr>
                <a:t>bạn</a:t>
              </a:r>
              <a:r>
                <a:rPr lang="en-US" sz="1800" dirty="0">
                  <a:solidFill>
                    <a:schemeClr val="dk1"/>
                  </a:solidFill>
                </a:rPr>
                <a:t>.</a:t>
              </a:r>
              <a:endParaRPr sz="1800" dirty="0">
                <a:solidFill>
                  <a:schemeClr val="dk1"/>
                </a:solidFill>
              </a:endParaRPr>
            </a:p>
          </p:txBody>
        </p:sp>
        <p:sp>
          <p:nvSpPr>
            <p:cNvPr id="2479" name="Google Shape;2479;p30"/>
            <p:cNvSpPr/>
            <p:nvPr/>
          </p:nvSpPr>
          <p:spPr>
            <a:xfrm>
              <a:off x="1818559" y="2104439"/>
              <a:ext cx="394697" cy="178862"/>
            </a:xfrm>
            <a:custGeom>
              <a:avLst/>
              <a:gdLst/>
              <a:ahLst/>
              <a:cxnLst/>
              <a:rect l="l" t="t" r="r" b="b"/>
              <a:pathLst>
                <a:path w="23197" h="10512" extrusionOk="0">
                  <a:moveTo>
                    <a:pt x="12370" y="0"/>
                  </a:moveTo>
                  <a:cubicBezTo>
                    <a:pt x="12072" y="0"/>
                    <a:pt x="11782" y="18"/>
                    <a:pt x="11503" y="53"/>
                  </a:cubicBezTo>
                  <a:cubicBezTo>
                    <a:pt x="6644" y="648"/>
                    <a:pt x="4906" y="6530"/>
                    <a:pt x="0" y="7721"/>
                  </a:cubicBezTo>
                  <a:cubicBezTo>
                    <a:pt x="2749" y="9624"/>
                    <a:pt x="6283" y="10512"/>
                    <a:pt x="9770" y="10512"/>
                  </a:cubicBezTo>
                  <a:cubicBezTo>
                    <a:pt x="11782" y="10512"/>
                    <a:pt x="13778" y="10216"/>
                    <a:pt x="15599" y="9650"/>
                  </a:cubicBezTo>
                  <a:cubicBezTo>
                    <a:pt x="16504" y="9364"/>
                    <a:pt x="17409" y="9007"/>
                    <a:pt x="18147" y="8388"/>
                  </a:cubicBezTo>
                  <a:cubicBezTo>
                    <a:pt x="23197" y="3964"/>
                    <a:pt x="16904" y="0"/>
                    <a:pt x="1237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00" name="Google Shape;2500;p30"/>
          <p:cNvGrpSpPr/>
          <p:nvPr/>
        </p:nvGrpSpPr>
        <p:grpSpPr>
          <a:xfrm flipH="1">
            <a:off x="903613" y="1032415"/>
            <a:ext cx="3291973" cy="967893"/>
            <a:chOff x="931674" y="1503827"/>
            <a:chExt cx="3824318" cy="1124412"/>
          </a:xfrm>
        </p:grpSpPr>
        <p:sp>
          <p:nvSpPr>
            <p:cNvPr id="2501" name="Google Shape;2501;p30"/>
            <p:cNvSpPr/>
            <p:nvPr/>
          </p:nvSpPr>
          <p:spPr>
            <a:xfrm>
              <a:off x="952896" y="1503827"/>
              <a:ext cx="3803096" cy="1124412"/>
            </a:xfrm>
            <a:custGeom>
              <a:avLst/>
              <a:gdLst/>
              <a:ahLst/>
              <a:cxnLst/>
              <a:rect l="l" t="t" r="r" b="b"/>
              <a:pathLst>
                <a:path w="72706" h="40701" extrusionOk="0">
                  <a:moveTo>
                    <a:pt x="36801" y="741"/>
                  </a:moveTo>
                  <a:cubicBezTo>
                    <a:pt x="28821" y="741"/>
                    <a:pt x="20834" y="1018"/>
                    <a:pt x="12884" y="1572"/>
                  </a:cubicBezTo>
                  <a:cubicBezTo>
                    <a:pt x="9240" y="1834"/>
                    <a:pt x="5216" y="2334"/>
                    <a:pt x="2787" y="5049"/>
                  </a:cubicBezTo>
                  <a:cubicBezTo>
                    <a:pt x="667" y="7431"/>
                    <a:pt x="357" y="10884"/>
                    <a:pt x="238" y="14075"/>
                  </a:cubicBezTo>
                  <a:cubicBezTo>
                    <a:pt x="0" y="19552"/>
                    <a:pt x="48" y="25101"/>
                    <a:pt x="1548" y="30364"/>
                  </a:cubicBezTo>
                  <a:cubicBezTo>
                    <a:pt x="2024" y="31959"/>
                    <a:pt x="2644" y="33555"/>
                    <a:pt x="3787" y="34770"/>
                  </a:cubicBezTo>
                  <a:cubicBezTo>
                    <a:pt x="5668" y="36770"/>
                    <a:pt x="8621" y="37318"/>
                    <a:pt x="11360" y="37699"/>
                  </a:cubicBezTo>
                  <a:cubicBezTo>
                    <a:pt x="20727" y="39023"/>
                    <a:pt x="30760" y="40700"/>
                    <a:pt x="40488" y="40700"/>
                  </a:cubicBezTo>
                  <a:cubicBezTo>
                    <a:pt x="47727" y="40700"/>
                    <a:pt x="54797" y="39772"/>
                    <a:pt x="61299" y="37080"/>
                  </a:cubicBezTo>
                  <a:cubicBezTo>
                    <a:pt x="63299" y="36270"/>
                    <a:pt x="66371" y="35055"/>
                    <a:pt x="67991" y="33626"/>
                  </a:cubicBezTo>
                  <a:cubicBezTo>
                    <a:pt x="72706" y="29435"/>
                    <a:pt x="70944" y="19504"/>
                    <a:pt x="70324" y="13217"/>
                  </a:cubicBezTo>
                  <a:cubicBezTo>
                    <a:pt x="70158" y="11384"/>
                    <a:pt x="69896" y="9550"/>
                    <a:pt x="69157" y="7883"/>
                  </a:cubicBezTo>
                  <a:cubicBezTo>
                    <a:pt x="65681" y="0"/>
                    <a:pt x="52773" y="1048"/>
                    <a:pt x="45772" y="858"/>
                  </a:cubicBezTo>
                  <a:cubicBezTo>
                    <a:pt x="42784" y="780"/>
                    <a:pt x="39793" y="741"/>
                    <a:pt x="36801" y="741"/>
                  </a:cubicBezTo>
                  <a:close/>
                </a:path>
              </a:pathLst>
            </a:custGeom>
            <a:solidFill>
              <a:schemeClr val="accent3"/>
            </a:solidFill>
            <a:ln>
              <a:noFill/>
            </a:ln>
          </p:spPr>
          <p:txBody>
            <a:bodyPr spcFirstLastPara="1" wrap="square" lIns="91425" tIns="91425" rIns="91425" bIns="91425" anchor="ctr" anchorCtr="0">
              <a:noAutofit/>
            </a:bodyPr>
            <a:lstStyle/>
            <a:p>
              <a:pPr marL="0" lvl="0" indent="0" algn="ctr" rtl="0">
                <a:lnSpc>
                  <a:spcPct val="150000"/>
                </a:lnSpc>
                <a:spcBef>
                  <a:spcPts val="0"/>
                </a:spcBef>
                <a:spcAft>
                  <a:spcPts val="0"/>
                </a:spcAft>
                <a:buNone/>
              </a:pPr>
              <a:r>
                <a:rPr lang="en-US" sz="1800" dirty="0" err="1" smtClean="0">
                  <a:solidFill>
                    <a:schemeClr val="dk1"/>
                  </a:solidFill>
                </a:rPr>
                <a:t>Em</a:t>
              </a:r>
              <a:r>
                <a:rPr lang="en-US" sz="1800" dirty="0" smtClean="0">
                  <a:solidFill>
                    <a:schemeClr val="dk1"/>
                  </a:solidFill>
                </a:rPr>
                <a:t> </a:t>
              </a:r>
              <a:r>
                <a:rPr lang="en-US" sz="1800" dirty="0" err="1" smtClean="0">
                  <a:solidFill>
                    <a:schemeClr val="dk1"/>
                  </a:solidFill>
                </a:rPr>
                <a:t>đánh</a:t>
              </a:r>
              <a:r>
                <a:rPr lang="en-US" sz="1800" dirty="0" smtClean="0">
                  <a:solidFill>
                    <a:schemeClr val="dk1"/>
                  </a:solidFill>
                </a:rPr>
                <a:t> </a:t>
              </a:r>
              <a:r>
                <a:rPr lang="en-US" sz="1800" dirty="0" err="1" smtClean="0">
                  <a:solidFill>
                    <a:schemeClr val="dk1"/>
                  </a:solidFill>
                </a:rPr>
                <a:t>giá</a:t>
              </a:r>
              <a:r>
                <a:rPr lang="en-US" sz="1800" dirty="0" smtClean="0">
                  <a:solidFill>
                    <a:schemeClr val="dk1"/>
                  </a:solidFill>
                </a:rPr>
                <a:t> </a:t>
              </a:r>
              <a:r>
                <a:rPr lang="en-US" sz="1800" dirty="0" err="1" smtClean="0">
                  <a:solidFill>
                    <a:schemeClr val="dk1"/>
                  </a:solidFill>
                </a:rPr>
                <a:t>như</a:t>
              </a:r>
              <a:r>
                <a:rPr lang="en-US" sz="1800" dirty="0" smtClean="0">
                  <a:solidFill>
                    <a:schemeClr val="dk1"/>
                  </a:solidFill>
                </a:rPr>
                <a:t> </a:t>
              </a:r>
              <a:r>
                <a:rPr lang="en-US" sz="1800" dirty="0" err="1" smtClean="0">
                  <a:solidFill>
                    <a:schemeClr val="dk1"/>
                  </a:solidFill>
                </a:rPr>
                <a:t>thế</a:t>
              </a:r>
              <a:r>
                <a:rPr lang="en-US" sz="1800" dirty="0" smtClean="0">
                  <a:solidFill>
                    <a:schemeClr val="dk1"/>
                  </a:solidFill>
                </a:rPr>
                <a:t> </a:t>
              </a:r>
              <a:r>
                <a:rPr lang="en-US" sz="1800" dirty="0" err="1" smtClean="0">
                  <a:solidFill>
                    <a:schemeClr val="dk1"/>
                  </a:solidFill>
                </a:rPr>
                <a:t>nào</a:t>
              </a:r>
              <a:r>
                <a:rPr lang="en-US" sz="1800" dirty="0" smtClean="0">
                  <a:solidFill>
                    <a:schemeClr val="dk1"/>
                  </a:solidFill>
                </a:rPr>
                <a:t> </a:t>
              </a:r>
              <a:r>
                <a:rPr lang="en-US" sz="1800" dirty="0" err="1" smtClean="0">
                  <a:solidFill>
                    <a:schemeClr val="dk1"/>
                  </a:solidFill>
                </a:rPr>
                <a:t>về</a:t>
              </a:r>
              <a:r>
                <a:rPr lang="en-US" sz="1800" dirty="0" smtClean="0">
                  <a:solidFill>
                    <a:schemeClr val="dk1"/>
                  </a:solidFill>
                </a:rPr>
                <a:t> </a:t>
              </a:r>
              <a:r>
                <a:rPr lang="en-US" sz="1800" dirty="0" err="1" smtClean="0">
                  <a:solidFill>
                    <a:schemeClr val="dk1"/>
                  </a:solidFill>
                </a:rPr>
                <a:t>bài</a:t>
              </a:r>
              <a:r>
                <a:rPr lang="en-US" sz="1800" dirty="0" smtClean="0">
                  <a:solidFill>
                    <a:schemeClr val="dk1"/>
                  </a:solidFill>
                </a:rPr>
                <a:t> </a:t>
              </a:r>
              <a:r>
                <a:rPr lang="en-US" sz="1800" dirty="0" err="1" smtClean="0">
                  <a:solidFill>
                    <a:schemeClr val="dk1"/>
                  </a:solidFill>
                </a:rPr>
                <a:t>vẽ</a:t>
              </a:r>
              <a:r>
                <a:rPr lang="en-US" sz="1800" dirty="0" smtClean="0">
                  <a:solidFill>
                    <a:schemeClr val="dk1"/>
                  </a:solidFill>
                </a:rPr>
                <a:t> </a:t>
              </a:r>
              <a:r>
                <a:rPr lang="en-US" sz="1800" dirty="0" err="1" smtClean="0">
                  <a:solidFill>
                    <a:schemeClr val="dk1"/>
                  </a:solidFill>
                </a:rPr>
                <a:t>của</a:t>
              </a:r>
              <a:r>
                <a:rPr lang="en-US" sz="1800" dirty="0" smtClean="0">
                  <a:solidFill>
                    <a:schemeClr val="dk1"/>
                  </a:solidFill>
                </a:rPr>
                <a:t> </a:t>
              </a:r>
              <a:r>
                <a:rPr lang="en-US" sz="1800" dirty="0" err="1" smtClean="0">
                  <a:solidFill>
                    <a:schemeClr val="dk1"/>
                  </a:solidFill>
                </a:rPr>
                <a:t>mình</a:t>
              </a:r>
              <a:r>
                <a:rPr lang="en-US" sz="1800" dirty="0" smtClean="0">
                  <a:solidFill>
                    <a:schemeClr val="dk1"/>
                  </a:solidFill>
                </a:rPr>
                <a:t>?</a:t>
              </a:r>
              <a:endParaRPr sz="1800" dirty="0">
                <a:solidFill>
                  <a:schemeClr val="dk1"/>
                </a:solidFill>
              </a:endParaRPr>
            </a:p>
          </p:txBody>
        </p:sp>
        <p:sp>
          <p:nvSpPr>
            <p:cNvPr id="2502" name="Google Shape;2502;p30"/>
            <p:cNvSpPr/>
            <p:nvPr/>
          </p:nvSpPr>
          <p:spPr>
            <a:xfrm>
              <a:off x="931674" y="2364373"/>
              <a:ext cx="394697" cy="178862"/>
            </a:xfrm>
            <a:custGeom>
              <a:avLst/>
              <a:gdLst/>
              <a:ahLst/>
              <a:cxnLst/>
              <a:rect l="l" t="t" r="r" b="b"/>
              <a:pathLst>
                <a:path w="23197" h="10512" extrusionOk="0">
                  <a:moveTo>
                    <a:pt x="12370" y="0"/>
                  </a:moveTo>
                  <a:cubicBezTo>
                    <a:pt x="12072" y="0"/>
                    <a:pt x="11782" y="18"/>
                    <a:pt x="11503" y="53"/>
                  </a:cubicBezTo>
                  <a:cubicBezTo>
                    <a:pt x="6644" y="648"/>
                    <a:pt x="4906" y="6530"/>
                    <a:pt x="0" y="7721"/>
                  </a:cubicBezTo>
                  <a:cubicBezTo>
                    <a:pt x="2749" y="9624"/>
                    <a:pt x="6283" y="10512"/>
                    <a:pt x="9770" y="10512"/>
                  </a:cubicBezTo>
                  <a:cubicBezTo>
                    <a:pt x="11782" y="10512"/>
                    <a:pt x="13778" y="10216"/>
                    <a:pt x="15599" y="9650"/>
                  </a:cubicBezTo>
                  <a:cubicBezTo>
                    <a:pt x="16504" y="9364"/>
                    <a:pt x="17409" y="9007"/>
                    <a:pt x="18147" y="8388"/>
                  </a:cubicBezTo>
                  <a:cubicBezTo>
                    <a:pt x="23197" y="3964"/>
                    <a:pt x="16904" y="0"/>
                    <a:pt x="1237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Title 1"/>
          <p:cNvSpPr>
            <a:spLocks noGrp="1"/>
          </p:cNvSpPr>
          <p:nvPr>
            <p:ph type="title"/>
          </p:nvPr>
        </p:nvSpPr>
        <p:spPr/>
        <p:txBody>
          <a:bodyPr/>
          <a:lstStyle/>
          <a:p>
            <a:r>
              <a:rPr lang="en-US" dirty="0" smtClean="0">
                <a:solidFill>
                  <a:schemeClr val="accent1">
                    <a:lumMod val="75000"/>
                  </a:schemeClr>
                </a:solidFill>
                <a:latin typeface="+mn-lt"/>
              </a:rPr>
              <a:t>THẢO LUẬN</a:t>
            </a:r>
            <a:endParaRPr lang="en-US" dirty="0">
              <a:solidFill>
                <a:schemeClr val="accent1">
                  <a:lumMod val="75000"/>
                </a:schemeClr>
              </a:solidFill>
              <a:latin typeface="+mn-lt"/>
            </a:endParaRPr>
          </a:p>
        </p:txBody>
      </p:sp>
      <p:sp>
        <p:nvSpPr>
          <p:cNvPr id="3" name="Rectangle 2"/>
          <p:cNvSpPr/>
          <p:nvPr/>
        </p:nvSpPr>
        <p:spPr>
          <a:xfrm>
            <a:off x="2408465" y="2256637"/>
            <a:ext cx="4166883" cy="958660"/>
          </a:xfrm>
          <a:prstGeom prst="rect">
            <a:avLst/>
          </a:prstGeom>
        </p:spPr>
        <p:txBody>
          <a:bodyPr wrap="square">
            <a:spAutoFit/>
          </a:bodyPr>
          <a:lstStyle/>
          <a:p>
            <a:pPr>
              <a:lnSpc>
                <a:spcPct val="150000"/>
              </a:lnSpc>
            </a:pPr>
            <a:r>
              <a:rPr lang="vi-VN" sz="2000" dirty="0"/>
              <a:t>Trưng bày sản phẩm trước lớp và giới thiệu sản phẩm của </a:t>
            </a:r>
            <a:r>
              <a:rPr lang="vi-VN" sz="2000" dirty="0" smtClean="0"/>
              <a:t>mình</a:t>
            </a:r>
            <a:r>
              <a:rPr lang="en-US" sz="2000" dirty="0" smtClean="0"/>
              <a:t>.</a:t>
            </a:r>
            <a:endParaRPr lang="en-US" sz="2000" dirty="0"/>
          </a:p>
        </p:txBody>
      </p:sp>
      <p:grpSp>
        <p:nvGrpSpPr>
          <p:cNvPr id="151" name="Google Shape;2500;p30"/>
          <p:cNvGrpSpPr/>
          <p:nvPr/>
        </p:nvGrpSpPr>
        <p:grpSpPr>
          <a:xfrm flipH="1">
            <a:off x="1054115" y="3700867"/>
            <a:ext cx="3291973" cy="967893"/>
            <a:chOff x="931674" y="1503827"/>
            <a:chExt cx="3824318" cy="1124412"/>
          </a:xfrm>
        </p:grpSpPr>
        <p:sp>
          <p:nvSpPr>
            <p:cNvPr id="152" name="Google Shape;2501;p30"/>
            <p:cNvSpPr/>
            <p:nvPr/>
          </p:nvSpPr>
          <p:spPr>
            <a:xfrm>
              <a:off x="952896" y="1503827"/>
              <a:ext cx="3803096" cy="1124412"/>
            </a:xfrm>
            <a:custGeom>
              <a:avLst/>
              <a:gdLst/>
              <a:ahLst/>
              <a:cxnLst/>
              <a:rect l="l" t="t" r="r" b="b"/>
              <a:pathLst>
                <a:path w="72706" h="40701" extrusionOk="0">
                  <a:moveTo>
                    <a:pt x="36801" y="741"/>
                  </a:moveTo>
                  <a:cubicBezTo>
                    <a:pt x="28821" y="741"/>
                    <a:pt x="20834" y="1018"/>
                    <a:pt x="12884" y="1572"/>
                  </a:cubicBezTo>
                  <a:cubicBezTo>
                    <a:pt x="9240" y="1834"/>
                    <a:pt x="5216" y="2334"/>
                    <a:pt x="2787" y="5049"/>
                  </a:cubicBezTo>
                  <a:cubicBezTo>
                    <a:pt x="667" y="7431"/>
                    <a:pt x="357" y="10884"/>
                    <a:pt x="238" y="14075"/>
                  </a:cubicBezTo>
                  <a:cubicBezTo>
                    <a:pt x="0" y="19552"/>
                    <a:pt x="48" y="25101"/>
                    <a:pt x="1548" y="30364"/>
                  </a:cubicBezTo>
                  <a:cubicBezTo>
                    <a:pt x="2024" y="31959"/>
                    <a:pt x="2644" y="33555"/>
                    <a:pt x="3787" y="34770"/>
                  </a:cubicBezTo>
                  <a:cubicBezTo>
                    <a:pt x="5668" y="36770"/>
                    <a:pt x="8621" y="37318"/>
                    <a:pt x="11360" y="37699"/>
                  </a:cubicBezTo>
                  <a:cubicBezTo>
                    <a:pt x="20727" y="39023"/>
                    <a:pt x="30760" y="40700"/>
                    <a:pt x="40488" y="40700"/>
                  </a:cubicBezTo>
                  <a:cubicBezTo>
                    <a:pt x="47727" y="40700"/>
                    <a:pt x="54797" y="39772"/>
                    <a:pt x="61299" y="37080"/>
                  </a:cubicBezTo>
                  <a:cubicBezTo>
                    <a:pt x="63299" y="36270"/>
                    <a:pt x="66371" y="35055"/>
                    <a:pt x="67991" y="33626"/>
                  </a:cubicBezTo>
                  <a:cubicBezTo>
                    <a:pt x="72706" y="29435"/>
                    <a:pt x="70944" y="19504"/>
                    <a:pt x="70324" y="13217"/>
                  </a:cubicBezTo>
                  <a:cubicBezTo>
                    <a:pt x="70158" y="11384"/>
                    <a:pt x="69896" y="9550"/>
                    <a:pt x="69157" y="7883"/>
                  </a:cubicBezTo>
                  <a:cubicBezTo>
                    <a:pt x="65681" y="0"/>
                    <a:pt x="52773" y="1048"/>
                    <a:pt x="45772" y="858"/>
                  </a:cubicBezTo>
                  <a:cubicBezTo>
                    <a:pt x="42784" y="780"/>
                    <a:pt x="39793" y="741"/>
                    <a:pt x="36801" y="741"/>
                  </a:cubicBezTo>
                  <a:close/>
                </a:path>
              </a:pathLst>
            </a:custGeom>
            <a:solidFill>
              <a:schemeClr val="accent3"/>
            </a:solidFill>
            <a:ln>
              <a:noFill/>
            </a:ln>
          </p:spPr>
          <p:txBody>
            <a:bodyPr spcFirstLastPara="1" wrap="square" lIns="91425" tIns="91425" rIns="91425" bIns="91425" anchor="ctr" anchorCtr="0">
              <a:noAutofit/>
            </a:bodyPr>
            <a:lstStyle/>
            <a:p>
              <a:pPr marL="0" lvl="0" indent="0" algn="ctr" rtl="0">
                <a:lnSpc>
                  <a:spcPct val="150000"/>
                </a:lnSpc>
                <a:spcBef>
                  <a:spcPts val="0"/>
                </a:spcBef>
                <a:spcAft>
                  <a:spcPts val="0"/>
                </a:spcAft>
                <a:buNone/>
              </a:pPr>
              <a:r>
                <a:rPr lang="en-US" sz="1800" dirty="0" err="1" smtClean="0">
                  <a:solidFill>
                    <a:schemeClr val="dk1"/>
                  </a:solidFill>
                </a:rPr>
                <a:t>Em</a:t>
              </a:r>
              <a:r>
                <a:rPr lang="en-US" sz="1800" dirty="0" smtClean="0">
                  <a:solidFill>
                    <a:schemeClr val="dk1"/>
                  </a:solidFill>
                </a:rPr>
                <a:t> </a:t>
              </a:r>
              <a:r>
                <a:rPr lang="en-US" sz="1800" dirty="0" err="1" smtClean="0">
                  <a:solidFill>
                    <a:schemeClr val="dk1"/>
                  </a:solidFill>
                </a:rPr>
                <a:t>thích</a:t>
              </a:r>
              <a:r>
                <a:rPr lang="en-US" sz="1800" dirty="0" smtClean="0">
                  <a:solidFill>
                    <a:schemeClr val="dk1"/>
                  </a:solidFill>
                </a:rPr>
                <a:t> </a:t>
              </a:r>
              <a:r>
                <a:rPr lang="en-US" sz="1800" dirty="0" err="1" smtClean="0">
                  <a:solidFill>
                    <a:schemeClr val="dk1"/>
                  </a:solidFill>
                </a:rPr>
                <a:t>bài</a:t>
              </a:r>
              <a:r>
                <a:rPr lang="en-US" sz="1800" dirty="0" smtClean="0">
                  <a:solidFill>
                    <a:schemeClr val="dk1"/>
                  </a:solidFill>
                </a:rPr>
                <a:t> </a:t>
              </a:r>
              <a:r>
                <a:rPr lang="en-US" sz="1800" dirty="0" err="1" smtClean="0">
                  <a:solidFill>
                    <a:schemeClr val="dk1"/>
                  </a:solidFill>
                </a:rPr>
                <a:t>vẽ</a:t>
              </a:r>
              <a:r>
                <a:rPr lang="en-US" sz="1800" dirty="0" smtClean="0">
                  <a:solidFill>
                    <a:schemeClr val="dk1"/>
                  </a:solidFill>
                </a:rPr>
                <a:t> </a:t>
              </a:r>
              <a:r>
                <a:rPr lang="en-US" sz="1800" dirty="0" err="1" smtClean="0">
                  <a:solidFill>
                    <a:schemeClr val="dk1"/>
                  </a:solidFill>
                </a:rPr>
                <a:t>nào</a:t>
              </a:r>
              <a:r>
                <a:rPr lang="en-US" sz="1800" dirty="0" smtClean="0">
                  <a:solidFill>
                    <a:schemeClr val="dk1"/>
                  </a:solidFill>
                </a:rPr>
                <a:t> </a:t>
              </a:r>
              <a:r>
                <a:rPr lang="en-US" sz="1800" dirty="0" err="1" smtClean="0">
                  <a:solidFill>
                    <a:schemeClr val="dk1"/>
                  </a:solidFill>
                </a:rPr>
                <a:t>nhất</a:t>
              </a:r>
              <a:r>
                <a:rPr lang="en-US" sz="1800" dirty="0" smtClean="0">
                  <a:solidFill>
                    <a:schemeClr val="dk1"/>
                  </a:solidFill>
                </a:rPr>
                <a:t>? </a:t>
              </a:r>
            </a:p>
            <a:p>
              <a:pPr marL="0" lvl="0" indent="0" algn="ctr" rtl="0">
                <a:lnSpc>
                  <a:spcPct val="150000"/>
                </a:lnSpc>
                <a:spcBef>
                  <a:spcPts val="0"/>
                </a:spcBef>
                <a:spcAft>
                  <a:spcPts val="0"/>
                </a:spcAft>
                <a:buNone/>
              </a:pPr>
              <a:r>
                <a:rPr lang="en-US" sz="1800" dirty="0" err="1" smtClean="0">
                  <a:solidFill>
                    <a:schemeClr val="dk1"/>
                  </a:solidFill>
                </a:rPr>
                <a:t>Vì</a:t>
              </a:r>
              <a:r>
                <a:rPr lang="en-US" sz="1800" dirty="0" smtClean="0">
                  <a:solidFill>
                    <a:schemeClr val="dk1"/>
                  </a:solidFill>
                </a:rPr>
                <a:t> </a:t>
              </a:r>
              <a:r>
                <a:rPr lang="en-US" sz="1800" dirty="0" err="1" smtClean="0">
                  <a:solidFill>
                    <a:schemeClr val="dk1"/>
                  </a:solidFill>
                </a:rPr>
                <a:t>sao</a:t>
              </a:r>
              <a:r>
                <a:rPr lang="en-US" sz="1800" dirty="0" smtClean="0">
                  <a:solidFill>
                    <a:schemeClr val="dk1"/>
                  </a:solidFill>
                </a:rPr>
                <a:t>?</a:t>
              </a:r>
              <a:endParaRPr sz="1800" dirty="0">
                <a:solidFill>
                  <a:schemeClr val="dk1"/>
                </a:solidFill>
              </a:endParaRPr>
            </a:p>
          </p:txBody>
        </p:sp>
        <p:sp>
          <p:nvSpPr>
            <p:cNvPr id="153" name="Google Shape;2502;p30"/>
            <p:cNvSpPr/>
            <p:nvPr/>
          </p:nvSpPr>
          <p:spPr>
            <a:xfrm>
              <a:off x="931674" y="2364373"/>
              <a:ext cx="394697" cy="178862"/>
            </a:xfrm>
            <a:custGeom>
              <a:avLst/>
              <a:gdLst/>
              <a:ahLst/>
              <a:cxnLst/>
              <a:rect l="l" t="t" r="r" b="b"/>
              <a:pathLst>
                <a:path w="23197" h="10512" extrusionOk="0">
                  <a:moveTo>
                    <a:pt x="12370" y="0"/>
                  </a:moveTo>
                  <a:cubicBezTo>
                    <a:pt x="12072" y="0"/>
                    <a:pt x="11782" y="18"/>
                    <a:pt x="11503" y="53"/>
                  </a:cubicBezTo>
                  <a:cubicBezTo>
                    <a:pt x="6644" y="648"/>
                    <a:pt x="4906" y="6530"/>
                    <a:pt x="0" y="7721"/>
                  </a:cubicBezTo>
                  <a:cubicBezTo>
                    <a:pt x="2749" y="9624"/>
                    <a:pt x="6283" y="10512"/>
                    <a:pt x="9770" y="10512"/>
                  </a:cubicBezTo>
                  <a:cubicBezTo>
                    <a:pt x="11782" y="10512"/>
                    <a:pt x="13778" y="10216"/>
                    <a:pt x="15599" y="9650"/>
                  </a:cubicBezTo>
                  <a:cubicBezTo>
                    <a:pt x="16504" y="9364"/>
                    <a:pt x="17409" y="9007"/>
                    <a:pt x="18147" y="8388"/>
                  </a:cubicBezTo>
                  <a:cubicBezTo>
                    <a:pt x="23197" y="3964"/>
                    <a:pt x="16904" y="0"/>
                    <a:pt x="1237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46655869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356"/>
                                        </p:tgtEl>
                                        <p:attrNameLst>
                                          <p:attrName>style.visibility</p:attrName>
                                        </p:attrNameLst>
                                      </p:cBhvr>
                                      <p:to>
                                        <p:strVal val="visible"/>
                                      </p:to>
                                    </p:set>
                                    <p:anim calcmode="lin" valueType="num">
                                      <p:cBhvr>
                                        <p:cTn id="7" dur="500" fill="hold"/>
                                        <p:tgtEl>
                                          <p:spTgt spid="2356"/>
                                        </p:tgtEl>
                                        <p:attrNameLst>
                                          <p:attrName>ppt_w</p:attrName>
                                        </p:attrNameLst>
                                      </p:cBhvr>
                                      <p:tavLst>
                                        <p:tav tm="0">
                                          <p:val>
                                            <p:fltVal val="0"/>
                                          </p:val>
                                        </p:tav>
                                        <p:tav tm="100000">
                                          <p:val>
                                            <p:strVal val="#ppt_w"/>
                                          </p:val>
                                        </p:tav>
                                      </p:tavLst>
                                    </p:anim>
                                    <p:anim calcmode="lin" valueType="num">
                                      <p:cBhvr>
                                        <p:cTn id="8" dur="500" fill="hold"/>
                                        <p:tgtEl>
                                          <p:spTgt spid="2356"/>
                                        </p:tgtEl>
                                        <p:attrNameLst>
                                          <p:attrName>ppt_h</p:attrName>
                                        </p:attrNameLst>
                                      </p:cBhvr>
                                      <p:tavLst>
                                        <p:tav tm="0">
                                          <p:val>
                                            <p:fltVal val="0"/>
                                          </p:val>
                                        </p:tav>
                                        <p:tav tm="100000">
                                          <p:val>
                                            <p:strVal val="#ppt_h"/>
                                          </p:val>
                                        </p:tav>
                                      </p:tavLst>
                                    </p:anim>
                                    <p:animEffect transition="in" filter="fade">
                                      <p:cBhvr>
                                        <p:cTn id="9" dur="500"/>
                                        <p:tgtEl>
                                          <p:spTgt spid="2356"/>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17" presetClass="entr" presetSubtype="2" fill="hold" nodeType="clickEffect">
                                  <p:stCondLst>
                                    <p:cond delay="0"/>
                                  </p:stCondLst>
                                  <p:childTnLst>
                                    <p:set>
                                      <p:cBhvr>
                                        <p:cTn id="18" dur="1" fill="hold">
                                          <p:stCondLst>
                                            <p:cond delay="0"/>
                                          </p:stCondLst>
                                        </p:cTn>
                                        <p:tgtEl>
                                          <p:spTgt spid="2500"/>
                                        </p:tgtEl>
                                        <p:attrNameLst>
                                          <p:attrName>style.visibility</p:attrName>
                                        </p:attrNameLst>
                                      </p:cBhvr>
                                      <p:to>
                                        <p:strVal val="visible"/>
                                      </p:to>
                                    </p:set>
                                    <p:anim calcmode="lin" valueType="num">
                                      <p:cBhvr>
                                        <p:cTn id="19" dur="500" fill="hold"/>
                                        <p:tgtEl>
                                          <p:spTgt spid="2500"/>
                                        </p:tgtEl>
                                        <p:attrNameLst>
                                          <p:attrName>ppt_x</p:attrName>
                                        </p:attrNameLst>
                                      </p:cBhvr>
                                      <p:tavLst>
                                        <p:tav tm="0">
                                          <p:val>
                                            <p:strVal val="#ppt_x+#ppt_w/2"/>
                                          </p:val>
                                        </p:tav>
                                        <p:tav tm="100000">
                                          <p:val>
                                            <p:strVal val="#ppt_x"/>
                                          </p:val>
                                        </p:tav>
                                      </p:tavLst>
                                    </p:anim>
                                    <p:anim calcmode="lin" valueType="num">
                                      <p:cBhvr>
                                        <p:cTn id="20" dur="500" fill="hold"/>
                                        <p:tgtEl>
                                          <p:spTgt spid="2500"/>
                                        </p:tgtEl>
                                        <p:attrNameLst>
                                          <p:attrName>ppt_y</p:attrName>
                                        </p:attrNameLst>
                                      </p:cBhvr>
                                      <p:tavLst>
                                        <p:tav tm="0">
                                          <p:val>
                                            <p:strVal val="#ppt_y"/>
                                          </p:val>
                                        </p:tav>
                                        <p:tav tm="100000">
                                          <p:val>
                                            <p:strVal val="#ppt_y"/>
                                          </p:val>
                                        </p:tav>
                                      </p:tavLst>
                                    </p:anim>
                                    <p:anim calcmode="lin" valueType="num">
                                      <p:cBhvr>
                                        <p:cTn id="21" dur="500" fill="hold"/>
                                        <p:tgtEl>
                                          <p:spTgt spid="2500"/>
                                        </p:tgtEl>
                                        <p:attrNameLst>
                                          <p:attrName>ppt_w</p:attrName>
                                        </p:attrNameLst>
                                      </p:cBhvr>
                                      <p:tavLst>
                                        <p:tav tm="0">
                                          <p:val>
                                            <p:fltVal val="0"/>
                                          </p:val>
                                        </p:tav>
                                        <p:tav tm="100000">
                                          <p:val>
                                            <p:strVal val="#ppt_w"/>
                                          </p:val>
                                        </p:tav>
                                      </p:tavLst>
                                    </p:anim>
                                    <p:anim calcmode="lin" valueType="num">
                                      <p:cBhvr>
                                        <p:cTn id="22" dur="500" fill="hold"/>
                                        <p:tgtEl>
                                          <p:spTgt spid="2500"/>
                                        </p:tgtEl>
                                        <p:attrNameLst>
                                          <p:attrName>ppt_h</p:attrName>
                                        </p:attrNameLst>
                                      </p:cBhvr>
                                      <p:tavLst>
                                        <p:tav tm="0">
                                          <p:val>
                                            <p:strVal val="#ppt_h"/>
                                          </p:val>
                                        </p:tav>
                                        <p:tav tm="100000">
                                          <p:val>
                                            <p:strVal val="#ppt_h"/>
                                          </p:val>
                                        </p:tav>
                                      </p:tavLst>
                                    </p:anim>
                                  </p:childTnLst>
                                </p:cTn>
                              </p:par>
                            </p:childTnLst>
                          </p:cTn>
                        </p:par>
                      </p:childTnLst>
                    </p:cTn>
                  </p:par>
                  <p:par>
                    <p:cTn id="23" fill="hold">
                      <p:stCondLst>
                        <p:cond delay="indefinite"/>
                      </p:stCondLst>
                      <p:childTnLst>
                        <p:par>
                          <p:cTn id="24" fill="hold">
                            <p:stCondLst>
                              <p:cond delay="0"/>
                            </p:stCondLst>
                            <p:childTnLst>
                              <p:par>
                                <p:cTn id="25" presetID="17" presetClass="entr" presetSubtype="8" fill="hold" nodeType="clickEffect">
                                  <p:stCondLst>
                                    <p:cond delay="0"/>
                                  </p:stCondLst>
                                  <p:childTnLst>
                                    <p:set>
                                      <p:cBhvr>
                                        <p:cTn id="26" dur="1" fill="hold">
                                          <p:stCondLst>
                                            <p:cond delay="0"/>
                                          </p:stCondLst>
                                        </p:cTn>
                                        <p:tgtEl>
                                          <p:spTgt spid="2477"/>
                                        </p:tgtEl>
                                        <p:attrNameLst>
                                          <p:attrName>style.visibility</p:attrName>
                                        </p:attrNameLst>
                                      </p:cBhvr>
                                      <p:to>
                                        <p:strVal val="visible"/>
                                      </p:to>
                                    </p:set>
                                    <p:anim calcmode="lin" valueType="num">
                                      <p:cBhvr>
                                        <p:cTn id="27" dur="500" fill="hold"/>
                                        <p:tgtEl>
                                          <p:spTgt spid="2477"/>
                                        </p:tgtEl>
                                        <p:attrNameLst>
                                          <p:attrName>ppt_x</p:attrName>
                                        </p:attrNameLst>
                                      </p:cBhvr>
                                      <p:tavLst>
                                        <p:tav tm="0">
                                          <p:val>
                                            <p:strVal val="#ppt_x-#ppt_w/2"/>
                                          </p:val>
                                        </p:tav>
                                        <p:tav tm="100000">
                                          <p:val>
                                            <p:strVal val="#ppt_x"/>
                                          </p:val>
                                        </p:tav>
                                      </p:tavLst>
                                    </p:anim>
                                    <p:anim calcmode="lin" valueType="num">
                                      <p:cBhvr>
                                        <p:cTn id="28" dur="500" fill="hold"/>
                                        <p:tgtEl>
                                          <p:spTgt spid="2477"/>
                                        </p:tgtEl>
                                        <p:attrNameLst>
                                          <p:attrName>ppt_y</p:attrName>
                                        </p:attrNameLst>
                                      </p:cBhvr>
                                      <p:tavLst>
                                        <p:tav tm="0">
                                          <p:val>
                                            <p:strVal val="#ppt_y"/>
                                          </p:val>
                                        </p:tav>
                                        <p:tav tm="100000">
                                          <p:val>
                                            <p:strVal val="#ppt_y"/>
                                          </p:val>
                                        </p:tav>
                                      </p:tavLst>
                                    </p:anim>
                                    <p:anim calcmode="lin" valueType="num">
                                      <p:cBhvr>
                                        <p:cTn id="29" dur="500" fill="hold"/>
                                        <p:tgtEl>
                                          <p:spTgt spid="2477"/>
                                        </p:tgtEl>
                                        <p:attrNameLst>
                                          <p:attrName>ppt_w</p:attrName>
                                        </p:attrNameLst>
                                      </p:cBhvr>
                                      <p:tavLst>
                                        <p:tav tm="0">
                                          <p:val>
                                            <p:fltVal val="0"/>
                                          </p:val>
                                        </p:tav>
                                        <p:tav tm="100000">
                                          <p:val>
                                            <p:strVal val="#ppt_w"/>
                                          </p:val>
                                        </p:tav>
                                      </p:tavLst>
                                    </p:anim>
                                    <p:anim calcmode="lin" valueType="num">
                                      <p:cBhvr>
                                        <p:cTn id="30" dur="500" fill="hold"/>
                                        <p:tgtEl>
                                          <p:spTgt spid="2477"/>
                                        </p:tgtEl>
                                        <p:attrNameLst>
                                          <p:attrName>ppt_h</p:attrName>
                                        </p:attrNameLst>
                                      </p:cBhvr>
                                      <p:tavLst>
                                        <p:tav tm="0">
                                          <p:val>
                                            <p:strVal val="#ppt_h"/>
                                          </p:val>
                                        </p:tav>
                                        <p:tav tm="100000">
                                          <p:val>
                                            <p:strVal val="#ppt_h"/>
                                          </p:val>
                                        </p:tav>
                                      </p:tavLst>
                                    </p:anim>
                                  </p:childTnLst>
                                </p:cTn>
                              </p:par>
                            </p:childTnLst>
                          </p:cTn>
                        </p:par>
                      </p:childTnLst>
                    </p:cTn>
                  </p:par>
                  <p:par>
                    <p:cTn id="31" fill="hold">
                      <p:stCondLst>
                        <p:cond delay="indefinite"/>
                      </p:stCondLst>
                      <p:childTnLst>
                        <p:par>
                          <p:cTn id="32" fill="hold">
                            <p:stCondLst>
                              <p:cond delay="0"/>
                            </p:stCondLst>
                            <p:childTnLst>
                              <p:par>
                                <p:cTn id="33" presetID="17" presetClass="entr" presetSubtype="4" fill="hold" nodeType="clickEffect">
                                  <p:stCondLst>
                                    <p:cond delay="0"/>
                                  </p:stCondLst>
                                  <p:childTnLst>
                                    <p:set>
                                      <p:cBhvr>
                                        <p:cTn id="34" dur="1" fill="hold">
                                          <p:stCondLst>
                                            <p:cond delay="0"/>
                                          </p:stCondLst>
                                        </p:cTn>
                                        <p:tgtEl>
                                          <p:spTgt spid="151"/>
                                        </p:tgtEl>
                                        <p:attrNameLst>
                                          <p:attrName>style.visibility</p:attrName>
                                        </p:attrNameLst>
                                      </p:cBhvr>
                                      <p:to>
                                        <p:strVal val="visible"/>
                                      </p:to>
                                    </p:set>
                                    <p:anim calcmode="lin" valueType="num">
                                      <p:cBhvr>
                                        <p:cTn id="35" dur="500" fill="hold"/>
                                        <p:tgtEl>
                                          <p:spTgt spid="151"/>
                                        </p:tgtEl>
                                        <p:attrNameLst>
                                          <p:attrName>ppt_x</p:attrName>
                                        </p:attrNameLst>
                                      </p:cBhvr>
                                      <p:tavLst>
                                        <p:tav tm="0">
                                          <p:val>
                                            <p:strVal val="#ppt_x"/>
                                          </p:val>
                                        </p:tav>
                                        <p:tav tm="100000">
                                          <p:val>
                                            <p:strVal val="#ppt_x"/>
                                          </p:val>
                                        </p:tav>
                                      </p:tavLst>
                                    </p:anim>
                                    <p:anim calcmode="lin" valueType="num">
                                      <p:cBhvr>
                                        <p:cTn id="36" dur="500" fill="hold"/>
                                        <p:tgtEl>
                                          <p:spTgt spid="151"/>
                                        </p:tgtEl>
                                        <p:attrNameLst>
                                          <p:attrName>ppt_y</p:attrName>
                                        </p:attrNameLst>
                                      </p:cBhvr>
                                      <p:tavLst>
                                        <p:tav tm="0">
                                          <p:val>
                                            <p:strVal val="#ppt_y+#ppt_h/2"/>
                                          </p:val>
                                        </p:tav>
                                        <p:tav tm="100000">
                                          <p:val>
                                            <p:strVal val="#ppt_y"/>
                                          </p:val>
                                        </p:tav>
                                      </p:tavLst>
                                    </p:anim>
                                    <p:anim calcmode="lin" valueType="num">
                                      <p:cBhvr>
                                        <p:cTn id="37" dur="500" fill="hold"/>
                                        <p:tgtEl>
                                          <p:spTgt spid="151"/>
                                        </p:tgtEl>
                                        <p:attrNameLst>
                                          <p:attrName>ppt_w</p:attrName>
                                        </p:attrNameLst>
                                      </p:cBhvr>
                                      <p:tavLst>
                                        <p:tav tm="0">
                                          <p:val>
                                            <p:strVal val="#ppt_w"/>
                                          </p:val>
                                        </p:tav>
                                        <p:tav tm="100000">
                                          <p:val>
                                            <p:strVal val="#ppt_w"/>
                                          </p:val>
                                        </p:tav>
                                      </p:tavLst>
                                    </p:anim>
                                    <p:anim calcmode="lin" valueType="num">
                                      <p:cBhvr>
                                        <p:cTn id="38" dur="500" fill="hold"/>
                                        <p:tgtEl>
                                          <p:spTgt spid="151"/>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708"/>
        <p:cNvGrpSpPr/>
        <p:nvPr/>
      </p:nvGrpSpPr>
      <p:grpSpPr>
        <a:xfrm>
          <a:off x="0" y="0"/>
          <a:ext cx="0" cy="0"/>
          <a:chOff x="0" y="0"/>
          <a:chExt cx="0" cy="0"/>
        </a:xfrm>
      </p:grpSpPr>
      <p:sp>
        <p:nvSpPr>
          <p:cNvPr id="4732" name="Google Shape;4732;p51"/>
          <p:cNvSpPr/>
          <p:nvPr/>
        </p:nvSpPr>
        <p:spPr>
          <a:xfrm>
            <a:off x="4342175" y="2399775"/>
            <a:ext cx="328200" cy="86100"/>
          </a:xfrm>
          <a:prstGeom prst="rect">
            <a:avLst/>
          </a:prstGeom>
          <a:solidFill>
            <a:schemeClr val="accent1"/>
          </a:solidFill>
          <a:ln>
            <a:noFill/>
          </a:ln>
        </p:spPr>
        <p:txBody>
          <a:bodyPr spcFirstLastPara="1" wrap="square" lIns="91425" tIns="91425" rIns="91425" bIns="91425" anchor="ctr" anchorCtr="0">
            <a:noAutofit/>
          </a:bodyPr>
          <a:lstStyle/>
          <a:p>
            <a:endParaRPr/>
          </a:p>
        </p:txBody>
      </p:sp>
      <p:sp>
        <p:nvSpPr>
          <p:cNvPr id="4733" name="Google Shape;4733;p51"/>
          <p:cNvSpPr/>
          <p:nvPr/>
        </p:nvSpPr>
        <p:spPr>
          <a:xfrm>
            <a:off x="4760363" y="2399775"/>
            <a:ext cx="328200" cy="86100"/>
          </a:xfrm>
          <a:prstGeom prst="rect">
            <a:avLst/>
          </a:prstGeom>
          <a:solidFill>
            <a:schemeClr val="accent1"/>
          </a:solidFill>
          <a:ln>
            <a:noFill/>
          </a:ln>
        </p:spPr>
        <p:txBody>
          <a:bodyPr spcFirstLastPara="1" wrap="square" lIns="91425" tIns="91425" rIns="91425" bIns="91425" anchor="ctr" anchorCtr="0">
            <a:noAutofit/>
          </a:bodyPr>
          <a:lstStyle/>
          <a:p>
            <a:endParaRPr/>
          </a:p>
        </p:txBody>
      </p:sp>
      <p:sp>
        <p:nvSpPr>
          <p:cNvPr id="4734" name="Google Shape;4734;p51"/>
          <p:cNvSpPr/>
          <p:nvPr/>
        </p:nvSpPr>
        <p:spPr>
          <a:xfrm>
            <a:off x="5178550" y="2399775"/>
            <a:ext cx="328200" cy="86100"/>
          </a:xfrm>
          <a:prstGeom prst="rect">
            <a:avLst/>
          </a:prstGeom>
          <a:solidFill>
            <a:schemeClr val="accent1"/>
          </a:solidFill>
          <a:ln>
            <a:noFill/>
          </a:ln>
        </p:spPr>
        <p:txBody>
          <a:bodyPr spcFirstLastPara="1" wrap="square" lIns="91425" tIns="91425" rIns="91425" bIns="91425" anchor="ctr" anchorCtr="0">
            <a:noAutofit/>
          </a:bodyPr>
          <a:lstStyle/>
          <a:p>
            <a:endParaRPr/>
          </a:p>
        </p:txBody>
      </p:sp>
      <p:sp>
        <p:nvSpPr>
          <p:cNvPr id="4735" name="Google Shape;4735;p51"/>
          <p:cNvSpPr/>
          <p:nvPr/>
        </p:nvSpPr>
        <p:spPr>
          <a:xfrm>
            <a:off x="5596738" y="2399775"/>
            <a:ext cx="328200" cy="86100"/>
          </a:xfrm>
          <a:prstGeom prst="rect">
            <a:avLst/>
          </a:prstGeom>
          <a:solidFill>
            <a:schemeClr val="accent1"/>
          </a:solidFill>
          <a:ln>
            <a:noFill/>
          </a:ln>
        </p:spPr>
        <p:txBody>
          <a:bodyPr spcFirstLastPara="1" wrap="square" lIns="91425" tIns="91425" rIns="91425" bIns="91425" anchor="ctr" anchorCtr="0">
            <a:noAutofit/>
          </a:bodyPr>
          <a:lstStyle/>
          <a:p>
            <a:endParaRPr/>
          </a:p>
        </p:txBody>
      </p:sp>
      <p:sp>
        <p:nvSpPr>
          <p:cNvPr id="4736" name="Google Shape;4736;p51"/>
          <p:cNvSpPr/>
          <p:nvPr/>
        </p:nvSpPr>
        <p:spPr>
          <a:xfrm>
            <a:off x="6014925" y="2399775"/>
            <a:ext cx="328200" cy="86100"/>
          </a:xfrm>
          <a:prstGeom prst="rect">
            <a:avLst/>
          </a:prstGeom>
          <a:solidFill>
            <a:schemeClr val="accent1"/>
          </a:solidFill>
          <a:ln>
            <a:noFill/>
          </a:ln>
        </p:spPr>
        <p:txBody>
          <a:bodyPr spcFirstLastPara="1" wrap="square" lIns="91425" tIns="91425" rIns="91425" bIns="91425" anchor="ctr" anchorCtr="0">
            <a:noAutofit/>
          </a:bodyPr>
          <a:lstStyle/>
          <a:p>
            <a:endParaRPr/>
          </a:p>
        </p:txBody>
      </p:sp>
      <p:sp>
        <p:nvSpPr>
          <p:cNvPr id="4757" name="Google Shape;4757;p51">
            <a:hlinkClick r:id="" action="ppaction://noaction"/>
          </p:cNvPr>
          <p:cNvSpPr txBox="1"/>
          <p:nvPr/>
        </p:nvSpPr>
        <p:spPr>
          <a:xfrm>
            <a:off x="8416250" y="607452"/>
            <a:ext cx="500100" cy="333900"/>
          </a:xfrm>
          <a:prstGeom prst="rect">
            <a:avLst/>
          </a:prstGeom>
          <a:noFill/>
          <a:ln>
            <a:noFill/>
          </a:ln>
        </p:spPr>
        <p:txBody>
          <a:bodyPr spcFirstLastPara="1" wrap="square" lIns="91425" tIns="91425" rIns="91425" bIns="91425" anchor="ctr" anchorCtr="0">
            <a:noAutofit/>
          </a:bodyPr>
          <a:lstStyle/>
          <a:p>
            <a:pPr algn="ctr">
              <a:lnSpc>
                <a:spcPct val="80000"/>
              </a:lnSpc>
            </a:pPr>
            <a:r>
              <a:rPr lang="en" sz="1500" b="1">
                <a:latin typeface="Jua"/>
                <a:ea typeface="Jua"/>
                <a:cs typeface="Jua"/>
                <a:sym typeface="Jua"/>
              </a:rPr>
              <a:t>01</a:t>
            </a:r>
            <a:endParaRPr sz="1500" b="1">
              <a:latin typeface="Jua"/>
              <a:ea typeface="Jua"/>
              <a:cs typeface="Jua"/>
              <a:sym typeface="Jua"/>
            </a:endParaRPr>
          </a:p>
        </p:txBody>
      </p:sp>
      <p:sp>
        <p:nvSpPr>
          <p:cNvPr id="4758" name="Google Shape;4758;p51">
            <a:hlinkClick r:id="rId3" action="ppaction://hlinksldjump"/>
          </p:cNvPr>
          <p:cNvSpPr txBox="1"/>
          <p:nvPr/>
        </p:nvSpPr>
        <p:spPr>
          <a:xfrm>
            <a:off x="8416250" y="1171777"/>
            <a:ext cx="500100" cy="333900"/>
          </a:xfrm>
          <a:prstGeom prst="rect">
            <a:avLst/>
          </a:prstGeom>
          <a:noFill/>
          <a:ln>
            <a:noFill/>
          </a:ln>
        </p:spPr>
        <p:txBody>
          <a:bodyPr spcFirstLastPara="1" wrap="square" lIns="91425" tIns="91425" rIns="91425" bIns="91425" anchor="ctr" anchorCtr="0">
            <a:noAutofit/>
          </a:bodyPr>
          <a:lstStyle/>
          <a:p>
            <a:pPr algn="ctr">
              <a:lnSpc>
                <a:spcPct val="80000"/>
              </a:lnSpc>
            </a:pPr>
            <a:r>
              <a:rPr lang="en" sz="1500" b="1">
                <a:latin typeface="Jua"/>
                <a:ea typeface="Jua"/>
                <a:cs typeface="Jua"/>
                <a:sym typeface="Jua"/>
              </a:rPr>
              <a:t>02</a:t>
            </a:r>
            <a:endParaRPr sz="1500" b="1">
              <a:latin typeface="Jua"/>
              <a:ea typeface="Jua"/>
              <a:cs typeface="Jua"/>
              <a:sym typeface="Jua"/>
            </a:endParaRPr>
          </a:p>
        </p:txBody>
      </p:sp>
      <p:sp>
        <p:nvSpPr>
          <p:cNvPr id="4759" name="Google Shape;4759;p51">
            <a:hlinkClick r:id="rId4" action="ppaction://hlinksldjump"/>
          </p:cNvPr>
          <p:cNvSpPr txBox="1"/>
          <p:nvPr/>
        </p:nvSpPr>
        <p:spPr>
          <a:xfrm>
            <a:off x="8416250" y="1709824"/>
            <a:ext cx="500100" cy="333900"/>
          </a:xfrm>
          <a:prstGeom prst="rect">
            <a:avLst/>
          </a:prstGeom>
          <a:noFill/>
          <a:ln>
            <a:noFill/>
          </a:ln>
        </p:spPr>
        <p:txBody>
          <a:bodyPr spcFirstLastPara="1" wrap="square" lIns="91425" tIns="91425" rIns="91425" bIns="91425" anchor="ctr" anchorCtr="0">
            <a:noAutofit/>
          </a:bodyPr>
          <a:lstStyle/>
          <a:p>
            <a:pPr algn="ctr">
              <a:lnSpc>
                <a:spcPct val="80000"/>
              </a:lnSpc>
            </a:pPr>
            <a:r>
              <a:rPr lang="en" sz="1500" b="1">
                <a:latin typeface="Jua"/>
                <a:ea typeface="Jua"/>
                <a:cs typeface="Jua"/>
                <a:sym typeface="Jua"/>
              </a:rPr>
              <a:t>03</a:t>
            </a:r>
            <a:endParaRPr sz="1500" b="1">
              <a:latin typeface="Jua"/>
              <a:ea typeface="Jua"/>
              <a:cs typeface="Jua"/>
              <a:sym typeface="Jua"/>
            </a:endParaRPr>
          </a:p>
        </p:txBody>
      </p:sp>
      <p:sp>
        <p:nvSpPr>
          <p:cNvPr id="4760" name="Google Shape;4760;p51">
            <a:hlinkClick r:id="rId5" action="ppaction://hlinksldjump"/>
          </p:cNvPr>
          <p:cNvSpPr txBox="1"/>
          <p:nvPr/>
        </p:nvSpPr>
        <p:spPr>
          <a:xfrm>
            <a:off x="8416250" y="2263998"/>
            <a:ext cx="500100" cy="333900"/>
          </a:xfrm>
          <a:prstGeom prst="rect">
            <a:avLst/>
          </a:prstGeom>
          <a:noFill/>
          <a:ln>
            <a:noFill/>
          </a:ln>
        </p:spPr>
        <p:txBody>
          <a:bodyPr spcFirstLastPara="1" wrap="square" lIns="91425" tIns="91425" rIns="91425" bIns="91425" anchor="ctr" anchorCtr="0">
            <a:noAutofit/>
          </a:bodyPr>
          <a:lstStyle/>
          <a:p>
            <a:pPr algn="ctr">
              <a:lnSpc>
                <a:spcPct val="80000"/>
              </a:lnSpc>
            </a:pPr>
            <a:r>
              <a:rPr lang="en" sz="1500" b="1">
                <a:latin typeface="Jua"/>
                <a:ea typeface="Jua"/>
                <a:cs typeface="Jua"/>
                <a:sym typeface="Jua"/>
              </a:rPr>
              <a:t>04</a:t>
            </a:r>
            <a:endParaRPr sz="1500" b="1">
              <a:latin typeface="Jua"/>
              <a:ea typeface="Jua"/>
              <a:cs typeface="Jua"/>
              <a:sym typeface="Jua"/>
            </a:endParaRPr>
          </a:p>
        </p:txBody>
      </p:sp>
      <p:sp>
        <p:nvSpPr>
          <p:cNvPr id="4761" name="Google Shape;4761;p51">
            <a:hlinkClick r:id="rId6" action="ppaction://hlinksldjump"/>
          </p:cNvPr>
          <p:cNvSpPr txBox="1"/>
          <p:nvPr/>
        </p:nvSpPr>
        <p:spPr>
          <a:xfrm>
            <a:off x="8416250" y="2834297"/>
            <a:ext cx="500100" cy="333900"/>
          </a:xfrm>
          <a:prstGeom prst="rect">
            <a:avLst/>
          </a:prstGeom>
          <a:noFill/>
          <a:ln>
            <a:noFill/>
          </a:ln>
        </p:spPr>
        <p:txBody>
          <a:bodyPr spcFirstLastPara="1" wrap="square" lIns="91425" tIns="91425" rIns="91425" bIns="91425" anchor="ctr" anchorCtr="0">
            <a:noAutofit/>
          </a:bodyPr>
          <a:lstStyle/>
          <a:p>
            <a:pPr algn="ctr">
              <a:lnSpc>
                <a:spcPct val="80000"/>
              </a:lnSpc>
            </a:pPr>
            <a:r>
              <a:rPr lang="en" sz="1500" b="1">
                <a:latin typeface="Jua"/>
                <a:ea typeface="Jua"/>
                <a:cs typeface="Jua"/>
                <a:sym typeface="Jua"/>
              </a:rPr>
              <a:t>05</a:t>
            </a:r>
            <a:endParaRPr sz="1500" b="1">
              <a:latin typeface="Jua"/>
              <a:ea typeface="Jua"/>
              <a:cs typeface="Jua"/>
              <a:sym typeface="Jua"/>
            </a:endParaRPr>
          </a:p>
        </p:txBody>
      </p:sp>
      <p:sp>
        <p:nvSpPr>
          <p:cNvPr id="4762" name="Google Shape;4762;p51">
            <a:hlinkClick r:id="" action="ppaction://noaction"/>
          </p:cNvPr>
          <p:cNvSpPr txBox="1"/>
          <p:nvPr/>
        </p:nvSpPr>
        <p:spPr>
          <a:xfrm>
            <a:off x="8416250" y="3396535"/>
            <a:ext cx="500100" cy="333900"/>
          </a:xfrm>
          <a:prstGeom prst="rect">
            <a:avLst/>
          </a:prstGeom>
          <a:noFill/>
          <a:ln>
            <a:noFill/>
          </a:ln>
        </p:spPr>
        <p:txBody>
          <a:bodyPr spcFirstLastPara="1" wrap="square" lIns="91425" tIns="91425" rIns="91425" bIns="91425" anchor="ctr" anchorCtr="0">
            <a:noAutofit/>
          </a:bodyPr>
          <a:lstStyle/>
          <a:p>
            <a:pPr algn="ctr">
              <a:lnSpc>
                <a:spcPct val="80000"/>
              </a:lnSpc>
            </a:pPr>
            <a:r>
              <a:rPr lang="en" sz="1500" b="1">
                <a:latin typeface="Jua"/>
                <a:ea typeface="Jua"/>
                <a:cs typeface="Jua"/>
                <a:sym typeface="Jua"/>
              </a:rPr>
              <a:t>06</a:t>
            </a:r>
            <a:endParaRPr sz="1500" b="1">
              <a:latin typeface="Jua"/>
              <a:ea typeface="Jua"/>
              <a:cs typeface="Jua"/>
              <a:sym typeface="Jua"/>
            </a:endParaRPr>
          </a:p>
        </p:txBody>
      </p:sp>
      <p:sp>
        <p:nvSpPr>
          <p:cNvPr id="4764" name="Google Shape;4764;p51">
            <a:hlinkClick r:id="" action="ppaction://noaction"/>
          </p:cNvPr>
          <p:cNvSpPr/>
          <p:nvPr/>
        </p:nvSpPr>
        <p:spPr>
          <a:xfrm rot="-2700000">
            <a:off x="945786" y="642199"/>
            <a:ext cx="170978" cy="170978"/>
          </a:xfrm>
          <a:prstGeom prst="halfFrame">
            <a:avLst>
              <a:gd name="adj1" fmla="val 33333"/>
              <a:gd name="adj2" fmla="val 33333"/>
            </a:avLst>
          </a:prstGeom>
          <a:solidFill>
            <a:schemeClr val="accent1"/>
          </a:solidFill>
          <a:ln>
            <a:noFill/>
          </a:ln>
        </p:spPr>
        <p:txBody>
          <a:bodyPr spcFirstLastPara="1" wrap="square" lIns="91425" tIns="91425" rIns="91425" bIns="91425" anchor="ctr" anchorCtr="0">
            <a:noAutofit/>
          </a:bodyPr>
          <a:lstStyle/>
          <a:p>
            <a:endParaRPr/>
          </a:p>
        </p:txBody>
      </p:sp>
      <p:sp>
        <p:nvSpPr>
          <p:cNvPr id="4765" name="Google Shape;4765;p51">
            <a:hlinkClick r:id="" action="ppaction://noaction"/>
          </p:cNvPr>
          <p:cNvSpPr/>
          <p:nvPr/>
        </p:nvSpPr>
        <p:spPr>
          <a:xfrm rot="8100000">
            <a:off x="8027236" y="642199"/>
            <a:ext cx="170978" cy="170978"/>
          </a:xfrm>
          <a:prstGeom prst="halfFrame">
            <a:avLst>
              <a:gd name="adj1" fmla="val 33333"/>
              <a:gd name="adj2" fmla="val 33333"/>
            </a:avLst>
          </a:prstGeom>
          <a:solidFill>
            <a:schemeClr val="accent1"/>
          </a:solidFill>
          <a:ln>
            <a:noFill/>
          </a:ln>
        </p:spPr>
        <p:txBody>
          <a:bodyPr spcFirstLastPara="1" wrap="square" lIns="91425" tIns="91425" rIns="91425" bIns="91425" anchor="ctr" anchorCtr="0">
            <a:noAutofit/>
          </a:bodyPr>
          <a:lstStyle/>
          <a:p>
            <a:endParaRPr/>
          </a:p>
        </p:txBody>
      </p:sp>
      <p:sp>
        <p:nvSpPr>
          <p:cNvPr id="2" name="Title 1"/>
          <p:cNvSpPr>
            <a:spLocks noGrp="1"/>
          </p:cNvSpPr>
          <p:nvPr>
            <p:ph type="title"/>
          </p:nvPr>
        </p:nvSpPr>
        <p:spPr>
          <a:xfrm>
            <a:off x="724850" y="849290"/>
            <a:ext cx="7691400" cy="572700"/>
          </a:xfrm>
        </p:spPr>
        <p:txBody>
          <a:bodyPr/>
          <a:lstStyle/>
          <a:p>
            <a:r>
              <a:rPr lang="en-US" dirty="0" smtClean="0">
                <a:solidFill>
                  <a:schemeClr val="accent6">
                    <a:lumMod val="50000"/>
                  </a:schemeClr>
                </a:solidFill>
                <a:latin typeface="+mn-lt"/>
              </a:rPr>
              <a:t>Ô </a:t>
            </a:r>
            <a:r>
              <a:rPr lang="en-US" dirty="0" err="1" smtClean="0">
                <a:solidFill>
                  <a:schemeClr val="accent6">
                    <a:lumMod val="50000"/>
                  </a:schemeClr>
                </a:solidFill>
                <a:latin typeface="+mn-lt"/>
              </a:rPr>
              <a:t>số</a:t>
            </a:r>
            <a:r>
              <a:rPr lang="en-US" dirty="0" smtClean="0">
                <a:solidFill>
                  <a:schemeClr val="accent6">
                    <a:lumMod val="50000"/>
                  </a:schemeClr>
                </a:solidFill>
                <a:latin typeface="+mn-lt"/>
              </a:rPr>
              <a:t> 1</a:t>
            </a:r>
            <a:endParaRPr lang="en-US" dirty="0">
              <a:solidFill>
                <a:schemeClr val="accent6">
                  <a:lumMod val="50000"/>
                </a:schemeClr>
              </a:solidFill>
              <a:latin typeface="+mn-lt"/>
            </a:endParaRPr>
          </a:p>
        </p:txBody>
      </p:sp>
      <p:sp>
        <p:nvSpPr>
          <p:cNvPr id="3" name="Rectangle 2"/>
          <p:cNvSpPr/>
          <p:nvPr/>
        </p:nvSpPr>
        <p:spPr>
          <a:xfrm>
            <a:off x="1295324" y="1574232"/>
            <a:ext cx="6864380" cy="400110"/>
          </a:xfrm>
          <a:prstGeom prst="rect">
            <a:avLst/>
          </a:prstGeom>
        </p:spPr>
        <p:txBody>
          <a:bodyPr wrap="none">
            <a:spAutoFit/>
          </a:bodyPr>
          <a:lstStyle/>
          <a:p>
            <a:r>
              <a:rPr lang="en-US" sz="2000" dirty="0" err="1"/>
              <a:t>Tên</a:t>
            </a:r>
            <a:r>
              <a:rPr lang="en-US" sz="2000" dirty="0"/>
              <a:t> </a:t>
            </a:r>
            <a:r>
              <a:rPr lang="en-US" sz="2000" dirty="0" err="1"/>
              <a:t>của</a:t>
            </a:r>
            <a:r>
              <a:rPr lang="en-US" sz="2000" dirty="0"/>
              <a:t> </a:t>
            </a:r>
            <a:r>
              <a:rPr lang="en-US" sz="2000" dirty="0" err="1"/>
              <a:t>một</a:t>
            </a:r>
            <a:r>
              <a:rPr lang="en-US" sz="2000" dirty="0"/>
              <a:t> </a:t>
            </a:r>
            <a:r>
              <a:rPr lang="en-US" sz="2000" dirty="0" err="1"/>
              <a:t>loài</a:t>
            </a:r>
            <a:r>
              <a:rPr lang="en-US" sz="2000" dirty="0"/>
              <a:t> </a:t>
            </a:r>
            <a:r>
              <a:rPr lang="en-US" sz="2000" dirty="0" err="1"/>
              <a:t>quả</a:t>
            </a:r>
            <a:r>
              <a:rPr lang="en-US" sz="2000" dirty="0"/>
              <a:t> </a:t>
            </a:r>
            <a:r>
              <a:rPr lang="en-US" sz="2000" dirty="0" err="1"/>
              <a:t>có</a:t>
            </a:r>
            <a:r>
              <a:rPr lang="en-US" sz="2000" dirty="0"/>
              <a:t> </a:t>
            </a:r>
            <a:r>
              <a:rPr lang="en-US" sz="2000" dirty="0" err="1"/>
              <a:t>vị</a:t>
            </a:r>
            <a:r>
              <a:rPr lang="en-US" sz="2000" dirty="0"/>
              <a:t> </a:t>
            </a:r>
            <a:r>
              <a:rPr lang="en-US" sz="2000" dirty="0" err="1"/>
              <a:t>chua</a:t>
            </a:r>
            <a:r>
              <a:rPr lang="en-US" sz="2000" dirty="0"/>
              <a:t> </a:t>
            </a:r>
            <a:r>
              <a:rPr lang="en-US" sz="2000" dirty="0" err="1"/>
              <a:t>dùng</a:t>
            </a:r>
            <a:r>
              <a:rPr lang="en-US" sz="2000" dirty="0"/>
              <a:t> </a:t>
            </a:r>
            <a:r>
              <a:rPr lang="en-US" sz="2000" dirty="0" err="1"/>
              <a:t>để</a:t>
            </a:r>
            <a:r>
              <a:rPr lang="en-US" sz="2000" dirty="0"/>
              <a:t> </a:t>
            </a:r>
            <a:r>
              <a:rPr lang="en-US" sz="2000" dirty="0" err="1"/>
              <a:t>giải</a:t>
            </a:r>
            <a:r>
              <a:rPr lang="en-US" sz="2000" dirty="0"/>
              <a:t> </a:t>
            </a:r>
            <a:r>
              <a:rPr lang="en-US" sz="2000" dirty="0" err="1" smtClean="0"/>
              <a:t>khát</a:t>
            </a:r>
            <a:r>
              <a:rPr lang="en-US" sz="2000" dirty="0" smtClean="0"/>
              <a:t>? (5 </a:t>
            </a:r>
            <a:r>
              <a:rPr lang="en-US" sz="2000" dirty="0" err="1" smtClean="0"/>
              <a:t>chữ</a:t>
            </a:r>
            <a:r>
              <a:rPr lang="en-US" sz="2000" dirty="0" smtClean="0"/>
              <a:t>)</a:t>
            </a:r>
            <a:endParaRPr lang="en-US" sz="2000" dirty="0"/>
          </a:p>
        </p:txBody>
      </p:sp>
      <p:pic>
        <p:nvPicPr>
          <p:cNvPr id="4" name="Picture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95324" y="2285820"/>
            <a:ext cx="2696455" cy="2696455"/>
          </a:xfrm>
          <a:prstGeom prst="rect">
            <a:avLst/>
          </a:prstGeom>
          <a:ln>
            <a:noFill/>
          </a:ln>
          <a:effectLst>
            <a:outerShdw blurRad="190500" algn="tl" rotWithShape="0">
              <a:srgbClr val="000000">
                <a:alpha val="70000"/>
              </a:srgbClr>
            </a:outerShdw>
          </a:effectLst>
        </p:spPr>
      </p:pic>
      <p:sp>
        <p:nvSpPr>
          <p:cNvPr id="5" name="Action Button: Home 4">
            <a:hlinkClick r:id="rId8" action="ppaction://hlinksldjump" highlightClick="1"/>
          </p:cNvPr>
          <p:cNvSpPr/>
          <p:nvPr/>
        </p:nvSpPr>
        <p:spPr>
          <a:xfrm>
            <a:off x="7395066" y="4249169"/>
            <a:ext cx="865754" cy="732362"/>
          </a:xfrm>
          <a:prstGeom prst="actionButtonHom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TextBox 18"/>
          <p:cNvSpPr txBox="1"/>
          <p:nvPr/>
        </p:nvSpPr>
        <p:spPr>
          <a:xfrm>
            <a:off x="1062851" y="2085765"/>
            <a:ext cx="1356189" cy="400110"/>
          </a:xfrm>
          <a:prstGeom prst="rect">
            <a:avLst/>
          </a:prstGeom>
          <a:noFill/>
        </p:spPr>
        <p:txBody>
          <a:bodyPr wrap="square" rtlCol="0">
            <a:spAutoFit/>
          </a:bodyPr>
          <a:lstStyle/>
          <a:p>
            <a:pPr algn="ctr"/>
            <a:r>
              <a:rPr lang="en-US" sz="2000" u="sng" dirty="0" err="1">
                <a:solidFill>
                  <a:srgbClr val="002060"/>
                </a:solidFill>
              </a:rPr>
              <a:t>Gợi</a:t>
            </a:r>
            <a:r>
              <a:rPr lang="en-US" sz="2000" u="sng" dirty="0">
                <a:solidFill>
                  <a:srgbClr val="002060"/>
                </a:solidFill>
              </a:rPr>
              <a:t> ý</a:t>
            </a:r>
          </a:p>
        </p:txBody>
      </p:sp>
    </p:spTree>
    <p:extLst>
      <p:ext uri="{BB962C8B-B14F-4D97-AF65-F5344CB8AC3E}">
        <p14:creationId xmlns:p14="http://schemas.microsoft.com/office/powerpoint/2010/main" val="413817633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cTn>
                              </p:par>
                              <p:par>
                                <p:cTn id="10" presetID="53" presetClass="entr" presetSubtype="16"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784"/>
        <p:cNvGrpSpPr/>
        <p:nvPr/>
      </p:nvGrpSpPr>
      <p:grpSpPr>
        <a:xfrm>
          <a:off x="0" y="0"/>
          <a:ext cx="0" cy="0"/>
          <a:chOff x="0" y="0"/>
          <a:chExt cx="0" cy="0"/>
        </a:xfrm>
      </p:grpSpPr>
      <p:sp>
        <p:nvSpPr>
          <p:cNvPr id="3785" name="Google Shape;3785;p40"/>
          <p:cNvSpPr txBox="1">
            <a:spLocks noGrp="1"/>
          </p:cNvSpPr>
          <p:nvPr>
            <p:ph type="title"/>
          </p:nvPr>
        </p:nvSpPr>
        <p:spPr>
          <a:xfrm>
            <a:off x="726225" y="441350"/>
            <a:ext cx="76914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dirty="0" smtClean="0">
                <a:solidFill>
                  <a:schemeClr val="accent6">
                    <a:lumMod val="75000"/>
                  </a:schemeClr>
                </a:solidFill>
                <a:latin typeface="+mn-lt"/>
              </a:rPr>
              <a:t>4. ỨNG DỤNG</a:t>
            </a:r>
            <a:endParaRPr dirty="0">
              <a:solidFill>
                <a:schemeClr val="accent6">
                  <a:lumMod val="75000"/>
                </a:schemeClr>
              </a:solidFill>
              <a:latin typeface="+mn-lt"/>
            </a:endParaRPr>
          </a:p>
        </p:txBody>
      </p:sp>
      <p:grpSp>
        <p:nvGrpSpPr>
          <p:cNvPr id="3790" name="Google Shape;3790;p40"/>
          <p:cNvGrpSpPr/>
          <p:nvPr/>
        </p:nvGrpSpPr>
        <p:grpSpPr>
          <a:xfrm>
            <a:off x="1126542" y="825411"/>
            <a:ext cx="1189776" cy="1629246"/>
            <a:chOff x="1375763" y="825203"/>
            <a:chExt cx="1189776" cy="1629246"/>
          </a:xfrm>
        </p:grpSpPr>
        <p:sp>
          <p:nvSpPr>
            <p:cNvPr id="3791" name="Google Shape;3791;p40"/>
            <p:cNvSpPr/>
            <p:nvPr/>
          </p:nvSpPr>
          <p:spPr>
            <a:xfrm>
              <a:off x="1430339" y="1319249"/>
              <a:ext cx="1135200" cy="1135200"/>
            </a:xfrm>
            <a:prstGeom prst="rect">
              <a:avLst/>
            </a:prstGeom>
            <a:solidFill>
              <a:schemeClr val="dk1">
                <a:alpha val="894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2" name="Google Shape;3792;p40"/>
            <p:cNvSpPr/>
            <p:nvPr/>
          </p:nvSpPr>
          <p:spPr>
            <a:xfrm>
              <a:off x="1375763" y="1277296"/>
              <a:ext cx="1135200" cy="11352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793" name="Google Shape;3793;p40"/>
            <p:cNvGrpSpPr/>
            <p:nvPr/>
          </p:nvGrpSpPr>
          <p:grpSpPr>
            <a:xfrm>
              <a:off x="1521061" y="1475496"/>
              <a:ext cx="844095" cy="810773"/>
              <a:chOff x="5034000" y="1146325"/>
              <a:chExt cx="1066450" cy="1024350"/>
            </a:xfrm>
          </p:grpSpPr>
          <p:sp>
            <p:nvSpPr>
              <p:cNvPr id="3794" name="Google Shape;3794;p40"/>
              <p:cNvSpPr/>
              <p:nvPr/>
            </p:nvSpPr>
            <p:spPr>
              <a:xfrm>
                <a:off x="5034000" y="1146325"/>
                <a:ext cx="1066450" cy="1024350"/>
              </a:xfrm>
              <a:custGeom>
                <a:avLst/>
                <a:gdLst/>
                <a:ahLst/>
                <a:cxnLst/>
                <a:rect l="l" t="t" r="r" b="b"/>
                <a:pathLst>
                  <a:path w="42658" h="40974" extrusionOk="0">
                    <a:moveTo>
                      <a:pt x="21208" y="4831"/>
                    </a:moveTo>
                    <a:cubicBezTo>
                      <a:pt x="25067" y="4831"/>
                      <a:pt x="28940" y="6145"/>
                      <a:pt x="31830" y="8723"/>
                    </a:cubicBezTo>
                    <a:cubicBezTo>
                      <a:pt x="36567" y="12958"/>
                      <a:pt x="38597" y="20101"/>
                      <a:pt x="36141" y="26091"/>
                    </a:cubicBezTo>
                    <a:cubicBezTo>
                      <a:pt x="33754" y="31923"/>
                      <a:pt x="27768" y="35870"/>
                      <a:pt x="21503" y="35870"/>
                    </a:cubicBezTo>
                    <a:cubicBezTo>
                      <a:pt x="21387" y="35870"/>
                      <a:pt x="21270" y="35868"/>
                      <a:pt x="21153" y="35866"/>
                    </a:cubicBezTo>
                    <a:cubicBezTo>
                      <a:pt x="21103" y="35866"/>
                      <a:pt x="21053" y="35866"/>
                      <a:pt x="21028" y="35841"/>
                    </a:cubicBezTo>
                    <a:cubicBezTo>
                      <a:pt x="20898" y="35844"/>
                      <a:pt x="20768" y="35846"/>
                      <a:pt x="20639" y="35846"/>
                    </a:cubicBezTo>
                    <a:cubicBezTo>
                      <a:pt x="13791" y="35846"/>
                      <a:pt x="7387" y="30677"/>
                      <a:pt x="5714" y="24036"/>
                    </a:cubicBezTo>
                    <a:cubicBezTo>
                      <a:pt x="4211" y="17946"/>
                      <a:pt x="7068" y="11329"/>
                      <a:pt x="12030" y="7695"/>
                    </a:cubicBezTo>
                    <a:cubicBezTo>
                      <a:pt x="14675" y="5775"/>
                      <a:pt x="17936" y="4831"/>
                      <a:pt x="21208" y="4831"/>
                    </a:cubicBezTo>
                    <a:close/>
                    <a:moveTo>
                      <a:pt x="24537" y="1"/>
                    </a:moveTo>
                    <a:cubicBezTo>
                      <a:pt x="23233" y="1054"/>
                      <a:pt x="22055" y="2231"/>
                      <a:pt x="21028" y="3560"/>
                    </a:cubicBezTo>
                    <a:cubicBezTo>
                      <a:pt x="20965" y="3635"/>
                      <a:pt x="20865" y="3673"/>
                      <a:pt x="20762" y="3673"/>
                    </a:cubicBezTo>
                    <a:cubicBezTo>
                      <a:pt x="20658" y="3673"/>
                      <a:pt x="20552" y="3635"/>
                      <a:pt x="20476" y="3560"/>
                    </a:cubicBezTo>
                    <a:cubicBezTo>
                      <a:pt x="19474" y="2482"/>
                      <a:pt x="18446" y="1404"/>
                      <a:pt x="17444" y="302"/>
                    </a:cubicBezTo>
                    <a:cubicBezTo>
                      <a:pt x="16416" y="1755"/>
                      <a:pt x="15664" y="3309"/>
                      <a:pt x="15138" y="5013"/>
                    </a:cubicBezTo>
                    <a:cubicBezTo>
                      <a:pt x="15088" y="5164"/>
                      <a:pt x="14988" y="5214"/>
                      <a:pt x="14862" y="5214"/>
                    </a:cubicBezTo>
                    <a:cubicBezTo>
                      <a:pt x="14803" y="5333"/>
                      <a:pt x="14696" y="5405"/>
                      <a:pt x="14568" y="5405"/>
                    </a:cubicBezTo>
                    <a:cubicBezTo>
                      <a:pt x="14534" y="5405"/>
                      <a:pt x="14498" y="5400"/>
                      <a:pt x="14461" y="5389"/>
                    </a:cubicBezTo>
                    <a:cubicBezTo>
                      <a:pt x="13609" y="5039"/>
                      <a:pt x="12757" y="4688"/>
                      <a:pt x="11905" y="4312"/>
                    </a:cubicBezTo>
                    <a:cubicBezTo>
                      <a:pt x="11504" y="4136"/>
                      <a:pt x="11078" y="3961"/>
                      <a:pt x="10652" y="3785"/>
                    </a:cubicBezTo>
                    <a:cubicBezTo>
                      <a:pt x="9925" y="3836"/>
                      <a:pt x="9599" y="4186"/>
                      <a:pt x="9649" y="4863"/>
                    </a:cubicBezTo>
                    <a:cubicBezTo>
                      <a:pt x="9173" y="5891"/>
                      <a:pt x="9499" y="8196"/>
                      <a:pt x="8597" y="8973"/>
                    </a:cubicBezTo>
                    <a:cubicBezTo>
                      <a:pt x="8327" y="9206"/>
                      <a:pt x="7951" y="9271"/>
                      <a:pt x="7557" y="9271"/>
                    </a:cubicBezTo>
                    <a:cubicBezTo>
                      <a:pt x="7144" y="9271"/>
                      <a:pt x="6712" y="9200"/>
                      <a:pt x="6366" y="9174"/>
                    </a:cubicBezTo>
                    <a:cubicBezTo>
                      <a:pt x="6056" y="9160"/>
                      <a:pt x="5751" y="9135"/>
                      <a:pt x="5470" y="9135"/>
                    </a:cubicBezTo>
                    <a:cubicBezTo>
                      <a:pt x="4731" y="9135"/>
                      <a:pt x="4158" y="9310"/>
                      <a:pt x="4085" y="10327"/>
                    </a:cubicBezTo>
                    <a:cubicBezTo>
                      <a:pt x="3985" y="11404"/>
                      <a:pt x="4712" y="12658"/>
                      <a:pt x="5188" y="13560"/>
                    </a:cubicBezTo>
                    <a:cubicBezTo>
                      <a:pt x="5301" y="13729"/>
                      <a:pt x="5118" y="13941"/>
                      <a:pt x="4945" y="13941"/>
                    </a:cubicBezTo>
                    <a:cubicBezTo>
                      <a:pt x="4887" y="13941"/>
                      <a:pt x="4831" y="13917"/>
                      <a:pt x="4787" y="13861"/>
                    </a:cubicBezTo>
                    <a:cubicBezTo>
                      <a:pt x="4787" y="13861"/>
                      <a:pt x="4787" y="13861"/>
                      <a:pt x="4762" y="13836"/>
                    </a:cubicBezTo>
                    <a:lnTo>
                      <a:pt x="4737" y="13861"/>
                    </a:lnTo>
                    <a:cubicBezTo>
                      <a:pt x="4862" y="14011"/>
                      <a:pt x="4862" y="14287"/>
                      <a:pt x="4662" y="14387"/>
                    </a:cubicBezTo>
                    <a:cubicBezTo>
                      <a:pt x="3409" y="15114"/>
                      <a:pt x="2005" y="15590"/>
                      <a:pt x="602" y="15966"/>
                    </a:cubicBezTo>
                    <a:cubicBezTo>
                      <a:pt x="1454" y="17344"/>
                      <a:pt x="2331" y="18748"/>
                      <a:pt x="3158" y="20151"/>
                    </a:cubicBezTo>
                    <a:cubicBezTo>
                      <a:pt x="3484" y="20653"/>
                      <a:pt x="3810" y="21004"/>
                      <a:pt x="3634" y="21580"/>
                    </a:cubicBezTo>
                    <a:cubicBezTo>
                      <a:pt x="3484" y="22031"/>
                      <a:pt x="2707" y="22457"/>
                      <a:pt x="2356" y="22733"/>
                    </a:cubicBezTo>
                    <a:cubicBezTo>
                      <a:pt x="2005" y="23034"/>
                      <a:pt x="426" y="23961"/>
                      <a:pt x="326" y="24387"/>
                    </a:cubicBezTo>
                    <a:cubicBezTo>
                      <a:pt x="0" y="25941"/>
                      <a:pt x="3684" y="27094"/>
                      <a:pt x="4712" y="27395"/>
                    </a:cubicBezTo>
                    <a:cubicBezTo>
                      <a:pt x="4787" y="27420"/>
                      <a:pt x="4837" y="27495"/>
                      <a:pt x="4862" y="27570"/>
                    </a:cubicBezTo>
                    <a:cubicBezTo>
                      <a:pt x="5013" y="27670"/>
                      <a:pt x="5088" y="27871"/>
                      <a:pt x="4963" y="28046"/>
                    </a:cubicBezTo>
                    <a:cubicBezTo>
                      <a:pt x="4186" y="29074"/>
                      <a:pt x="3409" y="30101"/>
                      <a:pt x="2632" y="31104"/>
                    </a:cubicBezTo>
                    <a:cubicBezTo>
                      <a:pt x="4712" y="31530"/>
                      <a:pt x="6792" y="31931"/>
                      <a:pt x="8872" y="32332"/>
                    </a:cubicBezTo>
                    <a:cubicBezTo>
                      <a:pt x="9048" y="32382"/>
                      <a:pt x="9198" y="32608"/>
                      <a:pt x="9123" y="32783"/>
                    </a:cubicBezTo>
                    <a:cubicBezTo>
                      <a:pt x="8572" y="34187"/>
                      <a:pt x="8221" y="35540"/>
                      <a:pt x="8070" y="37019"/>
                    </a:cubicBezTo>
                    <a:cubicBezTo>
                      <a:pt x="9850" y="36568"/>
                      <a:pt x="11629" y="36141"/>
                      <a:pt x="13384" y="35715"/>
                    </a:cubicBezTo>
                    <a:cubicBezTo>
                      <a:pt x="13413" y="35709"/>
                      <a:pt x="13443" y="35706"/>
                      <a:pt x="13473" y="35706"/>
                    </a:cubicBezTo>
                    <a:cubicBezTo>
                      <a:pt x="13675" y="35706"/>
                      <a:pt x="13882" y="35848"/>
                      <a:pt x="13860" y="36066"/>
                    </a:cubicBezTo>
                    <a:cubicBezTo>
                      <a:pt x="13735" y="37244"/>
                      <a:pt x="13609" y="38422"/>
                      <a:pt x="13509" y="39625"/>
                    </a:cubicBezTo>
                    <a:cubicBezTo>
                      <a:pt x="15314" y="39024"/>
                      <a:pt x="17043" y="38297"/>
                      <a:pt x="18747" y="37420"/>
                    </a:cubicBezTo>
                    <a:cubicBezTo>
                      <a:pt x="18800" y="37393"/>
                      <a:pt x="18856" y="37381"/>
                      <a:pt x="18911" y="37381"/>
                    </a:cubicBezTo>
                    <a:cubicBezTo>
                      <a:pt x="19066" y="37381"/>
                      <a:pt x="19211" y="37479"/>
                      <a:pt x="19248" y="37645"/>
                    </a:cubicBezTo>
                    <a:cubicBezTo>
                      <a:pt x="19374" y="38121"/>
                      <a:pt x="19875" y="40828"/>
                      <a:pt x="20351" y="40953"/>
                    </a:cubicBezTo>
                    <a:cubicBezTo>
                      <a:pt x="20401" y="40967"/>
                      <a:pt x="20449" y="40974"/>
                      <a:pt x="20497" y="40974"/>
                    </a:cubicBezTo>
                    <a:cubicBezTo>
                      <a:pt x="21490" y="40974"/>
                      <a:pt x="22112" y="38120"/>
                      <a:pt x="22256" y="37570"/>
                    </a:cubicBezTo>
                    <a:cubicBezTo>
                      <a:pt x="22281" y="37470"/>
                      <a:pt x="22331" y="37420"/>
                      <a:pt x="22406" y="37395"/>
                    </a:cubicBezTo>
                    <a:cubicBezTo>
                      <a:pt x="22426" y="37278"/>
                      <a:pt x="22550" y="37162"/>
                      <a:pt x="22676" y="37162"/>
                    </a:cubicBezTo>
                    <a:cubicBezTo>
                      <a:pt x="22712" y="37162"/>
                      <a:pt x="22748" y="37171"/>
                      <a:pt x="22782" y="37194"/>
                    </a:cubicBezTo>
                    <a:cubicBezTo>
                      <a:pt x="23985" y="37996"/>
                      <a:pt x="25238" y="38898"/>
                      <a:pt x="26567" y="39425"/>
                    </a:cubicBezTo>
                    <a:cubicBezTo>
                      <a:pt x="26857" y="39643"/>
                      <a:pt x="27175" y="39742"/>
                      <a:pt x="27518" y="39742"/>
                    </a:cubicBezTo>
                    <a:cubicBezTo>
                      <a:pt x="27648" y="39742"/>
                      <a:pt x="27782" y="39728"/>
                      <a:pt x="27920" y="39700"/>
                    </a:cubicBezTo>
                    <a:cubicBezTo>
                      <a:pt x="27945" y="39450"/>
                      <a:pt x="27995" y="39224"/>
                      <a:pt x="28045" y="38974"/>
                    </a:cubicBezTo>
                    <a:cubicBezTo>
                      <a:pt x="28396" y="38247"/>
                      <a:pt x="28396" y="36943"/>
                      <a:pt x="28522" y="36141"/>
                    </a:cubicBezTo>
                    <a:cubicBezTo>
                      <a:pt x="28567" y="35961"/>
                      <a:pt x="28754" y="35862"/>
                      <a:pt x="28918" y="35862"/>
                    </a:cubicBezTo>
                    <a:cubicBezTo>
                      <a:pt x="28937" y="35862"/>
                      <a:pt x="28955" y="35863"/>
                      <a:pt x="28973" y="35866"/>
                    </a:cubicBezTo>
                    <a:cubicBezTo>
                      <a:pt x="30652" y="36317"/>
                      <a:pt x="32331" y="36743"/>
                      <a:pt x="34010" y="37194"/>
                    </a:cubicBezTo>
                    <a:cubicBezTo>
                      <a:pt x="34086" y="35640"/>
                      <a:pt x="34061" y="34136"/>
                      <a:pt x="33860" y="32608"/>
                    </a:cubicBezTo>
                    <a:cubicBezTo>
                      <a:pt x="33835" y="32382"/>
                      <a:pt x="34061" y="32207"/>
                      <a:pt x="34261" y="32207"/>
                    </a:cubicBezTo>
                    <a:cubicBezTo>
                      <a:pt x="36116" y="32156"/>
                      <a:pt x="37895" y="31831"/>
                      <a:pt x="39675" y="31254"/>
                    </a:cubicBezTo>
                    <a:cubicBezTo>
                      <a:pt x="39048" y="29801"/>
                      <a:pt x="38446" y="28322"/>
                      <a:pt x="37820" y="26843"/>
                    </a:cubicBezTo>
                    <a:cubicBezTo>
                      <a:pt x="37770" y="26668"/>
                      <a:pt x="37870" y="26467"/>
                      <a:pt x="38020" y="26392"/>
                    </a:cubicBezTo>
                    <a:cubicBezTo>
                      <a:pt x="39399" y="25490"/>
                      <a:pt x="40777" y="24562"/>
                      <a:pt x="42181" y="23660"/>
                    </a:cubicBezTo>
                    <a:cubicBezTo>
                      <a:pt x="41053" y="22858"/>
                      <a:pt x="39900" y="22056"/>
                      <a:pt x="38772" y="21254"/>
                    </a:cubicBezTo>
                    <a:cubicBezTo>
                      <a:pt x="38452" y="20998"/>
                      <a:pt x="38660" y="20504"/>
                      <a:pt x="38976" y="20504"/>
                    </a:cubicBezTo>
                    <a:cubicBezTo>
                      <a:pt x="39031" y="20504"/>
                      <a:pt x="39089" y="20519"/>
                      <a:pt x="39148" y="20552"/>
                    </a:cubicBezTo>
                    <a:cubicBezTo>
                      <a:pt x="40326" y="20026"/>
                      <a:pt x="41504" y="19475"/>
                      <a:pt x="42657" y="18948"/>
                    </a:cubicBezTo>
                    <a:cubicBezTo>
                      <a:pt x="41304" y="18222"/>
                      <a:pt x="39950" y="17470"/>
                      <a:pt x="38597" y="16743"/>
                    </a:cubicBezTo>
                    <a:cubicBezTo>
                      <a:pt x="38371" y="16643"/>
                      <a:pt x="38371" y="16342"/>
                      <a:pt x="38522" y="16166"/>
                    </a:cubicBezTo>
                    <a:cubicBezTo>
                      <a:pt x="39324" y="15289"/>
                      <a:pt x="40151" y="14387"/>
                      <a:pt x="40978" y="13510"/>
                    </a:cubicBezTo>
                    <a:cubicBezTo>
                      <a:pt x="39374" y="12858"/>
                      <a:pt x="37795" y="12206"/>
                      <a:pt x="36191" y="11580"/>
                    </a:cubicBezTo>
                    <a:cubicBezTo>
                      <a:pt x="36015" y="11505"/>
                      <a:pt x="35865" y="11329"/>
                      <a:pt x="35940" y="11129"/>
                    </a:cubicBezTo>
                    <a:cubicBezTo>
                      <a:pt x="36366" y="9951"/>
                      <a:pt x="36767" y="8773"/>
                      <a:pt x="37193" y="7595"/>
                    </a:cubicBezTo>
                    <a:cubicBezTo>
                      <a:pt x="35414" y="7369"/>
                      <a:pt x="33609" y="7119"/>
                      <a:pt x="31805" y="6893"/>
                    </a:cubicBezTo>
                    <a:cubicBezTo>
                      <a:pt x="31554" y="6868"/>
                      <a:pt x="31429" y="6693"/>
                      <a:pt x="31454" y="6442"/>
                    </a:cubicBezTo>
                    <a:cubicBezTo>
                      <a:pt x="31680" y="5114"/>
                      <a:pt x="31880" y="3785"/>
                      <a:pt x="32106" y="2457"/>
                    </a:cubicBezTo>
                    <a:lnTo>
                      <a:pt x="32106" y="2457"/>
                    </a:lnTo>
                    <a:cubicBezTo>
                      <a:pt x="30301" y="2883"/>
                      <a:pt x="28547" y="3434"/>
                      <a:pt x="26842" y="4136"/>
                    </a:cubicBezTo>
                    <a:cubicBezTo>
                      <a:pt x="26811" y="4147"/>
                      <a:pt x="26776" y="4152"/>
                      <a:pt x="26741" y="4152"/>
                    </a:cubicBezTo>
                    <a:cubicBezTo>
                      <a:pt x="26606" y="4152"/>
                      <a:pt x="26456" y="4080"/>
                      <a:pt x="26416" y="3961"/>
                    </a:cubicBezTo>
                    <a:cubicBezTo>
                      <a:pt x="25790" y="2632"/>
                      <a:pt x="25163" y="1329"/>
                      <a:pt x="2453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5" name="Google Shape;3795;p40"/>
              <p:cNvSpPr/>
              <p:nvPr/>
            </p:nvSpPr>
            <p:spPr>
              <a:xfrm>
                <a:off x="5154300" y="1287000"/>
                <a:ext cx="812050" cy="741575"/>
              </a:xfrm>
              <a:custGeom>
                <a:avLst/>
                <a:gdLst/>
                <a:ahLst/>
                <a:cxnLst/>
                <a:rect l="l" t="t" r="r" b="b"/>
                <a:pathLst>
                  <a:path w="32482" h="29663" extrusionOk="0">
                    <a:moveTo>
                      <a:pt x="7291" y="16954"/>
                    </a:moveTo>
                    <a:cubicBezTo>
                      <a:pt x="8354" y="16954"/>
                      <a:pt x="9065" y="18031"/>
                      <a:pt x="8697" y="19036"/>
                    </a:cubicBezTo>
                    <a:cubicBezTo>
                      <a:pt x="8647" y="19111"/>
                      <a:pt x="8622" y="19211"/>
                      <a:pt x="8572" y="19286"/>
                    </a:cubicBezTo>
                    <a:cubicBezTo>
                      <a:pt x="8572" y="19311"/>
                      <a:pt x="8572" y="19336"/>
                      <a:pt x="8547" y="19336"/>
                    </a:cubicBezTo>
                    <a:cubicBezTo>
                      <a:pt x="8336" y="19925"/>
                      <a:pt x="7844" y="20179"/>
                      <a:pt x="7321" y="20179"/>
                    </a:cubicBezTo>
                    <a:cubicBezTo>
                      <a:pt x="6663" y="20179"/>
                      <a:pt x="5955" y="19778"/>
                      <a:pt x="5689" y="19136"/>
                    </a:cubicBezTo>
                    <a:cubicBezTo>
                      <a:pt x="5238" y="18083"/>
                      <a:pt x="6141" y="17031"/>
                      <a:pt x="7218" y="16955"/>
                    </a:cubicBezTo>
                    <a:cubicBezTo>
                      <a:pt x="7243" y="16954"/>
                      <a:pt x="7267" y="16954"/>
                      <a:pt x="7291" y="16954"/>
                    </a:cubicBezTo>
                    <a:close/>
                    <a:moveTo>
                      <a:pt x="27063" y="17272"/>
                    </a:moveTo>
                    <a:cubicBezTo>
                      <a:pt x="27226" y="17272"/>
                      <a:pt x="27397" y="17314"/>
                      <a:pt x="27569" y="17407"/>
                    </a:cubicBezTo>
                    <a:cubicBezTo>
                      <a:pt x="27594" y="17407"/>
                      <a:pt x="27619" y="17432"/>
                      <a:pt x="27644" y="17457"/>
                    </a:cubicBezTo>
                    <a:cubicBezTo>
                      <a:pt x="28346" y="17507"/>
                      <a:pt x="28948" y="18158"/>
                      <a:pt x="28973" y="18885"/>
                    </a:cubicBezTo>
                    <a:cubicBezTo>
                      <a:pt x="28998" y="19788"/>
                      <a:pt x="28246" y="20489"/>
                      <a:pt x="27369" y="20514"/>
                    </a:cubicBezTo>
                    <a:cubicBezTo>
                      <a:pt x="26467" y="20514"/>
                      <a:pt x="25715" y="19838"/>
                      <a:pt x="25715" y="18935"/>
                    </a:cubicBezTo>
                    <a:cubicBezTo>
                      <a:pt x="25694" y="18172"/>
                      <a:pt x="26302" y="17272"/>
                      <a:pt x="27063" y="17272"/>
                    </a:cubicBezTo>
                    <a:close/>
                    <a:moveTo>
                      <a:pt x="7143" y="21517"/>
                    </a:moveTo>
                    <a:cubicBezTo>
                      <a:pt x="7569" y="21542"/>
                      <a:pt x="8020" y="21517"/>
                      <a:pt x="8446" y="21617"/>
                    </a:cubicBezTo>
                    <a:cubicBezTo>
                      <a:pt x="9198" y="21843"/>
                      <a:pt x="8973" y="22870"/>
                      <a:pt x="8271" y="22920"/>
                    </a:cubicBezTo>
                    <a:cubicBezTo>
                      <a:pt x="8202" y="22929"/>
                      <a:pt x="8133" y="22932"/>
                      <a:pt x="8063" y="22932"/>
                    </a:cubicBezTo>
                    <a:cubicBezTo>
                      <a:pt x="7700" y="22932"/>
                      <a:pt x="7325" y="22837"/>
                      <a:pt x="6968" y="22795"/>
                    </a:cubicBezTo>
                    <a:cubicBezTo>
                      <a:pt x="6542" y="22720"/>
                      <a:pt x="6116" y="22645"/>
                      <a:pt x="5689" y="22519"/>
                    </a:cubicBezTo>
                    <a:cubicBezTo>
                      <a:pt x="5113" y="22369"/>
                      <a:pt x="5288" y="21567"/>
                      <a:pt x="5815" y="21542"/>
                    </a:cubicBezTo>
                    <a:cubicBezTo>
                      <a:pt x="6266" y="21517"/>
                      <a:pt x="6692" y="21517"/>
                      <a:pt x="7143" y="21517"/>
                    </a:cubicBezTo>
                    <a:close/>
                    <a:moveTo>
                      <a:pt x="27041" y="21517"/>
                    </a:moveTo>
                    <a:cubicBezTo>
                      <a:pt x="27938" y="21517"/>
                      <a:pt x="27938" y="22946"/>
                      <a:pt x="27041" y="22946"/>
                    </a:cubicBezTo>
                    <a:cubicBezTo>
                      <a:pt x="27033" y="22946"/>
                      <a:pt x="27026" y="22946"/>
                      <a:pt x="27018" y="22945"/>
                    </a:cubicBezTo>
                    <a:cubicBezTo>
                      <a:pt x="26241" y="22920"/>
                      <a:pt x="25414" y="22870"/>
                      <a:pt x="24637" y="22770"/>
                    </a:cubicBezTo>
                    <a:cubicBezTo>
                      <a:pt x="24111" y="22695"/>
                      <a:pt x="24111" y="21793"/>
                      <a:pt x="24637" y="21717"/>
                    </a:cubicBezTo>
                    <a:cubicBezTo>
                      <a:pt x="25414" y="21617"/>
                      <a:pt x="26241" y="21542"/>
                      <a:pt x="27018" y="21517"/>
                    </a:cubicBezTo>
                    <a:cubicBezTo>
                      <a:pt x="27026" y="21517"/>
                      <a:pt x="27033" y="21517"/>
                      <a:pt x="27041" y="21517"/>
                    </a:cubicBezTo>
                    <a:close/>
                    <a:moveTo>
                      <a:pt x="19273" y="20898"/>
                    </a:moveTo>
                    <a:cubicBezTo>
                      <a:pt x="19452" y="20898"/>
                      <a:pt x="19630" y="20995"/>
                      <a:pt x="19700" y="21216"/>
                    </a:cubicBezTo>
                    <a:cubicBezTo>
                      <a:pt x="20326" y="23321"/>
                      <a:pt x="18873" y="25803"/>
                      <a:pt x="16592" y="26028"/>
                    </a:cubicBezTo>
                    <a:cubicBezTo>
                      <a:pt x="16479" y="26040"/>
                      <a:pt x="16367" y="26045"/>
                      <a:pt x="16255" y="26045"/>
                    </a:cubicBezTo>
                    <a:cubicBezTo>
                      <a:pt x="14172" y="26045"/>
                      <a:pt x="12450" y="24088"/>
                      <a:pt x="12807" y="22018"/>
                    </a:cubicBezTo>
                    <a:cubicBezTo>
                      <a:pt x="12832" y="21993"/>
                      <a:pt x="12832" y="21993"/>
                      <a:pt x="12857" y="21968"/>
                    </a:cubicBezTo>
                    <a:cubicBezTo>
                      <a:pt x="12786" y="21778"/>
                      <a:pt x="12895" y="21565"/>
                      <a:pt x="13099" y="21565"/>
                    </a:cubicBezTo>
                    <a:cubicBezTo>
                      <a:pt x="13110" y="21565"/>
                      <a:pt x="13122" y="21566"/>
                      <a:pt x="13133" y="21567"/>
                    </a:cubicBezTo>
                    <a:cubicBezTo>
                      <a:pt x="13747" y="21600"/>
                      <a:pt x="14350" y="21622"/>
                      <a:pt x="14949" y="21622"/>
                    </a:cubicBezTo>
                    <a:cubicBezTo>
                      <a:pt x="16183" y="21622"/>
                      <a:pt x="17398" y="21528"/>
                      <a:pt x="18647" y="21241"/>
                    </a:cubicBezTo>
                    <a:lnTo>
                      <a:pt x="18822" y="21241"/>
                    </a:lnTo>
                    <a:cubicBezTo>
                      <a:pt x="18863" y="21027"/>
                      <a:pt x="19068" y="20898"/>
                      <a:pt x="19273" y="20898"/>
                    </a:cubicBezTo>
                    <a:close/>
                    <a:moveTo>
                      <a:pt x="16551" y="1"/>
                    </a:moveTo>
                    <a:cubicBezTo>
                      <a:pt x="12580" y="1"/>
                      <a:pt x="8619" y="1497"/>
                      <a:pt x="5790" y="4399"/>
                    </a:cubicBezTo>
                    <a:cubicBezTo>
                      <a:pt x="1604" y="8685"/>
                      <a:pt x="0" y="15276"/>
                      <a:pt x="2607" y="20790"/>
                    </a:cubicBezTo>
                    <a:cubicBezTo>
                      <a:pt x="5063" y="25978"/>
                      <a:pt x="10351" y="29311"/>
                      <a:pt x="15990" y="29662"/>
                    </a:cubicBezTo>
                    <a:cubicBezTo>
                      <a:pt x="16040" y="29537"/>
                      <a:pt x="16166" y="29437"/>
                      <a:pt x="16341" y="29437"/>
                    </a:cubicBezTo>
                    <a:cubicBezTo>
                      <a:pt x="16443" y="29439"/>
                      <a:pt x="16546" y="29440"/>
                      <a:pt x="16648" y="29440"/>
                    </a:cubicBezTo>
                    <a:cubicBezTo>
                      <a:pt x="23455" y="29440"/>
                      <a:pt x="29971" y="24523"/>
                      <a:pt x="31329" y="17732"/>
                    </a:cubicBezTo>
                    <a:cubicBezTo>
                      <a:pt x="32482" y="11968"/>
                      <a:pt x="29750" y="5702"/>
                      <a:pt x="24888" y="2469"/>
                    </a:cubicBezTo>
                    <a:cubicBezTo>
                      <a:pt x="22401" y="812"/>
                      <a:pt x="19473" y="1"/>
                      <a:pt x="1655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6" name="Google Shape;3796;p40"/>
              <p:cNvSpPr/>
              <p:nvPr/>
            </p:nvSpPr>
            <p:spPr>
              <a:xfrm>
                <a:off x="5796650" y="1718800"/>
                <a:ext cx="82600" cy="81075"/>
              </a:xfrm>
              <a:custGeom>
                <a:avLst/>
                <a:gdLst/>
                <a:ahLst/>
                <a:cxnLst/>
                <a:rect l="l" t="t" r="r" b="b"/>
                <a:pathLst>
                  <a:path w="3304" h="3243" extrusionOk="0">
                    <a:moveTo>
                      <a:pt x="1369" y="0"/>
                    </a:moveTo>
                    <a:cubicBezTo>
                      <a:pt x="608" y="0"/>
                      <a:pt x="0" y="900"/>
                      <a:pt x="21" y="1663"/>
                    </a:cubicBezTo>
                    <a:cubicBezTo>
                      <a:pt x="21" y="2566"/>
                      <a:pt x="773" y="3242"/>
                      <a:pt x="1675" y="3242"/>
                    </a:cubicBezTo>
                    <a:cubicBezTo>
                      <a:pt x="2552" y="3217"/>
                      <a:pt x="3304" y="2516"/>
                      <a:pt x="3279" y="1613"/>
                    </a:cubicBezTo>
                    <a:cubicBezTo>
                      <a:pt x="3254" y="886"/>
                      <a:pt x="2652" y="235"/>
                      <a:pt x="1950" y="185"/>
                    </a:cubicBezTo>
                    <a:cubicBezTo>
                      <a:pt x="1925" y="160"/>
                      <a:pt x="1900" y="135"/>
                      <a:pt x="1875" y="135"/>
                    </a:cubicBezTo>
                    <a:cubicBezTo>
                      <a:pt x="1703" y="42"/>
                      <a:pt x="1532" y="0"/>
                      <a:pt x="1369" y="0"/>
                    </a:cubicBezTo>
                    <a:close/>
                  </a:path>
                </a:pathLst>
              </a:custGeom>
              <a:solidFill>
                <a:srgbClr val="1C1C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7" name="Google Shape;3797;p40"/>
              <p:cNvSpPr/>
              <p:nvPr/>
            </p:nvSpPr>
            <p:spPr>
              <a:xfrm>
                <a:off x="5757050" y="1824900"/>
                <a:ext cx="95700" cy="35750"/>
              </a:xfrm>
              <a:custGeom>
                <a:avLst/>
                <a:gdLst/>
                <a:ahLst/>
                <a:cxnLst/>
                <a:rect l="l" t="t" r="r" b="b"/>
                <a:pathLst>
                  <a:path w="3828" h="1430" extrusionOk="0">
                    <a:moveTo>
                      <a:pt x="2931" y="1"/>
                    </a:moveTo>
                    <a:cubicBezTo>
                      <a:pt x="2923" y="1"/>
                      <a:pt x="2916" y="1"/>
                      <a:pt x="2908" y="1"/>
                    </a:cubicBezTo>
                    <a:cubicBezTo>
                      <a:pt x="2131" y="26"/>
                      <a:pt x="1304" y="101"/>
                      <a:pt x="527" y="201"/>
                    </a:cubicBezTo>
                    <a:cubicBezTo>
                      <a:pt x="1" y="277"/>
                      <a:pt x="1" y="1179"/>
                      <a:pt x="527" y="1254"/>
                    </a:cubicBezTo>
                    <a:cubicBezTo>
                      <a:pt x="1304" y="1354"/>
                      <a:pt x="2131" y="1404"/>
                      <a:pt x="2908" y="1429"/>
                    </a:cubicBezTo>
                    <a:cubicBezTo>
                      <a:pt x="2916" y="1430"/>
                      <a:pt x="2923" y="1430"/>
                      <a:pt x="2931" y="1430"/>
                    </a:cubicBezTo>
                    <a:cubicBezTo>
                      <a:pt x="3828" y="1430"/>
                      <a:pt x="3828" y="1"/>
                      <a:pt x="2931" y="1"/>
                    </a:cubicBezTo>
                    <a:close/>
                  </a:path>
                </a:pathLst>
              </a:custGeom>
              <a:solidFill>
                <a:srgbClr val="EEA2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8" name="Google Shape;3798;p40"/>
              <p:cNvSpPr/>
              <p:nvPr/>
            </p:nvSpPr>
            <p:spPr>
              <a:xfrm>
                <a:off x="5285250" y="1710825"/>
                <a:ext cx="95675" cy="80675"/>
              </a:xfrm>
              <a:custGeom>
                <a:avLst/>
                <a:gdLst/>
                <a:ahLst/>
                <a:cxnLst/>
                <a:rect l="l" t="t" r="r" b="b"/>
                <a:pathLst>
                  <a:path w="3827" h="3227" extrusionOk="0">
                    <a:moveTo>
                      <a:pt x="2053" y="1"/>
                    </a:moveTo>
                    <a:cubicBezTo>
                      <a:pt x="2029" y="1"/>
                      <a:pt x="2005" y="1"/>
                      <a:pt x="1980" y="2"/>
                    </a:cubicBezTo>
                    <a:cubicBezTo>
                      <a:pt x="903" y="78"/>
                      <a:pt x="0" y="1130"/>
                      <a:pt x="451" y="2183"/>
                    </a:cubicBezTo>
                    <a:cubicBezTo>
                      <a:pt x="717" y="2825"/>
                      <a:pt x="1425" y="3226"/>
                      <a:pt x="2083" y="3226"/>
                    </a:cubicBezTo>
                    <a:cubicBezTo>
                      <a:pt x="2606" y="3226"/>
                      <a:pt x="3098" y="2972"/>
                      <a:pt x="3309" y="2383"/>
                    </a:cubicBezTo>
                    <a:cubicBezTo>
                      <a:pt x="3334" y="2358"/>
                      <a:pt x="3334" y="2358"/>
                      <a:pt x="3334" y="2333"/>
                    </a:cubicBezTo>
                    <a:cubicBezTo>
                      <a:pt x="3384" y="2258"/>
                      <a:pt x="3409" y="2158"/>
                      <a:pt x="3459" y="2083"/>
                    </a:cubicBezTo>
                    <a:cubicBezTo>
                      <a:pt x="3827" y="1078"/>
                      <a:pt x="3116" y="1"/>
                      <a:pt x="2053" y="1"/>
                    </a:cubicBezTo>
                    <a:close/>
                  </a:path>
                </a:pathLst>
              </a:custGeom>
              <a:solidFill>
                <a:srgbClr val="1C1C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9" name="Google Shape;3799;p40"/>
              <p:cNvSpPr/>
              <p:nvPr/>
            </p:nvSpPr>
            <p:spPr>
              <a:xfrm>
                <a:off x="5282125" y="1824900"/>
                <a:ext cx="102150" cy="35425"/>
              </a:xfrm>
              <a:custGeom>
                <a:avLst/>
                <a:gdLst/>
                <a:ahLst/>
                <a:cxnLst/>
                <a:rect l="l" t="t" r="r" b="b"/>
                <a:pathLst>
                  <a:path w="4086" h="1417" extrusionOk="0">
                    <a:moveTo>
                      <a:pt x="2030" y="1"/>
                    </a:moveTo>
                    <a:cubicBezTo>
                      <a:pt x="1579" y="1"/>
                      <a:pt x="1153" y="1"/>
                      <a:pt x="702" y="26"/>
                    </a:cubicBezTo>
                    <a:cubicBezTo>
                      <a:pt x="175" y="51"/>
                      <a:pt x="0" y="853"/>
                      <a:pt x="576" y="1003"/>
                    </a:cubicBezTo>
                    <a:cubicBezTo>
                      <a:pt x="1003" y="1129"/>
                      <a:pt x="1429" y="1204"/>
                      <a:pt x="1855" y="1279"/>
                    </a:cubicBezTo>
                    <a:cubicBezTo>
                      <a:pt x="2212" y="1321"/>
                      <a:pt x="2587" y="1416"/>
                      <a:pt x="2950" y="1416"/>
                    </a:cubicBezTo>
                    <a:cubicBezTo>
                      <a:pt x="3020" y="1416"/>
                      <a:pt x="3089" y="1413"/>
                      <a:pt x="3158" y="1404"/>
                    </a:cubicBezTo>
                    <a:cubicBezTo>
                      <a:pt x="3860" y="1354"/>
                      <a:pt x="4085" y="327"/>
                      <a:pt x="3333" y="101"/>
                    </a:cubicBezTo>
                    <a:cubicBezTo>
                      <a:pt x="2907" y="1"/>
                      <a:pt x="2456" y="26"/>
                      <a:pt x="2030" y="1"/>
                    </a:cubicBezTo>
                    <a:close/>
                  </a:path>
                </a:pathLst>
              </a:custGeom>
              <a:solidFill>
                <a:srgbClr val="EEA2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0" name="Google Shape;3800;p40"/>
              <p:cNvSpPr/>
              <p:nvPr/>
            </p:nvSpPr>
            <p:spPr>
              <a:xfrm rot="-4500710">
                <a:off x="5463449" y="1735467"/>
                <a:ext cx="214601" cy="214601"/>
              </a:xfrm>
              <a:prstGeom prst="chord">
                <a:avLst>
                  <a:gd name="adj1" fmla="val 2700000"/>
                  <a:gd name="adj2" fmla="val 1620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801" name="Google Shape;3801;p40"/>
            <p:cNvSpPr/>
            <p:nvPr/>
          </p:nvSpPr>
          <p:spPr>
            <a:xfrm rot="-2196712" flipH="1">
              <a:off x="1595491" y="973332"/>
              <a:ext cx="695729" cy="601153"/>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grpSp>
        <p:nvGrpSpPr>
          <p:cNvPr id="3802" name="Google Shape;3802;p40"/>
          <p:cNvGrpSpPr/>
          <p:nvPr/>
        </p:nvGrpSpPr>
        <p:grpSpPr>
          <a:xfrm>
            <a:off x="1129114" y="2454657"/>
            <a:ext cx="1189898" cy="1639467"/>
            <a:chOff x="1079765" y="2679433"/>
            <a:chExt cx="1301716" cy="1793531"/>
          </a:xfrm>
        </p:grpSpPr>
        <p:sp>
          <p:nvSpPr>
            <p:cNvPr id="3803" name="Google Shape;3803;p40"/>
            <p:cNvSpPr/>
            <p:nvPr/>
          </p:nvSpPr>
          <p:spPr>
            <a:xfrm>
              <a:off x="1139481" y="3230964"/>
              <a:ext cx="1242000" cy="1242000"/>
            </a:xfrm>
            <a:prstGeom prst="rect">
              <a:avLst/>
            </a:prstGeom>
            <a:solidFill>
              <a:schemeClr val="dk1">
                <a:alpha val="894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4" name="Google Shape;3804;p40"/>
            <p:cNvSpPr/>
            <p:nvPr/>
          </p:nvSpPr>
          <p:spPr>
            <a:xfrm>
              <a:off x="1079765" y="3185058"/>
              <a:ext cx="1242000" cy="12420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805" name="Google Shape;3805;p40"/>
            <p:cNvGrpSpPr/>
            <p:nvPr/>
          </p:nvGrpSpPr>
          <p:grpSpPr>
            <a:xfrm>
              <a:off x="1238987" y="3410701"/>
              <a:ext cx="923538" cy="912386"/>
              <a:chOff x="1421050" y="3826925"/>
              <a:chExt cx="1287700" cy="1272150"/>
            </a:xfrm>
          </p:grpSpPr>
          <p:sp>
            <p:nvSpPr>
              <p:cNvPr id="3806" name="Google Shape;3806;p40"/>
              <p:cNvSpPr/>
              <p:nvPr/>
            </p:nvSpPr>
            <p:spPr>
              <a:xfrm>
                <a:off x="1834725" y="4496900"/>
                <a:ext cx="448025" cy="602175"/>
              </a:xfrm>
              <a:custGeom>
                <a:avLst/>
                <a:gdLst/>
                <a:ahLst/>
                <a:cxnLst/>
                <a:rect l="l" t="t" r="r" b="b"/>
                <a:pathLst>
                  <a:path w="17921" h="24087" extrusionOk="0">
                    <a:moveTo>
                      <a:pt x="8271" y="1"/>
                    </a:moveTo>
                    <a:cubicBezTo>
                      <a:pt x="7369" y="2482"/>
                      <a:pt x="5239" y="4462"/>
                      <a:pt x="2732" y="5214"/>
                    </a:cubicBezTo>
                    <a:cubicBezTo>
                      <a:pt x="1981" y="7570"/>
                      <a:pt x="1053" y="9850"/>
                      <a:pt x="1" y="12081"/>
                    </a:cubicBezTo>
                    <a:cubicBezTo>
                      <a:pt x="3184" y="11931"/>
                      <a:pt x="6341" y="11780"/>
                      <a:pt x="9524" y="11605"/>
                    </a:cubicBezTo>
                    <a:cubicBezTo>
                      <a:pt x="9535" y="11604"/>
                      <a:pt x="9545" y="11604"/>
                      <a:pt x="9555" y="11604"/>
                    </a:cubicBezTo>
                    <a:cubicBezTo>
                      <a:pt x="9858" y="11604"/>
                      <a:pt x="9972" y="11964"/>
                      <a:pt x="9875" y="12206"/>
                    </a:cubicBezTo>
                    <a:cubicBezTo>
                      <a:pt x="8196" y="16116"/>
                      <a:pt x="6617" y="20076"/>
                      <a:pt x="5163" y="24086"/>
                    </a:cubicBezTo>
                    <a:cubicBezTo>
                      <a:pt x="10251" y="19374"/>
                      <a:pt x="14136" y="13635"/>
                      <a:pt x="17920" y="7871"/>
                    </a:cubicBezTo>
                    <a:lnTo>
                      <a:pt x="17920" y="7871"/>
                    </a:lnTo>
                    <a:cubicBezTo>
                      <a:pt x="15590" y="7896"/>
                      <a:pt x="13259" y="7896"/>
                      <a:pt x="10928" y="7896"/>
                    </a:cubicBezTo>
                    <a:cubicBezTo>
                      <a:pt x="10627" y="7896"/>
                      <a:pt x="10427" y="7570"/>
                      <a:pt x="10577" y="7294"/>
                    </a:cubicBezTo>
                    <a:cubicBezTo>
                      <a:pt x="11354" y="6041"/>
                      <a:pt x="12206" y="4913"/>
                      <a:pt x="13209" y="3860"/>
                    </a:cubicBezTo>
                    <a:cubicBezTo>
                      <a:pt x="11078" y="3510"/>
                      <a:pt x="9249" y="1956"/>
                      <a:pt x="8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7" name="Google Shape;3807;p40"/>
              <p:cNvSpPr/>
              <p:nvPr/>
            </p:nvSpPr>
            <p:spPr>
              <a:xfrm>
                <a:off x="1421050" y="3826925"/>
                <a:ext cx="1287700" cy="788800"/>
              </a:xfrm>
              <a:custGeom>
                <a:avLst/>
                <a:gdLst/>
                <a:ahLst/>
                <a:cxnLst/>
                <a:rect l="l" t="t" r="r" b="b"/>
                <a:pathLst>
                  <a:path w="51508" h="31552" extrusionOk="0">
                    <a:moveTo>
                      <a:pt x="39169" y="14773"/>
                    </a:moveTo>
                    <a:cubicBezTo>
                      <a:pt x="39507" y="14773"/>
                      <a:pt x="39716" y="15338"/>
                      <a:pt x="39355" y="15496"/>
                    </a:cubicBezTo>
                    <a:cubicBezTo>
                      <a:pt x="38327" y="15948"/>
                      <a:pt x="37350" y="16449"/>
                      <a:pt x="36422" y="17050"/>
                    </a:cubicBezTo>
                    <a:cubicBezTo>
                      <a:pt x="37525" y="16750"/>
                      <a:pt x="38678" y="16449"/>
                      <a:pt x="39806" y="16298"/>
                    </a:cubicBezTo>
                    <a:cubicBezTo>
                      <a:pt x="39822" y="16297"/>
                      <a:pt x="39838" y="16296"/>
                      <a:pt x="39854" y="16296"/>
                    </a:cubicBezTo>
                    <a:cubicBezTo>
                      <a:pt x="40246" y="16296"/>
                      <a:pt x="40415" y="16879"/>
                      <a:pt x="39981" y="16975"/>
                    </a:cubicBezTo>
                    <a:cubicBezTo>
                      <a:pt x="39079" y="17201"/>
                      <a:pt x="38127" y="17326"/>
                      <a:pt x="37199" y="17451"/>
                    </a:cubicBezTo>
                    <a:cubicBezTo>
                      <a:pt x="38503" y="17527"/>
                      <a:pt x="39831" y="17627"/>
                      <a:pt x="41084" y="17928"/>
                    </a:cubicBezTo>
                    <a:cubicBezTo>
                      <a:pt x="41385" y="17978"/>
                      <a:pt x="41285" y="18379"/>
                      <a:pt x="41034" y="18404"/>
                    </a:cubicBezTo>
                    <a:cubicBezTo>
                      <a:pt x="40458" y="18466"/>
                      <a:pt x="39876" y="18490"/>
                      <a:pt x="39292" y="18490"/>
                    </a:cubicBezTo>
                    <a:cubicBezTo>
                      <a:pt x="37743" y="18490"/>
                      <a:pt x="36179" y="18319"/>
                      <a:pt x="34668" y="18228"/>
                    </a:cubicBezTo>
                    <a:cubicBezTo>
                      <a:pt x="34317" y="18203"/>
                      <a:pt x="34041" y="17727"/>
                      <a:pt x="34342" y="17451"/>
                    </a:cubicBezTo>
                    <a:cubicBezTo>
                      <a:pt x="35746" y="16298"/>
                      <a:pt x="37300" y="15346"/>
                      <a:pt x="39054" y="14795"/>
                    </a:cubicBezTo>
                    <a:cubicBezTo>
                      <a:pt x="39094" y="14780"/>
                      <a:pt x="39132" y="14773"/>
                      <a:pt x="39169" y="14773"/>
                    </a:cubicBezTo>
                    <a:close/>
                    <a:moveTo>
                      <a:pt x="10664" y="15516"/>
                    </a:moveTo>
                    <a:cubicBezTo>
                      <a:pt x="10686" y="15516"/>
                      <a:pt x="10709" y="15518"/>
                      <a:pt x="10733" y="15522"/>
                    </a:cubicBezTo>
                    <a:cubicBezTo>
                      <a:pt x="12638" y="15872"/>
                      <a:pt x="14467" y="16524"/>
                      <a:pt x="16222" y="17351"/>
                    </a:cubicBezTo>
                    <a:cubicBezTo>
                      <a:pt x="16548" y="17502"/>
                      <a:pt x="16397" y="17928"/>
                      <a:pt x="16121" y="18053"/>
                    </a:cubicBezTo>
                    <a:cubicBezTo>
                      <a:pt x="14317" y="18780"/>
                      <a:pt x="12387" y="19131"/>
                      <a:pt x="10457" y="19281"/>
                    </a:cubicBezTo>
                    <a:cubicBezTo>
                      <a:pt x="10157" y="19281"/>
                      <a:pt x="10106" y="18805"/>
                      <a:pt x="10382" y="18755"/>
                    </a:cubicBezTo>
                    <a:cubicBezTo>
                      <a:pt x="11735" y="18504"/>
                      <a:pt x="13014" y="18153"/>
                      <a:pt x="14317" y="17777"/>
                    </a:cubicBezTo>
                    <a:cubicBezTo>
                      <a:pt x="13678" y="17740"/>
                      <a:pt x="13032" y="17727"/>
                      <a:pt x="12387" y="17727"/>
                    </a:cubicBezTo>
                    <a:cubicBezTo>
                      <a:pt x="11742" y="17727"/>
                      <a:pt x="11096" y="17740"/>
                      <a:pt x="10457" y="17752"/>
                    </a:cubicBezTo>
                    <a:cubicBezTo>
                      <a:pt x="10031" y="17752"/>
                      <a:pt x="10031" y="17126"/>
                      <a:pt x="10457" y="17101"/>
                    </a:cubicBezTo>
                    <a:cubicBezTo>
                      <a:pt x="10736" y="17079"/>
                      <a:pt x="11017" y="17069"/>
                      <a:pt x="11299" y="17069"/>
                    </a:cubicBezTo>
                    <a:cubicBezTo>
                      <a:pt x="12337" y="17069"/>
                      <a:pt x="13392" y="17204"/>
                      <a:pt x="14417" y="17401"/>
                    </a:cubicBezTo>
                    <a:cubicBezTo>
                      <a:pt x="13164" y="16900"/>
                      <a:pt x="11886" y="16524"/>
                      <a:pt x="10532" y="16248"/>
                    </a:cubicBezTo>
                    <a:cubicBezTo>
                      <a:pt x="10105" y="16130"/>
                      <a:pt x="10263" y="15516"/>
                      <a:pt x="10664" y="15516"/>
                    </a:cubicBezTo>
                    <a:close/>
                    <a:moveTo>
                      <a:pt x="27318" y="19162"/>
                    </a:moveTo>
                    <a:cubicBezTo>
                      <a:pt x="27424" y="19162"/>
                      <a:pt x="27524" y="19212"/>
                      <a:pt x="27575" y="19331"/>
                    </a:cubicBezTo>
                    <a:cubicBezTo>
                      <a:pt x="27976" y="20208"/>
                      <a:pt x="27525" y="21311"/>
                      <a:pt x="26548" y="21587"/>
                    </a:cubicBezTo>
                    <a:cubicBezTo>
                      <a:pt x="26424" y="21618"/>
                      <a:pt x="26303" y="21632"/>
                      <a:pt x="26185" y="21632"/>
                    </a:cubicBezTo>
                    <a:cubicBezTo>
                      <a:pt x="25634" y="21632"/>
                      <a:pt x="25162" y="21314"/>
                      <a:pt x="24893" y="20860"/>
                    </a:cubicBezTo>
                    <a:cubicBezTo>
                      <a:pt x="24643" y="21278"/>
                      <a:pt x="24201" y="21574"/>
                      <a:pt x="23698" y="21574"/>
                    </a:cubicBezTo>
                    <a:cubicBezTo>
                      <a:pt x="23597" y="21574"/>
                      <a:pt x="23494" y="21562"/>
                      <a:pt x="23390" y="21537"/>
                    </a:cubicBezTo>
                    <a:cubicBezTo>
                      <a:pt x="22487" y="21311"/>
                      <a:pt x="22137" y="20283"/>
                      <a:pt x="22538" y="19507"/>
                    </a:cubicBezTo>
                    <a:cubicBezTo>
                      <a:pt x="22581" y="19428"/>
                      <a:pt x="22649" y="19395"/>
                      <a:pt x="22717" y="19395"/>
                    </a:cubicBezTo>
                    <a:cubicBezTo>
                      <a:pt x="22844" y="19395"/>
                      <a:pt x="22971" y="19510"/>
                      <a:pt x="22939" y="19657"/>
                    </a:cubicBezTo>
                    <a:cubicBezTo>
                      <a:pt x="22838" y="20033"/>
                      <a:pt x="22888" y="20534"/>
                      <a:pt x="23214" y="20785"/>
                    </a:cubicBezTo>
                    <a:cubicBezTo>
                      <a:pt x="23407" y="20934"/>
                      <a:pt x="23594" y="20997"/>
                      <a:pt x="23765" y="20997"/>
                    </a:cubicBezTo>
                    <a:cubicBezTo>
                      <a:pt x="24283" y="20997"/>
                      <a:pt x="24655" y="20422"/>
                      <a:pt x="24618" y="19933"/>
                    </a:cubicBezTo>
                    <a:cubicBezTo>
                      <a:pt x="24618" y="19760"/>
                      <a:pt x="24738" y="19679"/>
                      <a:pt x="24864" y="19679"/>
                    </a:cubicBezTo>
                    <a:cubicBezTo>
                      <a:pt x="24995" y="19679"/>
                      <a:pt x="25131" y="19767"/>
                      <a:pt x="25144" y="19933"/>
                    </a:cubicBezTo>
                    <a:cubicBezTo>
                      <a:pt x="25144" y="20507"/>
                      <a:pt x="25596" y="21068"/>
                      <a:pt x="26136" y="21068"/>
                    </a:cubicBezTo>
                    <a:cubicBezTo>
                      <a:pt x="26326" y="21068"/>
                      <a:pt x="26527" y="20998"/>
                      <a:pt x="26723" y="20835"/>
                    </a:cubicBezTo>
                    <a:cubicBezTo>
                      <a:pt x="27099" y="20509"/>
                      <a:pt x="27074" y="20008"/>
                      <a:pt x="26949" y="19582"/>
                    </a:cubicBezTo>
                    <a:cubicBezTo>
                      <a:pt x="26882" y="19350"/>
                      <a:pt x="27111" y="19162"/>
                      <a:pt x="27318" y="19162"/>
                    </a:cubicBezTo>
                    <a:close/>
                    <a:moveTo>
                      <a:pt x="38566" y="20098"/>
                    </a:moveTo>
                    <a:cubicBezTo>
                      <a:pt x="38854" y="20098"/>
                      <a:pt x="39142" y="20119"/>
                      <a:pt x="39430" y="20133"/>
                    </a:cubicBezTo>
                    <a:cubicBezTo>
                      <a:pt x="39956" y="20158"/>
                      <a:pt x="40533" y="20108"/>
                      <a:pt x="41059" y="20258"/>
                    </a:cubicBezTo>
                    <a:cubicBezTo>
                      <a:pt x="41961" y="20509"/>
                      <a:pt x="41660" y="21712"/>
                      <a:pt x="40833" y="21812"/>
                    </a:cubicBezTo>
                    <a:cubicBezTo>
                      <a:pt x="40754" y="21820"/>
                      <a:pt x="40673" y="21824"/>
                      <a:pt x="40592" y="21824"/>
                    </a:cubicBezTo>
                    <a:cubicBezTo>
                      <a:pt x="40166" y="21824"/>
                      <a:pt x="39730" y="21725"/>
                      <a:pt x="39330" y="21662"/>
                    </a:cubicBezTo>
                    <a:cubicBezTo>
                      <a:pt x="38828" y="21612"/>
                      <a:pt x="38302" y="21612"/>
                      <a:pt x="37851" y="21436"/>
                    </a:cubicBezTo>
                    <a:cubicBezTo>
                      <a:pt x="37274" y="21261"/>
                      <a:pt x="37149" y="20283"/>
                      <a:pt x="37851" y="20158"/>
                    </a:cubicBezTo>
                    <a:cubicBezTo>
                      <a:pt x="38089" y="20113"/>
                      <a:pt x="38328" y="20098"/>
                      <a:pt x="38566" y="20098"/>
                    </a:cubicBezTo>
                    <a:close/>
                    <a:moveTo>
                      <a:pt x="12303" y="21260"/>
                    </a:moveTo>
                    <a:cubicBezTo>
                      <a:pt x="12456" y="21260"/>
                      <a:pt x="12615" y="21275"/>
                      <a:pt x="12788" y="21286"/>
                    </a:cubicBezTo>
                    <a:cubicBezTo>
                      <a:pt x="13189" y="21311"/>
                      <a:pt x="13615" y="21311"/>
                      <a:pt x="14016" y="21411"/>
                    </a:cubicBezTo>
                    <a:cubicBezTo>
                      <a:pt x="14853" y="21633"/>
                      <a:pt x="14723" y="22967"/>
                      <a:pt x="13863" y="22967"/>
                    </a:cubicBezTo>
                    <a:cubicBezTo>
                      <a:pt x="13848" y="22967"/>
                      <a:pt x="13832" y="22966"/>
                      <a:pt x="13816" y="22965"/>
                    </a:cubicBezTo>
                    <a:cubicBezTo>
                      <a:pt x="13440" y="22940"/>
                      <a:pt x="13089" y="22815"/>
                      <a:pt x="12738" y="22715"/>
                    </a:cubicBezTo>
                    <a:cubicBezTo>
                      <a:pt x="12437" y="22639"/>
                      <a:pt x="12137" y="22564"/>
                      <a:pt x="11836" y="22464"/>
                    </a:cubicBezTo>
                    <a:cubicBezTo>
                      <a:pt x="11410" y="22288"/>
                      <a:pt x="11184" y="21612"/>
                      <a:pt x="11710" y="21386"/>
                    </a:cubicBezTo>
                    <a:cubicBezTo>
                      <a:pt x="11910" y="21287"/>
                      <a:pt x="12101" y="21260"/>
                      <a:pt x="12303" y="21260"/>
                    </a:cubicBezTo>
                    <a:close/>
                    <a:moveTo>
                      <a:pt x="20352" y="0"/>
                    </a:moveTo>
                    <a:cubicBezTo>
                      <a:pt x="13583" y="0"/>
                      <a:pt x="5748" y="5486"/>
                      <a:pt x="9229" y="12339"/>
                    </a:cubicBezTo>
                    <a:cubicBezTo>
                      <a:pt x="9279" y="12439"/>
                      <a:pt x="9279" y="12539"/>
                      <a:pt x="9279" y="12614"/>
                    </a:cubicBezTo>
                    <a:cubicBezTo>
                      <a:pt x="9380" y="12689"/>
                      <a:pt x="9480" y="12740"/>
                      <a:pt x="9580" y="12840"/>
                    </a:cubicBezTo>
                    <a:cubicBezTo>
                      <a:pt x="9790" y="12987"/>
                      <a:pt x="9683" y="13276"/>
                      <a:pt x="9480" y="13276"/>
                    </a:cubicBezTo>
                    <a:cubicBezTo>
                      <a:pt x="9441" y="13276"/>
                      <a:pt x="9399" y="13265"/>
                      <a:pt x="9355" y="13241"/>
                    </a:cubicBezTo>
                    <a:cubicBezTo>
                      <a:pt x="8292" y="12667"/>
                      <a:pt x="7140" y="12393"/>
                      <a:pt x="6019" y="12393"/>
                    </a:cubicBezTo>
                    <a:cubicBezTo>
                      <a:pt x="2884" y="12393"/>
                      <a:pt x="1" y="14535"/>
                      <a:pt x="56" y="18228"/>
                    </a:cubicBezTo>
                    <a:cubicBezTo>
                      <a:pt x="91" y="21638"/>
                      <a:pt x="2875" y="23754"/>
                      <a:pt x="5815" y="23754"/>
                    </a:cubicBezTo>
                    <a:cubicBezTo>
                      <a:pt x="7067" y="23754"/>
                      <a:pt x="8347" y="23370"/>
                      <a:pt x="9455" y="22539"/>
                    </a:cubicBezTo>
                    <a:cubicBezTo>
                      <a:pt x="9524" y="22491"/>
                      <a:pt x="9592" y="22470"/>
                      <a:pt x="9657" y="22470"/>
                    </a:cubicBezTo>
                    <a:cubicBezTo>
                      <a:pt x="9894" y="22470"/>
                      <a:pt x="10076" y="22754"/>
                      <a:pt x="10056" y="22990"/>
                    </a:cubicBezTo>
                    <a:cubicBezTo>
                      <a:pt x="9505" y="26775"/>
                      <a:pt x="12137" y="30785"/>
                      <a:pt x="15996" y="31461"/>
                    </a:cubicBezTo>
                    <a:cubicBezTo>
                      <a:pt x="16358" y="31523"/>
                      <a:pt x="16719" y="31552"/>
                      <a:pt x="17076" y="31552"/>
                    </a:cubicBezTo>
                    <a:cubicBezTo>
                      <a:pt x="20534" y="31552"/>
                      <a:pt x="23686" y="28806"/>
                      <a:pt x="24367" y="25421"/>
                    </a:cubicBezTo>
                    <a:cubicBezTo>
                      <a:pt x="24416" y="25228"/>
                      <a:pt x="24575" y="25139"/>
                      <a:pt x="24739" y="25139"/>
                    </a:cubicBezTo>
                    <a:cubicBezTo>
                      <a:pt x="24913" y="25139"/>
                      <a:pt x="25092" y="25240"/>
                      <a:pt x="25144" y="25421"/>
                    </a:cubicBezTo>
                    <a:cubicBezTo>
                      <a:pt x="25884" y="27832"/>
                      <a:pt x="28055" y="29924"/>
                      <a:pt x="30663" y="29924"/>
                    </a:cubicBezTo>
                    <a:cubicBezTo>
                      <a:pt x="30794" y="29924"/>
                      <a:pt x="30926" y="29918"/>
                      <a:pt x="31059" y="29908"/>
                    </a:cubicBezTo>
                    <a:cubicBezTo>
                      <a:pt x="33791" y="29682"/>
                      <a:pt x="35821" y="27126"/>
                      <a:pt x="35570" y="24469"/>
                    </a:cubicBezTo>
                    <a:cubicBezTo>
                      <a:pt x="35551" y="24224"/>
                      <a:pt x="35760" y="24064"/>
                      <a:pt x="35971" y="24064"/>
                    </a:cubicBezTo>
                    <a:cubicBezTo>
                      <a:pt x="36040" y="24064"/>
                      <a:pt x="36110" y="24081"/>
                      <a:pt x="36172" y="24118"/>
                    </a:cubicBezTo>
                    <a:cubicBezTo>
                      <a:pt x="38166" y="25228"/>
                      <a:pt x="40387" y="25978"/>
                      <a:pt x="42630" y="25978"/>
                    </a:cubicBezTo>
                    <a:cubicBezTo>
                      <a:pt x="43629" y="25978"/>
                      <a:pt x="44632" y="25829"/>
                      <a:pt x="45620" y="25497"/>
                    </a:cubicBezTo>
                    <a:cubicBezTo>
                      <a:pt x="48352" y="24569"/>
                      <a:pt x="50583" y="22288"/>
                      <a:pt x="50909" y="19356"/>
                    </a:cubicBezTo>
                    <a:cubicBezTo>
                      <a:pt x="51507" y="14012"/>
                      <a:pt x="46975" y="10689"/>
                      <a:pt x="42249" y="10689"/>
                    </a:cubicBezTo>
                    <a:cubicBezTo>
                      <a:pt x="41235" y="10689"/>
                      <a:pt x="40212" y="10842"/>
                      <a:pt x="39229" y="11161"/>
                    </a:cubicBezTo>
                    <a:cubicBezTo>
                      <a:pt x="39188" y="11173"/>
                      <a:pt x="39150" y="11178"/>
                      <a:pt x="39113" y="11178"/>
                    </a:cubicBezTo>
                    <a:cubicBezTo>
                      <a:pt x="38925" y="11178"/>
                      <a:pt x="38795" y="11032"/>
                      <a:pt x="38753" y="10885"/>
                    </a:cubicBezTo>
                    <a:cubicBezTo>
                      <a:pt x="38578" y="10760"/>
                      <a:pt x="38452" y="10559"/>
                      <a:pt x="38578" y="10334"/>
                    </a:cubicBezTo>
                    <a:cubicBezTo>
                      <a:pt x="39706" y="8178"/>
                      <a:pt x="38653" y="5396"/>
                      <a:pt x="36472" y="4344"/>
                    </a:cubicBezTo>
                    <a:cubicBezTo>
                      <a:pt x="35826" y="4033"/>
                      <a:pt x="35154" y="3894"/>
                      <a:pt x="34486" y="3894"/>
                    </a:cubicBezTo>
                    <a:cubicBezTo>
                      <a:pt x="32512" y="3894"/>
                      <a:pt x="30572" y="5108"/>
                      <a:pt x="29430" y="6699"/>
                    </a:cubicBezTo>
                    <a:cubicBezTo>
                      <a:pt x="29346" y="6807"/>
                      <a:pt x="29181" y="6875"/>
                      <a:pt x="29027" y="6875"/>
                    </a:cubicBezTo>
                    <a:cubicBezTo>
                      <a:pt x="28859" y="6875"/>
                      <a:pt x="28704" y="6795"/>
                      <a:pt x="28678" y="6599"/>
                    </a:cubicBezTo>
                    <a:cubicBezTo>
                      <a:pt x="27980" y="1916"/>
                      <a:pt x="24352" y="0"/>
                      <a:pt x="2035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8" name="Google Shape;3808;p40"/>
              <p:cNvSpPr/>
              <p:nvPr/>
            </p:nvSpPr>
            <p:spPr>
              <a:xfrm>
                <a:off x="2349775" y="4329375"/>
                <a:ext cx="120325" cy="43150"/>
              </a:xfrm>
              <a:custGeom>
                <a:avLst/>
                <a:gdLst/>
                <a:ahLst/>
                <a:cxnLst/>
                <a:rect l="l" t="t" r="r" b="b"/>
                <a:pathLst>
                  <a:path w="4813" h="1726" extrusionOk="0">
                    <a:moveTo>
                      <a:pt x="1417" y="0"/>
                    </a:moveTo>
                    <a:cubicBezTo>
                      <a:pt x="1179" y="0"/>
                      <a:pt x="940" y="15"/>
                      <a:pt x="702" y="60"/>
                    </a:cubicBezTo>
                    <a:cubicBezTo>
                      <a:pt x="0" y="185"/>
                      <a:pt x="125" y="1163"/>
                      <a:pt x="702" y="1338"/>
                    </a:cubicBezTo>
                    <a:cubicBezTo>
                      <a:pt x="1153" y="1514"/>
                      <a:pt x="1679" y="1514"/>
                      <a:pt x="2181" y="1564"/>
                    </a:cubicBezTo>
                    <a:cubicBezTo>
                      <a:pt x="2581" y="1627"/>
                      <a:pt x="3017" y="1726"/>
                      <a:pt x="3443" y="1726"/>
                    </a:cubicBezTo>
                    <a:cubicBezTo>
                      <a:pt x="3524" y="1726"/>
                      <a:pt x="3605" y="1722"/>
                      <a:pt x="3684" y="1714"/>
                    </a:cubicBezTo>
                    <a:cubicBezTo>
                      <a:pt x="4511" y="1614"/>
                      <a:pt x="4812" y="411"/>
                      <a:pt x="3910" y="160"/>
                    </a:cubicBezTo>
                    <a:cubicBezTo>
                      <a:pt x="3384" y="10"/>
                      <a:pt x="2807" y="60"/>
                      <a:pt x="2281" y="35"/>
                    </a:cubicBezTo>
                    <a:cubicBezTo>
                      <a:pt x="1993" y="21"/>
                      <a:pt x="1705" y="0"/>
                      <a:pt x="14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9" name="Google Shape;3809;p40"/>
              <p:cNvSpPr/>
              <p:nvPr/>
            </p:nvSpPr>
            <p:spPr>
              <a:xfrm>
                <a:off x="2272075" y="4196250"/>
                <a:ext cx="183600" cy="92925"/>
              </a:xfrm>
              <a:custGeom>
                <a:avLst/>
                <a:gdLst/>
                <a:ahLst/>
                <a:cxnLst/>
                <a:rect l="l" t="t" r="r" b="b"/>
                <a:pathLst>
                  <a:path w="7344" h="3717" extrusionOk="0">
                    <a:moveTo>
                      <a:pt x="5128" y="0"/>
                    </a:moveTo>
                    <a:cubicBezTo>
                      <a:pt x="5091" y="0"/>
                      <a:pt x="5053" y="7"/>
                      <a:pt x="5013" y="22"/>
                    </a:cubicBezTo>
                    <a:cubicBezTo>
                      <a:pt x="3259" y="573"/>
                      <a:pt x="1705" y="1525"/>
                      <a:pt x="301" y="2678"/>
                    </a:cubicBezTo>
                    <a:cubicBezTo>
                      <a:pt x="0" y="2954"/>
                      <a:pt x="276" y="3430"/>
                      <a:pt x="627" y="3455"/>
                    </a:cubicBezTo>
                    <a:cubicBezTo>
                      <a:pt x="2138" y="3546"/>
                      <a:pt x="3702" y="3717"/>
                      <a:pt x="5251" y="3717"/>
                    </a:cubicBezTo>
                    <a:cubicBezTo>
                      <a:pt x="5835" y="3717"/>
                      <a:pt x="6417" y="3693"/>
                      <a:pt x="6993" y="3631"/>
                    </a:cubicBezTo>
                    <a:cubicBezTo>
                      <a:pt x="7244" y="3606"/>
                      <a:pt x="7344" y="3205"/>
                      <a:pt x="7043" y="3155"/>
                    </a:cubicBezTo>
                    <a:cubicBezTo>
                      <a:pt x="5790" y="2854"/>
                      <a:pt x="4462" y="2754"/>
                      <a:pt x="3158" y="2678"/>
                    </a:cubicBezTo>
                    <a:cubicBezTo>
                      <a:pt x="4086" y="2553"/>
                      <a:pt x="5038" y="2428"/>
                      <a:pt x="5940" y="2202"/>
                    </a:cubicBezTo>
                    <a:cubicBezTo>
                      <a:pt x="6374" y="2106"/>
                      <a:pt x="6205" y="1523"/>
                      <a:pt x="5813" y="1523"/>
                    </a:cubicBezTo>
                    <a:cubicBezTo>
                      <a:pt x="5797" y="1523"/>
                      <a:pt x="5781" y="1524"/>
                      <a:pt x="5765" y="1525"/>
                    </a:cubicBezTo>
                    <a:cubicBezTo>
                      <a:pt x="4637" y="1676"/>
                      <a:pt x="3484" y="1977"/>
                      <a:pt x="2381" y="2277"/>
                    </a:cubicBezTo>
                    <a:cubicBezTo>
                      <a:pt x="3309" y="1676"/>
                      <a:pt x="4286" y="1175"/>
                      <a:pt x="5314" y="723"/>
                    </a:cubicBezTo>
                    <a:cubicBezTo>
                      <a:pt x="5675" y="565"/>
                      <a:pt x="5466" y="0"/>
                      <a:pt x="5128" y="0"/>
                    </a:cubicBezTo>
                    <a:close/>
                  </a:path>
                </a:pathLst>
              </a:custGeom>
              <a:solidFill>
                <a:srgbClr val="1C1C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0" name="Google Shape;3810;p40"/>
              <p:cNvSpPr/>
              <p:nvPr/>
            </p:nvSpPr>
            <p:spPr>
              <a:xfrm>
                <a:off x="1974450" y="4305975"/>
                <a:ext cx="146025" cy="61775"/>
              </a:xfrm>
              <a:custGeom>
                <a:avLst/>
                <a:gdLst/>
                <a:ahLst/>
                <a:cxnLst/>
                <a:rect l="l" t="t" r="r" b="b"/>
                <a:pathLst>
                  <a:path w="5841" h="2471" extrusionOk="0">
                    <a:moveTo>
                      <a:pt x="5182" y="0"/>
                    </a:moveTo>
                    <a:cubicBezTo>
                      <a:pt x="4975" y="0"/>
                      <a:pt x="4746" y="188"/>
                      <a:pt x="4813" y="420"/>
                    </a:cubicBezTo>
                    <a:cubicBezTo>
                      <a:pt x="4938" y="846"/>
                      <a:pt x="4963" y="1347"/>
                      <a:pt x="4587" y="1673"/>
                    </a:cubicBezTo>
                    <a:cubicBezTo>
                      <a:pt x="4391" y="1836"/>
                      <a:pt x="4190" y="1906"/>
                      <a:pt x="4000" y="1906"/>
                    </a:cubicBezTo>
                    <a:cubicBezTo>
                      <a:pt x="3460" y="1906"/>
                      <a:pt x="3008" y="1345"/>
                      <a:pt x="3008" y="771"/>
                    </a:cubicBezTo>
                    <a:cubicBezTo>
                      <a:pt x="2995" y="605"/>
                      <a:pt x="2859" y="517"/>
                      <a:pt x="2728" y="517"/>
                    </a:cubicBezTo>
                    <a:cubicBezTo>
                      <a:pt x="2602" y="517"/>
                      <a:pt x="2482" y="598"/>
                      <a:pt x="2482" y="771"/>
                    </a:cubicBezTo>
                    <a:cubicBezTo>
                      <a:pt x="2519" y="1260"/>
                      <a:pt x="2147" y="1835"/>
                      <a:pt x="1629" y="1835"/>
                    </a:cubicBezTo>
                    <a:cubicBezTo>
                      <a:pt x="1458" y="1835"/>
                      <a:pt x="1271" y="1772"/>
                      <a:pt x="1078" y="1623"/>
                    </a:cubicBezTo>
                    <a:cubicBezTo>
                      <a:pt x="752" y="1372"/>
                      <a:pt x="702" y="871"/>
                      <a:pt x="803" y="495"/>
                    </a:cubicBezTo>
                    <a:cubicBezTo>
                      <a:pt x="835" y="348"/>
                      <a:pt x="708" y="233"/>
                      <a:pt x="581" y="233"/>
                    </a:cubicBezTo>
                    <a:cubicBezTo>
                      <a:pt x="513" y="233"/>
                      <a:pt x="445" y="266"/>
                      <a:pt x="402" y="345"/>
                    </a:cubicBezTo>
                    <a:cubicBezTo>
                      <a:pt x="1" y="1121"/>
                      <a:pt x="351" y="2149"/>
                      <a:pt x="1254" y="2375"/>
                    </a:cubicBezTo>
                    <a:cubicBezTo>
                      <a:pt x="1358" y="2400"/>
                      <a:pt x="1461" y="2412"/>
                      <a:pt x="1562" y="2412"/>
                    </a:cubicBezTo>
                    <a:cubicBezTo>
                      <a:pt x="2065" y="2412"/>
                      <a:pt x="2507" y="2116"/>
                      <a:pt x="2757" y="1698"/>
                    </a:cubicBezTo>
                    <a:cubicBezTo>
                      <a:pt x="3026" y="2152"/>
                      <a:pt x="3498" y="2470"/>
                      <a:pt x="4049" y="2470"/>
                    </a:cubicBezTo>
                    <a:cubicBezTo>
                      <a:pt x="4167" y="2470"/>
                      <a:pt x="4288" y="2456"/>
                      <a:pt x="4412" y="2425"/>
                    </a:cubicBezTo>
                    <a:cubicBezTo>
                      <a:pt x="5389" y="2149"/>
                      <a:pt x="5840" y="1046"/>
                      <a:pt x="5439" y="169"/>
                    </a:cubicBezTo>
                    <a:cubicBezTo>
                      <a:pt x="5388" y="50"/>
                      <a:pt x="5288" y="0"/>
                      <a:pt x="5182" y="0"/>
                    </a:cubicBezTo>
                    <a:close/>
                  </a:path>
                </a:pathLst>
              </a:custGeom>
              <a:solidFill>
                <a:srgbClr val="1C1C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1" name="Google Shape;3811;p40"/>
              <p:cNvSpPr/>
              <p:nvPr/>
            </p:nvSpPr>
            <p:spPr>
              <a:xfrm>
                <a:off x="1700650" y="4358400"/>
                <a:ext cx="91750" cy="42700"/>
              </a:xfrm>
              <a:custGeom>
                <a:avLst/>
                <a:gdLst/>
                <a:ahLst/>
                <a:cxnLst/>
                <a:rect l="l" t="t" r="r" b="b"/>
                <a:pathLst>
                  <a:path w="3670" h="1708" extrusionOk="0">
                    <a:moveTo>
                      <a:pt x="1119" y="1"/>
                    </a:moveTo>
                    <a:cubicBezTo>
                      <a:pt x="917" y="1"/>
                      <a:pt x="726" y="28"/>
                      <a:pt x="526" y="127"/>
                    </a:cubicBezTo>
                    <a:cubicBezTo>
                      <a:pt x="0" y="353"/>
                      <a:pt x="226" y="1029"/>
                      <a:pt x="652" y="1205"/>
                    </a:cubicBezTo>
                    <a:cubicBezTo>
                      <a:pt x="953" y="1305"/>
                      <a:pt x="1253" y="1380"/>
                      <a:pt x="1554" y="1456"/>
                    </a:cubicBezTo>
                    <a:cubicBezTo>
                      <a:pt x="1905" y="1556"/>
                      <a:pt x="2256" y="1681"/>
                      <a:pt x="2632" y="1706"/>
                    </a:cubicBezTo>
                    <a:cubicBezTo>
                      <a:pt x="2648" y="1707"/>
                      <a:pt x="2664" y="1708"/>
                      <a:pt x="2679" y="1708"/>
                    </a:cubicBezTo>
                    <a:cubicBezTo>
                      <a:pt x="3539" y="1708"/>
                      <a:pt x="3669" y="374"/>
                      <a:pt x="2832" y="152"/>
                    </a:cubicBezTo>
                    <a:cubicBezTo>
                      <a:pt x="2456" y="52"/>
                      <a:pt x="2005" y="52"/>
                      <a:pt x="1604" y="27"/>
                    </a:cubicBezTo>
                    <a:cubicBezTo>
                      <a:pt x="1431" y="16"/>
                      <a:pt x="1272" y="1"/>
                      <a:pt x="11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2" name="Google Shape;3812;p40"/>
              <p:cNvSpPr/>
              <p:nvPr/>
            </p:nvSpPr>
            <p:spPr>
              <a:xfrm>
                <a:off x="1671825" y="4214800"/>
                <a:ext cx="162925" cy="94150"/>
              </a:xfrm>
              <a:custGeom>
                <a:avLst/>
                <a:gdLst/>
                <a:ahLst/>
                <a:cxnLst/>
                <a:rect l="l" t="t" r="r" b="b"/>
                <a:pathLst>
                  <a:path w="6517" h="3766" extrusionOk="0">
                    <a:moveTo>
                      <a:pt x="633" y="1"/>
                    </a:moveTo>
                    <a:cubicBezTo>
                      <a:pt x="232" y="1"/>
                      <a:pt x="74" y="615"/>
                      <a:pt x="501" y="733"/>
                    </a:cubicBezTo>
                    <a:cubicBezTo>
                      <a:pt x="1855" y="1009"/>
                      <a:pt x="3133" y="1385"/>
                      <a:pt x="4386" y="1886"/>
                    </a:cubicBezTo>
                    <a:cubicBezTo>
                      <a:pt x="3361" y="1689"/>
                      <a:pt x="2306" y="1554"/>
                      <a:pt x="1268" y="1554"/>
                    </a:cubicBezTo>
                    <a:cubicBezTo>
                      <a:pt x="986" y="1554"/>
                      <a:pt x="705" y="1564"/>
                      <a:pt x="426" y="1586"/>
                    </a:cubicBezTo>
                    <a:cubicBezTo>
                      <a:pt x="0" y="1611"/>
                      <a:pt x="0" y="2237"/>
                      <a:pt x="426" y="2237"/>
                    </a:cubicBezTo>
                    <a:cubicBezTo>
                      <a:pt x="1065" y="2225"/>
                      <a:pt x="1711" y="2212"/>
                      <a:pt x="2356" y="2212"/>
                    </a:cubicBezTo>
                    <a:cubicBezTo>
                      <a:pt x="3001" y="2212"/>
                      <a:pt x="3647" y="2225"/>
                      <a:pt x="4286" y="2262"/>
                    </a:cubicBezTo>
                    <a:cubicBezTo>
                      <a:pt x="2983" y="2638"/>
                      <a:pt x="1704" y="2989"/>
                      <a:pt x="351" y="3240"/>
                    </a:cubicBezTo>
                    <a:cubicBezTo>
                      <a:pt x="75" y="3290"/>
                      <a:pt x="126" y="3766"/>
                      <a:pt x="426" y="3766"/>
                    </a:cubicBezTo>
                    <a:cubicBezTo>
                      <a:pt x="2356" y="3616"/>
                      <a:pt x="4286" y="3265"/>
                      <a:pt x="6090" y="2538"/>
                    </a:cubicBezTo>
                    <a:cubicBezTo>
                      <a:pt x="6366" y="2413"/>
                      <a:pt x="6517" y="1987"/>
                      <a:pt x="6191" y="1836"/>
                    </a:cubicBezTo>
                    <a:cubicBezTo>
                      <a:pt x="4436" y="1009"/>
                      <a:pt x="2607" y="357"/>
                      <a:pt x="702" y="7"/>
                    </a:cubicBezTo>
                    <a:cubicBezTo>
                      <a:pt x="678" y="3"/>
                      <a:pt x="655" y="1"/>
                      <a:pt x="633" y="1"/>
                    </a:cubicBezTo>
                    <a:close/>
                  </a:path>
                </a:pathLst>
              </a:custGeom>
              <a:solidFill>
                <a:srgbClr val="1C1C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813" name="Google Shape;3813;p40"/>
            <p:cNvSpPr/>
            <p:nvPr/>
          </p:nvSpPr>
          <p:spPr>
            <a:xfrm rot="-2196668" flipH="1">
              <a:off x="1320199" y="2841479"/>
              <a:ext cx="761146" cy="65771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grpSp>
        <p:nvGrpSpPr>
          <p:cNvPr id="3814" name="Google Shape;3814;p40"/>
          <p:cNvGrpSpPr/>
          <p:nvPr/>
        </p:nvGrpSpPr>
        <p:grpSpPr>
          <a:xfrm>
            <a:off x="2615991" y="825324"/>
            <a:ext cx="1189898" cy="1629395"/>
            <a:chOff x="2865652" y="802019"/>
            <a:chExt cx="1301716" cy="1782513"/>
          </a:xfrm>
        </p:grpSpPr>
        <p:sp>
          <p:nvSpPr>
            <p:cNvPr id="3815" name="Google Shape;3815;p40"/>
            <p:cNvSpPr/>
            <p:nvPr/>
          </p:nvSpPr>
          <p:spPr>
            <a:xfrm>
              <a:off x="2925368" y="1342532"/>
              <a:ext cx="1242000" cy="1242000"/>
            </a:xfrm>
            <a:prstGeom prst="rect">
              <a:avLst/>
            </a:prstGeom>
            <a:solidFill>
              <a:schemeClr val="dk1">
                <a:alpha val="894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6" name="Google Shape;3816;p40"/>
            <p:cNvSpPr/>
            <p:nvPr/>
          </p:nvSpPr>
          <p:spPr>
            <a:xfrm>
              <a:off x="2865652" y="1296625"/>
              <a:ext cx="1242000" cy="12420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817" name="Google Shape;3817;p40"/>
            <p:cNvGrpSpPr/>
            <p:nvPr/>
          </p:nvGrpSpPr>
          <p:grpSpPr>
            <a:xfrm>
              <a:off x="2955309" y="1677248"/>
              <a:ext cx="1058995" cy="654940"/>
              <a:chOff x="4889625" y="2419675"/>
              <a:chExt cx="1388300" cy="858600"/>
            </a:xfrm>
          </p:grpSpPr>
          <p:sp>
            <p:nvSpPr>
              <p:cNvPr id="3818" name="Google Shape;3818;p40"/>
              <p:cNvSpPr/>
              <p:nvPr/>
            </p:nvSpPr>
            <p:spPr>
              <a:xfrm>
                <a:off x="4889625" y="2419675"/>
                <a:ext cx="1388300" cy="858600"/>
              </a:xfrm>
              <a:custGeom>
                <a:avLst/>
                <a:gdLst/>
                <a:ahLst/>
                <a:cxnLst/>
                <a:rect l="l" t="t" r="r" b="b"/>
                <a:pathLst>
                  <a:path w="55532" h="34344" extrusionOk="0">
                    <a:moveTo>
                      <a:pt x="40600" y="14480"/>
                    </a:moveTo>
                    <a:cubicBezTo>
                      <a:pt x="40769" y="14480"/>
                      <a:pt x="40938" y="14531"/>
                      <a:pt x="41114" y="14618"/>
                    </a:cubicBezTo>
                    <a:cubicBezTo>
                      <a:pt x="41540" y="14819"/>
                      <a:pt x="41841" y="15220"/>
                      <a:pt x="41991" y="15671"/>
                    </a:cubicBezTo>
                    <a:cubicBezTo>
                      <a:pt x="42267" y="16598"/>
                      <a:pt x="41740" y="17626"/>
                      <a:pt x="40763" y="17826"/>
                    </a:cubicBezTo>
                    <a:cubicBezTo>
                      <a:pt x="40656" y="17845"/>
                      <a:pt x="40548" y="17855"/>
                      <a:pt x="40440" y="17855"/>
                    </a:cubicBezTo>
                    <a:cubicBezTo>
                      <a:pt x="39553" y="17855"/>
                      <a:pt x="38660" y="17233"/>
                      <a:pt x="38683" y="16272"/>
                    </a:cubicBezTo>
                    <a:cubicBezTo>
                      <a:pt x="38683" y="15796"/>
                      <a:pt x="38908" y="15345"/>
                      <a:pt x="39284" y="15044"/>
                    </a:cubicBezTo>
                    <a:cubicBezTo>
                      <a:pt x="39460" y="14894"/>
                      <a:pt x="39660" y="14794"/>
                      <a:pt x="39911" y="14744"/>
                    </a:cubicBezTo>
                    <a:lnTo>
                      <a:pt x="39936" y="14744"/>
                    </a:lnTo>
                    <a:cubicBezTo>
                      <a:pt x="39986" y="14693"/>
                      <a:pt x="40036" y="14668"/>
                      <a:pt x="40086" y="14643"/>
                    </a:cubicBezTo>
                    <a:cubicBezTo>
                      <a:pt x="40262" y="14531"/>
                      <a:pt x="40431" y="14480"/>
                      <a:pt x="40600" y="14480"/>
                    </a:cubicBezTo>
                    <a:close/>
                    <a:moveTo>
                      <a:pt x="15578" y="16402"/>
                    </a:moveTo>
                    <a:cubicBezTo>
                      <a:pt x="15686" y="16402"/>
                      <a:pt x="15796" y="16416"/>
                      <a:pt x="15901" y="16448"/>
                    </a:cubicBezTo>
                    <a:cubicBezTo>
                      <a:pt x="16026" y="16498"/>
                      <a:pt x="16151" y="16573"/>
                      <a:pt x="16251" y="16648"/>
                    </a:cubicBezTo>
                    <a:cubicBezTo>
                      <a:pt x="16276" y="16698"/>
                      <a:pt x="16302" y="16724"/>
                      <a:pt x="16327" y="16774"/>
                    </a:cubicBezTo>
                    <a:cubicBezTo>
                      <a:pt x="16928" y="17049"/>
                      <a:pt x="17229" y="17901"/>
                      <a:pt x="17104" y="18553"/>
                    </a:cubicBezTo>
                    <a:cubicBezTo>
                      <a:pt x="16942" y="19282"/>
                      <a:pt x="16288" y="19766"/>
                      <a:pt x="15581" y="19766"/>
                    </a:cubicBezTo>
                    <a:cubicBezTo>
                      <a:pt x="15413" y="19766"/>
                      <a:pt x="15242" y="19739"/>
                      <a:pt x="15073" y="19681"/>
                    </a:cubicBezTo>
                    <a:cubicBezTo>
                      <a:pt x="14121" y="19330"/>
                      <a:pt x="13570" y="18202"/>
                      <a:pt x="14096" y="17275"/>
                    </a:cubicBezTo>
                    <a:cubicBezTo>
                      <a:pt x="14322" y="16874"/>
                      <a:pt x="14698" y="16598"/>
                      <a:pt x="15149" y="16473"/>
                    </a:cubicBezTo>
                    <a:cubicBezTo>
                      <a:pt x="15280" y="16429"/>
                      <a:pt x="15428" y="16402"/>
                      <a:pt x="15578" y="16402"/>
                    </a:cubicBezTo>
                    <a:close/>
                    <a:moveTo>
                      <a:pt x="30061" y="16498"/>
                    </a:moveTo>
                    <a:cubicBezTo>
                      <a:pt x="30236" y="16498"/>
                      <a:pt x="30412" y="16598"/>
                      <a:pt x="30512" y="16724"/>
                    </a:cubicBezTo>
                    <a:cubicBezTo>
                      <a:pt x="30713" y="16774"/>
                      <a:pt x="30863" y="16899"/>
                      <a:pt x="30938" y="17099"/>
                    </a:cubicBezTo>
                    <a:cubicBezTo>
                      <a:pt x="31515" y="19305"/>
                      <a:pt x="29760" y="21460"/>
                      <a:pt x="27580" y="21661"/>
                    </a:cubicBezTo>
                    <a:cubicBezTo>
                      <a:pt x="27499" y="21669"/>
                      <a:pt x="27416" y="21673"/>
                      <a:pt x="27333" y="21673"/>
                    </a:cubicBezTo>
                    <a:cubicBezTo>
                      <a:pt x="26355" y="21673"/>
                      <a:pt x="25221" y="21145"/>
                      <a:pt x="24597" y="20383"/>
                    </a:cubicBezTo>
                    <a:cubicBezTo>
                      <a:pt x="23745" y="19606"/>
                      <a:pt x="23470" y="18102"/>
                      <a:pt x="24071" y="17150"/>
                    </a:cubicBezTo>
                    <a:cubicBezTo>
                      <a:pt x="24128" y="17050"/>
                      <a:pt x="24226" y="17007"/>
                      <a:pt x="24323" y="17007"/>
                    </a:cubicBezTo>
                    <a:cubicBezTo>
                      <a:pt x="24396" y="17007"/>
                      <a:pt x="24468" y="17031"/>
                      <a:pt x="24522" y="17074"/>
                    </a:cubicBezTo>
                    <a:cubicBezTo>
                      <a:pt x="26126" y="16373"/>
                      <a:pt x="28332" y="16573"/>
                      <a:pt x="30061" y="16498"/>
                    </a:cubicBezTo>
                    <a:close/>
                    <a:moveTo>
                      <a:pt x="42166" y="19706"/>
                    </a:moveTo>
                    <a:cubicBezTo>
                      <a:pt x="43319" y="19756"/>
                      <a:pt x="43946" y="20934"/>
                      <a:pt x="43695" y="21987"/>
                    </a:cubicBezTo>
                    <a:cubicBezTo>
                      <a:pt x="43507" y="22867"/>
                      <a:pt x="42722" y="23432"/>
                      <a:pt x="41869" y="23432"/>
                    </a:cubicBezTo>
                    <a:cubicBezTo>
                      <a:pt x="41702" y="23432"/>
                      <a:pt x="41532" y="23410"/>
                      <a:pt x="41364" y="23365"/>
                    </a:cubicBezTo>
                    <a:cubicBezTo>
                      <a:pt x="40312" y="23089"/>
                      <a:pt x="39610" y="21962"/>
                      <a:pt x="40061" y="20934"/>
                    </a:cubicBezTo>
                    <a:cubicBezTo>
                      <a:pt x="40287" y="20433"/>
                      <a:pt x="40813" y="20007"/>
                      <a:pt x="41364" y="19881"/>
                    </a:cubicBezTo>
                    <a:cubicBezTo>
                      <a:pt x="41615" y="19756"/>
                      <a:pt x="41891" y="19706"/>
                      <a:pt x="42166" y="19706"/>
                    </a:cubicBezTo>
                    <a:close/>
                    <a:moveTo>
                      <a:pt x="15875" y="21636"/>
                    </a:moveTo>
                    <a:cubicBezTo>
                      <a:pt x="16140" y="21636"/>
                      <a:pt x="16402" y="21703"/>
                      <a:pt x="16652" y="21836"/>
                    </a:cubicBezTo>
                    <a:cubicBezTo>
                      <a:pt x="18006" y="22613"/>
                      <a:pt x="17906" y="24568"/>
                      <a:pt x="16552" y="25295"/>
                    </a:cubicBezTo>
                    <a:cubicBezTo>
                      <a:pt x="16244" y="25461"/>
                      <a:pt x="15922" y="25536"/>
                      <a:pt x="15610" y="25536"/>
                    </a:cubicBezTo>
                    <a:cubicBezTo>
                      <a:pt x="14552" y="25536"/>
                      <a:pt x="13600" y="24665"/>
                      <a:pt x="13620" y="23465"/>
                    </a:cubicBezTo>
                    <a:cubicBezTo>
                      <a:pt x="13620" y="22478"/>
                      <a:pt x="14543" y="21685"/>
                      <a:pt x="15433" y="21685"/>
                    </a:cubicBezTo>
                    <a:cubicBezTo>
                      <a:pt x="15447" y="21685"/>
                      <a:pt x="15461" y="21686"/>
                      <a:pt x="15474" y="21686"/>
                    </a:cubicBezTo>
                    <a:cubicBezTo>
                      <a:pt x="15608" y="21653"/>
                      <a:pt x="15742" y="21636"/>
                      <a:pt x="15875" y="21636"/>
                    </a:cubicBezTo>
                    <a:close/>
                    <a:moveTo>
                      <a:pt x="27443" y="1"/>
                    </a:moveTo>
                    <a:cubicBezTo>
                      <a:pt x="27356" y="1"/>
                      <a:pt x="27268" y="3"/>
                      <a:pt x="27179" y="7"/>
                    </a:cubicBezTo>
                    <a:cubicBezTo>
                      <a:pt x="23845" y="132"/>
                      <a:pt x="21916" y="2914"/>
                      <a:pt x="21740" y="5947"/>
                    </a:cubicBezTo>
                    <a:cubicBezTo>
                      <a:pt x="21815" y="6097"/>
                      <a:pt x="21891" y="6272"/>
                      <a:pt x="21966" y="6423"/>
                    </a:cubicBezTo>
                    <a:cubicBezTo>
                      <a:pt x="22087" y="6726"/>
                      <a:pt x="21851" y="6919"/>
                      <a:pt x="21601" y="6919"/>
                    </a:cubicBezTo>
                    <a:cubicBezTo>
                      <a:pt x="21437" y="6919"/>
                      <a:pt x="21268" y="6836"/>
                      <a:pt x="21189" y="6648"/>
                    </a:cubicBezTo>
                    <a:cubicBezTo>
                      <a:pt x="19981" y="3701"/>
                      <a:pt x="17136" y="1757"/>
                      <a:pt x="14072" y="1757"/>
                    </a:cubicBezTo>
                    <a:cubicBezTo>
                      <a:pt x="13384" y="1757"/>
                      <a:pt x="12685" y="1855"/>
                      <a:pt x="11991" y="2062"/>
                    </a:cubicBezTo>
                    <a:cubicBezTo>
                      <a:pt x="10136" y="2638"/>
                      <a:pt x="8432" y="3967"/>
                      <a:pt x="7830" y="5871"/>
                    </a:cubicBezTo>
                    <a:cubicBezTo>
                      <a:pt x="7179" y="7926"/>
                      <a:pt x="8031" y="9606"/>
                      <a:pt x="8557" y="11510"/>
                    </a:cubicBezTo>
                    <a:cubicBezTo>
                      <a:pt x="8582" y="11561"/>
                      <a:pt x="8582" y="11586"/>
                      <a:pt x="8582" y="11611"/>
                    </a:cubicBezTo>
                    <a:cubicBezTo>
                      <a:pt x="8607" y="11661"/>
                      <a:pt x="8607" y="11711"/>
                      <a:pt x="8632" y="11736"/>
                    </a:cubicBezTo>
                    <a:cubicBezTo>
                      <a:pt x="8650" y="11879"/>
                      <a:pt x="8528" y="12009"/>
                      <a:pt x="8412" y="12009"/>
                    </a:cubicBezTo>
                    <a:cubicBezTo>
                      <a:pt x="8364" y="12009"/>
                      <a:pt x="8318" y="11987"/>
                      <a:pt x="8281" y="11937"/>
                    </a:cubicBezTo>
                    <a:cubicBezTo>
                      <a:pt x="8256" y="11937"/>
                      <a:pt x="8256" y="11937"/>
                      <a:pt x="8256" y="11911"/>
                    </a:cubicBezTo>
                    <a:lnTo>
                      <a:pt x="8231" y="11911"/>
                    </a:lnTo>
                    <a:cubicBezTo>
                      <a:pt x="7665" y="11790"/>
                      <a:pt x="7094" y="11730"/>
                      <a:pt x="6531" y="11730"/>
                    </a:cubicBezTo>
                    <a:cubicBezTo>
                      <a:pt x="3165" y="11730"/>
                      <a:pt x="104" y="13875"/>
                      <a:pt x="61" y="17676"/>
                    </a:cubicBezTo>
                    <a:cubicBezTo>
                      <a:pt x="1" y="21505"/>
                      <a:pt x="2842" y="23169"/>
                      <a:pt x="5970" y="23169"/>
                    </a:cubicBezTo>
                    <a:cubicBezTo>
                      <a:pt x="6753" y="23169"/>
                      <a:pt x="7554" y="23065"/>
                      <a:pt x="8332" y="22864"/>
                    </a:cubicBezTo>
                    <a:cubicBezTo>
                      <a:pt x="8332" y="22839"/>
                      <a:pt x="8357" y="22814"/>
                      <a:pt x="8382" y="22789"/>
                    </a:cubicBezTo>
                    <a:cubicBezTo>
                      <a:pt x="8432" y="22714"/>
                      <a:pt x="8501" y="22682"/>
                      <a:pt x="8570" y="22682"/>
                    </a:cubicBezTo>
                    <a:cubicBezTo>
                      <a:pt x="8639" y="22682"/>
                      <a:pt x="8708" y="22714"/>
                      <a:pt x="8758" y="22764"/>
                    </a:cubicBezTo>
                    <a:cubicBezTo>
                      <a:pt x="9134" y="22789"/>
                      <a:pt x="9259" y="23415"/>
                      <a:pt x="8833" y="23541"/>
                    </a:cubicBezTo>
                    <a:cubicBezTo>
                      <a:pt x="8758" y="23566"/>
                      <a:pt x="8708" y="23591"/>
                      <a:pt x="8657" y="23591"/>
                    </a:cubicBezTo>
                    <a:cubicBezTo>
                      <a:pt x="6477" y="29230"/>
                      <a:pt x="13094" y="33541"/>
                      <a:pt x="17981" y="34217"/>
                    </a:cubicBezTo>
                    <a:cubicBezTo>
                      <a:pt x="18603" y="34301"/>
                      <a:pt x="19230" y="34343"/>
                      <a:pt x="19855" y="34343"/>
                    </a:cubicBezTo>
                    <a:cubicBezTo>
                      <a:pt x="25023" y="34343"/>
                      <a:pt x="30037" y="31486"/>
                      <a:pt x="30663" y="25897"/>
                    </a:cubicBezTo>
                    <a:cubicBezTo>
                      <a:pt x="30688" y="25655"/>
                      <a:pt x="30887" y="25530"/>
                      <a:pt x="31074" y="25530"/>
                    </a:cubicBezTo>
                    <a:cubicBezTo>
                      <a:pt x="31256" y="25530"/>
                      <a:pt x="31427" y="25649"/>
                      <a:pt x="31414" y="25897"/>
                    </a:cubicBezTo>
                    <a:cubicBezTo>
                      <a:pt x="31414" y="26047"/>
                      <a:pt x="31389" y="26197"/>
                      <a:pt x="31389" y="26348"/>
                    </a:cubicBezTo>
                    <a:cubicBezTo>
                      <a:pt x="33018" y="29054"/>
                      <a:pt x="35725" y="30684"/>
                      <a:pt x="38908" y="30959"/>
                    </a:cubicBezTo>
                    <a:cubicBezTo>
                      <a:pt x="39182" y="30984"/>
                      <a:pt x="39446" y="30997"/>
                      <a:pt x="39702" y="30997"/>
                    </a:cubicBezTo>
                    <a:cubicBezTo>
                      <a:pt x="43262" y="30997"/>
                      <a:pt x="45086" y="28599"/>
                      <a:pt x="45600" y="25044"/>
                    </a:cubicBezTo>
                    <a:cubicBezTo>
                      <a:pt x="45622" y="24842"/>
                      <a:pt x="45761" y="24756"/>
                      <a:pt x="45915" y="24756"/>
                    </a:cubicBezTo>
                    <a:cubicBezTo>
                      <a:pt x="46106" y="24756"/>
                      <a:pt x="46322" y="24887"/>
                      <a:pt x="46377" y="25094"/>
                    </a:cubicBezTo>
                    <a:cubicBezTo>
                      <a:pt x="46775" y="25131"/>
                      <a:pt x="47175" y="25151"/>
                      <a:pt x="47573" y="25151"/>
                    </a:cubicBezTo>
                    <a:cubicBezTo>
                      <a:pt x="50184" y="25151"/>
                      <a:pt x="52710" y="24299"/>
                      <a:pt x="53971" y="21711"/>
                    </a:cubicBezTo>
                    <a:cubicBezTo>
                      <a:pt x="55532" y="18497"/>
                      <a:pt x="53390" y="13399"/>
                      <a:pt x="49640" y="13399"/>
                    </a:cubicBezTo>
                    <a:cubicBezTo>
                      <a:pt x="49355" y="13399"/>
                      <a:pt x="49061" y="13428"/>
                      <a:pt x="48758" y="13490"/>
                    </a:cubicBezTo>
                    <a:cubicBezTo>
                      <a:pt x="48735" y="13494"/>
                      <a:pt x="48714" y="13495"/>
                      <a:pt x="48694" y="13495"/>
                    </a:cubicBezTo>
                    <a:cubicBezTo>
                      <a:pt x="48557" y="13495"/>
                      <a:pt x="48476" y="13424"/>
                      <a:pt x="48432" y="13315"/>
                    </a:cubicBezTo>
                    <a:cubicBezTo>
                      <a:pt x="48383" y="13334"/>
                      <a:pt x="48332" y="13342"/>
                      <a:pt x="48282" y="13342"/>
                    </a:cubicBezTo>
                    <a:cubicBezTo>
                      <a:pt x="47994" y="13342"/>
                      <a:pt x="47718" y="13062"/>
                      <a:pt x="47931" y="12764"/>
                    </a:cubicBezTo>
                    <a:cubicBezTo>
                      <a:pt x="50713" y="8829"/>
                      <a:pt x="49861" y="3215"/>
                      <a:pt x="44798" y="1786"/>
                    </a:cubicBezTo>
                    <a:cubicBezTo>
                      <a:pt x="44060" y="1580"/>
                      <a:pt x="43347" y="1486"/>
                      <a:pt x="42659" y="1486"/>
                    </a:cubicBezTo>
                    <a:cubicBezTo>
                      <a:pt x="39167" y="1486"/>
                      <a:pt x="36308" y="3914"/>
                      <a:pt x="33921" y="6448"/>
                    </a:cubicBezTo>
                    <a:cubicBezTo>
                      <a:pt x="33858" y="6511"/>
                      <a:pt x="33786" y="6539"/>
                      <a:pt x="33716" y="6539"/>
                    </a:cubicBezTo>
                    <a:cubicBezTo>
                      <a:pt x="33620" y="6539"/>
                      <a:pt x="33528" y="6485"/>
                      <a:pt x="33470" y="6398"/>
                    </a:cubicBezTo>
                    <a:cubicBezTo>
                      <a:pt x="33269" y="6398"/>
                      <a:pt x="33094" y="6272"/>
                      <a:pt x="33094" y="6022"/>
                    </a:cubicBezTo>
                    <a:cubicBezTo>
                      <a:pt x="33118" y="2750"/>
                      <a:pt x="30763" y="1"/>
                      <a:pt x="2744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9" name="Google Shape;3819;p40"/>
              <p:cNvSpPr/>
              <p:nvPr/>
            </p:nvSpPr>
            <p:spPr>
              <a:xfrm>
                <a:off x="5879850" y="2912300"/>
                <a:ext cx="108425" cy="93175"/>
              </a:xfrm>
              <a:custGeom>
                <a:avLst/>
                <a:gdLst/>
                <a:ahLst/>
                <a:cxnLst/>
                <a:rect l="l" t="t" r="r" b="b"/>
                <a:pathLst>
                  <a:path w="4337" h="3727" extrusionOk="0">
                    <a:moveTo>
                      <a:pt x="2557" y="1"/>
                    </a:moveTo>
                    <a:cubicBezTo>
                      <a:pt x="2282" y="1"/>
                      <a:pt x="2006" y="51"/>
                      <a:pt x="1755" y="176"/>
                    </a:cubicBezTo>
                    <a:cubicBezTo>
                      <a:pt x="1204" y="302"/>
                      <a:pt x="678" y="728"/>
                      <a:pt x="452" y="1229"/>
                    </a:cubicBezTo>
                    <a:cubicBezTo>
                      <a:pt x="1" y="2257"/>
                      <a:pt x="703" y="3384"/>
                      <a:pt x="1755" y="3660"/>
                    </a:cubicBezTo>
                    <a:cubicBezTo>
                      <a:pt x="1923" y="3705"/>
                      <a:pt x="2093" y="3727"/>
                      <a:pt x="2260" y="3727"/>
                    </a:cubicBezTo>
                    <a:cubicBezTo>
                      <a:pt x="3113" y="3727"/>
                      <a:pt x="3898" y="3162"/>
                      <a:pt x="4086" y="2282"/>
                    </a:cubicBezTo>
                    <a:cubicBezTo>
                      <a:pt x="4337" y="1229"/>
                      <a:pt x="3710" y="51"/>
                      <a:pt x="25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0" name="Google Shape;3820;p40"/>
              <p:cNvSpPr/>
              <p:nvPr/>
            </p:nvSpPr>
            <p:spPr>
              <a:xfrm>
                <a:off x="5856125" y="2781675"/>
                <a:ext cx="90175" cy="84375"/>
              </a:xfrm>
              <a:custGeom>
                <a:avLst/>
                <a:gdLst/>
                <a:ahLst/>
                <a:cxnLst/>
                <a:rect l="l" t="t" r="r" b="b"/>
                <a:pathLst>
                  <a:path w="3607" h="3375" extrusionOk="0">
                    <a:moveTo>
                      <a:pt x="1940" y="0"/>
                    </a:moveTo>
                    <a:cubicBezTo>
                      <a:pt x="1771" y="0"/>
                      <a:pt x="1602" y="51"/>
                      <a:pt x="1426" y="163"/>
                    </a:cubicBezTo>
                    <a:cubicBezTo>
                      <a:pt x="1376" y="188"/>
                      <a:pt x="1326" y="213"/>
                      <a:pt x="1276" y="264"/>
                    </a:cubicBezTo>
                    <a:lnTo>
                      <a:pt x="1251" y="264"/>
                    </a:lnTo>
                    <a:cubicBezTo>
                      <a:pt x="1000" y="314"/>
                      <a:pt x="800" y="414"/>
                      <a:pt x="624" y="564"/>
                    </a:cubicBezTo>
                    <a:cubicBezTo>
                      <a:pt x="248" y="865"/>
                      <a:pt x="23" y="1316"/>
                      <a:pt x="23" y="1792"/>
                    </a:cubicBezTo>
                    <a:cubicBezTo>
                      <a:pt x="0" y="2753"/>
                      <a:pt x="893" y="3375"/>
                      <a:pt x="1780" y="3375"/>
                    </a:cubicBezTo>
                    <a:cubicBezTo>
                      <a:pt x="1888" y="3375"/>
                      <a:pt x="1996" y="3365"/>
                      <a:pt x="2103" y="3346"/>
                    </a:cubicBezTo>
                    <a:cubicBezTo>
                      <a:pt x="3080" y="3146"/>
                      <a:pt x="3607" y="2118"/>
                      <a:pt x="3331" y="1191"/>
                    </a:cubicBezTo>
                    <a:cubicBezTo>
                      <a:pt x="3181" y="740"/>
                      <a:pt x="2880" y="339"/>
                      <a:pt x="2454" y="138"/>
                    </a:cubicBezTo>
                    <a:cubicBezTo>
                      <a:pt x="2278" y="51"/>
                      <a:pt x="2109" y="0"/>
                      <a:pt x="1940" y="0"/>
                    </a:cubicBezTo>
                    <a:close/>
                  </a:path>
                </a:pathLst>
              </a:custGeom>
              <a:solidFill>
                <a:srgbClr val="1C1C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1" name="Google Shape;3821;p40"/>
              <p:cNvSpPr/>
              <p:nvPr/>
            </p:nvSpPr>
            <p:spPr>
              <a:xfrm>
                <a:off x="5476350" y="2828975"/>
                <a:ext cx="201150" cy="132525"/>
              </a:xfrm>
              <a:custGeom>
                <a:avLst/>
                <a:gdLst/>
                <a:ahLst/>
                <a:cxnLst/>
                <a:rect l="l" t="t" r="r" b="b"/>
                <a:pathLst>
                  <a:path w="8046" h="5301" extrusionOk="0">
                    <a:moveTo>
                      <a:pt x="6592" y="126"/>
                    </a:moveTo>
                    <a:cubicBezTo>
                      <a:pt x="4863" y="201"/>
                      <a:pt x="2657" y="1"/>
                      <a:pt x="1053" y="702"/>
                    </a:cubicBezTo>
                    <a:cubicBezTo>
                      <a:pt x="999" y="659"/>
                      <a:pt x="927" y="635"/>
                      <a:pt x="854" y="635"/>
                    </a:cubicBezTo>
                    <a:cubicBezTo>
                      <a:pt x="757" y="635"/>
                      <a:pt x="659" y="678"/>
                      <a:pt x="602" y="778"/>
                    </a:cubicBezTo>
                    <a:cubicBezTo>
                      <a:pt x="1" y="1730"/>
                      <a:pt x="276" y="3234"/>
                      <a:pt x="1128" y="4011"/>
                    </a:cubicBezTo>
                    <a:cubicBezTo>
                      <a:pt x="1752" y="4773"/>
                      <a:pt x="2886" y="5301"/>
                      <a:pt x="3864" y="5301"/>
                    </a:cubicBezTo>
                    <a:cubicBezTo>
                      <a:pt x="3947" y="5301"/>
                      <a:pt x="4030" y="5297"/>
                      <a:pt x="4111" y="5289"/>
                    </a:cubicBezTo>
                    <a:cubicBezTo>
                      <a:pt x="6291" y="5088"/>
                      <a:pt x="8046" y="2933"/>
                      <a:pt x="7469" y="727"/>
                    </a:cubicBezTo>
                    <a:cubicBezTo>
                      <a:pt x="7394" y="527"/>
                      <a:pt x="7244" y="402"/>
                      <a:pt x="7043" y="352"/>
                    </a:cubicBezTo>
                    <a:cubicBezTo>
                      <a:pt x="6943" y="226"/>
                      <a:pt x="6767" y="126"/>
                      <a:pt x="6592" y="126"/>
                    </a:cubicBezTo>
                    <a:close/>
                  </a:path>
                </a:pathLst>
              </a:custGeom>
              <a:solidFill>
                <a:srgbClr val="1C1C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2" name="Google Shape;3822;p40"/>
              <p:cNvSpPr/>
              <p:nvPr/>
            </p:nvSpPr>
            <p:spPr>
              <a:xfrm>
                <a:off x="5228850" y="2829725"/>
                <a:ext cx="91500" cy="84100"/>
              </a:xfrm>
              <a:custGeom>
                <a:avLst/>
                <a:gdLst/>
                <a:ahLst/>
                <a:cxnLst/>
                <a:rect l="l" t="t" r="r" b="b"/>
                <a:pathLst>
                  <a:path w="3660" h="3364" extrusionOk="0">
                    <a:moveTo>
                      <a:pt x="2009" y="0"/>
                    </a:moveTo>
                    <a:cubicBezTo>
                      <a:pt x="1859" y="0"/>
                      <a:pt x="1711" y="27"/>
                      <a:pt x="1580" y="71"/>
                    </a:cubicBezTo>
                    <a:cubicBezTo>
                      <a:pt x="1129" y="196"/>
                      <a:pt x="753" y="472"/>
                      <a:pt x="527" y="873"/>
                    </a:cubicBezTo>
                    <a:cubicBezTo>
                      <a:pt x="1" y="1800"/>
                      <a:pt x="552" y="2928"/>
                      <a:pt x="1504" y="3279"/>
                    </a:cubicBezTo>
                    <a:cubicBezTo>
                      <a:pt x="1673" y="3337"/>
                      <a:pt x="1844" y="3364"/>
                      <a:pt x="2012" y="3364"/>
                    </a:cubicBezTo>
                    <a:cubicBezTo>
                      <a:pt x="2719" y="3364"/>
                      <a:pt x="3373" y="2880"/>
                      <a:pt x="3535" y="2151"/>
                    </a:cubicBezTo>
                    <a:cubicBezTo>
                      <a:pt x="3660" y="1499"/>
                      <a:pt x="3359" y="647"/>
                      <a:pt x="2758" y="372"/>
                    </a:cubicBezTo>
                    <a:cubicBezTo>
                      <a:pt x="2733" y="322"/>
                      <a:pt x="2707" y="296"/>
                      <a:pt x="2682" y="246"/>
                    </a:cubicBezTo>
                    <a:cubicBezTo>
                      <a:pt x="2582" y="171"/>
                      <a:pt x="2457" y="96"/>
                      <a:pt x="2332" y="46"/>
                    </a:cubicBezTo>
                    <a:cubicBezTo>
                      <a:pt x="2227" y="14"/>
                      <a:pt x="2117" y="0"/>
                      <a:pt x="2009" y="0"/>
                    </a:cubicBezTo>
                    <a:close/>
                  </a:path>
                </a:pathLst>
              </a:custGeom>
              <a:solidFill>
                <a:srgbClr val="1C1C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3" name="Google Shape;3823;p40"/>
              <p:cNvSpPr/>
              <p:nvPr/>
            </p:nvSpPr>
            <p:spPr>
              <a:xfrm>
                <a:off x="5229625" y="2960550"/>
                <a:ext cx="110150" cy="97550"/>
              </a:xfrm>
              <a:custGeom>
                <a:avLst/>
                <a:gdLst/>
                <a:ahLst/>
                <a:cxnLst/>
                <a:rect l="l" t="t" r="r" b="b"/>
                <a:pathLst>
                  <a:path w="4406" h="3902" extrusionOk="0">
                    <a:moveTo>
                      <a:pt x="2275" y="1"/>
                    </a:moveTo>
                    <a:cubicBezTo>
                      <a:pt x="2142" y="1"/>
                      <a:pt x="2008" y="18"/>
                      <a:pt x="1874" y="51"/>
                    </a:cubicBezTo>
                    <a:cubicBezTo>
                      <a:pt x="1861" y="51"/>
                      <a:pt x="1847" y="50"/>
                      <a:pt x="1833" y="50"/>
                    </a:cubicBezTo>
                    <a:cubicBezTo>
                      <a:pt x="943" y="50"/>
                      <a:pt x="20" y="843"/>
                      <a:pt x="20" y="1830"/>
                    </a:cubicBezTo>
                    <a:cubicBezTo>
                      <a:pt x="0" y="3030"/>
                      <a:pt x="952" y="3901"/>
                      <a:pt x="2010" y="3901"/>
                    </a:cubicBezTo>
                    <a:cubicBezTo>
                      <a:pt x="2322" y="3901"/>
                      <a:pt x="2644" y="3826"/>
                      <a:pt x="2952" y="3660"/>
                    </a:cubicBezTo>
                    <a:cubicBezTo>
                      <a:pt x="4306" y="2933"/>
                      <a:pt x="4406" y="978"/>
                      <a:pt x="3052" y="201"/>
                    </a:cubicBezTo>
                    <a:cubicBezTo>
                      <a:pt x="2802" y="68"/>
                      <a:pt x="2540" y="1"/>
                      <a:pt x="227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824" name="Google Shape;3824;p40"/>
            <p:cNvSpPr/>
            <p:nvPr/>
          </p:nvSpPr>
          <p:spPr>
            <a:xfrm rot="-2196668" flipH="1">
              <a:off x="3104237" y="964064"/>
              <a:ext cx="761146" cy="65771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grpSp>
        <p:nvGrpSpPr>
          <p:cNvPr id="3825" name="Google Shape;3825;p40"/>
          <p:cNvGrpSpPr/>
          <p:nvPr/>
        </p:nvGrpSpPr>
        <p:grpSpPr>
          <a:xfrm>
            <a:off x="2626587" y="2470095"/>
            <a:ext cx="1189898" cy="1639480"/>
            <a:chOff x="2865640" y="2679419"/>
            <a:chExt cx="1301716" cy="1793546"/>
          </a:xfrm>
        </p:grpSpPr>
        <p:sp>
          <p:nvSpPr>
            <p:cNvPr id="3826" name="Google Shape;3826;p40"/>
            <p:cNvSpPr/>
            <p:nvPr/>
          </p:nvSpPr>
          <p:spPr>
            <a:xfrm>
              <a:off x="2925356" y="3230964"/>
              <a:ext cx="1242000" cy="1242000"/>
            </a:xfrm>
            <a:prstGeom prst="rect">
              <a:avLst/>
            </a:prstGeom>
            <a:solidFill>
              <a:schemeClr val="dk1">
                <a:alpha val="894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7" name="Google Shape;3827;p40"/>
            <p:cNvSpPr/>
            <p:nvPr/>
          </p:nvSpPr>
          <p:spPr>
            <a:xfrm>
              <a:off x="2865640" y="3185058"/>
              <a:ext cx="1242000" cy="12420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828" name="Google Shape;3828;p40"/>
            <p:cNvGrpSpPr/>
            <p:nvPr/>
          </p:nvGrpSpPr>
          <p:grpSpPr>
            <a:xfrm>
              <a:off x="2971738" y="3300453"/>
              <a:ext cx="1003372" cy="1066664"/>
              <a:chOff x="2897151" y="3136668"/>
              <a:chExt cx="1089320" cy="1158032"/>
            </a:xfrm>
          </p:grpSpPr>
          <p:sp>
            <p:nvSpPr>
              <p:cNvPr id="3829" name="Google Shape;3829;p40"/>
              <p:cNvSpPr/>
              <p:nvPr/>
            </p:nvSpPr>
            <p:spPr>
              <a:xfrm rot="8100000">
                <a:off x="3562511" y="3915140"/>
                <a:ext cx="118370" cy="118370"/>
              </a:xfrm>
              <a:prstGeom prst="teardrop">
                <a:avLst>
                  <a:gd name="adj" fmla="val 100000"/>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0" name="Google Shape;3830;p40"/>
              <p:cNvSpPr/>
              <p:nvPr/>
            </p:nvSpPr>
            <p:spPr>
              <a:xfrm rot="8100000">
                <a:off x="3147736" y="3949778"/>
                <a:ext cx="118370" cy="118370"/>
              </a:xfrm>
              <a:prstGeom prst="teardrop">
                <a:avLst>
                  <a:gd name="adj" fmla="val 100000"/>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1" name="Google Shape;3831;p40"/>
              <p:cNvSpPr/>
              <p:nvPr/>
            </p:nvSpPr>
            <p:spPr>
              <a:xfrm rot="8100000">
                <a:off x="3315136" y="4151815"/>
                <a:ext cx="118370" cy="118370"/>
              </a:xfrm>
              <a:prstGeom prst="teardrop">
                <a:avLst>
                  <a:gd name="adj" fmla="val 10000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2" name="Google Shape;3832;p40"/>
              <p:cNvSpPr/>
              <p:nvPr/>
            </p:nvSpPr>
            <p:spPr>
              <a:xfrm rot="8100000">
                <a:off x="3843586" y="4082540"/>
                <a:ext cx="118370" cy="118370"/>
              </a:xfrm>
              <a:prstGeom prst="teardrop">
                <a:avLst>
                  <a:gd name="adj" fmla="val 10000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833" name="Google Shape;3833;p40"/>
              <p:cNvGrpSpPr/>
              <p:nvPr/>
            </p:nvGrpSpPr>
            <p:grpSpPr>
              <a:xfrm>
                <a:off x="2897151" y="3136668"/>
                <a:ext cx="1068768" cy="877068"/>
                <a:chOff x="2897151" y="3136668"/>
                <a:chExt cx="1068768" cy="877068"/>
              </a:xfrm>
            </p:grpSpPr>
            <p:sp>
              <p:nvSpPr>
                <p:cNvPr id="3834" name="Google Shape;3834;p40"/>
                <p:cNvSpPr/>
                <p:nvPr/>
              </p:nvSpPr>
              <p:spPr>
                <a:xfrm rot="475792">
                  <a:off x="2944223" y="3200311"/>
                  <a:ext cx="974624" cy="749781"/>
                </a:xfrm>
                <a:prstGeom prst="cloud">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5" name="Google Shape;3835;p40"/>
                <p:cNvSpPr/>
                <p:nvPr/>
              </p:nvSpPr>
              <p:spPr>
                <a:xfrm>
                  <a:off x="3651890" y="3588922"/>
                  <a:ext cx="82707" cy="71074"/>
                </a:xfrm>
                <a:custGeom>
                  <a:avLst/>
                  <a:gdLst/>
                  <a:ahLst/>
                  <a:cxnLst/>
                  <a:rect l="l" t="t" r="r" b="b"/>
                  <a:pathLst>
                    <a:path w="4337" h="3727" extrusionOk="0">
                      <a:moveTo>
                        <a:pt x="2557" y="1"/>
                      </a:moveTo>
                      <a:cubicBezTo>
                        <a:pt x="2282" y="1"/>
                        <a:pt x="2006" y="51"/>
                        <a:pt x="1755" y="176"/>
                      </a:cubicBezTo>
                      <a:cubicBezTo>
                        <a:pt x="1204" y="302"/>
                        <a:pt x="678" y="728"/>
                        <a:pt x="452" y="1229"/>
                      </a:cubicBezTo>
                      <a:cubicBezTo>
                        <a:pt x="1" y="2257"/>
                        <a:pt x="703" y="3384"/>
                        <a:pt x="1755" y="3660"/>
                      </a:cubicBezTo>
                      <a:cubicBezTo>
                        <a:pt x="1923" y="3705"/>
                        <a:pt x="2093" y="3727"/>
                        <a:pt x="2260" y="3727"/>
                      </a:cubicBezTo>
                      <a:cubicBezTo>
                        <a:pt x="3113" y="3727"/>
                        <a:pt x="3898" y="3162"/>
                        <a:pt x="4086" y="2282"/>
                      </a:cubicBezTo>
                      <a:cubicBezTo>
                        <a:pt x="4337" y="1229"/>
                        <a:pt x="3710" y="51"/>
                        <a:pt x="25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6" name="Google Shape;3836;p40"/>
                <p:cNvSpPr/>
                <p:nvPr/>
              </p:nvSpPr>
              <p:spPr>
                <a:xfrm>
                  <a:off x="3189586" y="3610140"/>
                  <a:ext cx="84022" cy="74411"/>
                </a:xfrm>
                <a:custGeom>
                  <a:avLst/>
                  <a:gdLst/>
                  <a:ahLst/>
                  <a:cxnLst/>
                  <a:rect l="l" t="t" r="r" b="b"/>
                  <a:pathLst>
                    <a:path w="4406" h="3902" extrusionOk="0">
                      <a:moveTo>
                        <a:pt x="2275" y="1"/>
                      </a:moveTo>
                      <a:cubicBezTo>
                        <a:pt x="2142" y="1"/>
                        <a:pt x="2008" y="18"/>
                        <a:pt x="1874" y="51"/>
                      </a:cubicBezTo>
                      <a:cubicBezTo>
                        <a:pt x="1861" y="51"/>
                        <a:pt x="1847" y="50"/>
                        <a:pt x="1833" y="50"/>
                      </a:cubicBezTo>
                      <a:cubicBezTo>
                        <a:pt x="943" y="50"/>
                        <a:pt x="20" y="843"/>
                        <a:pt x="20" y="1830"/>
                      </a:cubicBezTo>
                      <a:cubicBezTo>
                        <a:pt x="0" y="3030"/>
                        <a:pt x="952" y="3901"/>
                        <a:pt x="2010" y="3901"/>
                      </a:cubicBezTo>
                      <a:cubicBezTo>
                        <a:pt x="2322" y="3901"/>
                        <a:pt x="2644" y="3826"/>
                        <a:pt x="2952" y="3660"/>
                      </a:cubicBezTo>
                      <a:cubicBezTo>
                        <a:pt x="4306" y="2933"/>
                        <a:pt x="4406" y="978"/>
                        <a:pt x="3052" y="201"/>
                      </a:cubicBezTo>
                      <a:cubicBezTo>
                        <a:pt x="2802" y="68"/>
                        <a:pt x="2540" y="1"/>
                        <a:pt x="227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7" name="Google Shape;3837;p40"/>
                <p:cNvSpPr/>
                <p:nvPr/>
              </p:nvSpPr>
              <p:spPr>
                <a:xfrm rot="-1408708">
                  <a:off x="3172223" y="3433364"/>
                  <a:ext cx="118724" cy="90149"/>
                </a:xfrm>
                <a:custGeom>
                  <a:avLst/>
                  <a:gdLst/>
                  <a:ahLst/>
                  <a:cxnLst/>
                  <a:rect l="l" t="t" r="r" b="b"/>
                  <a:pathLst>
                    <a:path w="4749" h="3606" extrusionOk="0">
                      <a:moveTo>
                        <a:pt x="2211" y="1"/>
                      </a:moveTo>
                      <a:cubicBezTo>
                        <a:pt x="1147" y="1"/>
                        <a:pt x="1" y="791"/>
                        <a:pt x="62" y="1923"/>
                      </a:cubicBezTo>
                      <a:cubicBezTo>
                        <a:pt x="77" y="2047"/>
                        <a:pt x="188" y="2132"/>
                        <a:pt x="295" y="2132"/>
                      </a:cubicBezTo>
                      <a:cubicBezTo>
                        <a:pt x="360" y="2132"/>
                        <a:pt x="424" y="2100"/>
                        <a:pt x="463" y="2023"/>
                      </a:cubicBezTo>
                      <a:cubicBezTo>
                        <a:pt x="782" y="1405"/>
                        <a:pt x="1402" y="787"/>
                        <a:pt x="2121" y="787"/>
                      </a:cubicBezTo>
                      <a:cubicBezTo>
                        <a:pt x="2307" y="787"/>
                        <a:pt x="2498" y="828"/>
                        <a:pt x="2693" y="920"/>
                      </a:cubicBezTo>
                      <a:cubicBezTo>
                        <a:pt x="3545" y="1346"/>
                        <a:pt x="3545" y="2324"/>
                        <a:pt x="3245" y="3101"/>
                      </a:cubicBezTo>
                      <a:cubicBezTo>
                        <a:pt x="3136" y="3353"/>
                        <a:pt x="3405" y="3606"/>
                        <a:pt x="3648" y="3606"/>
                      </a:cubicBezTo>
                      <a:cubicBezTo>
                        <a:pt x="3742" y="3606"/>
                        <a:pt x="3833" y="3568"/>
                        <a:pt x="3896" y="3477"/>
                      </a:cubicBezTo>
                      <a:cubicBezTo>
                        <a:pt x="4748" y="2399"/>
                        <a:pt x="4172" y="670"/>
                        <a:pt x="2944" y="143"/>
                      </a:cubicBezTo>
                      <a:cubicBezTo>
                        <a:pt x="2716" y="46"/>
                        <a:pt x="2466" y="1"/>
                        <a:pt x="2211" y="1"/>
                      </a:cubicBezTo>
                      <a:close/>
                    </a:path>
                  </a:pathLst>
                </a:custGeom>
                <a:solidFill>
                  <a:srgbClr val="1C1C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8" name="Google Shape;3838;p40"/>
                <p:cNvSpPr/>
                <p:nvPr/>
              </p:nvSpPr>
              <p:spPr>
                <a:xfrm rot="-1069461">
                  <a:off x="3604931" y="3433368"/>
                  <a:ext cx="118725" cy="90150"/>
                </a:xfrm>
                <a:custGeom>
                  <a:avLst/>
                  <a:gdLst/>
                  <a:ahLst/>
                  <a:cxnLst/>
                  <a:rect l="l" t="t" r="r" b="b"/>
                  <a:pathLst>
                    <a:path w="4749" h="3606" extrusionOk="0">
                      <a:moveTo>
                        <a:pt x="2211" y="1"/>
                      </a:moveTo>
                      <a:cubicBezTo>
                        <a:pt x="1147" y="1"/>
                        <a:pt x="1" y="791"/>
                        <a:pt x="62" y="1923"/>
                      </a:cubicBezTo>
                      <a:cubicBezTo>
                        <a:pt x="77" y="2047"/>
                        <a:pt x="188" y="2132"/>
                        <a:pt x="295" y="2132"/>
                      </a:cubicBezTo>
                      <a:cubicBezTo>
                        <a:pt x="360" y="2132"/>
                        <a:pt x="424" y="2100"/>
                        <a:pt x="463" y="2023"/>
                      </a:cubicBezTo>
                      <a:cubicBezTo>
                        <a:pt x="782" y="1405"/>
                        <a:pt x="1402" y="787"/>
                        <a:pt x="2121" y="787"/>
                      </a:cubicBezTo>
                      <a:cubicBezTo>
                        <a:pt x="2307" y="787"/>
                        <a:pt x="2498" y="828"/>
                        <a:pt x="2693" y="920"/>
                      </a:cubicBezTo>
                      <a:cubicBezTo>
                        <a:pt x="3545" y="1346"/>
                        <a:pt x="3545" y="2324"/>
                        <a:pt x="3245" y="3101"/>
                      </a:cubicBezTo>
                      <a:cubicBezTo>
                        <a:pt x="3136" y="3353"/>
                        <a:pt x="3405" y="3606"/>
                        <a:pt x="3648" y="3606"/>
                      </a:cubicBezTo>
                      <a:cubicBezTo>
                        <a:pt x="3742" y="3606"/>
                        <a:pt x="3833" y="3568"/>
                        <a:pt x="3896" y="3477"/>
                      </a:cubicBezTo>
                      <a:cubicBezTo>
                        <a:pt x="4748" y="2399"/>
                        <a:pt x="4172" y="670"/>
                        <a:pt x="2944" y="143"/>
                      </a:cubicBezTo>
                      <a:cubicBezTo>
                        <a:pt x="2716" y="46"/>
                        <a:pt x="2466" y="1"/>
                        <a:pt x="2211" y="1"/>
                      </a:cubicBezTo>
                      <a:close/>
                    </a:path>
                  </a:pathLst>
                </a:custGeom>
                <a:solidFill>
                  <a:srgbClr val="1C1C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9" name="Google Shape;3839;p40"/>
                <p:cNvSpPr/>
                <p:nvPr/>
              </p:nvSpPr>
              <p:spPr>
                <a:xfrm rot="-1505956">
                  <a:off x="3407750" y="3658584"/>
                  <a:ext cx="120803" cy="71452"/>
                </a:xfrm>
                <a:custGeom>
                  <a:avLst/>
                  <a:gdLst/>
                  <a:ahLst/>
                  <a:cxnLst/>
                  <a:rect l="l" t="t" r="r" b="b"/>
                  <a:pathLst>
                    <a:path w="4832" h="2858" extrusionOk="0">
                      <a:moveTo>
                        <a:pt x="155" y="1"/>
                      </a:moveTo>
                      <a:cubicBezTo>
                        <a:pt x="81" y="1"/>
                        <a:pt x="0" y="77"/>
                        <a:pt x="19" y="152"/>
                      </a:cubicBezTo>
                      <a:cubicBezTo>
                        <a:pt x="377" y="1784"/>
                        <a:pt x="2229" y="2857"/>
                        <a:pt x="3870" y="2857"/>
                      </a:cubicBezTo>
                      <a:cubicBezTo>
                        <a:pt x="4069" y="2857"/>
                        <a:pt x="4265" y="2842"/>
                        <a:pt x="4455" y="2809"/>
                      </a:cubicBezTo>
                      <a:cubicBezTo>
                        <a:pt x="4831" y="2759"/>
                        <a:pt x="4731" y="2157"/>
                        <a:pt x="4355" y="2157"/>
                      </a:cubicBezTo>
                      <a:cubicBezTo>
                        <a:pt x="2525" y="2107"/>
                        <a:pt x="1423" y="1355"/>
                        <a:pt x="220" y="27"/>
                      </a:cubicBezTo>
                      <a:cubicBezTo>
                        <a:pt x="201" y="9"/>
                        <a:pt x="178" y="1"/>
                        <a:pt x="155" y="1"/>
                      </a:cubicBezTo>
                      <a:close/>
                    </a:path>
                  </a:pathLst>
                </a:custGeom>
                <a:solidFill>
                  <a:srgbClr val="1C1C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3840" name="Google Shape;3840;p40"/>
            <p:cNvSpPr/>
            <p:nvPr/>
          </p:nvSpPr>
          <p:spPr>
            <a:xfrm rot="-2196668" flipH="1">
              <a:off x="3104237" y="2841464"/>
              <a:ext cx="761146" cy="65771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grpSp>
        <p:nvGrpSpPr>
          <p:cNvPr id="3846" name="Google Shape;3846;p40"/>
          <p:cNvGrpSpPr/>
          <p:nvPr/>
        </p:nvGrpSpPr>
        <p:grpSpPr>
          <a:xfrm>
            <a:off x="8569288" y="4423863"/>
            <a:ext cx="194021" cy="191487"/>
            <a:chOff x="6232000" y="1435050"/>
            <a:chExt cx="488225" cy="481850"/>
          </a:xfrm>
        </p:grpSpPr>
        <p:sp>
          <p:nvSpPr>
            <p:cNvPr id="3847" name="Google Shape;3847;p40"/>
            <p:cNvSpPr/>
            <p:nvPr/>
          </p:nvSpPr>
          <p:spPr>
            <a:xfrm>
              <a:off x="6578000" y="1463375"/>
              <a:ext cx="83150" cy="78250"/>
            </a:xfrm>
            <a:custGeom>
              <a:avLst/>
              <a:gdLst/>
              <a:ahLst/>
              <a:cxnLst/>
              <a:rect l="l" t="t" r="r" b="b"/>
              <a:pathLst>
                <a:path w="3326" h="3130" extrusionOk="0">
                  <a:moveTo>
                    <a:pt x="482" y="1"/>
                  </a:moveTo>
                  <a:cubicBezTo>
                    <a:pt x="280" y="1"/>
                    <a:pt x="95" y="114"/>
                    <a:pt x="1" y="293"/>
                  </a:cubicBezTo>
                  <a:lnTo>
                    <a:pt x="3322" y="3130"/>
                  </a:lnTo>
                  <a:lnTo>
                    <a:pt x="3322" y="564"/>
                  </a:lnTo>
                  <a:cubicBezTo>
                    <a:pt x="3325" y="253"/>
                    <a:pt x="3072" y="1"/>
                    <a:pt x="2761" y="1"/>
                  </a:cubicBezTo>
                  <a:cubicBezTo>
                    <a:pt x="2760" y="1"/>
                    <a:pt x="2758" y="1"/>
                    <a:pt x="2756" y="1"/>
                  </a:cubicBezTo>
                  <a:lnTo>
                    <a:pt x="497" y="1"/>
                  </a:lnTo>
                  <a:cubicBezTo>
                    <a:pt x="492" y="1"/>
                    <a:pt x="487" y="1"/>
                    <a:pt x="482" y="1"/>
                  </a:cubicBez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3848" name="Google Shape;3848;p40"/>
            <p:cNvSpPr/>
            <p:nvPr/>
          </p:nvSpPr>
          <p:spPr>
            <a:xfrm>
              <a:off x="6421725" y="1773850"/>
              <a:ext cx="112950" cy="143050"/>
            </a:xfrm>
            <a:custGeom>
              <a:avLst/>
              <a:gdLst/>
              <a:ahLst/>
              <a:cxnLst/>
              <a:rect l="l" t="t" r="r" b="b"/>
              <a:pathLst>
                <a:path w="4518" h="5722" extrusionOk="0">
                  <a:moveTo>
                    <a:pt x="2822" y="1130"/>
                  </a:moveTo>
                  <a:cubicBezTo>
                    <a:pt x="3325" y="1130"/>
                    <a:pt x="3578" y="1738"/>
                    <a:pt x="3222" y="2093"/>
                  </a:cubicBezTo>
                  <a:cubicBezTo>
                    <a:pt x="3106" y="2209"/>
                    <a:pt x="2964" y="2260"/>
                    <a:pt x="2825" y="2260"/>
                  </a:cubicBezTo>
                  <a:cubicBezTo>
                    <a:pt x="2535" y="2260"/>
                    <a:pt x="2259" y="2036"/>
                    <a:pt x="2259" y="1696"/>
                  </a:cubicBezTo>
                  <a:cubicBezTo>
                    <a:pt x="2259" y="1383"/>
                    <a:pt x="2509" y="1130"/>
                    <a:pt x="2822" y="1130"/>
                  </a:cubicBezTo>
                  <a:close/>
                  <a:moveTo>
                    <a:pt x="0" y="1"/>
                  </a:moveTo>
                  <a:lnTo>
                    <a:pt x="0" y="5722"/>
                  </a:lnTo>
                  <a:lnTo>
                    <a:pt x="4517" y="5722"/>
                  </a:lnTo>
                  <a:lnTo>
                    <a:pt x="4517" y="1"/>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3849" name="Google Shape;3849;p40"/>
            <p:cNvSpPr/>
            <p:nvPr/>
          </p:nvSpPr>
          <p:spPr>
            <a:xfrm>
              <a:off x="6448975" y="1632700"/>
              <a:ext cx="56475" cy="56475"/>
            </a:xfrm>
            <a:custGeom>
              <a:avLst/>
              <a:gdLst/>
              <a:ahLst/>
              <a:cxnLst/>
              <a:rect l="l" t="t" r="r" b="b"/>
              <a:pathLst>
                <a:path w="2259" h="2259" extrusionOk="0">
                  <a:moveTo>
                    <a:pt x="0" y="0"/>
                  </a:moveTo>
                  <a:lnTo>
                    <a:pt x="0" y="2259"/>
                  </a:lnTo>
                  <a:lnTo>
                    <a:pt x="2259" y="2259"/>
                  </a:lnTo>
                  <a:lnTo>
                    <a:pt x="2259" y="0"/>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3850" name="Google Shape;3850;p40"/>
            <p:cNvSpPr/>
            <p:nvPr/>
          </p:nvSpPr>
          <p:spPr>
            <a:xfrm>
              <a:off x="6232000" y="1435050"/>
              <a:ext cx="488225" cy="237825"/>
            </a:xfrm>
            <a:custGeom>
              <a:avLst/>
              <a:gdLst/>
              <a:ahLst/>
              <a:cxnLst/>
              <a:rect l="l" t="t" r="r" b="b"/>
              <a:pathLst>
                <a:path w="19529" h="9513" extrusionOk="0">
                  <a:moveTo>
                    <a:pt x="9821" y="0"/>
                  </a:moveTo>
                  <a:cubicBezTo>
                    <a:pt x="9559" y="0"/>
                    <a:pt x="9297" y="92"/>
                    <a:pt x="9086" y="276"/>
                  </a:cubicBezTo>
                  <a:lnTo>
                    <a:pt x="531" y="7521"/>
                  </a:lnTo>
                  <a:cubicBezTo>
                    <a:pt x="61" y="7921"/>
                    <a:pt x="1" y="8626"/>
                    <a:pt x="395" y="9099"/>
                  </a:cubicBezTo>
                  <a:cubicBezTo>
                    <a:pt x="620" y="9369"/>
                    <a:pt x="942" y="9508"/>
                    <a:pt x="1266" y="9508"/>
                  </a:cubicBezTo>
                  <a:cubicBezTo>
                    <a:pt x="1525" y="9508"/>
                    <a:pt x="1785" y="9419"/>
                    <a:pt x="1997" y="9237"/>
                  </a:cubicBezTo>
                  <a:lnTo>
                    <a:pt x="9821" y="2622"/>
                  </a:lnTo>
                  <a:lnTo>
                    <a:pt x="17544" y="9240"/>
                  </a:lnTo>
                  <a:cubicBezTo>
                    <a:pt x="17759" y="9425"/>
                    <a:pt x="18019" y="9513"/>
                    <a:pt x="18278" y="9513"/>
                  </a:cubicBezTo>
                  <a:cubicBezTo>
                    <a:pt x="18661" y="9513"/>
                    <a:pt x="19039" y="9318"/>
                    <a:pt x="19252" y="8954"/>
                  </a:cubicBezTo>
                  <a:cubicBezTo>
                    <a:pt x="19529" y="8482"/>
                    <a:pt x="19430" y="7879"/>
                    <a:pt x="19014" y="7524"/>
                  </a:cubicBezTo>
                  <a:lnTo>
                    <a:pt x="10555" y="276"/>
                  </a:lnTo>
                  <a:cubicBezTo>
                    <a:pt x="10345" y="92"/>
                    <a:pt x="10083" y="0"/>
                    <a:pt x="9821" y="0"/>
                  </a:cubicBez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3851" name="Google Shape;3851;p40"/>
            <p:cNvSpPr/>
            <p:nvPr/>
          </p:nvSpPr>
          <p:spPr>
            <a:xfrm>
              <a:off x="6291025" y="1537700"/>
              <a:ext cx="369800" cy="379200"/>
            </a:xfrm>
            <a:custGeom>
              <a:avLst/>
              <a:gdLst/>
              <a:ahLst/>
              <a:cxnLst/>
              <a:rect l="l" t="t" r="r" b="b"/>
              <a:pathLst>
                <a:path w="14792" h="15168" extrusionOk="0">
                  <a:moveTo>
                    <a:pt x="9143" y="2671"/>
                  </a:moveTo>
                  <a:cubicBezTo>
                    <a:pt x="9453" y="2671"/>
                    <a:pt x="9706" y="2924"/>
                    <a:pt x="9706" y="3237"/>
                  </a:cubicBezTo>
                  <a:lnTo>
                    <a:pt x="9706" y="6625"/>
                  </a:lnTo>
                  <a:cubicBezTo>
                    <a:pt x="9706" y="6935"/>
                    <a:pt x="9453" y="7188"/>
                    <a:pt x="9143" y="7188"/>
                  </a:cubicBezTo>
                  <a:lnTo>
                    <a:pt x="5755" y="7188"/>
                  </a:lnTo>
                  <a:cubicBezTo>
                    <a:pt x="5442" y="7188"/>
                    <a:pt x="5189" y="6935"/>
                    <a:pt x="5189" y="6625"/>
                  </a:cubicBezTo>
                  <a:lnTo>
                    <a:pt x="5189" y="3237"/>
                  </a:lnTo>
                  <a:cubicBezTo>
                    <a:pt x="5189" y="2924"/>
                    <a:pt x="5442" y="2671"/>
                    <a:pt x="5755" y="2671"/>
                  </a:cubicBezTo>
                  <a:close/>
                  <a:moveTo>
                    <a:pt x="7448" y="0"/>
                  </a:moveTo>
                  <a:lnTo>
                    <a:pt x="4" y="6291"/>
                  </a:lnTo>
                  <a:lnTo>
                    <a:pt x="4" y="14605"/>
                  </a:lnTo>
                  <a:cubicBezTo>
                    <a:pt x="1" y="14913"/>
                    <a:pt x="254" y="15168"/>
                    <a:pt x="564" y="15168"/>
                  </a:cubicBezTo>
                  <a:cubicBezTo>
                    <a:pt x="566" y="15168"/>
                    <a:pt x="568" y="15168"/>
                    <a:pt x="570" y="15168"/>
                  </a:cubicBezTo>
                  <a:lnTo>
                    <a:pt x="4060" y="15168"/>
                  </a:lnTo>
                  <a:lnTo>
                    <a:pt x="4060" y="8883"/>
                  </a:lnTo>
                  <a:cubicBezTo>
                    <a:pt x="4060" y="8570"/>
                    <a:pt x="4313" y="8317"/>
                    <a:pt x="4626" y="8317"/>
                  </a:cubicBezTo>
                  <a:lnTo>
                    <a:pt x="10272" y="8317"/>
                  </a:lnTo>
                  <a:cubicBezTo>
                    <a:pt x="10582" y="8317"/>
                    <a:pt x="10835" y="8570"/>
                    <a:pt x="10835" y="8883"/>
                  </a:cubicBezTo>
                  <a:lnTo>
                    <a:pt x="10835" y="15168"/>
                  </a:lnTo>
                  <a:lnTo>
                    <a:pt x="14223" y="15168"/>
                  </a:lnTo>
                  <a:cubicBezTo>
                    <a:pt x="14225" y="15168"/>
                    <a:pt x="14227" y="15168"/>
                    <a:pt x="14228" y="15168"/>
                  </a:cubicBezTo>
                  <a:cubicBezTo>
                    <a:pt x="14539" y="15168"/>
                    <a:pt x="14792" y="14913"/>
                    <a:pt x="14789" y="14605"/>
                  </a:cubicBezTo>
                  <a:lnTo>
                    <a:pt x="14789" y="6291"/>
                  </a:lnTo>
                  <a:lnTo>
                    <a:pt x="7448" y="0"/>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sp>
        <p:nvSpPr>
          <p:cNvPr id="3852" name="Google Shape;3852;p40">
            <a:hlinkClick r:id="rId3" action="ppaction://hlinksldjump"/>
          </p:cNvPr>
          <p:cNvSpPr txBox="1"/>
          <p:nvPr/>
        </p:nvSpPr>
        <p:spPr>
          <a:xfrm>
            <a:off x="8416250" y="607452"/>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01</a:t>
            </a:r>
            <a:endParaRPr sz="1500" b="1">
              <a:solidFill>
                <a:schemeClr val="dk1"/>
              </a:solidFill>
              <a:latin typeface="Jua"/>
              <a:ea typeface="Jua"/>
              <a:cs typeface="Jua"/>
              <a:sym typeface="Jua"/>
            </a:endParaRPr>
          </a:p>
        </p:txBody>
      </p:sp>
      <p:sp>
        <p:nvSpPr>
          <p:cNvPr id="3853" name="Google Shape;3853;p40">
            <a:hlinkClick r:id="rId4" action="ppaction://hlinksldjump"/>
          </p:cNvPr>
          <p:cNvSpPr txBox="1"/>
          <p:nvPr/>
        </p:nvSpPr>
        <p:spPr>
          <a:xfrm>
            <a:off x="8416250" y="1171777"/>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02</a:t>
            </a:r>
            <a:endParaRPr sz="1500" b="1">
              <a:solidFill>
                <a:schemeClr val="dk1"/>
              </a:solidFill>
              <a:latin typeface="Jua"/>
              <a:ea typeface="Jua"/>
              <a:cs typeface="Jua"/>
              <a:sym typeface="Jua"/>
            </a:endParaRPr>
          </a:p>
        </p:txBody>
      </p:sp>
      <p:sp>
        <p:nvSpPr>
          <p:cNvPr id="3854" name="Google Shape;3854;p40">
            <a:hlinkClick r:id="rId5" action="ppaction://hlinksldjump"/>
          </p:cNvPr>
          <p:cNvSpPr txBox="1"/>
          <p:nvPr/>
        </p:nvSpPr>
        <p:spPr>
          <a:xfrm>
            <a:off x="8416250" y="1709824"/>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03</a:t>
            </a:r>
            <a:endParaRPr sz="1500" b="1">
              <a:solidFill>
                <a:schemeClr val="dk1"/>
              </a:solidFill>
              <a:latin typeface="Jua"/>
              <a:ea typeface="Jua"/>
              <a:cs typeface="Jua"/>
              <a:sym typeface="Jua"/>
            </a:endParaRPr>
          </a:p>
        </p:txBody>
      </p:sp>
      <p:sp>
        <p:nvSpPr>
          <p:cNvPr id="3855" name="Google Shape;3855;p40">
            <a:hlinkClick r:id="rId6" action="ppaction://hlinksldjump"/>
          </p:cNvPr>
          <p:cNvSpPr txBox="1"/>
          <p:nvPr/>
        </p:nvSpPr>
        <p:spPr>
          <a:xfrm>
            <a:off x="8416250" y="2263998"/>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04</a:t>
            </a:r>
            <a:endParaRPr sz="1500" b="1">
              <a:solidFill>
                <a:schemeClr val="dk1"/>
              </a:solidFill>
              <a:latin typeface="Jua"/>
              <a:ea typeface="Jua"/>
              <a:cs typeface="Jua"/>
              <a:sym typeface="Jua"/>
            </a:endParaRPr>
          </a:p>
        </p:txBody>
      </p:sp>
      <p:sp>
        <p:nvSpPr>
          <p:cNvPr id="3856" name="Google Shape;3856;p40">
            <a:hlinkClick r:id="rId7" action="ppaction://hlinksldjump"/>
          </p:cNvPr>
          <p:cNvSpPr txBox="1"/>
          <p:nvPr/>
        </p:nvSpPr>
        <p:spPr>
          <a:xfrm>
            <a:off x="8416250" y="2834297"/>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05</a:t>
            </a:r>
            <a:endParaRPr sz="1500" b="1">
              <a:solidFill>
                <a:schemeClr val="dk1"/>
              </a:solidFill>
              <a:latin typeface="Jua"/>
              <a:ea typeface="Jua"/>
              <a:cs typeface="Jua"/>
              <a:sym typeface="Jua"/>
            </a:endParaRPr>
          </a:p>
        </p:txBody>
      </p:sp>
      <p:sp>
        <p:nvSpPr>
          <p:cNvPr id="3857" name="Google Shape;3857;p40">
            <a:hlinkClick r:id="" action="ppaction://noaction"/>
          </p:cNvPr>
          <p:cNvSpPr txBox="1"/>
          <p:nvPr/>
        </p:nvSpPr>
        <p:spPr>
          <a:xfrm>
            <a:off x="8416250" y="3396535"/>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06</a:t>
            </a:r>
            <a:endParaRPr sz="1500" b="1">
              <a:solidFill>
                <a:schemeClr val="dk1"/>
              </a:solidFill>
              <a:latin typeface="Jua"/>
              <a:ea typeface="Jua"/>
              <a:cs typeface="Jua"/>
              <a:sym typeface="Jua"/>
            </a:endParaRPr>
          </a:p>
        </p:txBody>
      </p:sp>
      <p:sp>
        <p:nvSpPr>
          <p:cNvPr id="3858" name="Google Shape;3858;p40">
            <a:hlinkClick r:id="rId8" action="ppaction://hlinksldjump"/>
          </p:cNvPr>
          <p:cNvSpPr/>
          <p:nvPr/>
        </p:nvSpPr>
        <p:spPr>
          <a:xfrm>
            <a:off x="8473075" y="4372025"/>
            <a:ext cx="443400" cy="295800"/>
          </a:xfrm>
          <a:prstGeom prst="roundRect">
            <a:avLst>
              <a:gd name="adj" fmla="val 16667"/>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9" name="Google Shape;3859;p40">
            <a:hlinkClick r:id="rId6" action="ppaction://hlinksldjump"/>
          </p:cNvPr>
          <p:cNvSpPr/>
          <p:nvPr/>
        </p:nvSpPr>
        <p:spPr>
          <a:xfrm rot="-2700000">
            <a:off x="945786" y="642199"/>
            <a:ext cx="170978" cy="170978"/>
          </a:xfrm>
          <a:prstGeom prst="halfFrame">
            <a:avLst>
              <a:gd name="adj1" fmla="val 33333"/>
              <a:gd name="adj2" fmla="val 33333"/>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0" name="Google Shape;3860;p40">
            <a:hlinkClick r:id="rId4" action="ppaction://hlinksldjump"/>
          </p:cNvPr>
          <p:cNvSpPr/>
          <p:nvPr/>
        </p:nvSpPr>
        <p:spPr>
          <a:xfrm rot="8100000">
            <a:off x="8027236" y="642199"/>
            <a:ext cx="170978" cy="170978"/>
          </a:xfrm>
          <a:prstGeom prst="halfFrame">
            <a:avLst>
              <a:gd name="adj1" fmla="val 33333"/>
              <a:gd name="adj2" fmla="val 33333"/>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Rectangle 1"/>
          <p:cNvSpPr/>
          <p:nvPr/>
        </p:nvSpPr>
        <p:spPr>
          <a:xfrm>
            <a:off x="4020132" y="1488215"/>
            <a:ext cx="4062900" cy="2400657"/>
          </a:xfrm>
          <a:prstGeom prst="rect">
            <a:avLst/>
          </a:prstGeom>
        </p:spPr>
        <p:txBody>
          <a:bodyPr wrap="square">
            <a:spAutoFit/>
          </a:bodyPr>
          <a:lstStyle/>
          <a:p>
            <a:pPr marL="285750" indent="-285750" algn="just">
              <a:lnSpc>
                <a:spcPct val="150000"/>
              </a:lnSpc>
              <a:buFont typeface="Wingdings" panose="05000000000000000000" pitchFamily="2" charset="2"/>
              <a:buChar char="Ø"/>
            </a:pPr>
            <a:r>
              <a:rPr lang="vi-VN" sz="2000" dirty="0"/>
              <a:t>Hoạt tiết em dùng để trang trí đồ vật giúp cuộc sống đẹp </a:t>
            </a:r>
            <a:r>
              <a:rPr lang="vi-VN" sz="2000" dirty="0" smtClean="0"/>
              <a:t>hơn</a:t>
            </a:r>
            <a:r>
              <a:rPr lang="en-US" sz="2000" dirty="0" smtClean="0"/>
              <a:t>.</a:t>
            </a:r>
            <a:endParaRPr lang="vi-VN" sz="2000" dirty="0"/>
          </a:p>
          <a:p>
            <a:pPr marL="285750" indent="-285750" algn="just">
              <a:lnSpc>
                <a:spcPct val="150000"/>
              </a:lnSpc>
              <a:buFont typeface="Wingdings" panose="05000000000000000000" pitchFamily="2" charset="2"/>
              <a:buChar char="Ø"/>
            </a:pPr>
            <a:r>
              <a:rPr lang="vi-VN" sz="2000" dirty="0" smtClean="0"/>
              <a:t>Em </a:t>
            </a:r>
            <a:r>
              <a:rPr lang="vi-VN" sz="2000" dirty="0"/>
              <a:t>có thể sử dụng hoạt tiết để trang trí nhật kí, thời khóa biểu hay những đồ dùng khác.</a:t>
            </a:r>
          </a:p>
        </p:txBody>
      </p:sp>
    </p:spTree>
  </p:cSld>
  <p:clrMapOvr>
    <a:masterClrMapping/>
  </p:clrMapOvr>
  <p:transition spd="slow">
    <p:comb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strips(downRight)">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6"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strips(downRight)">
                                      <p:cBhvr>
                                        <p:cTn id="12"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163"/>
        <p:cNvGrpSpPr/>
        <p:nvPr/>
      </p:nvGrpSpPr>
      <p:grpSpPr>
        <a:xfrm>
          <a:off x="0" y="0"/>
          <a:ext cx="0" cy="0"/>
          <a:chOff x="0" y="0"/>
          <a:chExt cx="0" cy="0"/>
        </a:xfrm>
      </p:grpSpPr>
      <p:sp>
        <p:nvSpPr>
          <p:cNvPr id="3164" name="Google Shape;3164;p34"/>
          <p:cNvSpPr/>
          <p:nvPr/>
        </p:nvSpPr>
        <p:spPr>
          <a:xfrm rot="126755">
            <a:off x="1300415" y="990312"/>
            <a:ext cx="6389121" cy="3328063"/>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3165" name="Google Shape;3165;p34"/>
          <p:cNvSpPr/>
          <p:nvPr/>
        </p:nvSpPr>
        <p:spPr>
          <a:xfrm rot="-135875">
            <a:off x="1014521" y="544925"/>
            <a:ext cx="1088272" cy="940432"/>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3166" name="Google Shape;3166;p34"/>
          <p:cNvSpPr/>
          <p:nvPr/>
        </p:nvSpPr>
        <p:spPr>
          <a:xfrm rot="4829593">
            <a:off x="6984725" y="792249"/>
            <a:ext cx="1088288" cy="940389"/>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3171" name="Google Shape;3171;p34"/>
          <p:cNvGrpSpPr/>
          <p:nvPr/>
        </p:nvGrpSpPr>
        <p:grpSpPr>
          <a:xfrm>
            <a:off x="8569288" y="4423863"/>
            <a:ext cx="194021" cy="191487"/>
            <a:chOff x="6232000" y="1435050"/>
            <a:chExt cx="488225" cy="481850"/>
          </a:xfrm>
        </p:grpSpPr>
        <p:sp>
          <p:nvSpPr>
            <p:cNvPr id="3172" name="Google Shape;3172;p34"/>
            <p:cNvSpPr/>
            <p:nvPr/>
          </p:nvSpPr>
          <p:spPr>
            <a:xfrm>
              <a:off x="6578000" y="1463375"/>
              <a:ext cx="83150" cy="78250"/>
            </a:xfrm>
            <a:custGeom>
              <a:avLst/>
              <a:gdLst/>
              <a:ahLst/>
              <a:cxnLst/>
              <a:rect l="l" t="t" r="r" b="b"/>
              <a:pathLst>
                <a:path w="3326" h="3130" extrusionOk="0">
                  <a:moveTo>
                    <a:pt x="482" y="1"/>
                  </a:moveTo>
                  <a:cubicBezTo>
                    <a:pt x="280" y="1"/>
                    <a:pt x="95" y="114"/>
                    <a:pt x="1" y="293"/>
                  </a:cubicBezTo>
                  <a:lnTo>
                    <a:pt x="3322" y="3130"/>
                  </a:lnTo>
                  <a:lnTo>
                    <a:pt x="3322" y="564"/>
                  </a:lnTo>
                  <a:cubicBezTo>
                    <a:pt x="3325" y="253"/>
                    <a:pt x="3072" y="1"/>
                    <a:pt x="2761" y="1"/>
                  </a:cubicBezTo>
                  <a:cubicBezTo>
                    <a:pt x="2760" y="1"/>
                    <a:pt x="2758" y="1"/>
                    <a:pt x="2756" y="1"/>
                  </a:cubicBezTo>
                  <a:lnTo>
                    <a:pt x="497" y="1"/>
                  </a:lnTo>
                  <a:cubicBezTo>
                    <a:pt x="492" y="1"/>
                    <a:pt x="487" y="1"/>
                    <a:pt x="482" y="1"/>
                  </a:cubicBez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3173" name="Google Shape;3173;p34"/>
            <p:cNvSpPr/>
            <p:nvPr/>
          </p:nvSpPr>
          <p:spPr>
            <a:xfrm>
              <a:off x="6421725" y="1773850"/>
              <a:ext cx="112950" cy="143050"/>
            </a:xfrm>
            <a:custGeom>
              <a:avLst/>
              <a:gdLst/>
              <a:ahLst/>
              <a:cxnLst/>
              <a:rect l="l" t="t" r="r" b="b"/>
              <a:pathLst>
                <a:path w="4518" h="5722" extrusionOk="0">
                  <a:moveTo>
                    <a:pt x="2822" y="1130"/>
                  </a:moveTo>
                  <a:cubicBezTo>
                    <a:pt x="3325" y="1130"/>
                    <a:pt x="3578" y="1738"/>
                    <a:pt x="3222" y="2093"/>
                  </a:cubicBezTo>
                  <a:cubicBezTo>
                    <a:pt x="3106" y="2209"/>
                    <a:pt x="2964" y="2260"/>
                    <a:pt x="2825" y="2260"/>
                  </a:cubicBezTo>
                  <a:cubicBezTo>
                    <a:pt x="2535" y="2260"/>
                    <a:pt x="2259" y="2036"/>
                    <a:pt x="2259" y="1696"/>
                  </a:cubicBezTo>
                  <a:cubicBezTo>
                    <a:pt x="2259" y="1383"/>
                    <a:pt x="2509" y="1130"/>
                    <a:pt x="2822" y="1130"/>
                  </a:cubicBezTo>
                  <a:close/>
                  <a:moveTo>
                    <a:pt x="0" y="1"/>
                  </a:moveTo>
                  <a:lnTo>
                    <a:pt x="0" y="5722"/>
                  </a:lnTo>
                  <a:lnTo>
                    <a:pt x="4517" y="5722"/>
                  </a:lnTo>
                  <a:lnTo>
                    <a:pt x="4517" y="1"/>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3174" name="Google Shape;3174;p34"/>
            <p:cNvSpPr/>
            <p:nvPr/>
          </p:nvSpPr>
          <p:spPr>
            <a:xfrm>
              <a:off x="6448975" y="1632700"/>
              <a:ext cx="56475" cy="56475"/>
            </a:xfrm>
            <a:custGeom>
              <a:avLst/>
              <a:gdLst/>
              <a:ahLst/>
              <a:cxnLst/>
              <a:rect l="l" t="t" r="r" b="b"/>
              <a:pathLst>
                <a:path w="2259" h="2259" extrusionOk="0">
                  <a:moveTo>
                    <a:pt x="0" y="0"/>
                  </a:moveTo>
                  <a:lnTo>
                    <a:pt x="0" y="2259"/>
                  </a:lnTo>
                  <a:lnTo>
                    <a:pt x="2259" y="2259"/>
                  </a:lnTo>
                  <a:lnTo>
                    <a:pt x="2259" y="0"/>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3175" name="Google Shape;3175;p34"/>
            <p:cNvSpPr/>
            <p:nvPr/>
          </p:nvSpPr>
          <p:spPr>
            <a:xfrm>
              <a:off x="6232000" y="1435050"/>
              <a:ext cx="488225" cy="237825"/>
            </a:xfrm>
            <a:custGeom>
              <a:avLst/>
              <a:gdLst/>
              <a:ahLst/>
              <a:cxnLst/>
              <a:rect l="l" t="t" r="r" b="b"/>
              <a:pathLst>
                <a:path w="19529" h="9513" extrusionOk="0">
                  <a:moveTo>
                    <a:pt x="9821" y="0"/>
                  </a:moveTo>
                  <a:cubicBezTo>
                    <a:pt x="9559" y="0"/>
                    <a:pt x="9297" y="92"/>
                    <a:pt x="9086" y="276"/>
                  </a:cubicBezTo>
                  <a:lnTo>
                    <a:pt x="531" y="7521"/>
                  </a:lnTo>
                  <a:cubicBezTo>
                    <a:pt x="61" y="7921"/>
                    <a:pt x="1" y="8626"/>
                    <a:pt x="395" y="9099"/>
                  </a:cubicBezTo>
                  <a:cubicBezTo>
                    <a:pt x="620" y="9369"/>
                    <a:pt x="942" y="9508"/>
                    <a:pt x="1266" y="9508"/>
                  </a:cubicBezTo>
                  <a:cubicBezTo>
                    <a:pt x="1525" y="9508"/>
                    <a:pt x="1785" y="9419"/>
                    <a:pt x="1997" y="9237"/>
                  </a:cubicBezTo>
                  <a:lnTo>
                    <a:pt x="9821" y="2622"/>
                  </a:lnTo>
                  <a:lnTo>
                    <a:pt x="17544" y="9240"/>
                  </a:lnTo>
                  <a:cubicBezTo>
                    <a:pt x="17759" y="9425"/>
                    <a:pt x="18019" y="9513"/>
                    <a:pt x="18278" y="9513"/>
                  </a:cubicBezTo>
                  <a:cubicBezTo>
                    <a:pt x="18661" y="9513"/>
                    <a:pt x="19039" y="9318"/>
                    <a:pt x="19252" y="8954"/>
                  </a:cubicBezTo>
                  <a:cubicBezTo>
                    <a:pt x="19529" y="8482"/>
                    <a:pt x="19430" y="7879"/>
                    <a:pt x="19014" y="7524"/>
                  </a:cubicBezTo>
                  <a:lnTo>
                    <a:pt x="10555" y="276"/>
                  </a:lnTo>
                  <a:cubicBezTo>
                    <a:pt x="10345" y="92"/>
                    <a:pt x="10083" y="0"/>
                    <a:pt x="9821" y="0"/>
                  </a:cubicBez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3176" name="Google Shape;3176;p34"/>
            <p:cNvSpPr/>
            <p:nvPr/>
          </p:nvSpPr>
          <p:spPr>
            <a:xfrm>
              <a:off x="6291025" y="1537700"/>
              <a:ext cx="369800" cy="379200"/>
            </a:xfrm>
            <a:custGeom>
              <a:avLst/>
              <a:gdLst/>
              <a:ahLst/>
              <a:cxnLst/>
              <a:rect l="l" t="t" r="r" b="b"/>
              <a:pathLst>
                <a:path w="14792" h="15168" extrusionOk="0">
                  <a:moveTo>
                    <a:pt x="9143" y="2671"/>
                  </a:moveTo>
                  <a:cubicBezTo>
                    <a:pt x="9453" y="2671"/>
                    <a:pt x="9706" y="2924"/>
                    <a:pt x="9706" y="3237"/>
                  </a:cubicBezTo>
                  <a:lnTo>
                    <a:pt x="9706" y="6625"/>
                  </a:lnTo>
                  <a:cubicBezTo>
                    <a:pt x="9706" y="6935"/>
                    <a:pt x="9453" y="7188"/>
                    <a:pt x="9143" y="7188"/>
                  </a:cubicBezTo>
                  <a:lnTo>
                    <a:pt x="5755" y="7188"/>
                  </a:lnTo>
                  <a:cubicBezTo>
                    <a:pt x="5442" y="7188"/>
                    <a:pt x="5189" y="6935"/>
                    <a:pt x="5189" y="6625"/>
                  </a:cubicBezTo>
                  <a:lnTo>
                    <a:pt x="5189" y="3237"/>
                  </a:lnTo>
                  <a:cubicBezTo>
                    <a:pt x="5189" y="2924"/>
                    <a:pt x="5442" y="2671"/>
                    <a:pt x="5755" y="2671"/>
                  </a:cubicBezTo>
                  <a:close/>
                  <a:moveTo>
                    <a:pt x="7448" y="0"/>
                  </a:moveTo>
                  <a:lnTo>
                    <a:pt x="4" y="6291"/>
                  </a:lnTo>
                  <a:lnTo>
                    <a:pt x="4" y="14605"/>
                  </a:lnTo>
                  <a:cubicBezTo>
                    <a:pt x="1" y="14913"/>
                    <a:pt x="254" y="15168"/>
                    <a:pt x="564" y="15168"/>
                  </a:cubicBezTo>
                  <a:cubicBezTo>
                    <a:pt x="566" y="15168"/>
                    <a:pt x="568" y="15168"/>
                    <a:pt x="570" y="15168"/>
                  </a:cubicBezTo>
                  <a:lnTo>
                    <a:pt x="4060" y="15168"/>
                  </a:lnTo>
                  <a:lnTo>
                    <a:pt x="4060" y="8883"/>
                  </a:lnTo>
                  <a:cubicBezTo>
                    <a:pt x="4060" y="8570"/>
                    <a:pt x="4313" y="8317"/>
                    <a:pt x="4626" y="8317"/>
                  </a:cubicBezTo>
                  <a:lnTo>
                    <a:pt x="10272" y="8317"/>
                  </a:lnTo>
                  <a:cubicBezTo>
                    <a:pt x="10582" y="8317"/>
                    <a:pt x="10835" y="8570"/>
                    <a:pt x="10835" y="8883"/>
                  </a:cubicBezTo>
                  <a:lnTo>
                    <a:pt x="10835" y="15168"/>
                  </a:lnTo>
                  <a:lnTo>
                    <a:pt x="14223" y="15168"/>
                  </a:lnTo>
                  <a:cubicBezTo>
                    <a:pt x="14225" y="15168"/>
                    <a:pt x="14227" y="15168"/>
                    <a:pt x="14228" y="15168"/>
                  </a:cubicBezTo>
                  <a:cubicBezTo>
                    <a:pt x="14539" y="15168"/>
                    <a:pt x="14792" y="14913"/>
                    <a:pt x="14789" y="14605"/>
                  </a:cubicBezTo>
                  <a:lnTo>
                    <a:pt x="14789" y="6291"/>
                  </a:lnTo>
                  <a:lnTo>
                    <a:pt x="7448" y="0"/>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sp>
        <p:nvSpPr>
          <p:cNvPr id="3177" name="Google Shape;3177;p34">
            <a:hlinkClick r:id="rId3" action="ppaction://hlinksldjump"/>
          </p:cNvPr>
          <p:cNvSpPr txBox="1"/>
          <p:nvPr/>
        </p:nvSpPr>
        <p:spPr>
          <a:xfrm>
            <a:off x="8416250" y="607452"/>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01</a:t>
            </a:r>
            <a:endParaRPr sz="1500" b="1">
              <a:solidFill>
                <a:schemeClr val="dk1"/>
              </a:solidFill>
              <a:latin typeface="Jua"/>
              <a:ea typeface="Jua"/>
              <a:cs typeface="Jua"/>
              <a:sym typeface="Jua"/>
            </a:endParaRPr>
          </a:p>
        </p:txBody>
      </p:sp>
      <p:sp>
        <p:nvSpPr>
          <p:cNvPr id="3178" name="Google Shape;3178;p34">
            <a:hlinkClick r:id="rId4" action="ppaction://hlinksldjump"/>
          </p:cNvPr>
          <p:cNvSpPr txBox="1"/>
          <p:nvPr/>
        </p:nvSpPr>
        <p:spPr>
          <a:xfrm>
            <a:off x="8416250" y="1171777"/>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02</a:t>
            </a:r>
            <a:endParaRPr sz="1500" b="1">
              <a:solidFill>
                <a:schemeClr val="dk1"/>
              </a:solidFill>
              <a:latin typeface="Jua"/>
              <a:ea typeface="Jua"/>
              <a:cs typeface="Jua"/>
              <a:sym typeface="Jua"/>
            </a:endParaRPr>
          </a:p>
        </p:txBody>
      </p:sp>
      <p:sp>
        <p:nvSpPr>
          <p:cNvPr id="3179" name="Google Shape;3179;p34">
            <a:hlinkClick r:id="rId3" action="ppaction://hlinksldjump"/>
          </p:cNvPr>
          <p:cNvSpPr txBox="1"/>
          <p:nvPr/>
        </p:nvSpPr>
        <p:spPr>
          <a:xfrm>
            <a:off x="8416250" y="1709824"/>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03</a:t>
            </a:r>
            <a:endParaRPr sz="1500" b="1">
              <a:solidFill>
                <a:schemeClr val="dk1"/>
              </a:solidFill>
              <a:latin typeface="Jua"/>
              <a:ea typeface="Jua"/>
              <a:cs typeface="Jua"/>
              <a:sym typeface="Jua"/>
            </a:endParaRPr>
          </a:p>
        </p:txBody>
      </p:sp>
      <p:sp>
        <p:nvSpPr>
          <p:cNvPr id="3180" name="Google Shape;3180;p34">
            <a:hlinkClick r:id="rId5" action="ppaction://hlinksldjump"/>
          </p:cNvPr>
          <p:cNvSpPr txBox="1"/>
          <p:nvPr/>
        </p:nvSpPr>
        <p:spPr>
          <a:xfrm>
            <a:off x="8416250" y="2263998"/>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04</a:t>
            </a:r>
            <a:endParaRPr sz="1500" b="1">
              <a:solidFill>
                <a:schemeClr val="dk1"/>
              </a:solidFill>
              <a:latin typeface="Jua"/>
              <a:ea typeface="Jua"/>
              <a:cs typeface="Jua"/>
              <a:sym typeface="Jua"/>
            </a:endParaRPr>
          </a:p>
        </p:txBody>
      </p:sp>
      <p:sp>
        <p:nvSpPr>
          <p:cNvPr id="3181" name="Google Shape;3181;p34">
            <a:hlinkClick r:id="rId6" action="ppaction://hlinksldjump"/>
          </p:cNvPr>
          <p:cNvSpPr txBox="1"/>
          <p:nvPr/>
        </p:nvSpPr>
        <p:spPr>
          <a:xfrm>
            <a:off x="8416250" y="2834297"/>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05</a:t>
            </a:r>
            <a:endParaRPr sz="1500" b="1">
              <a:solidFill>
                <a:schemeClr val="dk1"/>
              </a:solidFill>
              <a:latin typeface="Jua"/>
              <a:ea typeface="Jua"/>
              <a:cs typeface="Jua"/>
              <a:sym typeface="Jua"/>
            </a:endParaRPr>
          </a:p>
        </p:txBody>
      </p:sp>
      <p:sp>
        <p:nvSpPr>
          <p:cNvPr id="3182" name="Google Shape;3182;p34">
            <a:hlinkClick r:id="" action="ppaction://noaction"/>
          </p:cNvPr>
          <p:cNvSpPr txBox="1"/>
          <p:nvPr/>
        </p:nvSpPr>
        <p:spPr>
          <a:xfrm>
            <a:off x="8416250" y="3396535"/>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06</a:t>
            </a:r>
            <a:endParaRPr sz="1500" b="1">
              <a:solidFill>
                <a:schemeClr val="dk1"/>
              </a:solidFill>
              <a:latin typeface="Jua"/>
              <a:ea typeface="Jua"/>
              <a:cs typeface="Jua"/>
              <a:sym typeface="Jua"/>
            </a:endParaRPr>
          </a:p>
        </p:txBody>
      </p:sp>
      <p:sp>
        <p:nvSpPr>
          <p:cNvPr id="3183" name="Google Shape;3183;p34">
            <a:hlinkClick r:id="rId7" action="ppaction://hlinksldjump"/>
          </p:cNvPr>
          <p:cNvSpPr/>
          <p:nvPr/>
        </p:nvSpPr>
        <p:spPr>
          <a:xfrm>
            <a:off x="8473075" y="4372025"/>
            <a:ext cx="443400" cy="295800"/>
          </a:xfrm>
          <a:prstGeom prst="roundRect">
            <a:avLst>
              <a:gd name="adj" fmla="val 16667"/>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4" name="Google Shape;3184;p34">
            <a:hlinkClick r:id="rId8" action="ppaction://hlinksldjump"/>
          </p:cNvPr>
          <p:cNvSpPr/>
          <p:nvPr/>
        </p:nvSpPr>
        <p:spPr>
          <a:xfrm rot="-2700000">
            <a:off x="945786" y="642199"/>
            <a:ext cx="170978" cy="170978"/>
          </a:xfrm>
          <a:prstGeom prst="halfFrame">
            <a:avLst>
              <a:gd name="adj1" fmla="val 33333"/>
              <a:gd name="adj2" fmla="val 33333"/>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5" name="Google Shape;3185;p34">
            <a:hlinkClick r:id="rId9" action="ppaction://hlinksldjump"/>
          </p:cNvPr>
          <p:cNvSpPr/>
          <p:nvPr/>
        </p:nvSpPr>
        <p:spPr>
          <a:xfrm rot="8100000">
            <a:off x="8027236" y="642199"/>
            <a:ext cx="170978" cy="170978"/>
          </a:xfrm>
          <a:prstGeom prst="halfFrame">
            <a:avLst>
              <a:gd name="adj1" fmla="val 33333"/>
              <a:gd name="adj2" fmla="val 33333"/>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Rounded Rectangle 4"/>
          <p:cNvSpPr/>
          <p:nvPr/>
        </p:nvSpPr>
        <p:spPr>
          <a:xfrm rot="198489">
            <a:off x="3627937" y="645778"/>
            <a:ext cx="1859622" cy="624655"/>
          </a:xfrm>
          <a:prstGeom prst="roundRect">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t>GHI NHỚ</a:t>
            </a:r>
            <a:endParaRPr lang="en-US" sz="2400" b="1" dirty="0"/>
          </a:p>
        </p:txBody>
      </p:sp>
      <p:sp>
        <p:nvSpPr>
          <p:cNvPr id="6" name="TextBox 5"/>
          <p:cNvSpPr txBox="1"/>
          <p:nvPr/>
        </p:nvSpPr>
        <p:spPr>
          <a:xfrm>
            <a:off x="1669437" y="1505677"/>
            <a:ext cx="5625023" cy="2400657"/>
          </a:xfrm>
          <a:prstGeom prst="rect">
            <a:avLst/>
          </a:prstGeom>
          <a:noFill/>
        </p:spPr>
        <p:txBody>
          <a:bodyPr wrap="square" rtlCol="0">
            <a:spAutoFit/>
          </a:bodyPr>
          <a:lstStyle/>
          <a:p>
            <a:pPr marL="285750" indent="-285750" algn="just">
              <a:lnSpc>
                <a:spcPct val="150000"/>
              </a:lnSpc>
              <a:buFont typeface="Wingdings" panose="05000000000000000000" pitchFamily="2" charset="2"/>
              <a:buChar char="v"/>
            </a:pPr>
            <a:r>
              <a:rPr lang="en-US" sz="2000" dirty="0" err="1" smtClean="0"/>
              <a:t>Muốn</a:t>
            </a:r>
            <a:r>
              <a:rPr lang="en-US" sz="2000" dirty="0" smtClean="0"/>
              <a:t> </a:t>
            </a:r>
            <a:r>
              <a:rPr lang="en-US" sz="2000" dirty="0" err="1" smtClean="0"/>
              <a:t>sáng</a:t>
            </a:r>
            <a:r>
              <a:rPr lang="en-US" sz="2000" dirty="0" smtClean="0"/>
              <a:t> </a:t>
            </a:r>
            <a:r>
              <a:rPr lang="en-US" sz="2000" dirty="0" err="1" smtClean="0"/>
              <a:t>tạo</a:t>
            </a:r>
            <a:r>
              <a:rPr lang="en-US" sz="2000" dirty="0" smtClean="0"/>
              <a:t> </a:t>
            </a:r>
            <a:r>
              <a:rPr lang="en-US" sz="2000" dirty="0" err="1" smtClean="0"/>
              <a:t>họa</a:t>
            </a:r>
            <a:r>
              <a:rPr lang="en-US" sz="2000" dirty="0" smtClean="0"/>
              <a:t> </a:t>
            </a:r>
            <a:r>
              <a:rPr lang="en-US" sz="2000" dirty="0" err="1" smtClean="0"/>
              <a:t>tiết</a:t>
            </a:r>
            <a:r>
              <a:rPr lang="en-US" sz="2000" dirty="0" smtClean="0"/>
              <a:t> </a:t>
            </a:r>
            <a:r>
              <a:rPr lang="en-US" sz="2000" dirty="0" err="1" smtClean="0"/>
              <a:t>trang</a:t>
            </a:r>
            <a:r>
              <a:rPr lang="en-US" sz="2000" dirty="0" smtClean="0"/>
              <a:t> </a:t>
            </a:r>
            <a:r>
              <a:rPr lang="en-US" sz="2000" dirty="0" err="1" smtClean="0"/>
              <a:t>trí</a:t>
            </a:r>
            <a:r>
              <a:rPr lang="en-US" sz="2000" dirty="0" smtClean="0"/>
              <a:t> </a:t>
            </a:r>
            <a:r>
              <a:rPr lang="en-US" sz="2000" dirty="0" err="1" smtClean="0"/>
              <a:t>từ</a:t>
            </a:r>
            <a:r>
              <a:rPr lang="en-US" sz="2000" dirty="0" smtClean="0"/>
              <a:t> </a:t>
            </a:r>
            <a:r>
              <a:rPr lang="en-US" sz="2000" dirty="0" err="1" smtClean="0"/>
              <a:t>hoa</a:t>
            </a:r>
            <a:r>
              <a:rPr lang="en-US" sz="2000" dirty="0" smtClean="0"/>
              <a:t>, </a:t>
            </a:r>
            <a:r>
              <a:rPr lang="en-US" sz="2000" dirty="0" err="1" smtClean="0"/>
              <a:t>lá</a:t>
            </a:r>
            <a:r>
              <a:rPr lang="en-US" sz="2000" dirty="0" smtClean="0"/>
              <a:t> hay con </a:t>
            </a:r>
            <a:r>
              <a:rPr lang="en-US" sz="2000" dirty="0" err="1" smtClean="0"/>
              <a:t>vật</a:t>
            </a:r>
            <a:r>
              <a:rPr lang="en-US" sz="2000" dirty="0" smtClean="0"/>
              <a:t>, ta </a:t>
            </a:r>
            <a:r>
              <a:rPr lang="en-US" sz="2000" dirty="0" err="1" smtClean="0"/>
              <a:t>cần</a:t>
            </a:r>
            <a:r>
              <a:rPr lang="en-US" sz="2000" dirty="0" smtClean="0"/>
              <a:t> </a:t>
            </a:r>
            <a:r>
              <a:rPr lang="en-US" sz="2000" dirty="0" err="1" smtClean="0"/>
              <a:t>quan</a:t>
            </a:r>
            <a:r>
              <a:rPr lang="en-US" sz="2000" dirty="0" smtClean="0"/>
              <a:t> </a:t>
            </a:r>
            <a:r>
              <a:rPr lang="en-US" sz="2000" dirty="0" err="1" smtClean="0"/>
              <a:t>sát</a:t>
            </a:r>
            <a:r>
              <a:rPr lang="en-US" sz="2000" dirty="0" smtClean="0"/>
              <a:t> </a:t>
            </a:r>
            <a:r>
              <a:rPr lang="en-US" sz="2000" dirty="0" err="1" smtClean="0"/>
              <a:t>các</a:t>
            </a:r>
            <a:r>
              <a:rPr lang="en-US" sz="2000" dirty="0" smtClean="0"/>
              <a:t> chi </a:t>
            </a:r>
            <a:r>
              <a:rPr lang="en-US" sz="2000" dirty="0" err="1" smtClean="0"/>
              <a:t>tiết</a:t>
            </a:r>
            <a:r>
              <a:rPr lang="en-US" sz="2000" dirty="0" smtClean="0"/>
              <a:t> </a:t>
            </a:r>
            <a:r>
              <a:rPr lang="en-US" sz="2000" dirty="0" err="1" smtClean="0"/>
              <a:t>đặc</a:t>
            </a:r>
            <a:r>
              <a:rPr lang="en-US" sz="2000" dirty="0" smtClean="0"/>
              <a:t> </a:t>
            </a:r>
            <a:r>
              <a:rPr lang="en-US" sz="2000" dirty="0" err="1" smtClean="0"/>
              <a:t>trưng</a:t>
            </a:r>
            <a:r>
              <a:rPr lang="en-US" sz="2000" dirty="0" smtClean="0"/>
              <a:t> </a:t>
            </a:r>
            <a:r>
              <a:rPr lang="en-US" sz="2000" dirty="0" err="1" smtClean="0"/>
              <a:t>của</a:t>
            </a:r>
            <a:r>
              <a:rPr lang="en-US" sz="2000" dirty="0" smtClean="0"/>
              <a:t> </a:t>
            </a:r>
            <a:r>
              <a:rPr lang="en-US" sz="2000" dirty="0" err="1" smtClean="0"/>
              <a:t>sự</a:t>
            </a:r>
            <a:r>
              <a:rPr lang="en-US" sz="2000" dirty="0" smtClean="0"/>
              <a:t> </a:t>
            </a:r>
            <a:r>
              <a:rPr lang="en-US" sz="2000" dirty="0" err="1" smtClean="0"/>
              <a:t>vật</a:t>
            </a:r>
            <a:r>
              <a:rPr lang="en-US" sz="2000" dirty="0" smtClean="0"/>
              <a:t> </a:t>
            </a:r>
            <a:r>
              <a:rPr lang="en-US" sz="2000" dirty="0" err="1" smtClean="0"/>
              <a:t>để</a:t>
            </a:r>
            <a:r>
              <a:rPr lang="en-US" sz="2000" dirty="0" smtClean="0"/>
              <a:t> </a:t>
            </a:r>
            <a:r>
              <a:rPr lang="en-US" sz="2000" dirty="0" err="1" smtClean="0"/>
              <a:t>họa</a:t>
            </a:r>
            <a:r>
              <a:rPr lang="en-US" sz="2000" dirty="0" smtClean="0"/>
              <a:t> </a:t>
            </a:r>
            <a:r>
              <a:rPr lang="en-US" sz="2000" dirty="0" err="1" smtClean="0"/>
              <a:t>tiết</a:t>
            </a:r>
            <a:r>
              <a:rPr lang="en-US" sz="2000" dirty="0" smtClean="0"/>
              <a:t> </a:t>
            </a:r>
            <a:r>
              <a:rPr lang="en-US" sz="2000" dirty="0" err="1" smtClean="0"/>
              <a:t>được</a:t>
            </a:r>
            <a:r>
              <a:rPr lang="en-US" sz="2000" dirty="0" smtClean="0"/>
              <a:t> </a:t>
            </a:r>
            <a:r>
              <a:rPr lang="en-US" sz="2000" dirty="0" err="1" smtClean="0"/>
              <a:t>sinh</a:t>
            </a:r>
            <a:r>
              <a:rPr lang="en-US" sz="2000" dirty="0" smtClean="0"/>
              <a:t> </a:t>
            </a:r>
            <a:r>
              <a:rPr lang="en-US" sz="2000" dirty="0" err="1" smtClean="0"/>
              <a:t>động</a:t>
            </a:r>
            <a:r>
              <a:rPr lang="en-US" sz="2000" dirty="0" smtClean="0"/>
              <a:t>.</a:t>
            </a:r>
          </a:p>
          <a:p>
            <a:pPr marL="285750" indent="-285750" algn="just">
              <a:lnSpc>
                <a:spcPct val="150000"/>
              </a:lnSpc>
              <a:buFont typeface="Wingdings" panose="05000000000000000000" pitchFamily="2" charset="2"/>
              <a:buChar char="v"/>
            </a:pPr>
            <a:r>
              <a:rPr lang="en-US" sz="2000" dirty="0" err="1" smtClean="0"/>
              <a:t>Khi</a:t>
            </a:r>
            <a:r>
              <a:rPr lang="en-US" sz="2000" dirty="0" smtClean="0"/>
              <a:t> </a:t>
            </a:r>
            <a:r>
              <a:rPr lang="en-US" sz="2000" dirty="0" err="1" smtClean="0"/>
              <a:t>vẽ</a:t>
            </a:r>
            <a:r>
              <a:rPr lang="en-US" sz="2000" dirty="0" smtClean="0"/>
              <a:t> </a:t>
            </a:r>
            <a:r>
              <a:rPr lang="en-US" sz="2000" dirty="0" err="1" smtClean="0"/>
              <a:t>một</a:t>
            </a:r>
            <a:r>
              <a:rPr lang="en-US" sz="2000" dirty="0" smtClean="0"/>
              <a:t> </a:t>
            </a:r>
            <a:r>
              <a:rPr lang="en-US" sz="2000" dirty="0" err="1" smtClean="0"/>
              <a:t>hình</a:t>
            </a:r>
            <a:r>
              <a:rPr lang="en-US" sz="2000" dirty="0" smtClean="0"/>
              <a:t> </a:t>
            </a:r>
            <a:r>
              <a:rPr lang="en-US" sz="2000" dirty="0" err="1" smtClean="0"/>
              <a:t>bất</a:t>
            </a:r>
            <a:r>
              <a:rPr lang="en-US" sz="2000" dirty="0" smtClean="0"/>
              <a:t> </a:t>
            </a:r>
            <a:r>
              <a:rPr lang="en-US" sz="2000" dirty="0" err="1" smtClean="0"/>
              <a:t>kỳ</a:t>
            </a:r>
            <a:r>
              <a:rPr lang="en-US" sz="2000" dirty="0" smtClean="0"/>
              <a:t> </a:t>
            </a:r>
            <a:r>
              <a:rPr lang="en-US" sz="2000" dirty="0" err="1" smtClean="0"/>
              <a:t>theo</a:t>
            </a:r>
            <a:r>
              <a:rPr lang="en-US" sz="2000" dirty="0" smtClean="0"/>
              <a:t> </a:t>
            </a:r>
            <a:r>
              <a:rPr lang="en-US" sz="2000" dirty="0" err="1" smtClean="0"/>
              <a:t>nguyên</a:t>
            </a:r>
            <a:r>
              <a:rPr lang="en-US" sz="2000" dirty="0" smtClean="0"/>
              <a:t> </a:t>
            </a:r>
            <a:r>
              <a:rPr lang="en-US" sz="2000" dirty="0" err="1" smtClean="0"/>
              <a:t>lí</a:t>
            </a:r>
            <a:r>
              <a:rPr lang="en-US" sz="2000" dirty="0" smtClean="0"/>
              <a:t> </a:t>
            </a:r>
            <a:r>
              <a:rPr lang="en-US" sz="2000" dirty="0" err="1" smtClean="0"/>
              <a:t>cân</a:t>
            </a:r>
            <a:r>
              <a:rPr lang="en-US" sz="2000" dirty="0" smtClean="0"/>
              <a:t> </a:t>
            </a:r>
            <a:r>
              <a:rPr lang="en-US" sz="2000" dirty="0" err="1" smtClean="0"/>
              <a:t>bằng</a:t>
            </a:r>
            <a:r>
              <a:rPr lang="en-US" sz="2000" dirty="0" smtClean="0"/>
              <a:t> </a:t>
            </a:r>
            <a:r>
              <a:rPr lang="en-US" sz="2000" dirty="0" err="1" smtClean="0"/>
              <a:t>đối</a:t>
            </a:r>
            <a:r>
              <a:rPr lang="en-US" sz="2000" dirty="0" smtClean="0"/>
              <a:t> </a:t>
            </a:r>
            <a:r>
              <a:rPr lang="en-US" sz="2000" dirty="0" err="1" smtClean="0"/>
              <a:t>xứng</a:t>
            </a:r>
            <a:r>
              <a:rPr lang="en-US" sz="2000" dirty="0" smtClean="0"/>
              <a:t> </a:t>
            </a:r>
            <a:r>
              <a:rPr lang="en-US" sz="2000" dirty="0" err="1" smtClean="0"/>
              <a:t>sẽ</a:t>
            </a:r>
            <a:r>
              <a:rPr lang="en-US" sz="2000" dirty="0" smtClean="0"/>
              <a:t> </a:t>
            </a:r>
            <a:r>
              <a:rPr lang="en-US" sz="2000" dirty="0" err="1" smtClean="0"/>
              <a:t>tạo</a:t>
            </a:r>
            <a:r>
              <a:rPr lang="en-US" sz="2000" dirty="0" smtClean="0"/>
              <a:t> </a:t>
            </a:r>
            <a:r>
              <a:rPr lang="en-US" sz="2000" dirty="0" err="1" smtClean="0"/>
              <a:t>ra</a:t>
            </a:r>
            <a:r>
              <a:rPr lang="en-US" sz="2000" dirty="0" smtClean="0"/>
              <a:t> </a:t>
            </a:r>
            <a:r>
              <a:rPr lang="en-US" sz="2000" dirty="0" err="1" smtClean="0"/>
              <a:t>một</a:t>
            </a:r>
            <a:r>
              <a:rPr lang="en-US" sz="2000" dirty="0" smtClean="0"/>
              <a:t> </a:t>
            </a:r>
            <a:r>
              <a:rPr lang="en-US" sz="2000" dirty="0" err="1" smtClean="0"/>
              <a:t>họa</a:t>
            </a:r>
            <a:r>
              <a:rPr lang="en-US" sz="2000" dirty="0" smtClean="0"/>
              <a:t> </a:t>
            </a:r>
            <a:r>
              <a:rPr lang="en-US" sz="2000" dirty="0" err="1" smtClean="0"/>
              <a:t>tiết</a:t>
            </a:r>
            <a:r>
              <a:rPr lang="en-US" sz="2000" dirty="0" smtClean="0"/>
              <a:t> </a:t>
            </a:r>
            <a:r>
              <a:rPr lang="en-US" sz="2000" dirty="0" err="1" smtClean="0"/>
              <a:t>trang</a:t>
            </a:r>
            <a:r>
              <a:rPr lang="en-US" sz="2000" dirty="0" smtClean="0"/>
              <a:t> </a:t>
            </a:r>
            <a:r>
              <a:rPr lang="en-US" sz="2000" dirty="0" err="1" smtClean="0"/>
              <a:t>trí</a:t>
            </a:r>
            <a:r>
              <a:rPr lang="en-US" sz="2000" dirty="0" smtClean="0"/>
              <a:t>.</a:t>
            </a:r>
            <a:endParaRPr lang="en-US" sz="2000" dirty="0"/>
          </a:p>
        </p:txBody>
      </p:sp>
    </p:spTree>
  </p:cSld>
  <p:clrMapOvr>
    <a:masterClrMapping/>
  </p:clrMapOvr>
  <p:transition spd="slow">
    <p:plu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p:tgtEl>
                                          <p:spTgt spid="6">
                                            <p:txEl>
                                              <p:pRg st="0" end="0"/>
                                            </p:txEl>
                                          </p:spTgt>
                                        </p:tgtEl>
                                        <p:attrNameLst>
                                          <p:attrName>ppt_y</p:attrName>
                                        </p:attrNameLst>
                                      </p:cBhvr>
                                      <p:tavLst>
                                        <p:tav tm="0">
                                          <p:val>
                                            <p:strVal val="#ppt_y+#ppt_h*1.125000"/>
                                          </p:val>
                                        </p:tav>
                                        <p:tav tm="100000">
                                          <p:val>
                                            <p:strVal val="#ppt_y"/>
                                          </p:val>
                                        </p:tav>
                                      </p:tavLst>
                                    </p:anim>
                                    <p:animEffect transition="in" filter="wipe(up)">
                                      <p:cBhvr>
                                        <p:cTn id="8" dur="500"/>
                                        <p:tgtEl>
                                          <p:spTgt spid="6">
                                            <p:txEl>
                                              <p:pRg st="0" end="0"/>
                                            </p:txEl>
                                          </p:spTgt>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anim calcmode="lin" valueType="num">
                                      <p:cBhvr additive="base">
                                        <p:cTn id="13" dur="500"/>
                                        <p:tgtEl>
                                          <p:spTgt spid="6">
                                            <p:txEl>
                                              <p:pRg st="1" end="1"/>
                                            </p:txEl>
                                          </p:spTgt>
                                        </p:tgtEl>
                                        <p:attrNameLst>
                                          <p:attrName>ppt_y</p:attrName>
                                        </p:attrNameLst>
                                      </p:cBhvr>
                                      <p:tavLst>
                                        <p:tav tm="0">
                                          <p:val>
                                            <p:strVal val="#ppt_y+#ppt_h*1.125000"/>
                                          </p:val>
                                        </p:tav>
                                        <p:tav tm="100000">
                                          <p:val>
                                            <p:strVal val="#ppt_y"/>
                                          </p:val>
                                        </p:tav>
                                      </p:tavLst>
                                    </p:anim>
                                    <p:animEffect transition="in" filter="wipe(up)">
                                      <p:cBhvr>
                                        <p:cTn id="14"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991"/>
        <p:cNvGrpSpPr/>
        <p:nvPr/>
      </p:nvGrpSpPr>
      <p:grpSpPr>
        <a:xfrm>
          <a:off x="0" y="0"/>
          <a:ext cx="0" cy="0"/>
          <a:chOff x="0" y="0"/>
          <a:chExt cx="0" cy="0"/>
        </a:xfrm>
      </p:grpSpPr>
      <p:sp>
        <p:nvSpPr>
          <p:cNvPr id="3992" name="Google Shape;3992;p42"/>
          <p:cNvSpPr txBox="1">
            <a:spLocks noGrp="1"/>
          </p:cNvSpPr>
          <p:nvPr>
            <p:ph type="title"/>
          </p:nvPr>
        </p:nvSpPr>
        <p:spPr>
          <a:xfrm>
            <a:off x="726225" y="441350"/>
            <a:ext cx="76914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US" dirty="0" smtClean="0">
                <a:solidFill>
                  <a:schemeClr val="accent6">
                    <a:lumMod val="75000"/>
                  </a:schemeClr>
                </a:solidFill>
                <a:latin typeface="+mn-lt"/>
              </a:rPr>
              <a:t>HƯỚNG DẪN VỀ NHÀ</a:t>
            </a:r>
            <a:endParaRPr dirty="0">
              <a:solidFill>
                <a:schemeClr val="accent6">
                  <a:lumMod val="75000"/>
                </a:schemeClr>
              </a:solidFill>
              <a:latin typeface="+mn-lt"/>
            </a:endParaRPr>
          </a:p>
        </p:txBody>
      </p:sp>
      <p:grpSp>
        <p:nvGrpSpPr>
          <p:cNvPr id="4017" name="Google Shape;4017;p42"/>
          <p:cNvGrpSpPr/>
          <p:nvPr/>
        </p:nvGrpSpPr>
        <p:grpSpPr>
          <a:xfrm>
            <a:off x="4779686" y="2326393"/>
            <a:ext cx="1189776" cy="1629246"/>
            <a:chOff x="4392726" y="2761588"/>
            <a:chExt cx="1189776" cy="1629246"/>
          </a:xfrm>
        </p:grpSpPr>
        <p:sp>
          <p:nvSpPr>
            <p:cNvPr id="4018" name="Google Shape;4018;p42"/>
            <p:cNvSpPr/>
            <p:nvPr/>
          </p:nvSpPr>
          <p:spPr>
            <a:xfrm>
              <a:off x="4447301" y="3255634"/>
              <a:ext cx="1135200" cy="1135200"/>
            </a:xfrm>
            <a:prstGeom prst="rect">
              <a:avLst/>
            </a:prstGeom>
            <a:solidFill>
              <a:schemeClr val="dk1">
                <a:alpha val="894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9" name="Google Shape;4019;p42"/>
            <p:cNvSpPr/>
            <p:nvPr/>
          </p:nvSpPr>
          <p:spPr>
            <a:xfrm>
              <a:off x="4392726" y="3213681"/>
              <a:ext cx="1135200" cy="1135200"/>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0" name="Google Shape;4020;p42"/>
            <p:cNvSpPr/>
            <p:nvPr/>
          </p:nvSpPr>
          <p:spPr>
            <a:xfrm rot="-2196712" flipH="1">
              <a:off x="4612454" y="2909717"/>
              <a:ext cx="695729" cy="601153"/>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4021" name="Google Shape;4021;p42"/>
            <p:cNvGrpSpPr/>
            <p:nvPr/>
          </p:nvGrpSpPr>
          <p:grpSpPr>
            <a:xfrm>
              <a:off x="4528486" y="3426171"/>
              <a:ext cx="844095" cy="810773"/>
              <a:chOff x="5034000" y="1146325"/>
              <a:chExt cx="1066450" cy="1024350"/>
            </a:xfrm>
          </p:grpSpPr>
          <p:sp>
            <p:nvSpPr>
              <p:cNvPr id="4022" name="Google Shape;4022;p42"/>
              <p:cNvSpPr/>
              <p:nvPr/>
            </p:nvSpPr>
            <p:spPr>
              <a:xfrm>
                <a:off x="5034000" y="1146325"/>
                <a:ext cx="1066450" cy="1024350"/>
              </a:xfrm>
              <a:custGeom>
                <a:avLst/>
                <a:gdLst/>
                <a:ahLst/>
                <a:cxnLst/>
                <a:rect l="l" t="t" r="r" b="b"/>
                <a:pathLst>
                  <a:path w="42658" h="40974" extrusionOk="0">
                    <a:moveTo>
                      <a:pt x="21208" y="4831"/>
                    </a:moveTo>
                    <a:cubicBezTo>
                      <a:pt x="25067" y="4831"/>
                      <a:pt x="28940" y="6145"/>
                      <a:pt x="31830" y="8723"/>
                    </a:cubicBezTo>
                    <a:cubicBezTo>
                      <a:pt x="36567" y="12958"/>
                      <a:pt x="38597" y="20101"/>
                      <a:pt x="36141" y="26091"/>
                    </a:cubicBezTo>
                    <a:cubicBezTo>
                      <a:pt x="33754" y="31923"/>
                      <a:pt x="27768" y="35870"/>
                      <a:pt x="21503" y="35870"/>
                    </a:cubicBezTo>
                    <a:cubicBezTo>
                      <a:pt x="21387" y="35870"/>
                      <a:pt x="21270" y="35868"/>
                      <a:pt x="21153" y="35866"/>
                    </a:cubicBezTo>
                    <a:cubicBezTo>
                      <a:pt x="21103" y="35866"/>
                      <a:pt x="21053" y="35866"/>
                      <a:pt x="21028" y="35841"/>
                    </a:cubicBezTo>
                    <a:cubicBezTo>
                      <a:pt x="20898" y="35844"/>
                      <a:pt x="20768" y="35846"/>
                      <a:pt x="20639" y="35846"/>
                    </a:cubicBezTo>
                    <a:cubicBezTo>
                      <a:pt x="13791" y="35846"/>
                      <a:pt x="7387" y="30677"/>
                      <a:pt x="5714" y="24036"/>
                    </a:cubicBezTo>
                    <a:cubicBezTo>
                      <a:pt x="4211" y="17946"/>
                      <a:pt x="7068" y="11329"/>
                      <a:pt x="12030" y="7695"/>
                    </a:cubicBezTo>
                    <a:cubicBezTo>
                      <a:pt x="14675" y="5775"/>
                      <a:pt x="17936" y="4831"/>
                      <a:pt x="21208" y="4831"/>
                    </a:cubicBezTo>
                    <a:close/>
                    <a:moveTo>
                      <a:pt x="24537" y="1"/>
                    </a:moveTo>
                    <a:cubicBezTo>
                      <a:pt x="23233" y="1054"/>
                      <a:pt x="22055" y="2231"/>
                      <a:pt x="21028" y="3560"/>
                    </a:cubicBezTo>
                    <a:cubicBezTo>
                      <a:pt x="20965" y="3635"/>
                      <a:pt x="20865" y="3673"/>
                      <a:pt x="20762" y="3673"/>
                    </a:cubicBezTo>
                    <a:cubicBezTo>
                      <a:pt x="20658" y="3673"/>
                      <a:pt x="20552" y="3635"/>
                      <a:pt x="20476" y="3560"/>
                    </a:cubicBezTo>
                    <a:cubicBezTo>
                      <a:pt x="19474" y="2482"/>
                      <a:pt x="18446" y="1404"/>
                      <a:pt x="17444" y="302"/>
                    </a:cubicBezTo>
                    <a:cubicBezTo>
                      <a:pt x="16416" y="1755"/>
                      <a:pt x="15664" y="3309"/>
                      <a:pt x="15138" y="5013"/>
                    </a:cubicBezTo>
                    <a:cubicBezTo>
                      <a:pt x="15088" y="5164"/>
                      <a:pt x="14988" y="5214"/>
                      <a:pt x="14862" y="5214"/>
                    </a:cubicBezTo>
                    <a:cubicBezTo>
                      <a:pt x="14803" y="5333"/>
                      <a:pt x="14696" y="5405"/>
                      <a:pt x="14568" y="5405"/>
                    </a:cubicBezTo>
                    <a:cubicBezTo>
                      <a:pt x="14534" y="5405"/>
                      <a:pt x="14498" y="5400"/>
                      <a:pt x="14461" y="5389"/>
                    </a:cubicBezTo>
                    <a:cubicBezTo>
                      <a:pt x="13609" y="5039"/>
                      <a:pt x="12757" y="4688"/>
                      <a:pt x="11905" y="4312"/>
                    </a:cubicBezTo>
                    <a:cubicBezTo>
                      <a:pt x="11504" y="4136"/>
                      <a:pt x="11078" y="3961"/>
                      <a:pt x="10652" y="3785"/>
                    </a:cubicBezTo>
                    <a:cubicBezTo>
                      <a:pt x="9925" y="3836"/>
                      <a:pt x="9599" y="4186"/>
                      <a:pt x="9649" y="4863"/>
                    </a:cubicBezTo>
                    <a:cubicBezTo>
                      <a:pt x="9173" y="5891"/>
                      <a:pt x="9499" y="8196"/>
                      <a:pt x="8597" y="8973"/>
                    </a:cubicBezTo>
                    <a:cubicBezTo>
                      <a:pt x="8327" y="9206"/>
                      <a:pt x="7951" y="9271"/>
                      <a:pt x="7557" y="9271"/>
                    </a:cubicBezTo>
                    <a:cubicBezTo>
                      <a:pt x="7144" y="9271"/>
                      <a:pt x="6712" y="9200"/>
                      <a:pt x="6366" y="9174"/>
                    </a:cubicBezTo>
                    <a:cubicBezTo>
                      <a:pt x="6056" y="9160"/>
                      <a:pt x="5751" y="9135"/>
                      <a:pt x="5470" y="9135"/>
                    </a:cubicBezTo>
                    <a:cubicBezTo>
                      <a:pt x="4731" y="9135"/>
                      <a:pt x="4158" y="9310"/>
                      <a:pt x="4085" y="10327"/>
                    </a:cubicBezTo>
                    <a:cubicBezTo>
                      <a:pt x="3985" y="11404"/>
                      <a:pt x="4712" y="12658"/>
                      <a:pt x="5188" y="13560"/>
                    </a:cubicBezTo>
                    <a:cubicBezTo>
                      <a:pt x="5301" y="13729"/>
                      <a:pt x="5118" y="13941"/>
                      <a:pt x="4945" y="13941"/>
                    </a:cubicBezTo>
                    <a:cubicBezTo>
                      <a:pt x="4887" y="13941"/>
                      <a:pt x="4831" y="13917"/>
                      <a:pt x="4787" y="13861"/>
                    </a:cubicBezTo>
                    <a:cubicBezTo>
                      <a:pt x="4787" y="13861"/>
                      <a:pt x="4787" y="13861"/>
                      <a:pt x="4762" y="13836"/>
                    </a:cubicBezTo>
                    <a:lnTo>
                      <a:pt x="4737" y="13861"/>
                    </a:lnTo>
                    <a:cubicBezTo>
                      <a:pt x="4862" y="14011"/>
                      <a:pt x="4862" y="14287"/>
                      <a:pt x="4662" y="14387"/>
                    </a:cubicBezTo>
                    <a:cubicBezTo>
                      <a:pt x="3409" y="15114"/>
                      <a:pt x="2005" y="15590"/>
                      <a:pt x="602" y="15966"/>
                    </a:cubicBezTo>
                    <a:cubicBezTo>
                      <a:pt x="1454" y="17344"/>
                      <a:pt x="2331" y="18748"/>
                      <a:pt x="3158" y="20151"/>
                    </a:cubicBezTo>
                    <a:cubicBezTo>
                      <a:pt x="3484" y="20653"/>
                      <a:pt x="3810" y="21004"/>
                      <a:pt x="3634" y="21580"/>
                    </a:cubicBezTo>
                    <a:cubicBezTo>
                      <a:pt x="3484" y="22031"/>
                      <a:pt x="2707" y="22457"/>
                      <a:pt x="2356" y="22733"/>
                    </a:cubicBezTo>
                    <a:cubicBezTo>
                      <a:pt x="2005" y="23034"/>
                      <a:pt x="426" y="23961"/>
                      <a:pt x="326" y="24387"/>
                    </a:cubicBezTo>
                    <a:cubicBezTo>
                      <a:pt x="0" y="25941"/>
                      <a:pt x="3684" y="27094"/>
                      <a:pt x="4712" y="27395"/>
                    </a:cubicBezTo>
                    <a:cubicBezTo>
                      <a:pt x="4787" y="27420"/>
                      <a:pt x="4837" y="27495"/>
                      <a:pt x="4862" y="27570"/>
                    </a:cubicBezTo>
                    <a:cubicBezTo>
                      <a:pt x="5013" y="27670"/>
                      <a:pt x="5088" y="27871"/>
                      <a:pt x="4963" y="28046"/>
                    </a:cubicBezTo>
                    <a:cubicBezTo>
                      <a:pt x="4186" y="29074"/>
                      <a:pt x="3409" y="30101"/>
                      <a:pt x="2632" y="31104"/>
                    </a:cubicBezTo>
                    <a:cubicBezTo>
                      <a:pt x="4712" y="31530"/>
                      <a:pt x="6792" y="31931"/>
                      <a:pt x="8872" y="32332"/>
                    </a:cubicBezTo>
                    <a:cubicBezTo>
                      <a:pt x="9048" y="32382"/>
                      <a:pt x="9198" y="32608"/>
                      <a:pt x="9123" y="32783"/>
                    </a:cubicBezTo>
                    <a:cubicBezTo>
                      <a:pt x="8572" y="34187"/>
                      <a:pt x="8221" y="35540"/>
                      <a:pt x="8070" y="37019"/>
                    </a:cubicBezTo>
                    <a:cubicBezTo>
                      <a:pt x="9850" y="36568"/>
                      <a:pt x="11629" y="36141"/>
                      <a:pt x="13384" y="35715"/>
                    </a:cubicBezTo>
                    <a:cubicBezTo>
                      <a:pt x="13413" y="35709"/>
                      <a:pt x="13443" y="35706"/>
                      <a:pt x="13473" y="35706"/>
                    </a:cubicBezTo>
                    <a:cubicBezTo>
                      <a:pt x="13675" y="35706"/>
                      <a:pt x="13882" y="35848"/>
                      <a:pt x="13860" y="36066"/>
                    </a:cubicBezTo>
                    <a:cubicBezTo>
                      <a:pt x="13735" y="37244"/>
                      <a:pt x="13609" y="38422"/>
                      <a:pt x="13509" y="39625"/>
                    </a:cubicBezTo>
                    <a:cubicBezTo>
                      <a:pt x="15314" y="39024"/>
                      <a:pt x="17043" y="38297"/>
                      <a:pt x="18747" y="37420"/>
                    </a:cubicBezTo>
                    <a:cubicBezTo>
                      <a:pt x="18800" y="37393"/>
                      <a:pt x="18856" y="37381"/>
                      <a:pt x="18911" y="37381"/>
                    </a:cubicBezTo>
                    <a:cubicBezTo>
                      <a:pt x="19066" y="37381"/>
                      <a:pt x="19211" y="37479"/>
                      <a:pt x="19248" y="37645"/>
                    </a:cubicBezTo>
                    <a:cubicBezTo>
                      <a:pt x="19374" y="38121"/>
                      <a:pt x="19875" y="40828"/>
                      <a:pt x="20351" y="40953"/>
                    </a:cubicBezTo>
                    <a:cubicBezTo>
                      <a:pt x="20401" y="40967"/>
                      <a:pt x="20449" y="40974"/>
                      <a:pt x="20497" y="40974"/>
                    </a:cubicBezTo>
                    <a:cubicBezTo>
                      <a:pt x="21490" y="40974"/>
                      <a:pt x="22112" y="38120"/>
                      <a:pt x="22256" y="37570"/>
                    </a:cubicBezTo>
                    <a:cubicBezTo>
                      <a:pt x="22281" y="37470"/>
                      <a:pt x="22331" y="37420"/>
                      <a:pt x="22406" y="37395"/>
                    </a:cubicBezTo>
                    <a:cubicBezTo>
                      <a:pt x="22426" y="37278"/>
                      <a:pt x="22550" y="37162"/>
                      <a:pt x="22676" y="37162"/>
                    </a:cubicBezTo>
                    <a:cubicBezTo>
                      <a:pt x="22712" y="37162"/>
                      <a:pt x="22748" y="37171"/>
                      <a:pt x="22782" y="37194"/>
                    </a:cubicBezTo>
                    <a:cubicBezTo>
                      <a:pt x="23985" y="37996"/>
                      <a:pt x="25238" y="38898"/>
                      <a:pt x="26567" y="39425"/>
                    </a:cubicBezTo>
                    <a:cubicBezTo>
                      <a:pt x="26857" y="39643"/>
                      <a:pt x="27175" y="39742"/>
                      <a:pt x="27518" y="39742"/>
                    </a:cubicBezTo>
                    <a:cubicBezTo>
                      <a:pt x="27648" y="39742"/>
                      <a:pt x="27782" y="39728"/>
                      <a:pt x="27920" y="39700"/>
                    </a:cubicBezTo>
                    <a:cubicBezTo>
                      <a:pt x="27945" y="39450"/>
                      <a:pt x="27995" y="39224"/>
                      <a:pt x="28045" y="38974"/>
                    </a:cubicBezTo>
                    <a:cubicBezTo>
                      <a:pt x="28396" y="38247"/>
                      <a:pt x="28396" y="36943"/>
                      <a:pt x="28522" y="36141"/>
                    </a:cubicBezTo>
                    <a:cubicBezTo>
                      <a:pt x="28567" y="35961"/>
                      <a:pt x="28754" y="35862"/>
                      <a:pt x="28918" y="35862"/>
                    </a:cubicBezTo>
                    <a:cubicBezTo>
                      <a:pt x="28937" y="35862"/>
                      <a:pt x="28955" y="35863"/>
                      <a:pt x="28973" y="35866"/>
                    </a:cubicBezTo>
                    <a:cubicBezTo>
                      <a:pt x="30652" y="36317"/>
                      <a:pt x="32331" y="36743"/>
                      <a:pt x="34010" y="37194"/>
                    </a:cubicBezTo>
                    <a:cubicBezTo>
                      <a:pt x="34086" y="35640"/>
                      <a:pt x="34061" y="34136"/>
                      <a:pt x="33860" y="32608"/>
                    </a:cubicBezTo>
                    <a:cubicBezTo>
                      <a:pt x="33835" y="32382"/>
                      <a:pt x="34061" y="32207"/>
                      <a:pt x="34261" y="32207"/>
                    </a:cubicBezTo>
                    <a:cubicBezTo>
                      <a:pt x="36116" y="32156"/>
                      <a:pt x="37895" y="31831"/>
                      <a:pt x="39675" y="31254"/>
                    </a:cubicBezTo>
                    <a:cubicBezTo>
                      <a:pt x="39048" y="29801"/>
                      <a:pt x="38446" y="28322"/>
                      <a:pt x="37820" y="26843"/>
                    </a:cubicBezTo>
                    <a:cubicBezTo>
                      <a:pt x="37770" y="26668"/>
                      <a:pt x="37870" y="26467"/>
                      <a:pt x="38020" y="26392"/>
                    </a:cubicBezTo>
                    <a:cubicBezTo>
                      <a:pt x="39399" y="25490"/>
                      <a:pt x="40777" y="24562"/>
                      <a:pt x="42181" y="23660"/>
                    </a:cubicBezTo>
                    <a:cubicBezTo>
                      <a:pt x="41053" y="22858"/>
                      <a:pt x="39900" y="22056"/>
                      <a:pt x="38772" y="21254"/>
                    </a:cubicBezTo>
                    <a:cubicBezTo>
                      <a:pt x="38452" y="20998"/>
                      <a:pt x="38660" y="20504"/>
                      <a:pt x="38976" y="20504"/>
                    </a:cubicBezTo>
                    <a:cubicBezTo>
                      <a:pt x="39031" y="20504"/>
                      <a:pt x="39089" y="20519"/>
                      <a:pt x="39148" y="20552"/>
                    </a:cubicBezTo>
                    <a:cubicBezTo>
                      <a:pt x="40326" y="20026"/>
                      <a:pt x="41504" y="19475"/>
                      <a:pt x="42657" y="18948"/>
                    </a:cubicBezTo>
                    <a:cubicBezTo>
                      <a:pt x="41304" y="18222"/>
                      <a:pt x="39950" y="17470"/>
                      <a:pt x="38597" y="16743"/>
                    </a:cubicBezTo>
                    <a:cubicBezTo>
                      <a:pt x="38371" y="16643"/>
                      <a:pt x="38371" y="16342"/>
                      <a:pt x="38522" y="16166"/>
                    </a:cubicBezTo>
                    <a:cubicBezTo>
                      <a:pt x="39324" y="15289"/>
                      <a:pt x="40151" y="14387"/>
                      <a:pt x="40978" y="13510"/>
                    </a:cubicBezTo>
                    <a:cubicBezTo>
                      <a:pt x="39374" y="12858"/>
                      <a:pt x="37795" y="12206"/>
                      <a:pt x="36191" y="11580"/>
                    </a:cubicBezTo>
                    <a:cubicBezTo>
                      <a:pt x="36015" y="11505"/>
                      <a:pt x="35865" y="11329"/>
                      <a:pt x="35940" y="11129"/>
                    </a:cubicBezTo>
                    <a:cubicBezTo>
                      <a:pt x="36366" y="9951"/>
                      <a:pt x="36767" y="8773"/>
                      <a:pt x="37193" y="7595"/>
                    </a:cubicBezTo>
                    <a:cubicBezTo>
                      <a:pt x="35414" y="7369"/>
                      <a:pt x="33609" y="7119"/>
                      <a:pt x="31805" y="6893"/>
                    </a:cubicBezTo>
                    <a:cubicBezTo>
                      <a:pt x="31554" y="6868"/>
                      <a:pt x="31429" y="6693"/>
                      <a:pt x="31454" y="6442"/>
                    </a:cubicBezTo>
                    <a:cubicBezTo>
                      <a:pt x="31680" y="5114"/>
                      <a:pt x="31880" y="3785"/>
                      <a:pt x="32106" y="2457"/>
                    </a:cubicBezTo>
                    <a:lnTo>
                      <a:pt x="32106" y="2457"/>
                    </a:lnTo>
                    <a:cubicBezTo>
                      <a:pt x="30301" y="2883"/>
                      <a:pt x="28547" y="3434"/>
                      <a:pt x="26842" y="4136"/>
                    </a:cubicBezTo>
                    <a:cubicBezTo>
                      <a:pt x="26811" y="4147"/>
                      <a:pt x="26776" y="4152"/>
                      <a:pt x="26741" y="4152"/>
                    </a:cubicBezTo>
                    <a:cubicBezTo>
                      <a:pt x="26606" y="4152"/>
                      <a:pt x="26456" y="4080"/>
                      <a:pt x="26416" y="3961"/>
                    </a:cubicBezTo>
                    <a:cubicBezTo>
                      <a:pt x="25790" y="2632"/>
                      <a:pt x="25163" y="1329"/>
                      <a:pt x="2453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3" name="Google Shape;4023;p42"/>
              <p:cNvSpPr/>
              <p:nvPr/>
            </p:nvSpPr>
            <p:spPr>
              <a:xfrm>
                <a:off x="5154300" y="1287000"/>
                <a:ext cx="812050" cy="741575"/>
              </a:xfrm>
              <a:custGeom>
                <a:avLst/>
                <a:gdLst/>
                <a:ahLst/>
                <a:cxnLst/>
                <a:rect l="l" t="t" r="r" b="b"/>
                <a:pathLst>
                  <a:path w="32482" h="29663" extrusionOk="0">
                    <a:moveTo>
                      <a:pt x="7291" y="16954"/>
                    </a:moveTo>
                    <a:cubicBezTo>
                      <a:pt x="8354" y="16954"/>
                      <a:pt x="9065" y="18031"/>
                      <a:pt x="8697" y="19036"/>
                    </a:cubicBezTo>
                    <a:cubicBezTo>
                      <a:pt x="8647" y="19111"/>
                      <a:pt x="8622" y="19211"/>
                      <a:pt x="8572" y="19286"/>
                    </a:cubicBezTo>
                    <a:cubicBezTo>
                      <a:pt x="8572" y="19311"/>
                      <a:pt x="8572" y="19336"/>
                      <a:pt x="8547" y="19336"/>
                    </a:cubicBezTo>
                    <a:cubicBezTo>
                      <a:pt x="8336" y="19925"/>
                      <a:pt x="7844" y="20179"/>
                      <a:pt x="7321" y="20179"/>
                    </a:cubicBezTo>
                    <a:cubicBezTo>
                      <a:pt x="6663" y="20179"/>
                      <a:pt x="5955" y="19778"/>
                      <a:pt x="5689" y="19136"/>
                    </a:cubicBezTo>
                    <a:cubicBezTo>
                      <a:pt x="5238" y="18083"/>
                      <a:pt x="6141" y="17031"/>
                      <a:pt x="7218" y="16955"/>
                    </a:cubicBezTo>
                    <a:cubicBezTo>
                      <a:pt x="7243" y="16954"/>
                      <a:pt x="7267" y="16954"/>
                      <a:pt x="7291" y="16954"/>
                    </a:cubicBezTo>
                    <a:close/>
                    <a:moveTo>
                      <a:pt x="27063" y="17272"/>
                    </a:moveTo>
                    <a:cubicBezTo>
                      <a:pt x="27226" y="17272"/>
                      <a:pt x="27397" y="17314"/>
                      <a:pt x="27569" y="17407"/>
                    </a:cubicBezTo>
                    <a:cubicBezTo>
                      <a:pt x="27594" y="17407"/>
                      <a:pt x="27619" y="17432"/>
                      <a:pt x="27644" y="17457"/>
                    </a:cubicBezTo>
                    <a:cubicBezTo>
                      <a:pt x="28346" y="17507"/>
                      <a:pt x="28948" y="18158"/>
                      <a:pt x="28973" y="18885"/>
                    </a:cubicBezTo>
                    <a:cubicBezTo>
                      <a:pt x="28998" y="19788"/>
                      <a:pt x="28246" y="20489"/>
                      <a:pt x="27369" y="20514"/>
                    </a:cubicBezTo>
                    <a:cubicBezTo>
                      <a:pt x="26467" y="20514"/>
                      <a:pt x="25715" y="19838"/>
                      <a:pt x="25715" y="18935"/>
                    </a:cubicBezTo>
                    <a:cubicBezTo>
                      <a:pt x="25694" y="18172"/>
                      <a:pt x="26302" y="17272"/>
                      <a:pt x="27063" y="17272"/>
                    </a:cubicBezTo>
                    <a:close/>
                    <a:moveTo>
                      <a:pt x="7143" y="21517"/>
                    </a:moveTo>
                    <a:cubicBezTo>
                      <a:pt x="7569" y="21542"/>
                      <a:pt x="8020" y="21517"/>
                      <a:pt x="8446" y="21617"/>
                    </a:cubicBezTo>
                    <a:cubicBezTo>
                      <a:pt x="9198" y="21843"/>
                      <a:pt x="8973" y="22870"/>
                      <a:pt x="8271" y="22920"/>
                    </a:cubicBezTo>
                    <a:cubicBezTo>
                      <a:pt x="8202" y="22929"/>
                      <a:pt x="8133" y="22932"/>
                      <a:pt x="8063" y="22932"/>
                    </a:cubicBezTo>
                    <a:cubicBezTo>
                      <a:pt x="7700" y="22932"/>
                      <a:pt x="7325" y="22837"/>
                      <a:pt x="6968" y="22795"/>
                    </a:cubicBezTo>
                    <a:cubicBezTo>
                      <a:pt x="6542" y="22720"/>
                      <a:pt x="6116" y="22645"/>
                      <a:pt x="5689" y="22519"/>
                    </a:cubicBezTo>
                    <a:cubicBezTo>
                      <a:pt x="5113" y="22369"/>
                      <a:pt x="5288" y="21567"/>
                      <a:pt x="5815" y="21542"/>
                    </a:cubicBezTo>
                    <a:cubicBezTo>
                      <a:pt x="6266" y="21517"/>
                      <a:pt x="6692" y="21517"/>
                      <a:pt x="7143" y="21517"/>
                    </a:cubicBezTo>
                    <a:close/>
                    <a:moveTo>
                      <a:pt x="27041" y="21517"/>
                    </a:moveTo>
                    <a:cubicBezTo>
                      <a:pt x="27938" y="21517"/>
                      <a:pt x="27938" y="22946"/>
                      <a:pt x="27041" y="22946"/>
                    </a:cubicBezTo>
                    <a:cubicBezTo>
                      <a:pt x="27033" y="22946"/>
                      <a:pt x="27026" y="22946"/>
                      <a:pt x="27018" y="22945"/>
                    </a:cubicBezTo>
                    <a:cubicBezTo>
                      <a:pt x="26241" y="22920"/>
                      <a:pt x="25414" y="22870"/>
                      <a:pt x="24637" y="22770"/>
                    </a:cubicBezTo>
                    <a:cubicBezTo>
                      <a:pt x="24111" y="22695"/>
                      <a:pt x="24111" y="21793"/>
                      <a:pt x="24637" y="21717"/>
                    </a:cubicBezTo>
                    <a:cubicBezTo>
                      <a:pt x="25414" y="21617"/>
                      <a:pt x="26241" y="21542"/>
                      <a:pt x="27018" y="21517"/>
                    </a:cubicBezTo>
                    <a:cubicBezTo>
                      <a:pt x="27026" y="21517"/>
                      <a:pt x="27033" y="21517"/>
                      <a:pt x="27041" y="21517"/>
                    </a:cubicBezTo>
                    <a:close/>
                    <a:moveTo>
                      <a:pt x="19273" y="20898"/>
                    </a:moveTo>
                    <a:cubicBezTo>
                      <a:pt x="19452" y="20898"/>
                      <a:pt x="19630" y="20995"/>
                      <a:pt x="19700" y="21216"/>
                    </a:cubicBezTo>
                    <a:cubicBezTo>
                      <a:pt x="20326" y="23321"/>
                      <a:pt x="18873" y="25803"/>
                      <a:pt x="16592" y="26028"/>
                    </a:cubicBezTo>
                    <a:cubicBezTo>
                      <a:pt x="16479" y="26040"/>
                      <a:pt x="16367" y="26045"/>
                      <a:pt x="16255" y="26045"/>
                    </a:cubicBezTo>
                    <a:cubicBezTo>
                      <a:pt x="14172" y="26045"/>
                      <a:pt x="12450" y="24088"/>
                      <a:pt x="12807" y="22018"/>
                    </a:cubicBezTo>
                    <a:cubicBezTo>
                      <a:pt x="12832" y="21993"/>
                      <a:pt x="12832" y="21993"/>
                      <a:pt x="12857" y="21968"/>
                    </a:cubicBezTo>
                    <a:cubicBezTo>
                      <a:pt x="12786" y="21778"/>
                      <a:pt x="12895" y="21565"/>
                      <a:pt x="13099" y="21565"/>
                    </a:cubicBezTo>
                    <a:cubicBezTo>
                      <a:pt x="13110" y="21565"/>
                      <a:pt x="13122" y="21566"/>
                      <a:pt x="13133" y="21567"/>
                    </a:cubicBezTo>
                    <a:cubicBezTo>
                      <a:pt x="13747" y="21600"/>
                      <a:pt x="14350" y="21622"/>
                      <a:pt x="14949" y="21622"/>
                    </a:cubicBezTo>
                    <a:cubicBezTo>
                      <a:pt x="16183" y="21622"/>
                      <a:pt x="17398" y="21528"/>
                      <a:pt x="18647" y="21241"/>
                    </a:cubicBezTo>
                    <a:lnTo>
                      <a:pt x="18822" y="21241"/>
                    </a:lnTo>
                    <a:cubicBezTo>
                      <a:pt x="18863" y="21027"/>
                      <a:pt x="19068" y="20898"/>
                      <a:pt x="19273" y="20898"/>
                    </a:cubicBezTo>
                    <a:close/>
                    <a:moveTo>
                      <a:pt x="16551" y="1"/>
                    </a:moveTo>
                    <a:cubicBezTo>
                      <a:pt x="12580" y="1"/>
                      <a:pt x="8619" y="1497"/>
                      <a:pt x="5790" y="4399"/>
                    </a:cubicBezTo>
                    <a:cubicBezTo>
                      <a:pt x="1604" y="8685"/>
                      <a:pt x="0" y="15276"/>
                      <a:pt x="2607" y="20790"/>
                    </a:cubicBezTo>
                    <a:cubicBezTo>
                      <a:pt x="5063" y="25978"/>
                      <a:pt x="10351" y="29311"/>
                      <a:pt x="15990" y="29662"/>
                    </a:cubicBezTo>
                    <a:cubicBezTo>
                      <a:pt x="16040" y="29537"/>
                      <a:pt x="16166" y="29437"/>
                      <a:pt x="16341" y="29437"/>
                    </a:cubicBezTo>
                    <a:cubicBezTo>
                      <a:pt x="16443" y="29439"/>
                      <a:pt x="16546" y="29440"/>
                      <a:pt x="16648" y="29440"/>
                    </a:cubicBezTo>
                    <a:cubicBezTo>
                      <a:pt x="23455" y="29440"/>
                      <a:pt x="29971" y="24523"/>
                      <a:pt x="31329" y="17732"/>
                    </a:cubicBezTo>
                    <a:cubicBezTo>
                      <a:pt x="32482" y="11968"/>
                      <a:pt x="29750" y="5702"/>
                      <a:pt x="24888" y="2469"/>
                    </a:cubicBezTo>
                    <a:cubicBezTo>
                      <a:pt x="22401" y="812"/>
                      <a:pt x="19473" y="1"/>
                      <a:pt x="1655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4" name="Google Shape;4024;p42"/>
              <p:cNvSpPr/>
              <p:nvPr/>
            </p:nvSpPr>
            <p:spPr>
              <a:xfrm>
                <a:off x="5796650" y="1718800"/>
                <a:ext cx="82600" cy="81075"/>
              </a:xfrm>
              <a:custGeom>
                <a:avLst/>
                <a:gdLst/>
                <a:ahLst/>
                <a:cxnLst/>
                <a:rect l="l" t="t" r="r" b="b"/>
                <a:pathLst>
                  <a:path w="3304" h="3243" extrusionOk="0">
                    <a:moveTo>
                      <a:pt x="1369" y="0"/>
                    </a:moveTo>
                    <a:cubicBezTo>
                      <a:pt x="608" y="0"/>
                      <a:pt x="0" y="900"/>
                      <a:pt x="21" y="1663"/>
                    </a:cubicBezTo>
                    <a:cubicBezTo>
                      <a:pt x="21" y="2566"/>
                      <a:pt x="773" y="3242"/>
                      <a:pt x="1675" y="3242"/>
                    </a:cubicBezTo>
                    <a:cubicBezTo>
                      <a:pt x="2552" y="3217"/>
                      <a:pt x="3304" y="2516"/>
                      <a:pt x="3279" y="1613"/>
                    </a:cubicBezTo>
                    <a:cubicBezTo>
                      <a:pt x="3254" y="886"/>
                      <a:pt x="2652" y="235"/>
                      <a:pt x="1950" y="185"/>
                    </a:cubicBezTo>
                    <a:cubicBezTo>
                      <a:pt x="1925" y="160"/>
                      <a:pt x="1900" y="135"/>
                      <a:pt x="1875" y="135"/>
                    </a:cubicBezTo>
                    <a:cubicBezTo>
                      <a:pt x="1703" y="42"/>
                      <a:pt x="1532" y="0"/>
                      <a:pt x="1369" y="0"/>
                    </a:cubicBezTo>
                    <a:close/>
                  </a:path>
                </a:pathLst>
              </a:custGeom>
              <a:solidFill>
                <a:srgbClr val="1C1C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5" name="Google Shape;4025;p42"/>
              <p:cNvSpPr/>
              <p:nvPr/>
            </p:nvSpPr>
            <p:spPr>
              <a:xfrm>
                <a:off x="5757050" y="1824900"/>
                <a:ext cx="95700" cy="35750"/>
              </a:xfrm>
              <a:custGeom>
                <a:avLst/>
                <a:gdLst/>
                <a:ahLst/>
                <a:cxnLst/>
                <a:rect l="l" t="t" r="r" b="b"/>
                <a:pathLst>
                  <a:path w="3828" h="1430" extrusionOk="0">
                    <a:moveTo>
                      <a:pt x="2931" y="1"/>
                    </a:moveTo>
                    <a:cubicBezTo>
                      <a:pt x="2923" y="1"/>
                      <a:pt x="2916" y="1"/>
                      <a:pt x="2908" y="1"/>
                    </a:cubicBezTo>
                    <a:cubicBezTo>
                      <a:pt x="2131" y="26"/>
                      <a:pt x="1304" y="101"/>
                      <a:pt x="527" y="201"/>
                    </a:cubicBezTo>
                    <a:cubicBezTo>
                      <a:pt x="1" y="277"/>
                      <a:pt x="1" y="1179"/>
                      <a:pt x="527" y="1254"/>
                    </a:cubicBezTo>
                    <a:cubicBezTo>
                      <a:pt x="1304" y="1354"/>
                      <a:pt x="2131" y="1404"/>
                      <a:pt x="2908" y="1429"/>
                    </a:cubicBezTo>
                    <a:cubicBezTo>
                      <a:pt x="2916" y="1430"/>
                      <a:pt x="2923" y="1430"/>
                      <a:pt x="2931" y="1430"/>
                    </a:cubicBezTo>
                    <a:cubicBezTo>
                      <a:pt x="3828" y="1430"/>
                      <a:pt x="3828" y="1"/>
                      <a:pt x="2931" y="1"/>
                    </a:cubicBezTo>
                    <a:close/>
                  </a:path>
                </a:pathLst>
              </a:custGeom>
              <a:solidFill>
                <a:srgbClr val="EEA2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6" name="Google Shape;4026;p42"/>
              <p:cNvSpPr/>
              <p:nvPr/>
            </p:nvSpPr>
            <p:spPr>
              <a:xfrm>
                <a:off x="5285250" y="1710825"/>
                <a:ext cx="95675" cy="80675"/>
              </a:xfrm>
              <a:custGeom>
                <a:avLst/>
                <a:gdLst/>
                <a:ahLst/>
                <a:cxnLst/>
                <a:rect l="l" t="t" r="r" b="b"/>
                <a:pathLst>
                  <a:path w="3827" h="3227" extrusionOk="0">
                    <a:moveTo>
                      <a:pt x="2053" y="1"/>
                    </a:moveTo>
                    <a:cubicBezTo>
                      <a:pt x="2029" y="1"/>
                      <a:pt x="2005" y="1"/>
                      <a:pt x="1980" y="2"/>
                    </a:cubicBezTo>
                    <a:cubicBezTo>
                      <a:pt x="903" y="78"/>
                      <a:pt x="0" y="1130"/>
                      <a:pt x="451" y="2183"/>
                    </a:cubicBezTo>
                    <a:cubicBezTo>
                      <a:pt x="717" y="2825"/>
                      <a:pt x="1425" y="3226"/>
                      <a:pt x="2083" y="3226"/>
                    </a:cubicBezTo>
                    <a:cubicBezTo>
                      <a:pt x="2606" y="3226"/>
                      <a:pt x="3098" y="2972"/>
                      <a:pt x="3309" y="2383"/>
                    </a:cubicBezTo>
                    <a:cubicBezTo>
                      <a:pt x="3334" y="2358"/>
                      <a:pt x="3334" y="2358"/>
                      <a:pt x="3334" y="2333"/>
                    </a:cubicBezTo>
                    <a:cubicBezTo>
                      <a:pt x="3384" y="2258"/>
                      <a:pt x="3409" y="2158"/>
                      <a:pt x="3459" y="2083"/>
                    </a:cubicBezTo>
                    <a:cubicBezTo>
                      <a:pt x="3827" y="1078"/>
                      <a:pt x="3116" y="1"/>
                      <a:pt x="2053" y="1"/>
                    </a:cubicBezTo>
                    <a:close/>
                  </a:path>
                </a:pathLst>
              </a:custGeom>
              <a:solidFill>
                <a:srgbClr val="1C1C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7" name="Google Shape;4027;p42"/>
              <p:cNvSpPr/>
              <p:nvPr/>
            </p:nvSpPr>
            <p:spPr>
              <a:xfrm>
                <a:off x="5282125" y="1824900"/>
                <a:ext cx="102150" cy="35425"/>
              </a:xfrm>
              <a:custGeom>
                <a:avLst/>
                <a:gdLst/>
                <a:ahLst/>
                <a:cxnLst/>
                <a:rect l="l" t="t" r="r" b="b"/>
                <a:pathLst>
                  <a:path w="4086" h="1417" extrusionOk="0">
                    <a:moveTo>
                      <a:pt x="2030" y="1"/>
                    </a:moveTo>
                    <a:cubicBezTo>
                      <a:pt x="1579" y="1"/>
                      <a:pt x="1153" y="1"/>
                      <a:pt x="702" y="26"/>
                    </a:cubicBezTo>
                    <a:cubicBezTo>
                      <a:pt x="175" y="51"/>
                      <a:pt x="0" y="853"/>
                      <a:pt x="576" y="1003"/>
                    </a:cubicBezTo>
                    <a:cubicBezTo>
                      <a:pt x="1003" y="1129"/>
                      <a:pt x="1429" y="1204"/>
                      <a:pt x="1855" y="1279"/>
                    </a:cubicBezTo>
                    <a:cubicBezTo>
                      <a:pt x="2212" y="1321"/>
                      <a:pt x="2587" y="1416"/>
                      <a:pt x="2950" y="1416"/>
                    </a:cubicBezTo>
                    <a:cubicBezTo>
                      <a:pt x="3020" y="1416"/>
                      <a:pt x="3089" y="1413"/>
                      <a:pt x="3158" y="1404"/>
                    </a:cubicBezTo>
                    <a:cubicBezTo>
                      <a:pt x="3860" y="1354"/>
                      <a:pt x="4085" y="327"/>
                      <a:pt x="3333" y="101"/>
                    </a:cubicBezTo>
                    <a:cubicBezTo>
                      <a:pt x="2907" y="1"/>
                      <a:pt x="2456" y="26"/>
                      <a:pt x="2030" y="1"/>
                    </a:cubicBezTo>
                    <a:close/>
                  </a:path>
                </a:pathLst>
              </a:custGeom>
              <a:solidFill>
                <a:srgbClr val="EEA2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8" name="Google Shape;4028;p42"/>
              <p:cNvSpPr/>
              <p:nvPr/>
            </p:nvSpPr>
            <p:spPr>
              <a:xfrm rot="-4500710">
                <a:off x="5463449" y="1735467"/>
                <a:ext cx="214601" cy="214601"/>
              </a:xfrm>
              <a:prstGeom prst="chord">
                <a:avLst>
                  <a:gd name="adj1" fmla="val 2700000"/>
                  <a:gd name="adj2" fmla="val 1620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029" name="Google Shape;4029;p42"/>
          <p:cNvGrpSpPr/>
          <p:nvPr/>
        </p:nvGrpSpPr>
        <p:grpSpPr>
          <a:xfrm>
            <a:off x="1245294" y="660053"/>
            <a:ext cx="1189776" cy="1629246"/>
            <a:chOff x="4392726" y="825203"/>
            <a:chExt cx="1189776" cy="1629246"/>
          </a:xfrm>
        </p:grpSpPr>
        <p:sp>
          <p:nvSpPr>
            <p:cNvPr id="4030" name="Google Shape;4030;p42"/>
            <p:cNvSpPr/>
            <p:nvPr/>
          </p:nvSpPr>
          <p:spPr>
            <a:xfrm>
              <a:off x="4447301" y="1319249"/>
              <a:ext cx="1135200" cy="1135200"/>
            </a:xfrm>
            <a:prstGeom prst="rect">
              <a:avLst/>
            </a:prstGeom>
            <a:solidFill>
              <a:schemeClr val="dk1">
                <a:alpha val="894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1" name="Google Shape;4031;p42"/>
            <p:cNvSpPr/>
            <p:nvPr/>
          </p:nvSpPr>
          <p:spPr>
            <a:xfrm>
              <a:off x="4392726" y="1277296"/>
              <a:ext cx="1135200" cy="11352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2" name="Google Shape;4032;p42"/>
            <p:cNvSpPr/>
            <p:nvPr/>
          </p:nvSpPr>
          <p:spPr>
            <a:xfrm rot="-2196712" flipH="1">
              <a:off x="4612454" y="973332"/>
              <a:ext cx="695729" cy="601153"/>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4033" name="Google Shape;4033;p42"/>
            <p:cNvGrpSpPr/>
            <p:nvPr/>
          </p:nvGrpSpPr>
          <p:grpSpPr>
            <a:xfrm>
              <a:off x="4400090" y="1535631"/>
              <a:ext cx="1112178" cy="704385"/>
              <a:chOff x="2928725" y="1101625"/>
              <a:chExt cx="1757550" cy="1113125"/>
            </a:xfrm>
          </p:grpSpPr>
          <p:sp>
            <p:nvSpPr>
              <p:cNvPr id="4034" name="Google Shape;4034;p42"/>
              <p:cNvSpPr/>
              <p:nvPr/>
            </p:nvSpPr>
            <p:spPr>
              <a:xfrm>
                <a:off x="2928725" y="1760300"/>
                <a:ext cx="743125" cy="454450"/>
              </a:xfrm>
              <a:custGeom>
                <a:avLst/>
                <a:gdLst/>
                <a:ahLst/>
                <a:cxnLst/>
                <a:rect l="l" t="t" r="r" b="b"/>
                <a:pathLst>
                  <a:path w="29725" h="18178" extrusionOk="0">
                    <a:moveTo>
                      <a:pt x="22826" y="6640"/>
                    </a:moveTo>
                    <a:cubicBezTo>
                      <a:pt x="22862" y="6640"/>
                      <a:pt x="22898" y="6642"/>
                      <a:pt x="22933" y="6645"/>
                    </a:cubicBezTo>
                    <a:cubicBezTo>
                      <a:pt x="23960" y="6745"/>
                      <a:pt x="24436" y="7848"/>
                      <a:pt x="23985" y="8725"/>
                    </a:cubicBezTo>
                    <a:cubicBezTo>
                      <a:pt x="23728" y="9211"/>
                      <a:pt x="23222" y="9503"/>
                      <a:pt x="22719" y="9503"/>
                    </a:cubicBezTo>
                    <a:cubicBezTo>
                      <a:pt x="22390" y="9503"/>
                      <a:pt x="22062" y="9378"/>
                      <a:pt x="21805" y="9101"/>
                    </a:cubicBezTo>
                    <a:cubicBezTo>
                      <a:pt x="21680" y="8926"/>
                      <a:pt x="21579" y="8750"/>
                      <a:pt x="21504" y="8550"/>
                    </a:cubicBezTo>
                    <a:cubicBezTo>
                      <a:pt x="21454" y="8475"/>
                      <a:pt x="21379" y="8399"/>
                      <a:pt x="21354" y="8274"/>
                    </a:cubicBezTo>
                    <a:cubicBezTo>
                      <a:pt x="21018" y="7411"/>
                      <a:pt x="22035" y="6640"/>
                      <a:pt x="22826" y="6640"/>
                    </a:cubicBezTo>
                    <a:close/>
                    <a:moveTo>
                      <a:pt x="7256" y="7121"/>
                    </a:moveTo>
                    <a:cubicBezTo>
                      <a:pt x="8238" y="7121"/>
                      <a:pt x="8894" y="8086"/>
                      <a:pt x="8597" y="9026"/>
                    </a:cubicBezTo>
                    <a:cubicBezTo>
                      <a:pt x="8395" y="9700"/>
                      <a:pt x="7785" y="10147"/>
                      <a:pt x="7147" y="10147"/>
                    </a:cubicBezTo>
                    <a:cubicBezTo>
                      <a:pt x="6837" y="10147"/>
                      <a:pt x="6520" y="10041"/>
                      <a:pt x="6241" y="9803"/>
                    </a:cubicBezTo>
                    <a:cubicBezTo>
                      <a:pt x="5965" y="9552"/>
                      <a:pt x="5790" y="9227"/>
                      <a:pt x="5790" y="8876"/>
                    </a:cubicBezTo>
                    <a:cubicBezTo>
                      <a:pt x="5364" y="8024"/>
                      <a:pt x="6391" y="7146"/>
                      <a:pt x="7218" y="7121"/>
                    </a:cubicBezTo>
                    <a:cubicBezTo>
                      <a:pt x="7231" y="7121"/>
                      <a:pt x="7243" y="7121"/>
                      <a:pt x="7256" y="7121"/>
                    </a:cubicBezTo>
                    <a:close/>
                    <a:moveTo>
                      <a:pt x="24612" y="10116"/>
                    </a:moveTo>
                    <a:cubicBezTo>
                      <a:pt x="24750" y="10116"/>
                      <a:pt x="24884" y="10120"/>
                      <a:pt x="25013" y="10129"/>
                    </a:cubicBezTo>
                    <a:cubicBezTo>
                      <a:pt x="25815" y="10204"/>
                      <a:pt x="25815" y="11307"/>
                      <a:pt x="25013" y="11382"/>
                    </a:cubicBezTo>
                    <a:cubicBezTo>
                      <a:pt x="24884" y="11391"/>
                      <a:pt x="24750" y="11395"/>
                      <a:pt x="24612" y="11395"/>
                    </a:cubicBezTo>
                    <a:cubicBezTo>
                      <a:pt x="23972" y="11395"/>
                      <a:pt x="23255" y="11305"/>
                      <a:pt x="22657" y="11181"/>
                    </a:cubicBezTo>
                    <a:cubicBezTo>
                      <a:pt x="22231" y="11081"/>
                      <a:pt x="22231" y="10404"/>
                      <a:pt x="22657" y="10329"/>
                    </a:cubicBezTo>
                    <a:cubicBezTo>
                      <a:pt x="23255" y="10206"/>
                      <a:pt x="23972" y="10116"/>
                      <a:pt x="24612" y="10116"/>
                    </a:cubicBezTo>
                    <a:close/>
                    <a:moveTo>
                      <a:pt x="6442" y="10847"/>
                    </a:moveTo>
                    <a:cubicBezTo>
                      <a:pt x="6751" y="10847"/>
                      <a:pt x="7046" y="10898"/>
                      <a:pt x="7293" y="11031"/>
                    </a:cubicBezTo>
                    <a:cubicBezTo>
                      <a:pt x="7720" y="11257"/>
                      <a:pt x="7594" y="11908"/>
                      <a:pt x="7168" y="12034"/>
                    </a:cubicBezTo>
                    <a:cubicBezTo>
                      <a:pt x="7028" y="12074"/>
                      <a:pt x="6887" y="12086"/>
                      <a:pt x="6747" y="12086"/>
                    </a:cubicBezTo>
                    <a:cubicBezTo>
                      <a:pt x="6537" y="12086"/>
                      <a:pt x="6326" y="12059"/>
                      <a:pt x="6116" y="12059"/>
                    </a:cubicBezTo>
                    <a:cubicBezTo>
                      <a:pt x="5765" y="12059"/>
                      <a:pt x="5414" y="12084"/>
                      <a:pt x="5063" y="12159"/>
                    </a:cubicBezTo>
                    <a:cubicBezTo>
                      <a:pt x="5015" y="12170"/>
                      <a:pt x="4970" y="12176"/>
                      <a:pt x="4926" y="12176"/>
                    </a:cubicBezTo>
                    <a:cubicBezTo>
                      <a:pt x="4403" y="12176"/>
                      <a:pt x="4233" y="11390"/>
                      <a:pt x="4812" y="11181"/>
                    </a:cubicBezTo>
                    <a:cubicBezTo>
                      <a:pt x="5266" y="11019"/>
                      <a:pt x="5877" y="10847"/>
                      <a:pt x="6442" y="10847"/>
                    </a:cubicBezTo>
                    <a:close/>
                    <a:moveTo>
                      <a:pt x="17750" y="9520"/>
                    </a:moveTo>
                    <a:cubicBezTo>
                      <a:pt x="17952" y="9520"/>
                      <a:pt x="18170" y="9697"/>
                      <a:pt x="18070" y="9928"/>
                    </a:cubicBezTo>
                    <a:cubicBezTo>
                      <a:pt x="17424" y="11552"/>
                      <a:pt x="15870" y="12466"/>
                      <a:pt x="14335" y="12466"/>
                    </a:cubicBezTo>
                    <a:cubicBezTo>
                      <a:pt x="13074" y="12466"/>
                      <a:pt x="11826" y="11850"/>
                      <a:pt x="11103" y="10505"/>
                    </a:cubicBezTo>
                    <a:cubicBezTo>
                      <a:pt x="10998" y="10312"/>
                      <a:pt x="11149" y="10157"/>
                      <a:pt x="11318" y="10157"/>
                    </a:cubicBezTo>
                    <a:cubicBezTo>
                      <a:pt x="11392" y="10157"/>
                      <a:pt x="11468" y="10186"/>
                      <a:pt x="11529" y="10254"/>
                    </a:cubicBezTo>
                    <a:cubicBezTo>
                      <a:pt x="12313" y="11292"/>
                      <a:pt x="13390" y="11810"/>
                      <a:pt x="14438" y="11810"/>
                    </a:cubicBezTo>
                    <a:cubicBezTo>
                      <a:pt x="15668" y="11810"/>
                      <a:pt x="16858" y="11098"/>
                      <a:pt x="17494" y="9678"/>
                    </a:cubicBezTo>
                    <a:cubicBezTo>
                      <a:pt x="17545" y="9567"/>
                      <a:pt x="17646" y="9520"/>
                      <a:pt x="17750" y="9520"/>
                    </a:cubicBezTo>
                    <a:close/>
                    <a:moveTo>
                      <a:pt x="13790" y="0"/>
                    </a:moveTo>
                    <a:cubicBezTo>
                      <a:pt x="13730" y="0"/>
                      <a:pt x="13670" y="1"/>
                      <a:pt x="13609" y="3"/>
                    </a:cubicBezTo>
                    <a:cubicBezTo>
                      <a:pt x="10802" y="104"/>
                      <a:pt x="9048" y="2460"/>
                      <a:pt x="8547" y="4991"/>
                    </a:cubicBezTo>
                    <a:cubicBezTo>
                      <a:pt x="8522" y="5116"/>
                      <a:pt x="8421" y="5173"/>
                      <a:pt x="8318" y="5173"/>
                    </a:cubicBezTo>
                    <a:cubicBezTo>
                      <a:pt x="8215" y="5173"/>
                      <a:pt x="8108" y="5116"/>
                      <a:pt x="8070" y="5016"/>
                    </a:cubicBezTo>
                    <a:cubicBezTo>
                      <a:pt x="8022" y="5065"/>
                      <a:pt x="7952" y="5092"/>
                      <a:pt x="7876" y="5092"/>
                    </a:cubicBezTo>
                    <a:cubicBezTo>
                      <a:pt x="7833" y="5092"/>
                      <a:pt x="7789" y="5084"/>
                      <a:pt x="7745" y="5066"/>
                    </a:cubicBezTo>
                    <a:cubicBezTo>
                      <a:pt x="6648" y="4601"/>
                      <a:pt x="5336" y="4171"/>
                      <a:pt x="4072" y="4171"/>
                    </a:cubicBezTo>
                    <a:cubicBezTo>
                      <a:pt x="3227" y="4171"/>
                      <a:pt x="2403" y="4363"/>
                      <a:pt x="1679" y="4866"/>
                    </a:cubicBezTo>
                    <a:cubicBezTo>
                      <a:pt x="376" y="5768"/>
                      <a:pt x="0" y="7623"/>
                      <a:pt x="1429" y="8625"/>
                    </a:cubicBezTo>
                    <a:cubicBezTo>
                      <a:pt x="2055" y="9051"/>
                      <a:pt x="2832" y="9176"/>
                      <a:pt x="3559" y="9302"/>
                    </a:cubicBezTo>
                    <a:cubicBezTo>
                      <a:pt x="3985" y="9352"/>
                      <a:pt x="3885" y="10029"/>
                      <a:pt x="3459" y="10029"/>
                    </a:cubicBezTo>
                    <a:cubicBezTo>
                      <a:pt x="3384" y="10003"/>
                      <a:pt x="3308" y="10003"/>
                      <a:pt x="3233" y="10003"/>
                    </a:cubicBezTo>
                    <a:cubicBezTo>
                      <a:pt x="1329" y="11457"/>
                      <a:pt x="1228" y="14189"/>
                      <a:pt x="3584" y="15417"/>
                    </a:cubicBezTo>
                    <a:cubicBezTo>
                      <a:pt x="4130" y="15699"/>
                      <a:pt x="4681" y="15825"/>
                      <a:pt x="5219" y="15825"/>
                    </a:cubicBezTo>
                    <a:cubicBezTo>
                      <a:pt x="6830" y="15825"/>
                      <a:pt x="8328" y="14702"/>
                      <a:pt x="9248" y="13312"/>
                    </a:cubicBezTo>
                    <a:cubicBezTo>
                      <a:pt x="9331" y="13191"/>
                      <a:pt x="9448" y="13141"/>
                      <a:pt x="9564" y="13141"/>
                    </a:cubicBezTo>
                    <a:cubicBezTo>
                      <a:pt x="9834" y="13141"/>
                      <a:pt x="10100" y="13415"/>
                      <a:pt x="9925" y="13713"/>
                    </a:cubicBezTo>
                    <a:cubicBezTo>
                      <a:pt x="9800" y="13913"/>
                      <a:pt x="9674" y="14089"/>
                      <a:pt x="9549" y="14264"/>
                    </a:cubicBezTo>
                    <a:cubicBezTo>
                      <a:pt x="9330" y="17010"/>
                      <a:pt x="12716" y="18177"/>
                      <a:pt x="15139" y="18177"/>
                    </a:cubicBezTo>
                    <a:cubicBezTo>
                      <a:pt x="15215" y="18177"/>
                      <a:pt x="15290" y="18176"/>
                      <a:pt x="15364" y="18174"/>
                    </a:cubicBezTo>
                    <a:cubicBezTo>
                      <a:pt x="18196" y="18099"/>
                      <a:pt x="20602" y="16044"/>
                      <a:pt x="20852" y="13186"/>
                    </a:cubicBezTo>
                    <a:cubicBezTo>
                      <a:pt x="20877" y="13011"/>
                      <a:pt x="20978" y="12911"/>
                      <a:pt x="21103" y="12861"/>
                    </a:cubicBezTo>
                    <a:cubicBezTo>
                      <a:pt x="21128" y="12811"/>
                      <a:pt x="21178" y="12735"/>
                      <a:pt x="21228" y="12685"/>
                    </a:cubicBezTo>
                    <a:cubicBezTo>
                      <a:pt x="21290" y="12597"/>
                      <a:pt x="21373" y="12559"/>
                      <a:pt x="21453" y="12559"/>
                    </a:cubicBezTo>
                    <a:cubicBezTo>
                      <a:pt x="21601" y="12559"/>
                      <a:pt x="21737" y="12691"/>
                      <a:pt x="21705" y="12886"/>
                    </a:cubicBezTo>
                    <a:cubicBezTo>
                      <a:pt x="21589" y="13553"/>
                      <a:pt x="22757" y="13716"/>
                      <a:pt x="23854" y="13716"/>
                    </a:cubicBezTo>
                    <a:cubicBezTo>
                      <a:pt x="24652" y="13716"/>
                      <a:pt x="25414" y="13630"/>
                      <a:pt x="25614" y="13587"/>
                    </a:cubicBezTo>
                    <a:cubicBezTo>
                      <a:pt x="26466" y="13362"/>
                      <a:pt x="27269" y="12936"/>
                      <a:pt x="27920" y="12334"/>
                    </a:cubicBezTo>
                    <a:cubicBezTo>
                      <a:pt x="29499" y="10831"/>
                      <a:pt x="29725" y="8475"/>
                      <a:pt x="28672" y="6620"/>
                    </a:cubicBezTo>
                    <a:cubicBezTo>
                      <a:pt x="27526" y="4610"/>
                      <a:pt x="25475" y="3683"/>
                      <a:pt x="23370" y="3683"/>
                    </a:cubicBezTo>
                    <a:cubicBezTo>
                      <a:pt x="22114" y="3683"/>
                      <a:pt x="20839" y="4013"/>
                      <a:pt x="19725" y="4640"/>
                    </a:cubicBezTo>
                    <a:cubicBezTo>
                      <a:pt x="19700" y="4665"/>
                      <a:pt x="19649" y="4665"/>
                      <a:pt x="19599" y="4665"/>
                    </a:cubicBezTo>
                    <a:cubicBezTo>
                      <a:pt x="19533" y="4824"/>
                      <a:pt x="19362" y="4920"/>
                      <a:pt x="19209" y="4920"/>
                    </a:cubicBezTo>
                    <a:cubicBezTo>
                      <a:pt x="19071" y="4920"/>
                      <a:pt x="18946" y="4843"/>
                      <a:pt x="18923" y="4665"/>
                    </a:cubicBezTo>
                    <a:cubicBezTo>
                      <a:pt x="18506" y="2141"/>
                      <a:pt x="16436" y="0"/>
                      <a:pt x="1379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5" name="Google Shape;4035;p42"/>
              <p:cNvSpPr/>
              <p:nvPr/>
            </p:nvSpPr>
            <p:spPr>
              <a:xfrm>
                <a:off x="3878600" y="1462075"/>
                <a:ext cx="807675" cy="457150"/>
              </a:xfrm>
              <a:custGeom>
                <a:avLst/>
                <a:gdLst/>
                <a:ahLst/>
                <a:cxnLst/>
                <a:rect l="l" t="t" r="r" b="b"/>
                <a:pathLst>
                  <a:path w="32307" h="18286" extrusionOk="0">
                    <a:moveTo>
                      <a:pt x="23372" y="7030"/>
                    </a:moveTo>
                    <a:cubicBezTo>
                      <a:pt x="23642" y="7030"/>
                      <a:pt x="23835" y="7426"/>
                      <a:pt x="23610" y="7672"/>
                    </a:cubicBezTo>
                    <a:cubicBezTo>
                      <a:pt x="23209" y="8123"/>
                      <a:pt x="22732" y="8474"/>
                      <a:pt x="22181" y="8800"/>
                    </a:cubicBezTo>
                    <a:cubicBezTo>
                      <a:pt x="22933" y="8850"/>
                      <a:pt x="23685" y="8975"/>
                      <a:pt x="24437" y="9125"/>
                    </a:cubicBezTo>
                    <a:cubicBezTo>
                      <a:pt x="24705" y="9199"/>
                      <a:pt x="24641" y="9628"/>
                      <a:pt x="24383" y="9628"/>
                    </a:cubicBezTo>
                    <a:cubicBezTo>
                      <a:pt x="24376" y="9628"/>
                      <a:pt x="24369" y="9627"/>
                      <a:pt x="24361" y="9627"/>
                    </a:cubicBezTo>
                    <a:cubicBezTo>
                      <a:pt x="23503" y="9579"/>
                      <a:pt x="22655" y="9562"/>
                      <a:pt x="21805" y="9562"/>
                    </a:cubicBezTo>
                    <a:cubicBezTo>
                      <a:pt x="21314" y="9562"/>
                      <a:pt x="20822" y="9567"/>
                      <a:pt x="20326" y="9577"/>
                    </a:cubicBezTo>
                    <a:cubicBezTo>
                      <a:pt x="19825" y="9577"/>
                      <a:pt x="19775" y="8900"/>
                      <a:pt x="20226" y="8749"/>
                    </a:cubicBezTo>
                    <a:cubicBezTo>
                      <a:pt x="21354" y="8374"/>
                      <a:pt x="22206" y="7772"/>
                      <a:pt x="23183" y="7095"/>
                    </a:cubicBezTo>
                    <a:cubicBezTo>
                      <a:pt x="23248" y="7049"/>
                      <a:pt x="23312" y="7030"/>
                      <a:pt x="23372" y="7030"/>
                    </a:cubicBezTo>
                    <a:close/>
                    <a:moveTo>
                      <a:pt x="7512" y="9043"/>
                    </a:moveTo>
                    <a:cubicBezTo>
                      <a:pt x="8762" y="9043"/>
                      <a:pt x="9955" y="9246"/>
                      <a:pt x="11128" y="9652"/>
                    </a:cubicBezTo>
                    <a:cubicBezTo>
                      <a:pt x="11429" y="9752"/>
                      <a:pt x="11429" y="10153"/>
                      <a:pt x="11128" y="10253"/>
                    </a:cubicBezTo>
                    <a:cubicBezTo>
                      <a:pt x="9950" y="10679"/>
                      <a:pt x="8772" y="11181"/>
                      <a:pt x="7544" y="11481"/>
                    </a:cubicBezTo>
                    <a:cubicBezTo>
                      <a:pt x="7523" y="11488"/>
                      <a:pt x="7502" y="11492"/>
                      <a:pt x="7482" y="11492"/>
                    </a:cubicBezTo>
                    <a:cubicBezTo>
                      <a:pt x="7294" y="11492"/>
                      <a:pt x="7190" y="11194"/>
                      <a:pt x="7394" y="11080"/>
                    </a:cubicBezTo>
                    <a:cubicBezTo>
                      <a:pt x="8246" y="10654"/>
                      <a:pt x="9148" y="10328"/>
                      <a:pt x="10051" y="10003"/>
                    </a:cubicBezTo>
                    <a:cubicBezTo>
                      <a:pt x="9257" y="9794"/>
                      <a:pt x="8446" y="9689"/>
                      <a:pt x="7603" y="9689"/>
                    </a:cubicBezTo>
                    <a:cubicBezTo>
                      <a:pt x="7434" y="9689"/>
                      <a:pt x="7264" y="9693"/>
                      <a:pt x="7093" y="9702"/>
                    </a:cubicBezTo>
                    <a:cubicBezTo>
                      <a:pt x="6692" y="9702"/>
                      <a:pt x="6692" y="9075"/>
                      <a:pt x="7093" y="9050"/>
                    </a:cubicBezTo>
                    <a:cubicBezTo>
                      <a:pt x="7234" y="9045"/>
                      <a:pt x="7373" y="9043"/>
                      <a:pt x="7512" y="9043"/>
                    </a:cubicBezTo>
                    <a:close/>
                    <a:moveTo>
                      <a:pt x="24895" y="10366"/>
                    </a:moveTo>
                    <a:cubicBezTo>
                      <a:pt x="25806" y="10366"/>
                      <a:pt x="25812" y="11723"/>
                      <a:pt x="24915" y="11723"/>
                    </a:cubicBezTo>
                    <a:cubicBezTo>
                      <a:pt x="24860" y="11723"/>
                      <a:pt x="24800" y="11718"/>
                      <a:pt x="24737" y="11707"/>
                    </a:cubicBezTo>
                    <a:cubicBezTo>
                      <a:pt x="23960" y="11582"/>
                      <a:pt x="23158" y="11657"/>
                      <a:pt x="22381" y="11456"/>
                    </a:cubicBezTo>
                    <a:cubicBezTo>
                      <a:pt x="21980" y="11356"/>
                      <a:pt x="21980" y="10729"/>
                      <a:pt x="22381" y="10629"/>
                    </a:cubicBezTo>
                    <a:cubicBezTo>
                      <a:pt x="23158" y="10454"/>
                      <a:pt x="23960" y="10529"/>
                      <a:pt x="24737" y="10379"/>
                    </a:cubicBezTo>
                    <a:cubicBezTo>
                      <a:pt x="24793" y="10370"/>
                      <a:pt x="24845" y="10366"/>
                      <a:pt x="24895" y="10366"/>
                    </a:cubicBezTo>
                    <a:close/>
                    <a:moveTo>
                      <a:pt x="16354" y="9566"/>
                    </a:moveTo>
                    <a:cubicBezTo>
                      <a:pt x="16451" y="9566"/>
                      <a:pt x="16552" y="9606"/>
                      <a:pt x="16642" y="9702"/>
                    </a:cubicBezTo>
                    <a:cubicBezTo>
                      <a:pt x="17394" y="10404"/>
                      <a:pt x="16943" y="11707"/>
                      <a:pt x="16041" y="12058"/>
                    </a:cubicBezTo>
                    <a:cubicBezTo>
                      <a:pt x="15859" y="12129"/>
                      <a:pt x="15678" y="12161"/>
                      <a:pt x="15503" y="12161"/>
                    </a:cubicBezTo>
                    <a:cubicBezTo>
                      <a:pt x="14565" y="12161"/>
                      <a:pt x="13769" y="11232"/>
                      <a:pt x="13685" y="10303"/>
                    </a:cubicBezTo>
                    <a:cubicBezTo>
                      <a:pt x="13671" y="10112"/>
                      <a:pt x="13829" y="10010"/>
                      <a:pt x="13988" y="10010"/>
                    </a:cubicBezTo>
                    <a:cubicBezTo>
                      <a:pt x="14120" y="10010"/>
                      <a:pt x="14252" y="10080"/>
                      <a:pt x="14286" y="10228"/>
                    </a:cubicBezTo>
                    <a:cubicBezTo>
                      <a:pt x="14439" y="10708"/>
                      <a:pt x="14839" y="11378"/>
                      <a:pt x="15403" y="11378"/>
                    </a:cubicBezTo>
                    <a:cubicBezTo>
                      <a:pt x="15486" y="11378"/>
                      <a:pt x="15574" y="11363"/>
                      <a:pt x="15665" y="11331"/>
                    </a:cubicBezTo>
                    <a:cubicBezTo>
                      <a:pt x="16066" y="11206"/>
                      <a:pt x="16366" y="10629"/>
                      <a:pt x="16041" y="10278"/>
                    </a:cubicBezTo>
                    <a:cubicBezTo>
                      <a:pt x="15773" y="9973"/>
                      <a:pt x="16044" y="9566"/>
                      <a:pt x="16354" y="9566"/>
                    </a:cubicBezTo>
                    <a:close/>
                    <a:moveTo>
                      <a:pt x="9533" y="12472"/>
                    </a:moveTo>
                    <a:cubicBezTo>
                      <a:pt x="9665" y="12472"/>
                      <a:pt x="9796" y="12476"/>
                      <a:pt x="9925" y="12484"/>
                    </a:cubicBezTo>
                    <a:cubicBezTo>
                      <a:pt x="10727" y="12559"/>
                      <a:pt x="10727" y="13662"/>
                      <a:pt x="9925" y="13737"/>
                    </a:cubicBezTo>
                    <a:cubicBezTo>
                      <a:pt x="9751" y="13753"/>
                      <a:pt x="9575" y="13760"/>
                      <a:pt x="9397" y="13760"/>
                    </a:cubicBezTo>
                    <a:cubicBezTo>
                      <a:pt x="8756" y="13760"/>
                      <a:pt x="8097" y="13671"/>
                      <a:pt x="7469" y="13612"/>
                    </a:cubicBezTo>
                    <a:cubicBezTo>
                      <a:pt x="6843" y="13536"/>
                      <a:pt x="6843" y="12684"/>
                      <a:pt x="7469" y="12609"/>
                    </a:cubicBezTo>
                    <a:cubicBezTo>
                      <a:pt x="8142" y="12567"/>
                      <a:pt x="8849" y="12472"/>
                      <a:pt x="9533" y="12472"/>
                    </a:cubicBezTo>
                    <a:close/>
                    <a:moveTo>
                      <a:pt x="21560" y="0"/>
                    </a:moveTo>
                    <a:cubicBezTo>
                      <a:pt x="19318" y="0"/>
                      <a:pt x="17438" y="1704"/>
                      <a:pt x="17168" y="3912"/>
                    </a:cubicBezTo>
                    <a:cubicBezTo>
                      <a:pt x="17244" y="4238"/>
                      <a:pt x="17294" y="4539"/>
                      <a:pt x="17319" y="4865"/>
                    </a:cubicBezTo>
                    <a:cubicBezTo>
                      <a:pt x="17331" y="5115"/>
                      <a:pt x="17137" y="5241"/>
                      <a:pt x="16937" y="5241"/>
                    </a:cubicBezTo>
                    <a:cubicBezTo>
                      <a:pt x="16736" y="5241"/>
                      <a:pt x="16529" y="5115"/>
                      <a:pt x="16517" y="4865"/>
                    </a:cubicBezTo>
                    <a:cubicBezTo>
                      <a:pt x="16363" y="2295"/>
                      <a:pt x="14227" y="225"/>
                      <a:pt x="11727" y="225"/>
                    </a:cubicBezTo>
                    <a:cubicBezTo>
                      <a:pt x="11374" y="225"/>
                      <a:pt x="11015" y="267"/>
                      <a:pt x="10652" y="353"/>
                    </a:cubicBezTo>
                    <a:cubicBezTo>
                      <a:pt x="7845" y="1030"/>
                      <a:pt x="5614" y="3486"/>
                      <a:pt x="6617" y="6318"/>
                    </a:cubicBezTo>
                    <a:cubicBezTo>
                      <a:pt x="6868" y="6494"/>
                      <a:pt x="7093" y="6669"/>
                      <a:pt x="7319" y="6895"/>
                    </a:cubicBezTo>
                    <a:cubicBezTo>
                      <a:pt x="7503" y="7059"/>
                      <a:pt x="7336" y="7373"/>
                      <a:pt x="7118" y="7373"/>
                    </a:cubicBezTo>
                    <a:cubicBezTo>
                      <a:pt x="7069" y="7373"/>
                      <a:pt x="7018" y="7358"/>
                      <a:pt x="6968" y="7321"/>
                    </a:cubicBezTo>
                    <a:cubicBezTo>
                      <a:pt x="6918" y="7296"/>
                      <a:pt x="6868" y="7246"/>
                      <a:pt x="6817" y="7221"/>
                    </a:cubicBezTo>
                    <a:cubicBezTo>
                      <a:pt x="6765" y="7274"/>
                      <a:pt x="6698" y="7305"/>
                      <a:pt x="6632" y="7305"/>
                    </a:cubicBezTo>
                    <a:cubicBezTo>
                      <a:pt x="6573" y="7305"/>
                      <a:pt x="6514" y="7280"/>
                      <a:pt x="6467" y="7221"/>
                    </a:cubicBezTo>
                    <a:cubicBezTo>
                      <a:pt x="6366" y="7095"/>
                      <a:pt x="6266" y="6970"/>
                      <a:pt x="6166" y="6845"/>
                    </a:cubicBezTo>
                    <a:cubicBezTo>
                      <a:pt x="5364" y="6430"/>
                      <a:pt x="4439" y="6187"/>
                      <a:pt x="3559" y="6187"/>
                    </a:cubicBezTo>
                    <a:cubicBezTo>
                      <a:pt x="1993" y="6187"/>
                      <a:pt x="572" y="6958"/>
                      <a:pt x="251" y="8900"/>
                    </a:cubicBezTo>
                    <a:cubicBezTo>
                      <a:pt x="0" y="10504"/>
                      <a:pt x="978" y="11732"/>
                      <a:pt x="2507" y="12083"/>
                    </a:cubicBezTo>
                    <a:cubicBezTo>
                      <a:pt x="2853" y="12161"/>
                      <a:pt x="3202" y="12191"/>
                      <a:pt x="3551" y="12191"/>
                    </a:cubicBezTo>
                    <a:cubicBezTo>
                      <a:pt x="4438" y="12191"/>
                      <a:pt x="5327" y="11997"/>
                      <a:pt x="6191" y="11907"/>
                    </a:cubicBezTo>
                    <a:cubicBezTo>
                      <a:pt x="6207" y="11906"/>
                      <a:pt x="6222" y="11905"/>
                      <a:pt x="6237" y="11905"/>
                    </a:cubicBezTo>
                    <a:cubicBezTo>
                      <a:pt x="6620" y="11905"/>
                      <a:pt x="6653" y="12514"/>
                      <a:pt x="6291" y="12634"/>
                    </a:cubicBezTo>
                    <a:cubicBezTo>
                      <a:pt x="6216" y="12659"/>
                      <a:pt x="6116" y="12684"/>
                      <a:pt x="6041" y="12709"/>
                    </a:cubicBezTo>
                    <a:cubicBezTo>
                      <a:pt x="4938" y="15491"/>
                      <a:pt x="8046" y="17948"/>
                      <a:pt x="10577" y="18248"/>
                    </a:cubicBezTo>
                    <a:cubicBezTo>
                      <a:pt x="10792" y="18274"/>
                      <a:pt x="11006" y="18286"/>
                      <a:pt x="11217" y="18286"/>
                    </a:cubicBezTo>
                    <a:cubicBezTo>
                      <a:pt x="13730" y="18286"/>
                      <a:pt x="15879" y="16542"/>
                      <a:pt x="16642" y="14138"/>
                    </a:cubicBezTo>
                    <a:cubicBezTo>
                      <a:pt x="16708" y="13940"/>
                      <a:pt x="16871" y="13858"/>
                      <a:pt x="17029" y="13858"/>
                    </a:cubicBezTo>
                    <a:cubicBezTo>
                      <a:pt x="17050" y="13858"/>
                      <a:pt x="17072" y="13859"/>
                      <a:pt x="17093" y="13862"/>
                    </a:cubicBezTo>
                    <a:cubicBezTo>
                      <a:pt x="17124" y="13839"/>
                      <a:pt x="17165" y="13828"/>
                      <a:pt x="17207" y="13828"/>
                    </a:cubicBezTo>
                    <a:cubicBezTo>
                      <a:pt x="17301" y="13828"/>
                      <a:pt x="17402" y="13884"/>
                      <a:pt x="17419" y="13988"/>
                    </a:cubicBezTo>
                    <a:cubicBezTo>
                      <a:pt x="17752" y="15809"/>
                      <a:pt x="19296" y="16651"/>
                      <a:pt x="20880" y="16651"/>
                    </a:cubicBezTo>
                    <a:cubicBezTo>
                      <a:pt x="22869" y="16651"/>
                      <a:pt x="24922" y="15321"/>
                      <a:pt x="24712" y="12935"/>
                    </a:cubicBezTo>
                    <a:cubicBezTo>
                      <a:pt x="24686" y="12684"/>
                      <a:pt x="24862" y="12558"/>
                      <a:pt x="25056" y="12558"/>
                    </a:cubicBezTo>
                    <a:cubicBezTo>
                      <a:pt x="25230" y="12558"/>
                      <a:pt x="25418" y="12659"/>
                      <a:pt x="25489" y="12860"/>
                    </a:cubicBezTo>
                    <a:cubicBezTo>
                      <a:pt x="26247" y="13287"/>
                      <a:pt x="27099" y="13530"/>
                      <a:pt x="27917" y="13530"/>
                    </a:cubicBezTo>
                    <a:cubicBezTo>
                      <a:pt x="29208" y="13530"/>
                      <a:pt x="30414" y="12924"/>
                      <a:pt x="31028" y="11481"/>
                    </a:cubicBezTo>
                    <a:cubicBezTo>
                      <a:pt x="32306" y="8474"/>
                      <a:pt x="28823" y="7346"/>
                      <a:pt x="26567" y="7070"/>
                    </a:cubicBezTo>
                    <a:cubicBezTo>
                      <a:pt x="26476" y="7215"/>
                      <a:pt x="26330" y="7278"/>
                      <a:pt x="26188" y="7278"/>
                    </a:cubicBezTo>
                    <a:cubicBezTo>
                      <a:pt x="25938" y="7278"/>
                      <a:pt x="25703" y="7082"/>
                      <a:pt x="25815" y="6795"/>
                    </a:cubicBezTo>
                    <a:cubicBezTo>
                      <a:pt x="26918" y="3988"/>
                      <a:pt x="25589" y="754"/>
                      <a:pt x="22482" y="103"/>
                    </a:cubicBezTo>
                    <a:cubicBezTo>
                      <a:pt x="22381" y="78"/>
                      <a:pt x="22281" y="53"/>
                      <a:pt x="22181" y="53"/>
                    </a:cubicBezTo>
                    <a:cubicBezTo>
                      <a:pt x="22115" y="85"/>
                      <a:pt x="22040" y="104"/>
                      <a:pt x="21966" y="104"/>
                    </a:cubicBezTo>
                    <a:cubicBezTo>
                      <a:pt x="21870" y="104"/>
                      <a:pt x="21775" y="73"/>
                      <a:pt x="21705" y="3"/>
                    </a:cubicBezTo>
                    <a:cubicBezTo>
                      <a:pt x="21656" y="1"/>
                      <a:pt x="21608" y="0"/>
                      <a:pt x="2156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6" name="Google Shape;4036;p42"/>
              <p:cNvSpPr/>
              <p:nvPr/>
            </p:nvSpPr>
            <p:spPr>
              <a:xfrm>
                <a:off x="3061550" y="1101625"/>
                <a:ext cx="1350275" cy="773425"/>
              </a:xfrm>
              <a:custGeom>
                <a:avLst/>
                <a:gdLst/>
                <a:ahLst/>
                <a:cxnLst/>
                <a:rect l="l" t="t" r="r" b="b"/>
                <a:pathLst>
                  <a:path w="54011" h="30937" extrusionOk="0">
                    <a:moveTo>
                      <a:pt x="29267" y="1"/>
                    </a:moveTo>
                    <a:cubicBezTo>
                      <a:pt x="26206" y="1"/>
                      <a:pt x="23206" y="376"/>
                      <a:pt x="20477" y="1087"/>
                    </a:cubicBezTo>
                    <a:cubicBezTo>
                      <a:pt x="14512" y="2666"/>
                      <a:pt x="8772" y="5874"/>
                      <a:pt x="5113" y="10937"/>
                    </a:cubicBezTo>
                    <a:cubicBezTo>
                      <a:pt x="1053" y="16551"/>
                      <a:pt x="402" y="23167"/>
                      <a:pt x="0" y="29859"/>
                    </a:cubicBezTo>
                    <a:cubicBezTo>
                      <a:pt x="1003" y="30035"/>
                      <a:pt x="1955" y="30386"/>
                      <a:pt x="2732" y="30912"/>
                    </a:cubicBezTo>
                    <a:cubicBezTo>
                      <a:pt x="2732" y="30912"/>
                      <a:pt x="2757" y="30937"/>
                      <a:pt x="2757" y="30937"/>
                    </a:cubicBezTo>
                    <a:cubicBezTo>
                      <a:pt x="2833" y="29609"/>
                      <a:pt x="3459" y="28355"/>
                      <a:pt x="4386" y="27428"/>
                    </a:cubicBezTo>
                    <a:cubicBezTo>
                      <a:pt x="3534" y="22340"/>
                      <a:pt x="5865" y="16676"/>
                      <a:pt x="8923" y="12741"/>
                    </a:cubicBezTo>
                    <a:cubicBezTo>
                      <a:pt x="12432" y="8255"/>
                      <a:pt x="17595" y="5248"/>
                      <a:pt x="23058" y="3869"/>
                    </a:cubicBezTo>
                    <a:cubicBezTo>
                      <a:pt x="25181" y="3332"/>
                      <a:pt x="27400" y="3060"/>
                      <a:pt x="29617" y="3060"/>
                    </a:cubicBezTo>
                    <a:cubicBezTo>
                      <a:pt x="38363" y="3060"/>
                      <a:pt x="47081" y="7292"/>
                      <a:pt x="49800" y="16150"/>
                    </a:cubicBezTo>
                    <a:cubicBezTo>
                      <a:pt x="50627" y="14721"/>
                      <a:pt x="52256" y="13719"/>
                      <a:pt x="54011" y="13619"/>
                    </a:cubicBezTo>
                    <a:cubicBezTo>
                      <a:pt x="50126" y="4080"/>
                      <a:pt x="39364" y="1"/>
                      <a:pt x="292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7" name="Google Shape;4037;p42"/>
              <p:cNvSpPr/>
              <p:nvPr/>
            </p:nvSpPr>
            <p:spPr>
              <a:xfrm>
                <a:off x="3292125" y="1319550"/>
                <a:ext cx="815825" cy="465900"/>
              </a:xfrm>
              <a:custGeom>
                <a:avLst/>
                <a:gdLst/>
                <a:ahLst/>
                <a:cxnLst/>
                <a:rect l="l" t="t" r="r" b="b"/>
                <a:pathLst>
                  <a:path w="32633" h="18636" extrusionOk="0">
                    <a:moveTo>
                      <a:pt x="20146" y="0"/>
                    </a:moveTo>
                    <a:cubicBezTo>
                      <a:pt x="17942" y="0"/>
                      <a:pt x="15751" y="320"/>
                      <a:pt x="13785" y="866"/>
                    </a:cubicBezTo>
                    <a:cubicBezTo>
                      <a:pt x="6091" y="3022"/>
                      <a:pt x="878" y="9062"/>
                      <a:pt x="1" y="16957"/>
                    </a:cubicBezTo>
                    <a:cubicBezTo>
                      <a:pt x="1254" y="17132"/>
                      <a:pt x="2407" y="17759"/>
                      <a:pt x="3309" y="18636"/>
                    </a:cubicBezTo>
                    <a:cubicBezTo>
                      <a:pt x="3484" y="12721"/>
                      <a:pt x="7469" y="7082"/>
                      <a:pt x="12833" y="4676"/>
                    </a:cubicBezTo>
                    <a:cubicBezTo>
                      <a:pt x="14884" y="3755"/>
                      <a:pt x="17161" y="3302"/>
                      <a:pt x="19448" y="3302"/>
                    </a:cubicBezTo>
                    <a:cubicBezTo>
                      <a:pt x="23447" y="3302"/>
                      <a:pt x="27475" y="4688"/>
                      <a:pt x="30377" y="7383"/>
                    </a:cubicBezTo>
                    <a:cubicBezTo>
                      <a:pt x="31028" y="6706"/>
                      <a:pt x="31805" y="6130"/>
                      <a:pt x="32632" y="5729"/>
                    </a:cubicBezTo>
                    <a:cubicBezTo>
                      <a:pt x="29957" y="1568"/>
                      <a:pt x="25022" y="0"/>
                      <a:pt x="201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8" name="Google Shape;4038;p42"/>
              <p:cNvSpPr/>
              <p:nvPr/>
            </p:nvSpPr>
            <p:spPr>
              <a:xfrm>
                <a:off x="3181850" y="1197375"/>
                <a:ext cx="1106550" cy="579950"/>
              </a:xfrm>
              <a:custGeom>
                <a:avLst/>
                <a:gdLst/>
                <a:ahLst/>
                <a:cxnLst/>
                <a:rect l="l" t="t" r="r" b="b"/>
                <a:pathLst>
                  <a:path w="44262" h="23198" extrusionOk="0">
                    <a:moveTo>
                      <a:pt x="24778" y="0"/>
                    </a:moveTo>
                    <a:cubicBezTo>
                      <a:pt x="22539" y="0"/>
                      <a:pt x="20300" y="284"/>
                      <a:pt x="18171" y="841"/>
                    </a:cubicBezTo>
                    <a:cubicBezTo>
                      <a:pt x="13108" y="2144"/>
                      <a:pt x="8372" y="4901"/>
                      <a:pt x="5013" y="8961"/>
                    </a:cubicBezTo>
                    <a:cubicBezTo>
                      <a:pt x="1479" y="13147"/>
                      <a:pt x="326" y="17884"/>
                      <a:pt x="1" y="23197"/>
                    </a:cubicBezTo>
                    <a:cubicBezTo>
                      <a:pt x="903" y="22420"/>
                      <a:pt x="2056" y="21919"/>
                      <a:pt x="3234" y="21819"/>
                    </a:cubicBezTo>
                    <a:cubicBezTo>
                      <a:pt x="3359" y="21806"/>
                      <a:pt x="3484" y="21800"/>
                      <a:pt x="3610" y="21800"/>
                    </a:cubicBezTo>
                    <a:cubicBezTo>
                      <a:pt x="3735" y="21800"/>
                      <a:pt x="3860" y="21806"/>
                      <a:pt x="3986" y="21819"/>
                    </a:cubicBezTo>
                    <a:cubicBezTo>
                      <a:pt x="3635" y="13673"/>
                      <a:pt x="10627" y="7082"/>
                      <a:pt x="17996" y="5027"/>
                    </a:cubicBezTo>
                    <a:cubicBezTo>
                      <a:pt x="20027" y="4456"/>
                      <a:pt x="22276" y="4128"/>
                      <a:pt x="24536" y="4128"/>
                    </a:cubicBezTo>
                    <a:cubicBezTo>
                      <a:pt x="29719" y="4128"/>
                      <a:pt x="34960" y="5854"/>
                      <a:pt x="37770" y="10340"/>
                    </a:cubicBezTo>
                    <a:cubicBezTo>
                      <a:pt x="37870" y="10290"/>
                      <a:pt x="37971" y="10265"/>
                      <a:pt x="38046" y="10240"/>
                    </a:cubicBezTo>
                    <a:cubicBezTo>
                      <a:pt x="38560" y="10096"/>
                      <a:pt x="39070" y="10028"/>
                      <a:pt x="39568" y="10028"/>
                    </a:cubicBezTo>
                    <a:cubicBezTo>
                      <a:pt x="41500" y="10028"/>
                      <a:pt x="43245" y="11052"/>
                      <a:pt x="44261" y="12646"/>
                    </a:cubicBezTo>
                    <a:cubicBezTo>
                      <a:pt x="41667" y="4030"/>
                      <a:pt x="33218" y="0"/>
                      <a:pt x="247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9" name="Google Shape;4039;p42"/>
              <p:cNvSpPr/>
              <p:nvPr/>
            </p:nvSpPr>
            <p:spPr>
              <a:xfrm>
                <a:off x="4428100" y="1721200"/>
                <a:ext cx="95825" cy="33975"/>
              </a:xfrm>
              <a:custGeom>
                <a:avLst/>
                <a:gdLst/>
                <a:ahLst/>
                <a:cxnLst/>
                <a:rect l="l" t="t" r="r" b="b"/>
                <a:pathLst>
                  <a:path w="3833" h="1359" extrusionOk="0">
                    <a:moveTo>
                      <a:pt x="2915" y="1"/>
                    </a:moveTo>
                    <a:cubicBezTo>
                      <a:pt x="2865" y="1"/>
                      <a:pt x="2813" y="5"/>
                      <a:pt x="2757" y="14"/>
                    </a:cubicBezTo>
                    <a:cubicBezTo>
                      <a:pt x="1980" y="164"/>
                      <a:pt x="1178" y="89"/>
                      <a:pt x="401" y="264"/>
                    </a:cubicBezTo>
                    <a:cubicBezTo>
                      <a:pt x="0" y="364"/>
                      <a:pt x="0" y="991"/>
                      <a:pt x="401" y="1091"/>
                    </a:cubicBezTo>
                    <a:cubicBezTo>
                      <a:pt x="1178" y="1292"/>
                      <a:pt x="1980" y="1217"/>
                      <a:pt x="2757" y="1342"/>
                    </a:cubicBezTo>
                    <a:cubicBezTo>
                      <a:pt x="2820" y="1353"/>
                      <a:pt x="2880" y="1358"/>
                      <a:pt x="2935" y="1358"/>
                    </a:cubicBezTo>
                    <a:cubicBezTo>
                      <a:pt x="3832" y="1358"/>
                      <a:pt x="3826" y="1"/>
                      <a:pt x="29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0" name="Google Shape;4040;p42"/>
              <p:cNvSpPr/>
              <p:nvPr/>
            </p:nvSpPr>
            <p:spPr>
              <a:xfrm>
                <a:off x="4372950" y="1637800"/>
                <a:ext cx="123275" cy="64975"/>
              </a:xfrm>
              <a:custGeom>
                <a:avLst/>
                <a:gdLst/>
                <a:ahLst/>
                <a:cxnLst/>
                <a:rect l="l" t="t" r="r" b="b"/>
                <a:pathLst>
                  <a:path w="4931" h="2599" extrusionOk="0">
                    <a:moveTo>
                      <a:pt x="3598" y="1"/>
                    </a:moveTo>
                    <a:cubicBezTo>
                      <a:pt x="3538" y="1"/>
                      <a:pt x="3474" y="20"/>
                      <a:pt x="3409" y="66"/>
                    </a:cubicBezTo>
                    <a:cubicBezTo>
                      <a:pt x="2432" y="743"/>
                      <a:pt x="1580" y="1345"/>
                      <a:pt x="452" y="1720"/>
                    </a:cubicBezTo>
                    <a:cubicBezTo>
                      <a:pt x="1" y="1871"/>
                      <a:pt x="51" y="2548"/>
                      <a:pt x="552" y="2548"/>
                    </a:cubicBezTo>
                    <a:cubicBezTo>
                      <a:pt x="1048" y="2538"/>
                      <a:pt x="1540" y="2533"/>
                      <a:pt x="2031" y="2533"/>
                    </a:cubicBezTo>
                    <a:cubicBezTo>
                      <a:pt x="2881" y="2533"/>
                      <a:pt x="3729" y="2550"/>
                      <a:pt x="4587" y="2598"/>
                    </a:cubicBezTo>
                    <a:cubicBezTo>
                      <a:pt x="4595" y="2598"/>
                      <a:pt x="4602" y="2599"/>
                      <a:pt x="4609" y="2599"/>
                    </a:cubicBezTo>
                    <a:cubicBezTo>
                      <a:pt x="4867" y="2599"/>
                      <a:pt x="4931" y="2170"/>
                      <a:pt x="4663" y="2096"/>
                    </a:cubicBezTo>
                    <a:cubicBezTo>
                      <a:pt x="3911" y="1946"/>
                      <a:pt x="3159" y="1821"/>
                      <a:pt x="2407" y="1771"/>
                    </a:cubicBezTo>
                    <a:cubicBezTo>
                      <a:pt x="2933" y="1445"/>
                      <a:pt x="3435" y="1094"/>
                      <a:pt x="3836" y="643"/>
                    </a:cubicBezTo>
                    <a:cubicBezTo>
                      <a:pt x="4061" y="397"/>
                      <a:pt x="3868" y="1"/>
                      <a:pt x="3598" y="1"/>
                    </a:cubicBezTo>
                    <a:close/>
                  </a:path>
                </a:pathLst>
              </a:custGeom>
              <a:solidFill>
                <a:srgbClr val="1C1C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1" name="Google Shape;4041;p42"/>
              <p:cNvSpPr/>
              <p:nvPr/>
            </p:nvSpPr>
            <p:spPr>
              <a:xfrm>
                <a:off x="4220350" y="1701225"/>
                <a:ext cx="93100" cy="64900"/>
              </a:xfrm>
              <a:custGeom>
                <a:avLst/>
                <a:gdLst/>
                <a:ahLst/>
                <a:cxnLst/>
                <a:rect l="l" t="t" r="r" b="b"/>
                <a:pathLst>
                  <a:path w="3724" h="2596" extrusionOk="0">
                    <a:moveTo>
                      <a:pt x="2684" y="0"/>
                    </a:moveTo>
                    <a:cubicBezTo>
                      <a:pt x="2374" y="0"/>
                      <a:pt x="2103" y="407"/>
                      <a:pt x="2371" y="712"/>
                    </a:cubicBezTo>
                    <a:cubicBezTo>
                      <a:pt x="2696" y="1063"/>
                      <a:pt x="2396" y="1640"/>
                      <a:pt x="1995" y="1765"/>
                    </a:cubicBezTo>
                    <a:cubicBezTo>
                      <a:pt x="1904" y="1797"/>
                      <a:pt x="1816" y="1812"/>
                      <a:pt x="1733" y="1812"/>
                    </a:cubicBezTo>
                    <a:cubicBezTo>
                      <a:pt x="1169" y="1812"/>
                      <a:pt x="772" y="1142"/>
                      <a:pt x="641" y="662"/>
                    </a:cubicBezTo>
                    <a:cubicBezTo>
                      <a:pt x="596" y="514"/>
                      <a:pt x="457" y="444"/>
                      <a:pt x="322" y="444"/>
                    </a:cubicBezTo>
                    <a:cubicBezTo>
                      <a:pt x="159" y="444"/>
                      <a:pt x="1" y="546"/>
                      <a:pt x="15" y="737"/>
                    </a:cubicBezTo>
                    <a:cubicBezTo>
                      <a:pt x="99" y="1666"/>
                      <a:pt x="895" y="2595"/>
                      <a:pt x="1833" y="2595"/>
                    </a:cubicBezTo>
                    <a:cubicBezTo>
                      <a:pt x="2008" y="2595"/>
                      <a:pt x="2189" y="2563"/>
                      <a:pt x="2371" y="2492"/>
                    </a:cubicBezTo>
                    <a:cubicBezTo>
                      <a:pt x="3273" y="2141"/>
                      <a:pt x="3724" y="838"/>
                      <a:pt x="2972" y="136"/>
                    </a:cubicBezTo>
                    <a:cubicBezTo>
                      <a:pt x="2882" y="40"/>
                      <a:pt x="2781" y="0"/>
                      <a:pt x="2684" y="0"/>
                    </a:cubicBezTo>
                    <a:close/>
                  </a:path>
                </a:pathLst>
              </a:custGeom>
              <a:solidFill>
                <a:srgbClr val="1C1C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2" name="Google Shape;4042;p42"/>
              <p:cNvSpPr/>
              <p:nvPr/>
            </p:nvSpPr>
            <p:spPr>
              <a:xfrm>
                <a:off x="4049650" y="1773875"/>
                <a:ext cx="97150" cy="32225"/>
              </a:xfrm>
              <a:custGeom>
                <a:avLst/>
                <a:gdLst/>
                <a:ahLst/>
                <a:cxnLst/>
                <a:rect l="l" t="t" r="r" b="b"/>
                <a:pathLst>
                  <a:path w="3886" h="1289" extrusionOk="0">
                    <a:moveTo>
                      <a:pt x="2691" y="0"/>
                    </a:moveTo>
                    <a:cubicBezTo>
                      <a:pt x="2007" y="0"/>
                      <a:pt x="1300" y="95"/>
                      <a:pt x="627" y="137"/>
                    </a:cubicBezTo>
                    <a:cubicBezTo>
                      <a:pt x="1" y="212"/>
                      <a:pt x="1" y="1064"/>
                      <a:pt x="627" y="1140"/>
                    </a:cubicBezTo>
                    <a:cubicBezTo>
                      <a:pt x="1255" y="1199"/>
                      <a:pt x="1914" y="1288"/>
                      <a:pt x="2555" y="1288"/>
                    </a:cubicBezTo>
                    <a:cubicBezTo>
                      <a:pt x="2733" y="1288"/>
                      <a:pt x="2909" y="1281"/>
                      <a:pt x="3083" y="1265"/>
                    </a:cubicBezTo>
                    <a:cubicBezTo>
                      <a:pt x="3885" y="1190"/>
                      <a:pt x="3885" y="87"/>
                      <a:pt x="3083" y="12"/>
                    </a:cubicBezTo>
                    <a:cubicBezTo>
                      <a:pt x="2954" y="4"/>
                      <a:pt x="2823" y="0"/>
                      <a:pt x="26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3" name="Google Shape;4043;p42"/>
              <p:cNvSpPr/>
              <p:nvPr/>
            </p:nvSpPr>
            <p:spPr>
              <a:xfrm>
                <a:off x="4045900" y="1688125"/>
                <a:ext cx="118450" cy="61250"/>
              </a:xfrm>
              <a:custGeom>
                <a:avLst/>
                <a:gdLst/>
                <a:ahLst/>
                <a:cxnLst/>
                <a:rect l="l" t="t" r="r" b="b"/>
                <a:pathLst>
                  <a:path w="4738" h="2450" extrusionOk="0">
                    <a:moveTo>
                      <a:pt x="820" y="1"/>
                    </a:moveTo>
                    <a:cubicBezTo>
                      <a:pt x="681" y="1"/>
                      <a:pt x="542" y="3"/>
                      <a:pt x="401" y="8"/>
                    </a:cubicBezTo>
                    <a:cubicBezTo>
                      <a:pt x="0" y="33"/>
                      <a:pt x="0" y="660"/>
                      <a:pt x="401" y="660"/>
                    </a:cubicBezTo>
                    <a:cubicBezTo>
                      <a:pt x="572" y="651"/>
                      <a:pt x="742" y="647"/>
                      <a:pt x="911" y="647"/>
                    </a:cubicBezTo>
                    <a:cubicBezTo>
                      <a:pt x="1754" y="647"/>
                      <a:pt x="2565" y="752"/>
                      <a:pt x="3359" y="961"/>
                    </a:cubicBezTo>
                    <a:cubicBezTo>
                      <a:pt x="2456" y="1286"/>
                      <a:pt x="1554" y="1612"/>
                      <a:pt x="702" y="2038"/>
                    </a:cubicBezTo>
                    <a:cubicBezTo>
                      <a:pt x="498" y="2152"/>
                      <a:pt x="602" y="2450"/>
                      <a:pt x="790" y="2450"/>
                    </a:cubicBezTo>
                    <a:cubicBezTo>
                      <a:pt x="810" y="2450"/>
                      <a:pt x="831" y="2446"/>
                      <a:pt x="852" y="2439"/>
                    </a:cubicBezTo>
                    <a:cubicBezTo>
                      <a:pt x="2080" y="2139"/>
                      <a:pt x="3258" y="1637"/>
                      <a:pt x="4436" y="1211"/>
                    </a:cubicBezTo>
                    <a:cubicBezTo>
                      <a:pt x="4737" y="1111"/>
                      <a:pt x="4737" y="710"/>
                      <a:pt x="4436" y="610"/>
                    </a:cubicBezTo>
                    <a:cubicBezTo>
                      <a:pt x="3263" y="204"/>
                      <a:pt x="2070" y="1"/>
                      <a:pt x="820" y="1"/>
                    </a:cubicBezTo>
                    <a:close/>
                  </a:path>
                </a:pathLst>
              </a:custGeom>
              <a:solidFill>
                <a:srgbClr val="1C1C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4" name="Google Shape;4044;p42"/>
              <p:cNvSpPr/>
              <p:nvPr/>
            </p:nvSpPr>
            <p:spPr>
              <a:xfrm>
                <a:off x="3484475" y="2013175"/>
                <a:ext cx="89625" cy="32000"/>
              </a:xfrm>
              <a:custGeom>
                <a:avLst/>
                <a:gdLst/>
                <a:ahLst/>
                <a:cxnLst/>
                <a:rect l="l" t="t" r="r" b="b"/>
                <a:pathLst>
                  <a:path w="3585" h="1280" extrusionOk="0">
                    <a:moveTo>
                      <a:pt x="2382" y="1"/>
                    </a:moveTo>
                    <a:cubicBezTo>
                      <a:pt x="1742" y="1"/>
                      <a:pt x="1025" y="91"/>
                      <a:pt x="427" y="214"/>
                    </a:cubicBezTo>
                    <a:cubicBezTo>
                      <a:pt x="1" y="289"/>
                      <a:pt x="1" y="966"/>
                      <a:pt x="427" y="1066"/>
                    </a:cubicBezTo>
                    <a:cubicBezTo>
                      <a:pt x="1025" y="1190"/>
                      <a:pt x="1742" y="1280"/>
                      <a:pt x="2382" y="1280"/>
                    </a:cubicBezTo>
                    <a:cubicBezTo>
                      <a:pt x="2520" y="1280"/>
                      <a:pt x="2654" y="1276"/>
                      <a:pt x="2783" y="1267"/>
                    </a:cubicBezTo>
                    <a:cubicBezTo>
                      <a:pt x="3585" y="1192"/>
                      <a:pt x="3585" y="89"/>
                      <a:pt x="2783" y="14"/>
                    </a:cubicBezTo>
                    <a:cubicBezTo>
                      <a:pt x="2654" y="5"/>
                      <a:pt x="2520" y="1"/>
                      <a:pt x="238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5" name="Google Shape;4045;p42"/>
              <p:cNvSpPr/>
              <p:nvPr/>
            </p:nvSpPr>
            <p:spPr>
              <a:xfrm>
                <a:off x="3454175" y="1926300"/>
                <a:ext cx="85475" cy="71600"/>
              </a:xfrm>
              <a:custGeom>
                <a:avLst/>
                <a:gdLst/>
                <a:ahLst/>
                <a:cxnLst/>
                <a:rect l="l" t="t" r="r" b="b"/>
                <a:pathLst>
                  <a:path w="3419" h="2864" extrusionOk="0">
                    <a:moveTo>
                      <a:pt x="1808" y="0"/>
                    </a:moveTo>
                    <a:cubicBezTo>
                      <a:pt x="1017" y="0"/>
                      <a:pt x="0" y="771"/>
                      <a:pt x="336" y="1634"/>
                    </a:cubicBezTo>
                    <a:cubicBezTo>
                      <a:pt x="361" y="1759"/>
                      <a:pt x="436" y="1835"/>
                      <a:pt x="486" y="1910"/>
                    </a:cubicBezTo>
                    <a:cubicBezTo>
                      <a:pt x="561" y="2110"/>
                      <a:pt x="662" y="2286"/>
                      <a:pt x="787" y="2461"/>
                    </a:cubicBezTo>
                    <a:cubicBezTo>
                      <a:pt x="1044" y="2738"/>
                      <a:pt x="1372" y="2863"/>
                      <a:pt x="1701" y="2863"/>
                    </a:cubicBezTo>
                    <a:cubicBezTo>
                      <a:pt x="2204" y="2863"/>
                      <a:pt x="2710" y="2571"/>
                      <a:pt x="2967" y="2085"/>
                    </a:cubicBezTo>
                    <a:cubicBezTo>
                      <a:pt x="3418" y="1208"/>
                      <a:pt x="2942" y="105"/>
                      <a:pt x="1915" y="5"/>
                    </a:cubicBezTo>
                    <a:cubicBezTo>
                      <a:pt x="1880" y="2"/>
                      <a:pt x="1844" y="0"/>
                      <a:pt x="1808" y="0"/>
                    </a:cubicBezTo>
                    <a:close/>
                  </a:path>
                </a:pathLst>
              </a:custGeom>
              <a:solidFill>
                <a:srgbClr val="1C1C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6" name="Google Shape;4046;p42"/>
              <p:cNvSpPr/>
              <p:nvPr/>
            </p:nvSpPr>
            <p:spPr>
              <a:xfrm>
                <a:off x="3203675" y="1998275"/>
                <a:ext cx="179300" cy="73675"/>
              </a:xfrm>
              <a:custGeom>
                <a:avLst/>
                <a:gdLst/>
                <a:ahLst/>
                <a:cxnLst/>
                <a:rect l="l" t="t" r="r" b="b"/>
                <a:pathLst>
                  <a:path w="7172" h="2947" extrusionOk="0">
                    <a:moveTo>
                      <a:pt x="6752" y="1"/>
                    </a:moveTo>
                    <a:cubicBezTo>
                      <a:pt x="6648" y="1"/>
                      <a:pt x="6547" y="48"/>
                      <a:pt x="6496" y="159"/>
                    </a:cubicBezTo>
                    <a:cubicBezTo>
                      <a:pt x="5860" y="1579"/>
                      <a:pt x="4670" y="2291"/>
                      <a:pt x="3440" y="2291"/>
                    </a:cubicBezTo>
                    <a:cubicBezTo>
                      <a:pt x="2392" y="2291"/>
                      <a:pt x="1315" y="1773"/>
                      <a:pt x="531" y="735"/>
                    </a:cubicBezTo>
                    <a:cubicBezTo>
                      <a:pt x="470" y="667"/>
                      <a:pt x="394" y="638"/>
                      <a:pt x="320" y="638"/>
                    </a:cubicBezTo>
                    <a:cubicBezTo>
                      <a:pt x="151" y="638"/>
                      <a:pt x="0" y="793"/>
                      <a:pt x="105" y="986"/>
                    </a:cubicBezTo>
                    <a:cubicBezTo>
                      <a:pt x="828" y="2331"/>
                      <a:pt x="2076" y="2947"/>
                      <a:pt x="3337" y="2947"/>
                    </a:cubicBezTo>
                    <a:cubicBezTo>
                      <a:pt x="4872" y="2947"/>
                      <a:pt x="6426" y="2033"/>
                      <a:pt x="7072" y="409"/>
                    </a:cubicBezTo>
                    <a:cubicBezTo>
                      <a:pt x="7172" y="178"/>
                      <a:pt x="6954" y="1"/>
                      <a:pt x="6752" y="1"/>
                    </a:cubicBezTo>
                    <a:close/>
                  </a:path>
                </a:pathLst>
              </a:custGeom>
              <a:solidFill>
                <a:srgbClr val="1C1C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7" name="Google Shape;4047;p42"/>
              <p:cNvSpPr/>
              <p:nvPr/>
            </p:nvSpPr>
            <p:spPr>
              <a:xfrm>
                <a:off x="3062800" y="1938300"/>
                <a:ext cx="88275" cy="75700"/>
              </a:xfrm>
              <a:custGeom>
                <a:avLst/>
                <a:gdLst/>
                <a:ahLst/>
                <a:cxnLst/>
                <a:rect l="l" t="t" r="r" b="b"/>
                <a:pathLst>
                  <a:path w="3531" h="3028" extrusionOk="0">
                    <a:moveTo>
                      <a:pt x="1893" y="1"/>
                    </a:moveTo>
                    <a:cubicBezTo>
                      <a:pt x="1880" y="1"/>
                      <a:pt x="1868" y="1"/>
                      <a:pt x="1855" y="1"/>
                    </a:cubicBezTo>
                    <a:cubicBezTo>
                      <a:pt x="1028" y="26"/>
                      <a:pt x="1" y="904"/>
                      <a:pt x="427" y="1756"/>
                    </a:cubicBezTo>
                    <a:cubicBezTo>
                      <a:pt x="427" y="2107"/>
                      <a:pt x="602" y="2432"/>
                      <a:pt x="878" y="2683"/>
                    </a:cubicBezTo>
                    <a:cubicBezTo>
                      <a:pt x="1157" y="2921"/>
                      <a:pt x="1474" y="3027"/>
                      <a:pt x="1784" y="3027"/>
                    </a:cubicBezTo>
                    <a:cubicBezTo>
                      <a:pt x="2422" y="3027"/>
                      <a:pt x="3032" y="2580"/>
                      <a:pt x="3234" y="1906"/>
                    </a:cubicBezTo>
                    <a:cubicBezTo>
                      <a:pt x="3531" y="966"/>
                      <a:pt x="2875" y="1"/>
                      <a:pt x="1893" y="1"/>
                    </a:cubicBezTo>
                    <a:close/>
                  </a:path>
                </a:pathLst>
              </a:custGeom>
              <a:solidFill>
                <a:srgbClr val="1C1C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8" name="Google Shape;4048;p42"/>
              <p:cNvSpPr/>
              <p:nvPr/>
            </p:nvSpPr>
            <p:spPr>
              <a:xfrm>
                <a:off x="3034550" y="2031450"/>
                <a:ext cx="87175" cy="33250"/>
              </a:xfrm>
              <a:custGeom>
                <a:avLst/>
                <a:gdLst/>
                <a:ahLst/>
                <a:cxnLst/>
                <a:rect l="l" t="t" r="r" b="b"/>
                <a:pathLst>
                  <a:path w="3487" h="1330" extrusionOk="0">
                    <a:moveTo>
                      <a:pt x="2209" y="1"/>
                    </a:moveTo>
                    <a:cubicBezTo>
                      <a:pt x="1644" y="1"/>
                      <a:pt x="1033" y="173"/>
                      <a:pt x="579" y="335"/>
                    </a:cubicBezTo>
                    <a:cubicBezTo>
                      <a:pt x="0" y="544"/>
                      <a:pt x="170" y="1330"/>
                      <a:pt x="693" y="1330"/>
                    </a:cubicBezTo>
                    <a:cubicBezTo>
                      <a:pt x="737" y="1330"/>
                      <a:pt x="782" y="1324"/>
                      <a:pt x="830" y="1313"/>
                    </a:cubicBezTo>
                    <a:cubicBezTo>
                      <a:pt x="1181" y="1238"/>
                      <a:pt x="1532" y="1213"/>
                      <a:pt x="1883" y="1213"/>
                    </a:cubicBezTo>
                    <a:cubicBezTo>
                      <a:pt x="2093" y="1213"/>
                      <a:pt x="2304" y="1240"/>
                      <a:pt x="2514" y="1240"/>
                    </a:cubicBezTo>
                    <a:cubicBezTo>
                      <a:pt x="2654" y="1240"/>
                      <a:pt x="2795" y="1228"/>
                      <a:pt x="2935" y="1188"/>
                    </a:cubicBezTo>
                    <a:cubicBezTo>
                      <a:pt x="3361" y="1062"/>
                      <a:pt x="3487" y="411"/>
                      <a:pt x="3060" y="185"/>
                    </a:cubicBezTo>
                    <a:cubicBezTo>
                      <a:pt x="2813" y="52"/>
                      <a:pt x="2518" y="1"/>
                      <a:pt x="22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4053" name="Google Shape;4053;p42"/>
          <p:cNvSpPr/>
          <p:nvPr/>
        </p:nvSpPr>
        <p:spPr>
          <a:xfrm>
            <a:off x="2895944" y="1260005"/>
            <a:ext cx="1625319" cy="1752686"/>
          </a:xfrm>
          <a:prstGeom prst="rect">
            <a:avLst/>
          </a:prstGeom>
          <a:no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6" name="Google Shape;4056;p42"/>
          <p:cNvSpPr/>
          <p:nvPr/>
        </p:nvSpPr>
        <p:spPr>
          <a:xfrm>
            <a:off x="6241456" y="3000749"/>
            <a:ext cx="1793649" cy="1730788"/>
          </a:xfrm>
          <a:prstGeom prst="rect">
            <a:avLst/>
          </a:prstGeom>
          <a:no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058" name="Google Shape;4058;p42"/>
          <p:cNvGrpSpPr/>
          <p:nvPr/>
        </p:nvGrpSpPr>
        <p:grpSpPr>
          <a:xfrm>
            <a:off x="8569288" y="4423863"/>
            <a:ext cx="194021" cy="191487"/>
            <a:chOff x="6232000" y="1435050"/>
            <a:chExt cx="488225" cy="481850"/>
          </a:xfrm>
        </p:grpSpPr>
        <p:sp>
          <p:nvSpPr>
            <p:cNvPr id="4059" name="Google Shape;4059;p42"/>
            <p:cNvSpPr/>
            <p:nvPr/>
          </p:nvSpPr>
          <p:spPr>
            <a:xfrm>
              <a:off x="6578000" y="1463375"/>
              <a:ext cx="83150" cy="78250"/>
            </a:xfrm>
            <a:custGeom>
              <a:avLst/>
              <a:gdLst/>
              <a:ahLst/>
              <a:cxnLst/>
              <a:rect l="l" t="t" r="r" b="b"/>
              <a:pathLst>
                <a:path w="3326" h="3130" extrusionOk="0">
                  <a:moveTo>
                    <a:pt x="482" y="1"/>
                  </a:moveTo>
                  <a:cubicBezTo>
                    <a:pt x="280" y="1"/>
                    <a:pt x="95" y="114"/>
                    <a:pt x="1" y="293"/>
                  </a:cubicBezTo>
                  <a:lnTo>
                    <a:pt x="3322" y="3130"/>
                  </a:lnTo>
                  <a:lnTo>
                    <a:pt x="3322" y="564"/>
                  </a:lnTo>
                  <a:cubicBezTo>
                    <a:pt x="3325" y="253"/>
                    <a:pt x="3072" y="1"/>
                    <a:pt x="2761" y="1"/>
                  </a:cubicBezTo>
                  <a:cubicBezTo>
                    <a:pt x="2760" y="1"/>
                    <a:pt x="2758" y="1"/>
                    <a:pt x="2756" y="1"/>
                  </a:cubicBezTo>
                  <a:lnTo>
                    <a:pt x="497" y="1"/>
                  </a:lnTo>
                  <a:cubicBezTo>
                    <a:pt x="492" y="1"/>
                    <a:pt x="487" y="1"/>
                    <a:pt x="482" y="1"/>
                  </a:cubicBez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4060" name="Google Shape;4060;p42"/>
            <p:cNvSpPr/>
            <p:nvPr/>
          </p:nvSpPr>
          <p:spPr>
            <a:xfrm>
              <a:off x="6421725" y="1773850"/>
              <a:ext cx="112950" cy="143050"/>
            </a:xfrm>
            <a:custGeom>
              <a:avLst/>
              <a:gdLst/>
              <a:ahLst/>
              <a:cxnLst/>
              <a:rect l="l" t="t" r="r" b="b"/>
              <a:pathLst>
                <a:path w="4518" h="5722" extrusionOk="0">
                  <a:moveTo>
                    <a:pt x="2822" y="1130"/>
                  </a:moveTo>
                  <a:cubicBezTo>
                    <a:pt x="3325" y="1130"/>
                    <a:pt x="3578" y="1738"/>
                    <a:pt x="3222" y="2093"/>
                  </a:cubicBezTo>
                  <a:cubicBezTo>
                    <a:pt x="3106" y="2209"/>
                    <a:pt x="2964" y="2260"/>
                    <a:pt x="2825" y="2260"/>
                  </a:cubicBezTo>
                  <a:cubicBezTo>
                    <a:pt x="2535" y="2260"/>
                    <a:pt x="2259" y="2036"/>
                    <a:pt x="2259" y="1696"/>
                  </a:cubicBezTo>
                  <a:cubicBezTo>
                    <a:pt x="2259" y="1383"/>
                    <a:pt x="2509" y="1130"/>
                    <a:pt x="2822" y="1130"/>
                  </a:cubicBezTo>
                  <a:close/>
                  <a:moveTo>
                    <a:pt x="0" y="1"/>
                  </a:moveTo>
                  <a:lnTo>
                    <a:pt x="0" y="5722"/>
                  </a:lnTo>
                  <a:lnTo>
                    <a:pt x="4517" y="5722"/>
                  </a:lnTo>
                  <a:lnTo>
                    <a:pt x="4517" y="1"/>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4061" name="Google Shape;4061;p42"/>
            <p:cNvSpPr/>
            <p:nvPr/>
          </p:nvSpPr>
          <p:spPr>
            <a:xfrm>
              <a:off x="6448975" y="1632700"/>
              <a:ext cx="56475" cy="56475"/>
            </a:xfrm>
            <a:custGeom>
              <a:avLst/>
              <a:gdLst/>
              <a:ahLst/>
              <a:cxnLst/>
              <a:rect l="l" t="t" r="r" b="b"/>
              <a:pathLst>
                <a:path w="2259" h="2259" extrusionOk="0">
                  <a:moveTo>
                    <a:pt x="0" y="0"/>
                  </a:moveTo>
                  <a:lnTo>
                    <a:pt x="0" y="2259"/>
                  </a:lnTo>
                  <a:lnTo>
                    <a:pt x="2259" y="2259"/>
                  </a:lnTo>
                  <a:lnTo>
                    <a:pt x="2259" y="0"/>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4062" name="Google Shape;4062;p42"/>
            <p:cNvSpPr/>
            <p:nvPr/>
          </p:nvSpPr>
          <p:spPr>
            <a:xfrm>
              <a:off x="6232000" y="1435050"/>
              <a:ext cx="488225" cy="237825"/>
            </a:xfrm>
            <a:custGeom>
              <a:avLst/>
              <a:gdLst/>
              <a:ahLst/>
              <a:cxnLst/>
              <a:rect l="l" t="t" r="r" b="b"/>
              <a:pathLst>
                <a:path w="19529" h="9513" extrusionOk="0">
                  <a:moveTo>
                    <a:pt x="9821" y="0"/>
                  </a:moveTo>
                  <a:cubicBezTo>
                    <a:pt x="9559" y="0"/>
                    <a:pt x="9297" y="92"/>
                    <a:pt x="9086" y="276"/>
                  </a:cubicBezTo>
                  <a:lnTo>
                    <a:pt x="531" y="7521"/>
                  </a:lnTo>
                  <a:cubicBezTo>
                    <a:pt x="61" y="7921"/>
                    <a:pt x="1" y="8626"/>
                    <a:pt x="395" y="9099"/>
                  </a:cubicBezTo>
                  <a:cubicBezTo>
                    <a:pt x="620" y="9369"/>
                    <a:pt x="942" y="9508"/>
                    <a:pt x="1266" y="9508"/>
                  </a:cubicBezTo>
                  <a:cubicBezTo>
                    <a:pt x="1525" y="9508"/>
                    <a:pt x="1785" y="9419"/>
                    <a:pt x="1997" y="9237"/>
                  </a:cubicBezTo>
                  <a:lnTo>
                    <a:pt x="9821" y="2622"/>
                  </a:lnTo>
                  <a:lnTo>
                    <a:pt x="17544" y="9240"/>
                  </a:lnTo>
                  <a:cubicBezTo>
                    <a:pt x="17759" y="9425"/>
                    <a:pt x="18019" y="9513"/>
                    <a:pt x="18278" y="9513"/>
                  </a:cubicBezTo>
                  <a:cubicBezTo>
                    <a:pt x="18661" y="9513"/>
                    <a:pt x="19039" y="9318"/>
                    <a:pt x="19252" y="8954"/>
                  </a:cubicBezTo>
                  <a:cubicBezTo>
                    <a:pt x="19529" y="8482"/>
                    <a:pt x="19430" y="7879"/>
                    <a:pt x="19014" y="7524"/>
                  </a:cubicBezTo>
                  <a:lnTo>
                    <a:pt x="10555" y="276"/>
                  </a:lnTo>
                  <a:cubicBezTo>
                    <a:pt x="10345" y="92"/>
                    <a:pt x="10083" y="0"/>
                    <a:pt x="9821" y="0"/>
                  </a:cubicBez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4063" name="Google Shape;4063;p42"/>
            <p:cNvSpPr/>
            <p:nvPr/>
          </p:nvSpPr>
          <p:spPr>
            <a:xfrm>
              <a:off x="6291025" y="1537700"/>
              <a:ext cx="369800" cy="379200"/>
            </a:xfrm>
            <a:custGeom>
              <a:avLst/>
              <a:gdLst/>
              <a:ahLst/>
              <a:cxnLst/>
              <a:rect l="l" t="t" r="r" b="b"/>
              <a:pathLst>
                <a:path w="14792" h="15168" extrusionOk="0">
                  <a:moveTo>
                    <a:pt x="9143" y="2671"/>
                  </a:moveTo>
                  <a:cubicBezTo>
                    <a:pt x="9453" y="2671"/>
                    <a:pt x="9706" y="2924"/>
                    <a:pt x="9706" y="3237"/>
                  </a:cubicBezTo>
                  <a:lnTo>
                    <a:pt x="9706" y="6625"/>
                  </a:lnTo>
                  <a:cubicBezTo>
                    <a:pt x="9706" y="6935"/>
                    <a:pt x="9453" y="7188"/>
                    <a:pt x="9143" y="7188"/>
                  </a:cubicBezTo>
                  <a:lnTo>
                    <a:pt x="5755" y="7188"/>
                  </a:lnTo>
                  <a:cubicBezTo>
                    <a:pt x="5442" y="7188"/>
                    <a:pt x="5189" y="6935"/>
                    <a:pt x="5189" y="6625"/>
                  </a:cubicBezTo>
                  <a:lnTo>
                    <a:pt x="5189" y="3237"/>
                  </a:lnTo>
                  <a:cubicBezTo>
                    <a:pt x="5189" y="2924"/>
                    <a:pt x="5442" y="2671"/>
                    <a:pt x="5755" y="2671"/>
                  </a:cubicBezTo>
                  <a:close/>
                  <a:moveTo>
                    <a:pt x="7448" y="0"/>
                  </a:moveTo>
                  <a:lnTo>
                    <a:pt x="4" y="6291"/>
                  </a:lnTo>
                  <a:lnTo>
                    <a:pt x="4" y="14605"/>
                  </a:lnTo>
                  <a:cubicBezTo>
                    <a:pt x="1" y="14913"/>
                    <a:pt x="254" y="15168"/>
                    <a:pt x="564" y="15168"/>
                  </a:cubicBezTo>
                  <a:cubicBezTo>
                    <a:pt x="566" y="15168"/>
                    <a:pt x="568" y="15168"/>
                    <a:pt x="570" y="15168"/>
                  </a:cubicBezTo>
                  <a:lnTo>
                    <a:pt x="4060" y="15168"/>
                  </a:lnTo>
                  <a:lnTo>
                    <a:pt x="4060" y="8883"/>
                  </a:lnTo>
                  <a:cubicBezTo>
                    <a:pt x="4060" y="8570"/>
                    <a:pt x="4313" y="8317"/>
                    <a:pt x="4626" y="8317"/>
                  </a:cubicBezTo>
                  <a:lnTo>
                    <a:pt x="10272" y="8317"/>
                  </a:lnTo>
                  <a:cubicBezTo>
                    <a:pt x="10582" y="8317"/>
                    <a:pt x="10835" y="8570"/>
                    <a:pt x="10835" y="8883"/>
                  </a:cubicBezTo>
                  <a:lnTo>
                    <a:pt x="10835" y="15168"/>
                  </a:lnTo>
                  <a:lnTo>
                    <a:pt x="14223" y="15168"/>
                  </a:lnTo>
                  <a:cubicBezTo>
                    <a:pt x="14225" y="15168"/>
                    <a:pt x="14227" y="15168"/>
                    <a:pt x="14228" y="15168"/>
                  </a:cubicBezTo>
                  <a:cubicBezTo>
                    <a:pt x="14539" y="15168"/>
                    <a:pt x="14792" y="14913"/>
                    <a:pt x="14789" y="14605"/>
                  </a:cubicBezTo>
                  <a:lnTo>
                    <a:pt x="14789" y="6291"/>
                  </a:lnTo>
                  <a:lnTo>
                    <a:pt x="7448" y="0"/>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sp>
        <p:nvSpPr>
          <p:cNvPr id="4064" name="Google Shape;4064;p42">
            <a:hlinkClick r:id="rId3" action="ppaction://hlinksldjump"/>
          </p:cNvPr>
          <p:cNvSpPr txBox="1"/>
          <p:nvPr/>
        </p:nvSpPr>
        <p:spPr>
          <a:xfrm>
            <a:off x="8416250" y="607452"/>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01</a:t>
            </a:r>
            <a:endParaRPr sz="1500" b="1">
              <a:solidFill>
                <a:schemeClr val="dk1"/>
              </a:solidFill>
              <a:latin typeface="Jua"/>
              <a:ea typeface="Jua"/>
              <a:cs typeface="Jua"/>
              <a:sym typeface="Jua"/>
            </a:endParaRPr>
          </a:p>
        </p:txBody>
      </p:sp>
      <p:sp>
        <p:nvSpPr>
          <p:cNvPr id="4065" name="Google Shape;4065;p42">
            <a:hlinkClick r:id="rId4" action="ppaction://hlinksldjump"/>
          </p:cNvPr>
          <p:cNvSpPr txBox="1"/>
          <p:nvPr/>
        </p:nvSpPr>
        <p:spPr>
          <a:xfrm>
            <a:off x="8416250" y="1171777"/>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02</a:t>
            </a:r>
            <a:endParaRPr sz="1500" b="1">
              <a:solidFill>
                <a:schemeClr val="dk1"/>
              </a:solidFill>
              <a:latin typeface="Jua"/>
              <a:ea typeface="Jua"/>
              <a:cs typeface="Jua"/>
              <a:sym typeface="Jua"/>
            </a:endParaRPr>
          </a:p>
        </p:txBody>
      </p:sp>
      <p:sp>
        <p:nvSpPr>
          <p:cNvPr id="4066" name="Google Shape;4066;p42">
            <a:hlinkClick r:id="rId5" action="ppaction://hlinksldjump"/>
          </p:cNvPr>
          <p:cNvSpPr txBox="1"/>
          <p:nvPr/>
        </p:nvSpPr>
        <p:spPr>
          <a:xfrm>
            <a:off x="8416250" y="1709824"/>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03</a:t>
            </a:r>
            <a:endParaRPr sz="1500" b="1">
              <a:solidFill>
                <a:schemeClr val="dk1"/>
              </a:solidFill>
              <a:latin typeface="Jua"/>
              <a:ea typeface="Jua"/>
              <a:cs typeface="Jua"/>
              <a:sym typeface="Jua"/>
            </a:endParaRPr>
          </a:p>
        </p:txBody>
      </p:sp>
      <p:sp>
        <p:nvSpPr>
          <p:cNvPr id="4067" name="Google Shape;4067;p42">
            <a:hlinkClick r:id="rId6" action="ppaction://hlinksldjump"/>
          </p:cNvPr>
          <p:cNvSpPr txBox="1"/>
          <p:nvPr/>
        </p:nvSpPr>
        <p:spPr>
          <a:xfrm>
            <a:off x="8416250" y="2263998"/>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04</a:t>
            </a:r>
            <a:endParaRPr sz="1500" b="1">
              <a:solidFill>
                <a:schemeClr val="dk1"/>
              </a:solidFill>
              <a:latin typeface="Jua"/>
              <a:ea typeface="Jua"/>
              <a:cs typeface="Jua"/>
              <a:sym typeface="Jua"/>
            </a:endParaRPr>
          </a:p>
        </p:txBody>
      </p:sp>
      <p:sp>
        <p:nvSpPr>
          <p:cNvPr id="4068" name="Google Shape;4068;p42">
            <a:hlinkClick r:id="rId7" action="ppaction://hlinksldjump"/>
          </p:cNvPr>
          <p:cNvSpPr txBox="1"/>
          <p:nvPr/>
        </p:nvSpPr>
        <p:spPr>
          <a:xfrm>
            <a:off x="8416250" y="2834297"/>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05</a:t>
            </a:r>
            <a:endParaRPr sz="1500" b="1">
              <a:solidFill>
                <a:schemeClr val="dk1"/>
              </a:solidFill>
              <a:latin typeface="Jua"/>
              <a:ea typeface="Jua"/>
              <a:cs typeface="Jua"/>
              <a:sym typeface="Jua"/>
            </a:endParaRPr>
          </a:p>
        </p:txBody>
      </p:sp>
      <p:sp>
        <p:nvSpPr>
          <p:cNvPr id="4069" name="Google Shape;4069;p42">
            <a:hlinkClick r:id="" action="ppaction://noaction"/>
          </p:cNvPr>
          <p:cNvSpPr txBox="1"/>
          <p:nvPr/>
        </p:nvSpPr>
        <p:spPr>
          <a:xfrm>
            <a:off x="8416250" y="3396535"/>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06</a:t>
            </a:r>
            <a:endParaRPr sz="1500" b="1">
              <a:solidFill>
                <a:schemeClr val="dk1"/>
              </a:solidFill>
              <a:latin typeface="Jua"/>
              <a:ea typeface="Jua"/>
              <a:cs typeface="Jua"/>
              <a:sym typeface="Jua"/>
            </a:endParaRPr>
          </a:p>
        </p:txBody>
      </p:sp>
      <p:sp>
        <p:nvSpPr>
          <p:cNvPr id="4070" name="Google Shape;4070;p42">
            <a:hlinkClick r:id="rId8" action="ppaction://hlinksldjump"/>
          </p:cNvPr>
          <p:cNvSpPr/>
          <p:nvPr/>
        </p:nvSpPr>
        <p:spPr>
          <a:xfrm>
            <a:off x="8473075" y="4372025"/>
            <a:ext cx="443400" cy="295800"/>
          </a:xfrm>
          <a:prstGeom prst="roundRect">
            <a:avLst>
              <a:gd name="adj" fmla="val 16667"/>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1" name="Google Shape;4071;p42">
            <a:hlinkClick r:id="rId4" action="ppaction://hlinksldjump"/>
          </p:cNvPr>
          <p:cNvSpPr/>
          <p:nvPr/>
        </p:nvSpPr>
        <p:spPr>
          <a:xfrm rot="-2700000">
            <a:off x="945786" y="642199"/>
            <a:ext cx="170978" cy="170978"/>
          </a:xfrm>
          <a:prstGeom prst="halfFrame">
            <a:avLst>
              <a:gd name="adj1" fmla="val 33333"/>
              <a:gd name="adj2" fmla="val 33333"/>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2" name="Google Shape;4072;p42">
            <a:hlinkClick r:id="rId9" action="ppaction://hlinksldjump"/>
          </p:cNvPr>
          <p:cNvSpPr/>
          <p:nvPr/>
        </p:nvSpPr>
        <p:spPr>
          <a:xfrm rot="8100000">
            <a:off x="8027236" y="642199"/>
            <a:ext cx="170978" cy="170978"/>
          </a:xfrm>
          <a:prstGeom prst="halfFrame">
            <a:avLst>
              <a:gd name="adj1" fmla="val 33333"/>
              <a:gd name="adj2" fmla="val 33333"/>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Rectangle 1"/>
          <p:cNvSpPr/>
          <p:nvPr/>
        </p:nvSpPr>
        <p:spPr>
          <a:xfrm>
            <a:off x="3018573" y="1354448"/>
            <a:ext cx="1638964" cy="1420325"/>
          </a:xfrm>
          <a:prstGeom prst="rect">
            <a:avLst/>
          </a:prstGeom>
        </p:spPr>
        <p:txBody>
          <a:bodyPr wrap="square">
            <a:spAutoFit/>
          </a:bodyPr>
          <a:lstStyle/>
          <a:p>
            <a:pPr>
              <a:lnSpc>
                <a:spcPct val="150000"/>
              </a:lnSpc>
            </a:pPr>
            <a:r>
              <a:rPr lang="vi-VN" sz="2000" dirty="0"/>
              <a:t>Xem trước bài </a:t>
            </a:r>
            <a:r>
              <a:rPr lang="vi-VN" sz="2000" dirty="0" smtClean="0"/>
              <a:t>6, </a:t>
            </a:r>
            <a:r>
              <a:rPr lang="vi-VN" sz="2000" dirty="0"/>
              <a:t>SGK Mĩ thuật </a:t>
            </a:r>
            <a:r>
              <a:rPr lang="vi-VN" sz="2000" dirty="0" smtClean="0"/>
              <a:t>6</a:t>
            </a:r>
            <a:r>
              <a:rPr lang="en-US" sz="2000" dirty="0" smtClean="0"/>
              <a:t>.</a:t>
            </a:r>
            <a:endParaRPr lang="en-US" sz="2000" dirty="0"/>
          </a:p>
        </p:txBody>
      </p:sp>
      <p:sp>
        <p:nvSpPr>
          <p:cNvPr id="3" name="Rectangle 2"/>
          <p:cNvSpPr/>
          <p:nvPr/>
        </p:nvSpPr>
        <p:spPr>
          <a:xfrm>
            <a:off x="6296031" y="3127479"/>
            <a:ext cx="1754119" cy="1477328"/>
          </a:xfrm>
          <a:prstGeom prst="rect">
            <a:avLst/>
          </a:prstGeom>
        </p:spPr>
        <p:txBody>
          <a:bodyPr wrap="square">
            <a:spAutoFit/>
          </a:bodyPr>
          <a:lstStyle/>
          <a:p>
            <a:pPr algn="just">
              <a:lnSpc>
                <a:spcPct val="150000"/>
              </a:lnSpc>
            </a:pPr>
            <a:r>
              <a:rPr lang="en-US" sz="2000" dirty="0" err="1"/>
              <a:t>Chuẩn</a:t>
            </a:r>
            <a:r>
              <a:rPr lang="en-US" sz="2000" dirty="0"/>
              <a:t> </a:t>
            </a:r>
            <a:r>
              <a:rPr lang="en-US" sz="2000" dirty="0" err="1"/>
              <a:t>bị</a:t>
            </a:r>
            <a:r>
              <a:rPr lang="en-US" sz="2000" dirty="0"/>
              <a:t> </a:t>
            </a:r>
            <a:r>
              <a:rPr lang="en-US" sz="2000" dirty="0" err="1"/>
              <a:t>đồ</a:t>
            </a:r>
            <a:r>
              <a:rPr lang="en-US" sz="2000" dirty="0"/>
              <a:t> </a:t>
            </a:r>
            <a:r>
              <a:rPr lang="en-US" sz="2000" dirty="0" err="1"/>
              <a:t>dùng</a:t>
            </a:r>
            <a:r>
              <a:rPr lang="en-US" sz="2000" dirty="0"/>
              <a:t> </a:t>
            </a:r>
            <a:r>
              <a:rPr lang="en-US" sz="2000" dirty="0" err="1"/>
              <a:t>học</a:t>
            </a:r>
            <a:r>
              <a:rPr lang="en-US" sz="2000" dirty="0"/>
              <a:t> </a:t>
            </a:r>
            <a:r>
              <a:rPr lang="en-US" sz="2000" dirty="0" err="1"/>
              <a:t>tập</a:t>
            </a:r>
            <a:r>
              <a:rPr lang="en-US" sz="2000" dirty="0"/>
              <a:t> </a:t>
            </a:r>
            <a:r>
              <a:rPr lang="en-US" sz="2000" dirty="0" err="1"/>
              <a:t>cho</a:t>
            </a:r>
            <a:r>
              <a:rPr lang="en-US" sz="2000" dirty="0"/>
              <a:t> </a:t>
            </a:r>
            <a:r>
              <a:rPr lang="en-US" sz="2000" dirty="0" err="1"/>
              <a:t>bài</a:t>
            </a:r>
            <a:r>
              <a:rPr lang="en-US" sz="2000" dirty="0"/>
              <a:t> 6.</a:t>
            </a:r>
          </a:p>
        </p:txBody>
      </p:sp>
      <p:grpSp>
        <p:nvGrpSpPr>
          <p:cNvPr id="85" name="Google Shape;5257;p55"/>
          <p:cNvGrpSpPr/>
          <p:nvPr/>
        </p:nvGrpSpPr>
        <p:grpSpPr>
          <a:xfrm>
            <a:off x="1772801" y="3563485"/>
            <a:ext cx="653309" cy="1298977"/>
            <a:chOff x="2203410" y="2891304"/>
            <a:chExt cx="516654" cy="1027265"/>
          </a:xfrm>
        </p:grpSpPr>
        <p:sp>
          <p:nvSpPr>
            <p:cNvPr id="86" name="Google Shape;5258;p55"/>
            <p:cNvSpPr/>
            <p:nvPr/>
          </p:nvSpPr>
          <p:spPr>
            <a:xfrm>
              <a:off x="2271323" y="3809901"/>
              <a:ext cx="364235" cy="108668"/>
            </a:xfrm>
            <a:custGeom>
              <a:avLst/>
              <a:gdLst/>
              <a:ahLst/>
              <a:cxnLst/>
              <a:rect l="l" t="t" r="r" b="b"/>
              <a:pathLst>
                <a:path w="16444" h="4906" extrusionOk="0">
                  <a:moveTo>
                    <a:pt x="8620" y="1"/>
                  </a:moveTo>
                  <a:cubicBezTo>
                    <a:pt x="4824" y="1"/>
                    <a:pt x="1" y="980"/>
                    <a:pt x="3518" y="4204"/>
                  </a:cubicBezTo>
                  <a:cubicBezTo>
                    <a:pt x="4003" y="4689"/>
                    <a:pt x="5132" y="4906"/>
                    <a:pt x="6463" y="4906"/>
                  </a:cubicBezTo>
                  <a:cubicBezTo>
                    <a:pt x="10516" y="4906"/>
                    <a:pt x="16443" y="2893"/>
                    <a:pt x="11747" y="286"/>
                  </a:cubicBezTo>
                  <a:cubicBezTo>
                    <a:pt x="11060" y="112"/>
                    <a:pt x="9898" y="1"/>
                    <a:pt x="8620" y="1"/>
                  </a:cubicBezTo>
                  <a:close/>
                </a:path>
              </a:pathLst>
            </a:custGeom>
            <a:solidFill>
              <a:srgbClr val="ABD1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5259;p55"/>
            <p:cNvSpPr/>
            <p:nvPr/>
          </p:nvSpPr>
          <p:spPr>
            <a:xfrm>
              <a:off x="2242661" y="3111080"/>
              <a:ext cx="414205" cy="736753"/>
            </a:xfrm>
            <a:custGeom>
              <a:avLst/>
              <a:gdLst/>
              <a:ahLst/>
              <a:cxnLst/>
              <a:rect l="l" t="t" r="r" b="b"/>
              <a:pathLst>
                <a:path w="18700" h="33262" extrusionOk="0">
                  <a:moveTo>
                    <a:pt x="8793" y="27321"/>
                  </a:moveTo>
                  <a:cubicBezTo>
                    <a:pt x="9060" y="23371"/>
                    <a:pt x="9358" y="19405"/>
                    <a:pt x="9593" y="15439"/>
                  </a:cubicBezTo>
                  <a:cubicBezTo>
                    <a:pt x="9750" y="12885"/>
                    <a:pt x="9812" y="10330"/>
                    <a:pt x="9938" y="7759"/>
                  </a:cubicBezTo>
                  <a:cubicBezTo>
                    <a:pt x="9953" y="7273"/>
                    <a:pt x="10063" y="6772"/>
                    <a:pt x="10094" y="6270"/>
                  </a:cubicBezTo>
                  <a:cubicBezTo>
                    <a:pt x="10157" y="5533"/>
                    <a:pt x="10094" y="5471"/>
                    <a:pt x="9420" y="5126"/>
                  </a:cubicBezTo>
                  <a:cubicBezTo>
                    <a:pt x="8966" y="4891"/>
                    <a:pt x="8527" y="4593"/>
                    <a:pt x="8088" y="4295"/>
                  </a:cubicBezTo>
                  <a:cubicBezTo>
                    <a:pt x="8010" y="4232"/>
                    <a:pt x="7916" y="4107"/>
                    <a:pt x="7916" y="3997"/>
                  </a:cubicBezTo>
                  <a:cubicBezTo>
                    <a:pt x="7790" y="2869"/>
                    <a:pt x="9154" y="3292"/>
                    <a:pt x="10204" y="4467"/>
                  </a:cubicBezTo>
                  <a:cubicBezTo>
                    <a:pt x="10439" y="2931"/>
                    <a:pt x="10518" y="1442"/>
                    <a:pt x="10862" y="0"/>
                  </a:cubicBezTo>
                  <a:cubicBezTo>
                    <a:pt x="11364" y="1317"/>
                    <a:pt x="10815" y="2649"/>
                    <a:pt x="10909" y="4060"/>
                  </a:cubicBezTo>
                  <a:cubicBezTo>
                    <a:pt x="11333" y="3825"/>
                    <a:pt x="11677" y="3605"/>
                    <a:pt x="12038" y="3433"/>
                  </a:cubicBezTo>
                  <a:cubicBezTo>
                    <a:pt x="12320" y="3292"/>
                    <a:pt x="12649" y="3245"/>
                    <a:pt x="12869" y="3574"/>
                  </a:cubicBezTo>
                  <a:cubicBezTo>
                    <a:pt x="13088" y="3872"/>
                    <a:pt x="12884" y="4091"/>
                    <a:pt x="12696" y="4311"/>
                  </a:cubicBezTo>
                  <a:cubicBezTo>
                    <a:pt x="12336" y="4703"/>
                    <a:pt x="11975" y="5063"/>
                    <a:pt x="11380" y="5141"/>
                  </a:cubicBezTo>
                  <a:cubicBezTo>
                    <a:pt x="10894" y="5204"/>
                    <a:pt x="10706" y="5518"/>
                    <a:pt x="10643" y="6051"/>
                  </a:cubicBezTo>
                  <a:cubicBezTo>
                    <a:pt x="10408" y="8104"/>
                    <a:pt x="10392" y="10173"/>
                    <a:pt x="10298" y="12226"/>
                  </a:cubicBezTo>
                  <a:cubicBezTo>
                    <a:pt x="10157" y="14985"/>
                    <a:pt x="9859" y="17712"/>
                    <a:pt x="9656" y="20471"/>
                  </a:cubicBezTo>
                  <a:cubicBezTo>
                    <a:pt x="9593" y="21270"/>
                    <a:pt x="9546" y="22070"/>
                    <a:pt x="9640" y="22885"/>
                  </a:cubicBezTo>
                  <a:cubicBezTo>
                    <a:pt x="10016" y="21709"/>
                    <a:pt x="10392" y="20534"/>
                    <a:pt x="10753" y="19342"/>
                  </a:cubicBezTo>
                  <a:cubicBezTo>
                    <a:pt x="11599" y="16662"/>
                    <a:pt x="12806" y="14154"/>
                    <a:pt x="14687" y="12038"/>
                  </a:cubicBezTo>
                  <a:cubicBezTo>
                    <a:pt x="15267" y="11380"/>
                    <a:pt x="16051" y="10847"/>
                    <a:pt x="16834" y="10424"/>
                  </a:cubicBezTo>
                  <a:cubicBezTo>
                    <a:pt x="17822" y="9906"/>
                    <a:pt x="18700" y="10533"/>
                    <a:pt x="18590" y="11646"/>
                  </a:cubicBezTo>
                  <a:cubicBezTo>
                    <a:pt x="18527" y="12289"/>
                    <a:pt x="18339" y="12947"/>
                    <a:pt x="18041" y="13511"/>
                  </a:cubicBezTo>
                  <a:cubicBezTo>
                    <a:pt x="17211" y="15079"/>
                    <a:pt x="16301" y="16615"/>
                    <a:pt x="15392" y="18151"/>
                  </a:cubicBezTo>
                  <a:cubicBezTo>
                    <a:pt x="14530" y="19609"/>
                    <a:pt x="13590" y="21019"/>
                    <a:pt x="12775" y="22493"/>
                  </a:cubicBezTo>
                  <a:cubicBezTo>
                    <a:pt x="12132" y="23653"/>
                    <a:pt x="11615" y="24891"/>
                    <a:pt x="11003" y="26208"/>
                  </a:cubicBezTo>
                  <a:cubicBezTo>
                    <a:pt x="12132" y="25095"/>
                    <a:pt x="13135" y="24076"/>
                    <a:pt x="14185" y="23104"/>
                  </a:cubicBezTo>
                  <a:cubicBezTo>
                    <a:pt x="15016" y="22367"/>
                    <a:pt x="16192" y="21458"/>
                    <a:pt x="17179" y="22070"/>
                  </a:cubicBezTo>
                  <a:cubicBezTo>
                    <a:pt x="18088" y="22775"/>
                    <a:pt x="17305" y="23794"/>
                    <a:pt x="16756" y="24499"/>
                  </a:cubicBezTo>
                  <a:cubicBezTo>
                    <a:pt x="15580" y="25973"/>
                    <a:pt x="14217" y="27258"/>
                    <a:pt x="12837" y="28543"/>
                  </a:cubicBezTo>
                  <a:cubicBezTo>
                    <a:pt x="11552" y="29719"/>
                    <a:pt x="10235" y="30894"/>
                    <a:pt x="9342" y="32446"/>
                  </a:cubicBezTo>
                  <a:cubicBezTo>
                    <a:pt x="9201" y="32697"/>
                    <a:pt x="8903" y="33261"/>
                    <a:pt x="8637" y="33261"/>
                  </a:cubicBezTo>
                  <a:cubicBezTo>
                    <a:pt x="8260" y="33261"/>
                    <a:pt x="8339" y="32791"/>
                    <a:pt x="8276" y="32587"/>
                  </a:cubicBezTo>
                  <a:cubicBezTo>
                    <a:pt x="7555" y="30377"/>
                    <a:pt x="6380" y="28465"/>
                    <a:pt x="4843" y="26725"/>
                  </a:cubicBezTo>
                  <a:cubicBezTo>
                    <a:pt x="3480" y="25189"/>
                    <a:pt x="2179" y="23574"/>
                    <a:pt x="909" y="21944"/>
                  </a:cubicBezTo>
                  <a:cubicBezTo>
                    <a:pt x="564" y="21505"/>
                    <a:pt x="282" y="20925"/>
                    <a:pt x="173" y="20361"/>
                  </a:cubicBezTo>
                  <a:cubicBezTo>
                    <a:pt x="0" y="19342"/>
                    <a:pt x="737" y="18841"/>
                    <a:pt x="1677" y="19280"/>
                  </a:cubicBezTo>
                  <a:cubicBezTo>
                    <a:pt x="3229" y="20001"/>
                    <a:pt x="4546" y="20988"/>
                    <a:pt x="5612" y="22383"/>
                  </a:cubicBezTo>
                  <a:cubicBezTo>
                    <a:pt x="6489" y="23543"/>
                    <a:pt x="7242" y="24734"/>
                    <a:pt x="7728" y="26114"/>
                  </a:cubicBezTo>
                  <a:cubicBezTo>
                    <a:pt x="7759" y="26223"/>
                    <a:pt x="7837" y="26333"/>
                    <a:pt x="7900" y="26443"/>
                  </a:cubicBezTo>
                  <a:cubicBezTo>
                    <a:pt x="7916" y="26458"/>
                    <a:pt x="7963" y="26458"/>
                    <a:pt x="8041" y="26474"/>
                  </a:cubicBezTo>
                  <a:cubicBezTo>
                    <a:pt x="7336" y="22211"/>
                    <a:pt x="6630" y="17979"/>
                    <a:pt x="5909" y="13621"/>
                  </a:cubicBezTo>
                  <a:cubicBezTo>
                    <a:pt x="5533" y="13606"/>
                    <a:pt x="5141" y="13590"/>
                    <a:pt x="4765" y="13590"/>
                  </a:cubicBezTo>
                  <a:cubicBezTo>
                    <a:pt x="4483" y="13574"/>
                    <a:pt x="4201" y="13606"/>
                    <a:pt x="3919" y="13559"/>
                  </a:cubicBezTo>
                  <a:cubicBezTo>
                    <a:pt x="3558" y="13496"/>
                    <a:pt x="3276" y="13292"/>
                    <a:pt x="3307" y="12869"/>
                  </a:cubicBezTo>
                  <a:cubicBezTo>
                    <a:pt x="3339" y="12414"/>
                    <a:pt x="3699" y="12320"/>
                    <a:pt x="4060" y="12320"/>
                  </a:cubicBezTo>
                  <a:cubicBezTo>
                    <a:pt x="4389" y="12320"/>
                    <a:pt x="4734" y="12414"/>
                    <a:pt x="5079" y="12461"/>
                  </a:cubicBezTo>
                  <a:cubicBezTo>
                    <a:pt x="5251" y="12508"/>
                    <a:pt x="5439" y="12555"/>
                    <a:pt x="5721" y="12618"/>
                  </a:cubicBezTo>
                  <a:cubicBezTo>
                    <a:pt x="5674" y="10988"/>
                    <a:pt x="4812" y="9546"/>
                    <a:pt x="4891" y="7947"/>
                  </a:cubicBezTo>
                  <a:cubicBezTo>
                    <a:pt x="5721" y="9138"/>
                    <a:pt x="5753" y="10596"/>
                    <a:pt x="6286" y="11991"/>
                  </a:cubicBezTo>
                  <a:cubicBezTo>
                    <a:pt x="6583" y="11709"/>
                    <a:pt x="6818" y="11474"/>
                    <a:pt x="7069" y="11254"/>
                  </a:cubicBezTo>
                  <a:cubicBezTo>
                    <a:pt x="7351" y="10988"/>
                    <a:pt x="7712" y="10910"/>
                    <a:pt x="7994" y="11176"/>
                  </a:cubicBezTo>
                  <a:cubicBezTo>
                    <a:pt x="8308" y="11442"/>
                    <a:pt x="8213" y="11834"/>
                    <a:pt x="7978" y="12101"/>
                  </a:cubicBezTo>
                  <a:cubicBezTo>
                    <a:pt x="7759" y="12383"/>
                    <a:pt x="7461" y="12665"/>
                    <a:pt x="7148" y="12838"/>
                  </a:cubicBezTo>
                  <a:cubicBezTo>
                    <a:pt x="6646" y="13104"/>
                    <a:pt x="6505" y="13464"/>
                    <a:pt x="6583" y="13982"/>
                  </a:cubicBezTo>
                  <a:cubicBezTo>
                    <a:pt x="7038" y="16897"/>
                    <a:pt x="7477" y="19797"/>
                    <a:pt x="7931" y="22697"/>
                  </a:cubicBezTo>
                  <a:cubicBezTo>
                    <a:pt x="8182" y="24233"/>
                    <a:pt x="8449" y="25769"/>
                    <a:pt x="8715" y="27305"/>
                  </a:cubicBezTo>
                  <a:cubicBezTo>
                    <a:pt x="8731" y="27321"/>
                    <a:pt x="8762" y="27321"/>
                    <a:pt x="8793" y="27321"/>
                  </a:cubicBezTo>
                  <a:close/>
                </a:path>
              </a:pathLst>
            </a:custGeom>
            <a:solidFill>
              <a:srgbClr val="8AAB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5260;p55"/>
            <p:cNvSpPr/>
            <p:nvPr/>
          </p:nvSpPr>
          <p:spPr>
            <a:xfrm>
              <a:off x="2567628" y="3454455"/>
              <a:ext cx="152436" cy="140276"/>
            </a:xfrm>
            <a:custGeom>
              <a:avLst/>
              <a:gdLst/>
              <a:ahLst/>
              <a:cxnLst/>
              <a:rect l="l" t="t" r="r" b="b"/>
              <a:pathLst>
                <a:path w="6882" h="6333" extrusionOk="0">
                  <a:moveTo>
                    <a:pt x="0" y="6333"/>
                  </a:moveTo>
                  <a:cubicBezTo>
                    <a:pt x="1003" y="5141"/>
                    <a:pt x="2273" y="4279"/>
                    <a:pt x="3527" y="3401"/>
                  </a:cubicBezTo>
                  <a:cubicBezTo>
                    <a:pt x="4452" y="2774"/>
                    <a:pt x="5314" y="2069"/>
                    <a:pt x="6207" y="1395"/>
                  </a:cubicBezTo>
                  <a:cubicBezTo>
                    <a:pt x="6521" y="1176"/>
                    <a:pt x="6756" y="894"/>
                    <a:pt x="6819" y="502"/>
                  </a:cubicBezTo>
                  <a:cubicBezTo>
                    <a:pt x="6881" y="141"/>
                    <a:pt x="6772" y="0"/>
                    <a:pt x="6395" y="47"/>
                  </a:cubicBezTo>
                  <a:cubicBezTo>
                    <a:pt x="5988" y="126"/>
                    <a:pt x="5580" y="204"/>
                    <a:pt x="5188" y="345"/>
                  </a:cubicBezTo>
                  <a:cubicBezTo>
                    <a:pt x="3778" y="894"/>
                    <a:pt x="2634" y="1787"/>
                    <a:pt x="1724" y="2963"/>
                  </a:cubicBezTo>
                  <a:cubicBezTo>
                    <a:pt x="956" y="3981"/>
                    <a:pt x="345" y="5094"/>
                    <a:pt x="0" y="6333"/>
                  </a:cubicBezTo>
                  <a:close/>
                </a:path>
              </a:pathLst>
            </a:custGeom>
            <a:solidFill>
              <a:srgbClr val="8AAB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5261;p55"/>
            <p:cNvSpPr/>
            <p:nvPr/>
          </p:nvSpPr>
          <p:spPr>
            <a:xfrm>
              <a:off x="2203410" y="3416600"/>
              <a:ext cx="152436" cy="140630"/>
            </a:xfrm>
            <a:custGeom>
              <a:avLst/>
              <a:gdLst/>
              <a:ahLst/>
              <a:cxnLst/>
              <a:rect l="l" t="t" r="r" b="b"/>
              <a:pathLst>
                <a:path w="6882" h="6349" extrusionOk="0">
                  <a:moveTo>
                    <a:pt x="6882" y="6349"/>
                  </a:moveTo>
                  <a:cubicBezTo>
                    <a:pt x="5879" y="5157"/>
                    <a:pt x="4609" y="4295"/>
                    <a:pt x="3355" y="3418"/>
                  </a:cubicBezTo>
                  <a:cubicBezTo>
                    <a:pt x="2446" y="2791"/>
                    <a:pt x="1568" y="2085"/>
                    <a:pt x="675" y="1411"/>
                  </a:cubicBezTo>
                  <a:cubicBezTo>
                    <a:pt x="377" y="1176"/>
                    <a:pt x="142" y="910"/>
                    <a:pt x="64" y="518"/>
                  </a:cubicBezTo>
                  <a:cubicBezTo>
                    <a:pt x="1" y="157"/>
                    <a:pt x="126" y="1"/>
                    <a:pt x="487" y="63"/>
                  </a:cubicBezTo>
                  <a:cubicBezTo>
                    <a:pt x="894" y="126"/>
                    <a:pt x="1318" y="220"/>
                    <a:pt x="1694" y="361"/>
                  </a:cubicBezTo>
                  <a:cubicBezTo>
                    <a:pt x="3104" y="894"/>
                    <a:pt x="4264" y="1788"/>
                    <a:pt x="5158" y="2979"/>
                  </a:cubicBezTo>
                  <a:cubicBezTo>
                    <a:pt x="5926" y="3998"/>
                    <a:pt x="6537" y="5095"/>
                    <a:pt x="6882" y="6349"/>
                  </a:cubicBezTo>
                  <a:close/>
                </a:path>
              </a:pathLst>
            </a:custGeom>
            <a:solidFill>
              <a:srgbClr val="8AAB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5262;p55"/>
            <p:cNvSpPr/>
            <p:nvPr/>
          </p:nvSpPr>
          <p:spPr>
            <a:xfrm>
              <a:off x="2387081" y="2930532"/>
              <a:ext cx="206261" cy="217026"/>
            </a:xfrm>
            <a:custGeom>
              <a:avLst/>
              <a:gdLst/>
              <a:ahLst/>
              <a:cxnLst/>
              <a:rect l="l" t="t" r="r" b="b"/>
              <a:pathLst>
                <a:path w="9312" h="9798" extrusionOk="0">
                  <a:moveTo>
                    <a:pt x="9013" y="5189"/>
                  </a:moveTo>
                  <a:cubicBezTo>
                    <a:pt x="8982" y="5455"/>
                    <a:pt x="8935" y="5706"/>
                    <a:pt x="8888" y="5957"/>
                  </a:cubicBezTo>
                  <a:cubicBezTo>
                    <a:pt x="8857" y="6192"/>
                    <a:pt x="8794" y="6427"/>
                    <a:pt x="8747" y="6662"/>
                  </a:cubicBezTo>
                  <a:cubicBezTo>
                    <a:pt x="8637" y="7399"/>
                    <a:pt x="8339" y="8057"/>
                    <a:pt x="7791" y="8574"/>
                  </a:cubicBezTo>
                  <a:cubicBezTo>
                    <a:pt x="7603" y="8747"/>
                    <a:pt x="7368" y="8872"/>
                    <a:pt x="7195" y="8982"/>
                  </a:cubicBezTo>
                  <a:cubicBezTo>
                    <a:pt x="6302" y="9437"/>
                    <a:pt x="5408" y="9687"/>
                    <a:pt x="4452" y="9750"/>
                  </a:cubicBezTo>
                  <a:cubicBezTo>
                    <a:pt x="3778" y="9797"/>
                    <a:pt x="3167" y="9656"/>
                    <a:pt x="2571" y="9374"/>
                  </a:cubicBezTo>
                  <a:cubicBezTo>
                    <a:pt x="1960" y="9076"/>
                    <a:pt x="1411" y="8716"/>
                    <a:pt x="957" y="8214"/>
                  </a:cubicBezTo>
                  <a:cubicBezTo>
                    <a:pt x="565" y="7791"/>
                    <a:pt x="314" y="7273"/>
                    <a:pt x="220" y="6694"/>
                  </a:cubicBezTo>
                  <a:cubicBezTo>
                    <a:pt x="110" y="5988"/>
                    <a:pt x="1" y="5267"/>
                    <a:pt x="32" y="4546"/>
                  </a:cubicBezTo>
                  <a:cubicBezTo>
                    <a:pt x="63" y="4092"/>
                    <a:pt x="189" y="3621"/>
                    <a:pt x="314" y="3167"/>
                  </a:cubicBezTo>
                  <a:cubicBezTo>
                    <a:pt x="471" y="2540"/>
                    <a:pt x="675" y="1913"/>
                    <a:pt x="878" y="1302"/>
                  </a:cubicBezTo>
                  <a:cubicBezTo>
                    <a:pt x="1004" y="894"/>
                    <a:pt x="1239" y="549"/>
                    <a:pt x="1490" y="220"/>
                  </a:cubicBezTo>
                  <a:cubicBezTo>
                    <a:pt x="1662" y="1"/>
                    <a:pt x="1772" y="1"/>
                    <a:pt x="2038" y="110"/>
                  </a:cubicBezTo>
                  <a:cubicBezTo>
                    <a:pt x="2587" y="314"/>
                    <a:pt x="2994" y="706"/>
                    <a:pt x="3418" y="1082"/>
                  </a:cubicBezTo>
                  <a:cubicBezTo>
                    <a:pt x="3527" y="1176"/>
                    <a:pt x="3621" y="1364"/>
                    <a:pt x="3731" y="1364"/>
                  </a:cubicBezTo>
                  <a:cubicBezTo>
                    <a:pt x="3841" y="1380"/>
                    <a:pt x="3951" y="1192"/>
                    <a:pt x="4060" y="1113"/>
                  </a:cubicBezTo>
                  <a:cubicBezTo>
                    <a:pt x="4515" y="737"/>
                    <a:pt x="5032" y="659"/>
                    <a:pt x="5596" y="784"/>
                  </a:cubicBezTo>
                  <a:cubicBezTo>
                    <a:pt x="5847" y="831"/>
                    <a:pt x="6051" y="1004"/>
                    <a:pt x="6192" y="1239"/>
                  </a:cubicBezTo>
                  <a:cubicBezTo>
                    <a:pt x="6302" y="1396"/>
                    <a:pt x="6411" y="1537"/>
                    <a:pt x="6505" y="1693"/>
                  </a:cubicBezTo>
                  <a:cubicBezTo>
                    <a:pt x="6647" y="1584"/>
                    <a:pt x="6803" y="1505"/>
                    <a:pt x="6944" y="1380"/>
                  </a:cubicBezTo>
                  <a:cubicBezTo>
                    <a:pt x="7446" y="925"/>
                    <a:pt x="8057" y="769"/>
                    <a:pt x="8700" y="737"/>
                  </a:cubicBezTo>
                  <a:cubicBezTo>
                    <a:pt x="8951" y="722"/>
                    <a:pt x="9217" y="816"/>
                    <a:pt x="9248" y="1082"/>
                  </a:cubicBezTo>
                  <a:cubicBezTo>
                    <a:pt x="9311" y="1584"/>
                    <a:pt x="9217" y="4217"/>
                    <a:pt x="9013" y="5189"/>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5263;p55"/>
            <p:cNvSpPr/>
            <p:nvPr/>
          </p:nvSpPr>
          <p:spPr>
            <a:xfrm>
              <a:off x="2426309" y="2942649"/>
              <a:ext cx="122933" cy="208254"/>
            </a:xfrm>
            <a:custGeom>
              <a:avLst/>
              <a:gdLst/>
              <a:ahLst/>
              <a:cxnLst/>
              <a:rect l="l" t="t" r="r" b="b"/>
              <a:pathLst>
                <a:path w="5550" h="9402" extrusionOk="0">
                  <a:moveTo>
                    <a:pt x="3406" y="0"/>
                  </a:moveTo>
                  <a:cubicBezTo>
                    <a:pt x="3176" y="0"/>
                    <a:pt x="2943" y="43"/>
                    <a:pt x="2728" y="128"/>
                  </a:cubicBezTo>
                  <a:cubicBezTo>
                    <a:pt x="2211" y="331"/>
                    <a:pt x="1803" y="676"/>
                    <a:pt x="1537" y="1099"/>
                  </a:cubicBezTo>
                  <a:cubicBezTo>
                    <a:pt x="1474" y="1193"/>
                    <a:pt x="1412" y="1287"/>
                    <a:pt x="1349" y="1366"/>
                  </a:cubicBezTo>
                  <a:cubicBezTo>
                    <a:pt x="1192" y="1570"/>
                    <a:pt x="1020" y="1820"/>
                    <a:pt x="910" y="2134"/>
                  </a:cubicBezTo>
                  <a:cubicBezTo>
                    <a:pt x="863" y="2259"/>
                    <a:pt x="800" y="2385"/>
                    <a:pt x="738" y="2510"/>
                  </a:cubicBezTo>
                  <a:cubicBezTo>
                    <a:pt x="628" y="2730"/>
                    <a:pt x="502" y="2996"/>
                    <a:pt x="440" y="3294"/>
                  </a:cubicBezTo>
                  <a:cubicBezTo>
                    <a:pt x="252" y="3999"/>
                    <a:pt x="79" y="4704"/>
                    <a:pt x="64" y="5457"/>
                  </a:cubicBezTo>
                  <a:cubicBezTo>
                    <a:pt x="64" y="5567"/>
                    <a:pt x="48" y="5676"/>
                    <a:pt x="32" y="5786"/>
                  </a:cubicBezTo>
                  <a:cubicBezTo>
                    <a:pt x="17" y="6052"/>
                    <a:pt x="1" y="6319"/>
                    <a:pt x="32" y="6617"/>
                  </a:cubicBezTo>
                  <a:cubicBezTo>
                    <a:pt x="64" y="7056"/>
                    <a:pt x="142" y="7479"/>
                    <a:pt x="236" y="7871"/>
                  </a:cubicBezTo>
                  <a:lnTo>
                    <a:pt x="252" y="7996"/>
                  </a:lnTo>
                  <a:cubicBezTo>
                    <a:pt x="299" y="8184"/>
                    <a:pt x="424" y="8764"/>
                    <a:pt x="973" y="9062"/>
                  </a:cubicBezTo>
                  <a:cubicBezTo>
                    <a:pt x="1255" y="9203"/>
                    <a:pt x="1537" y="9281"/>
                    <a:pt x="1788" y="9328"/>
                  </a:cubicBezTo>
                  <a:cubicBezTo>
                    <a:pt x="2005" y="9381"/>
                    <a:pt x="2218" y="9401"/>
                    <a:pt x="2424" y="9401"/>
                  </a:cubicBezTo>
                  <a:cubicBezTo>
                    <a:pt x="2768" y="9401"/>
                    <a:pt x="3093" y="9346"/>
                    <a:pt x="3386" y="9297"/>
                  </a:cubicBezTo>
                  <a:lnTo>
                    <a:pt x="3606" y="9266"/>
                  </a:lnTo>
                  <a:cubicBezTo>
                    <a:pt x="3810" y="9234"/>
                    <a:pt x="3998" y="9172"/>
                    <a:pt x="4170" y="9078"/>
                  </a:cubicBezTo>
                  <a:cubicBezTo>
                    <a:pt x="4484" y="8905"/>
                    <a:pt x="4719" y="8607"/>
                    <a:pt x="4829" y="8263"/>
                  </a:cubicBezTo>
                  <a:cubicBezTo>
                    <a:pt x="4860" y="8153"/>
                    <a:pt x="4891" y="8059"/>
                    <a:pt x="4923" y="7965"/>
                  </a:cubicBezTo>
                  <a:cubicBezTo>
                    <a:pt x="5017" y="7730"/>
                    <a:pt x="5095" y="7479"/>
                    <a:pt x="5142" y="7197"/>
                  </a:cubicBezTo>
                  <a:cubicBezTo>
                    <a:pt x="5361" y="5755"/>
                    <a:pt x="5550" y="4344"/>
                    <a:pt x="5408" y="2886"/>
                  </a:cubicBezTo>
                  <a:cubicBezTo>
                    <a:pt x="5361" y="2369"/>
                    <a:pt x="5252" y="1679"/>
                    <a:pt x="4891" y="958"/>
                  </a:cubicBezTo>
                  <a:cubicBezTo>
                    <a:pt x="4734" y="582"/>
                    <a:pt x="4452" y="300"/>
                    <a:pt x="4092" y="143"/>
                  </a:cubicBezTo>
                  <a:cubicBezTo>
                    <a:pt x="3884" y="47"/>
                    <a:pt x="3647" y="0"/>
                    <a:pt x="34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5264;p55"/>
            <p:cNvSpPr/>
            <p:nvPr/>
          </p:nvSpPr>
          <p:spPr>
            <a:xfrm>
              <a:off x="2442412" y="2904173"/>
              <a:ext cx="45208" cy="31564"/>
            </a:xfrm>
            <a:custGeom>
              <a:avLst/>
              <a:gdLst/>
              <a:ahLst/>
              <a:cxnLst/>
              <a:rect l="l" t="t" r="r" b="b"/>
              <a:pathLst>
                <a:path w="2041" h="1425" extrusionOk="0">
                  <a:moveTo>
                    <a:pt x="1009" y="1"/>
                  </a:moveTo>
                  <a:cubicBezTo>
                    <a:pt x="901" y="1"/>
                    <a:pt x="786" y="29"/>
                    <a:pt x="669" y="93"/>
                  </a:cubicBezTo>
                  <a:cubicBezTo>
                    <a:pt x="0" y="468"/>
                    <a:pt x="393" y="1424"/>
                    <a:pt x="1019" y="1424"/>
                  </a:cubicBezTo>
                  <a:cubicBezTo>
                    <a:pt x="1127" y="1424"/>
                    <a:pt x="1241" y="1396"/>
                    <a:pt x="1359" y="1332"/>
                  </a:cubicBezTo>
                  <a:cubicBezTo>
                    <a:pt x="2041" y="957"/>
                    <a:pt x="1639" y="1"/>
                    <a:pt x="1009" y="1"/>
                  </a:cubicBezTo>
                  <a:close/>
                </a:path>
              </a:pathLst>
            </a:custGeom>
            <a:solidFill>
              <a:srgbClr val="9360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5265;p55"/>
            <p:cNvSpPr/>
            <p:nvPr/>
          </p:nvSpPr>
          <p:spPr>
            <a:xfrm>
              <a:off x="2526561" y="2911106"/>
              <a:ext cx="45097" cy="31364"/>
            </a:xfrm>
            <a:custGeom>
              <a:avLst/>
              <a:gdLst/>
              <a:ahLst/>
              <a:cxnLst/>
              <a:rect l="l" t="t" r="r" b="b"/>
              <a:pathLst>
                <a:path w="2036" h="1416" extrusionOk="0">
                  <a:moveTo>
                    <a:pt x="1022" y="0"/>
                  </a:moveTo>
                  <a:cubicBezTo>
                    <a:pt x="913" y="0"/>
                    <a:pt x="797" y="29"/>
                    <a:pt x="679" y="94"/>
                  </a:cubicBezTo>
                  <a:cubicBezTo>
                    <a:pt x="0" y="466"/>
                    <a:pt x="395" y="1415"/>
                    <a:pt x="1018" y="1415"/>
                  </a:cubicBezTo>
                  <a:cubicBezTo>
                    <a:pt x="1129" y="1415"/>
                    <a:pt x="1248" y="1385"/>
                    <a:pt x="1368" y="1316"/>
                  </a:cubicBezTo>
                  <a:cubicBezTo>
                    <a:pt x="2036" y="943"/>
                    <a:pt x="1646" y="0"/>
                    <a:pt x="1022" y="0"/>
                  </a:cubicBezTo>
                  <a:close/>
                </a:path>
              </a:pathLst>
            </a:custGeom>
            <a:solidFill>
              <a:srgbClr val="9360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5266;p55"/>
            <p:cNvSpPr/>
            <p:nvPr/>
          </p:nvSpPr>
          <p:spPr>
            <a:xfrm>
              <a:off x="2481640" y="2891304"/>
              <a:ext cx="45186" cy="31586"/>
            </a:xfrm>
            <a:custGeom>
              <a:avLst/>
              <a:gdLst/>
              <a:ahLst/>
              <a:cxnLst/>
              <a:rect l="l" t="t" r="r" b="b"/>
              <a:pathLst>
                <a:path w="2040" h="1426" extrusionOk="0">
                  <a:moveTo>
                    <a:pt x="1013" y="1"/>
                  </a:moveTo>
                  <a:cubicBezTo>
                    <a:pt x="903" y="1"/>
                    <a:pt x="787" y="29"/>
                    <a:pt x="669" y="94"/>
                  </a:cubicBezTo>
                  <a:cubicBezTo>
                    <a:pt x="0" y="469"/>
                    <a:pt x="393" y="1425"/>
                    <a:pt x="1019" y="1425"/>
                  </a:cubicBezTo>
                  <a:cubicBezTo>
                    <a:pt x="1127" y="1425"/>
                    <a:pt x="1241" y="1397"/>
                    <a:pt x="1359" y="1333"/>
                  </a:cubicBezTo>
                  <a:cubicBezTo>
                    <a:pt x="2040" y="945"/>
                    <a:pt x="1640" y="1"/>
                    <a:pt x="1013" y="1"/>
                  </a:cubicBezTo>
                  <a:close/>
                </a:path>
              </a:pathLst>
            </a:custGeom>
            <a:solidFill>
              <a:srgbClr val="9360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5267;p55"/>
            <p:cNvSpPr/>
            <p:nvPr/>
          </p:nvSpPr>
          <p:spPr>
            <a:xfrm>
              <a:off x="2218694" y="3108998"/>
              <a:ext cx="183690" cy="200679"/>
            </a:xfrm>
            <a:custGeom>
              <a:avLst/>
              <a:gdLst/>
              <a:ahLst/>
              <a:cxnLst/>
              <a:rect l="l" t="t" r="r" b="b"/>
              <a:pathLst>
                <a:path w="8293" h="9060" extrusionOk="0">
                  <a:moveTo>
                    <a:pt x="7712" y="3402"/>
                  </a:moveTo>
                  <a:cubicBezTo>
                    <a:pt x="7791" y="3605"/>
                    <a:pt x="7853" y="3809"/>
                    <a:pt x="7916" y="4028"/>
                  </a:cubicBezTo>
                  <a:cubicBezTo>
                    <a:pt x="7979" y="4217"/>
                    <a:pt x="8026" y="4420"/>
                    <a:pt x="8089" y="4608"/>
                  </a:cubicBezTo>
                  <a:cubicBezTo>
                    <a:pt x="8277" y="5220"/>
                    <a:pt x="8292" y="5831"/>
                    <a:pt x="8089" y="6427"/>
                  </a:cubicBezTo>
                  <a:cubicBezTo>
                    <a:pt x="8010" y="6630"/>
                    <a:pt x="7885" y="6819"/>
                    <a:pt x="7791" y="6960"/>
                  </a:cubicBezTo>
                  <a:cubicBezTo>
                    <a:pt x="7289" y="7665"/>
                    <a:pt x="6709" y="8182"/>
                    <a:pt x="6004" y="8605"/>
                  </a:cubicBezTo>
                  <a:cubicBezTo>
                    <a:pt x="5518" y="8903"/>
                    <a:pt x="5001" y="9029"/>
                    <a:pt x="4436" y="9044"/>
                  </a:cubicBezTo>
                  <a:cubicBezTo>
                    <a:pt x="3856" y="9060"/>
                    <a:pt x="3292" y="8982"/>
                    <a:pt x="2775" y="8778"/>
                  </a:cubicBezTo>
                  <a:cubicBezTo>
                    <a:pt x="2305" y="8605"/>
                    <a:pt x="1913" y="8308"/>
                    <a:pt x="1615" y="7900"/>
                  </a:cubicBezTo>
                  <a:cubicBezTo>
                    <a:pt x="1270" y="7414"/>
                    <a:pt x="910" y="6913"/>
                    <a:pt x="659" y="6348"/>
                  </a:cubicBezTo>
                  <a:cubicBezTo>
                    <a:pt x="502" y="5988"/>
                    <a:pt x="408" y="5596"/>
                    <a:pt x="330" y="5204"/>
                  </a:cubicBezTo>
                  <a:cubicBezTo>
                    <a:pt x="220" y="4655"/>
                    <a:pt x="142" y="4107"/>
                    <a:pt x="48" y="3558"/>
                  </a:cubicBezTo>
                  <a:cubicBezTo>
                    <a:pt x="1" y="3213"/>
                    <a:pt x="48" y="2853"/>
                    <a:pt x="110" y="2508"/>
                  </a:cubicBezTo>
                  <a:cubicBezTo>
                    <a:pt x="142" y="2273"/>
                    <a:pt x="236" y="2242"/>
                    <a:pt x="471" y="2210"/>
                  </a:cubicBezTo>
                  <a:cubicBezTo>
                    <a:pt x="972" y="2163"/>
                    <a:pt x="1427" y="2304"/>
                    <a:pt x="1882" y="2430"/>
                  </a:cubicBezTo>
                  <a:cubicBezTo>
                    <a:pt x="2007" y="2461"/>
                    <a:pt x="2148" y="2555"/>
                    <a:pt x="2242" y="2524"/>
                  </a:cubicBezTo>
                  <a:cubicBezTo>
                    <a:pt x="2320" y="2492"/>
                    <a:pt x="2352" y="2304"/>
                    <a:pt x="2399" y="2195"/>
                  </a:cubicBezTo>
                  <a:cubicBezTo>
                    <a:pt x="2587" y="1740"/>
                    <a:pt x="2963" y="1489"/>
                    <a:pt x="3433" y="1364"/>
                  </a:cubicBezTo>
                  <a:cubicBezTo>
                    <a:pt x="3653" y="1301"/>
                    <a:pt x="3856" y="1364"/>
                    <a:pt x="4060" y="1474"/>
                  </a:cubicBezTo>
                  <a:cubicBezTo>
                    <a:pt x="4201" y="1552"/>
                    <a:pt x="4342" y="1630"/>
                    <a:pt x="4468" y="1709"/>
                  </a:cubicBezTo>
                  <a:cubicBezTo>
                    <a:pt x="4546" y="1568"/>
                    <a:pt x="4625" y="1442"/>
                    <a:pt x="4687" y="1301"/>
                  </a:cubicBezTo>
                  <a:cubicBezTo>
                    <a:pt x="4891" y="768"/>
                    <a:pt x="5283" y="408"/>
                    <a:pt x="5769" y="126"/>
                  </a:cubicBezTo>
                  <a:cubicBezTo>
                    <a:pt x="5957" y="16"/>
                    <a:pt x="6192" y="0"/>
                    <a:pt x="6317" y="188"/>
                  </a:cubicBezTo>
                  <a:cubicBezTo>
                    <a:pt x="6552" y="549"/>
                    <a:pt x="7493" y="2586"/>
                    <a:pt x="7712" y="3402"/>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5268;p55"/>
            <p:cNvSpPr/>
            <p:nvPr/>
          </p:nvSpPr>
          <p:spPr>
            <a:xfrm>
              <a:off x="2261045" y="3135334"/>
              <a:ext cx="119809" cy="176425"/>
            </a:xfrm>
            <a:custGeom>
              <a:avLst/>
              <a:gdLst/>
              <a:ahLst/>
              <a:cxnLst/>
              <a:rect l="l" t="t" r="r" b="b"/>
              <a:pathLst>
                <a:path w="5409" h="7965" extrusionOk="0">
                  <a:moveTo>
                    <a:pt x="1751" y="1"/>
                  </a:moveTo>
                  <a:cubicBezTo>
                    <a:pt x="1727" y="1"/>
                    <a:pt x="1702" y="1"/>
                    <a:pt x="1678" y="2"/>
                  </a:cubicBezTo>
                  <a:cubicBezTo>
                    <a:pt x="1302" y="18"/>
                    <a:pt x="910" y="206"/>
                    <a:pt x="644" y="520"/>
                  </a:cubicBezTo>
                  <a:cubicBezTo>
                    <a:pt x="330" y="865"/>
                    <a:pt x="158" y="1272"/>
                    <a:pt x="111" y="1711"/>
                  </a:cubicBezTo>
                  <a:cubicBezTo>
                    <a:pt x="111" y="1805"/>
                    <a:pt x="95" y="1883"/>
                    <a:pt x="79" y="1977"/>
                  </a:cubicBezTo>
                  <a:cubicBezTo>
                    <a:pt x="48" y="2197"/>
                    <a:pt x="1" y="2448"/>
                    <a:pt x="32" y="2730"/>
                  </a:cubicBezTo>
                  <a:cubicBezTo>
                    <a:pt x="48" y="2839"/>
                    <a:pt x="48" y="2965"/>
                    <a:pt x="48" y="3075"/>
                  </a:cubicBezTo>
                  <a:cubicBezTo>
                    <a:pt x="64" y="3294"/>
                    <a:pt x="64" y="3545"/>
                    <a:pt x="126" y="3796"/>
                  </a:cubicBezTo>
                  <a:cubicBezTo>
                    <a:pt x="252" y="4391"/>
                    <a:pt x="393" y="4987"/>
                    <a:pt x="659" y="5582"/>
                  </a:cubicBezTo>
                  <a:cubicBezTo>
                    <a:pt x="706" y="5661"/>
                    <a:pt x="738" y="5739"/>
                    <a:pt x="769" y="5833"/>
                  </a:cubicBezTo>
                  <a:cubicBezTo>
                    <a:pt x="863" y="6037"/>
                    <a:pt x="957" y="6256"/>
                    <a:pt x="1082" y="6476"/>
                  </a:cubicBezTo>
                  <a:cubicBezTo>
                    <a:pt x="1286" y="6789"/>
                    <a:pt x="1506" y="7072"/>
                    <a:pt x="1725" y="7354"/>
                  </a:cubicBezTo>
                  <a:lnTo>
                    <a:pt x="1788" y="7432"/>
                  </a:lnTo>
                  <a:cubicBezTo>
                    <a:pt x="1897" y="7557"/>
                    <a:pt x="2211" y="7949"/>
                    <a:pt x="2744" y="7965"/>
                  </a:cubicBezTo>
                  <a:cubicBezTo>
                    <a:pt x="3010" y="7965"/>
                    <a:pt x="3245" y="7902"/>
                    <a:pt x="3465" y="7855"/>
                  </a:cubicBezTo>
                  <a:cubicBezTo>
                    <a:pt x="3951" y="7730"/>
                    <a:pt x="4327" y="7463"/>
                    <a:pt x="4672" y="7213"/>
                  </a:cubicBezTo>
                  <a:lnTo>
                    <a:pt x="4829" y="7103"/>
                  </a:lnTo>
                  <a:cubicBezTo>
                    <a:pt x="4970" y="7009"/>
                    <a:pt x="5079" y="6883"/>
                    <a:pt x="5173" y="6758"/>
                  </a:cubicBezTo>
                  <a:cubicBezTo>
                    <a:pt x="5346" y="6492"/>
                    <a:pt x="5409" y="6178"/>
                    <a:pt x="5361" y="5865"/>
                  </a:cubicBezTo>
                  <a:cubicBezTo>
                    <a:pt x="5346" y="5786"/>
                    <a:pt x="5330" y="5692"/>
                    <a:pt x="5330" y="5614"/>
                  </a:cubicBezTo>
                  <a:cubicBezTo>
                    <a:pt x="5299" y="5410"/>
                    <a:pt x="5267" y="5175"/>
                    <a:pt x="5189" y="4940"/>
                  </a:cubicBezTo>
                  <a:cubicBezTo>
                    <a:pt x="4813" y="3764"/>
                    <a:pt x="4405" y="2620"/>
                    <a:pt x="3731" y="1586"/>
                  </a:cubicBezTo>
                  <a:cubicBezTo>
                    <a:pt x="3496" y="1209"/>
                    <a:pt x="3151" y="723"/>
                    <a:pt x="2603" y="316"/>
                  </a:cubicBezTo>
                  <a:cubicBezTo>
                    <a:pt x="2355" y="97"/>
                    <a:pt x="2067" y="1"/>
                    <a:pt x="17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5269;p55"/>
            <p:cNvSpPr/>
            <p:nvPr/>
          </p:nvSpPr>
          <p:spPr>
            <a:xfrm>
              <a:off x="2231209" y="3122664"/>
              <a:ext cx="35750" cy="26137"/>
            </a:xfrm>
            <a:custGeom>
              <a:avLst/>
              <a:gdLst/>
              <a:ahLst/>
              <a:cxnLst/>
              <a:rect l="l" t="t" r="r" b="b"/>
              <a:pathLst>
                <a:path w="1614" h="1180" extrusionOk="0">
                  <a:moveTo>
                    <a:pt x="772" y="1"/>
                  </a:moveTo>
                  <a:cubicBezTo>
                    <a:pt x="604" y="1"/>
                    <a:pt x="435" y="77"/>
                    <a:pt x="313" y="261"/>
                  </a:cubicBezTo>
                  <a:cubicBezTo>
                    <a:pt x="0" y="708"/>
                    <a:pt x="413" y="1179"/>
                    <a:pt x="835" y="1179"/>
                  </a:cubicBezTo>
                  <a:cubicBezTo>
                    <a:pt x="1004" y="1179"/>
                    <a:pt x="1175" y="1103"/>
                    <a:pt x="1301" y="919"/>
                  </a:cubicBezTo>
                  <a:cubicBezTo>
                    <a:pt x="1614" y="472"/>
                    <a:pt x="1193" y="1"/>
                    <a:pt x="772" y="1"/>
                  </a:cubicBezTo>
                  <a:close/>
                </a:path>
              </a:pathLst>
            </a:custGeom>
            <a:solidFill>
              <a:srgbClr val="9360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5270;p55"/>
            <p:cNvSpPr/>
            <p:nvPr/>
          </p:nvSpPr>
          <p:spPr>
            <a:xfrm>
              <a:off x="2297748" y="3095242"/>
              <a:ext cx="35639" cy="26469"/>
            </a:xfrm>
            <a:custGeom>
              <a:avLst/>
              <a:gdLst/>
              <a:ahLst/>
              <a:cxnLst/>
              <a:rect l="l" t="t" r="r" b="b"/>
              <a:pathLst>
                <a:path w="1609" h="1195" extrusionOk="0">
                  <a:moveTo>
                    <a:pt x="768" y="1"/>
                  </a:moveTo>
                  <a:cubicBezTo>
                    <a:pt x="599" y="1"/>
                    <a:pt x="429" y="77"/>
                    <a:pt x="303" y="261"/>
                  </a:cubicBezTo>
                  <a:cubicBezTo>
                    <a:pt x="1" y="720"/>
                    <a:pt x="418" y="1195"/>
                    <a:pt x="841" y="1195"/>
                  </a:cubicBezTo>
                  <a:cubicBezTo>
                    <a:pt x="1011" y="1195"/>
                    <a:pt x="1181" y="1118"/>
                    <a:pt x="1306" y="935"/>
                  </a:cubicBezTo>
                  <a:cubicBezTo>
                    <a:pt x="1609" y="476"/>
                    <a:pt x="1191" y="1"/>
                    <a:pt x="768" y="1"/>
                  </a:cubicBezTo>
                  <a:close/>
                </a:path>
              </a:pathLst>
            </a:custGeom>
            <a:solidFill>
              <a:srgbClr val="9360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5271;p55"/>
            <p:cNvSpPr/>
            <p:nvPr/>
          </p:nvSpPr>
          <p:spPr>
            <a:xfrm>
              <a:off x="2256106" y="3097679"/>
              <a:ext cx="35617" cy="26469"/>
            </a:xfrm>
            <a:custGeom>
              <a:avLst/>
              <a:gdLst/>
              <a:ahLst/>
              <a:cxnLst/>
              <a:rect l="l" t="t" r="r" b="b"/>
              <a:pathLst>
                <a:path w="1608" h="1195" extrusionOk="0">
                  <a:moveTo>
                    <a:pt x="767" y="1"/>
                  </a:moveTo>
                  <a:cubicBezTo>
                    <a:pt x="598" y="1"/>
                    <a:pt x="428" y="77"/>
                    <a:pt x="302" y="260"/>
                  </a:cubicBezTo>
                  <a:cubicBezTo>
                    <a:pt x="0" y="719"/>
                    <a:pt x="417" y="1194"/>
                    <a:pt x="840" y="1194"/>
                  </a:cubicBezTo>
                  <a:cubicBezTo>
                    <a:pt x="1010" y="1194"/>
                    <a:pt x="1180" y="1118"/>
                    <a:pt x="1305" y="934"/>
                  </a:cubicBezTo>
                  <a:cubicBezTo>
                    <a:pt x="1608" y="475"/>
                    <a:pt x="1190" y="1"/>
                    <a:pt x="767" y="1"/>
                  </a:cubicBezTo>
                  <a:close/>
                </a:path>
              </a:pathLst>
            </a:custGeom>
            <a:solidFill>
              <a:srgbClr val="9360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4="http://schemas.microsoft.com/office/powerpoint/2010/main">
    <mc:Choice Requires="p14">
      <p:transition spd="slow">
        <p14:prism dir="d"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053"/>
                                        </p:tgtEl>
                                        <p:attrNameLst>
                                          <p:attrName>style.visibility</p:attrName>
                                        </p:attrNameLst>
                                      </p:cBhvr>
                                      <p:to>
                                        <p:strVal val="visible"/>
                                      </p:to>
                                    </p:set>
                                    <p:anim calcmode="lin" valueType="num">
                                      <p:cBhvr>
                                        <p:cTn id="7" dur="500" fill="hold"/>
                                        <p:tgtEl>
                                          <p:spTgt spid="4053"/>
                                        </p:tgtEl>
                                        <p:attrNameLst>
                                          <p:attrName>ppt_w</p:attrName>
                                        </p:attrNameLst>
                                      </p:cBhvr>
                                      <p:tavLst>
                                        <p:tav tm="0">
                                          <p:val>
                                            <p:fltVal val="0"/>
                                          </p:val>
                                        </p:tav>
                                        <p:tav tm="100000">
                                          <p:val>
                                            <p:strVal val="#ppt_w"/>
                                          </p:val>
                                        </p:tav>
                                      </p:tavLst>
                                    </p:anim>
                                    <p:anim calcmode="lin" valueType="num">
                                      <p:cBhvr>
                                        <p:cTn id="8" dur="500" fill="hold"/>
                                        <p:tgtEl>
                                          <p:spTgt spid="4053"/>
                                        </p:tgtEl>
                                        <p:attrNameLst>
                                          <p:attrName>ppt_h</p:attrName>
                                        </p:attrNameLst>
                                      </p:cBhvr>
                                      <p:tavLst>
                                        <p:tav tm="0">
                                          <p:val>
                                            <p:fltVal val="0"/>
                                          </p:val>
                                        </p:tav>
                                        <p:tav tm="100000">
                                          <p:val>
                                            <p:strVal val="#ppt_h"/>
                                          </p:val>
                                        </p:tav>
                                      </p:tavLst>
                                    </p:anim>
                                    <p:animEffect transition="in" filter="fade">
                                      <p:cBhvr>
                                        <p:cTn id="9" dur="500"/>
                                        <p:tgtEl>
                                          <p:spTgt spid="4053"/>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4056"/>
                                        </p:tgtEl>
                                        <p:attrNameLst>
                                          <p:attrName>style.visibility</p:attrName>
                                        </p:attrNameLst>
                                      </p:cBhvr>
                                      <p:to>
                                        <p:strVal val="visible"/>
                                      </p:to>
                                    </p:set>
                                    <p:anim calcmode="lin" valueType="num">
                                      <p:cBhvr>
                                        <p:cTn id="19" dur="500" fill="hold"/>
                                        <p:tgtEl>
                                          <p:spTgt spid="4056"/>
                                        </p:tgtEl>
                                        <p:attrNameLst>
                                          <p:attrName>ppt_w</p:attrName>
                                        </p:attrNameLst>
                                      </p:cBhvr>
                                      <p:tavLst>
                                        <p:tav tm="0">
                                          <p:val>
                                            <p:fltVal val="0"/>
                                          </p:val>
                                        </p:tav>
                                        <p:tav tm="100000">
                                          <p:val>
                                            <p:strVal val="#ppt_w"/>
                                          </p:val>
                                        </p:tav>
                                      </p:tavLst>
                                    </p:anim>
                                    <p:anim calcmode="lin" valueType="num">
                                      <p:cBhvr>
                                        <p:cTn id="20" dur="500" fill="hold"/>
                                        <p:tgtEl>
                                          <p:spTgt spid="4056"/>
                                        </p:tgtEl>
                                        <p:attrNameLst>
                                          <p:attrName>ppt_h</p:attrName>
                                        </p:attrNameLst>
                                      </p:cBhvr>
                                      <p:tavLst>
                                        <p:tav tm="0">
                                          <p:val>
                                            <p:fltVal val="0"/>
                                          </p:val>
                                        </p:tav>
                                        <p:tav tm="100000">
                                          <p:val>
                                            <p:strVal val="#ppt_h"/>
                                          </p:val>
                                        </p:tav>
                                      </p:tavLst>
                                    </p:anim>
                                    <p:animEffect transition="in" filter="fade">
                                      <p:cBhvr>
                                        <p:cTn id="21" dur="500"/>
                                        <p:tgtEl>
                                          <p:spTgt spid="4056"/>
                                        </p:tgtEl>
                                      </p:cBhvr>
                                    </p:animEffect>
                                  </p:childTnLst>
                                </p:cTn>
                              </p:par>
                              <p:par>
                                <p:cTn id="22" presetID="53" presetClass="entr" presetSubtype="16" fill="hold" grpId="0" nodeType="withEffect">
                                  <p:stCondLst>
                                    <p:cond delay="0"/>
                                  </p:stCondLst>
                                  <p:childTnLst>
                                    <p:set>
                                      <p:cBhvr>
                                        <p:cTn id="23" dur="1" fill="hold">
                                          <p:stCondLst>
                                            <p:cond delay="0"/>
                                          </p:stCondLst>
                                        </p:cTn>
                                        <p:tgtEl>
                                          <p:spTgt spid="3"/>
                                        </p:tgtEl>
                                        <p:attrNameLst>
                                          <p:attrName>style.visibility</p:attrName>
                                        </p:attrNameLst>
                                      </p:cBhvr>
                                      <p:to>
                                        <p:strVal val="visible"/>
                                      </p:to>
                                    </p:set>
                                    <p:anim calcmode="lin" valueType="num">
                                      <p:cBhvr>
                                        <p:cTn id="24" dur="500" fill="hold"/>
                                        <p:tgtEl>
                                          <p:spTgt spid="3"/>
                                        </p:tgtEl>
                                        <p:attrNameLst>
                                          <p:attrName>ppt_w</p:attrName>
                                        </p:attrNameLst>
                                      </p:cBhvr>
                                      <p:tavLst>
                                        <p:tav tm="0">
                                          <p:val>
                                            <p:fltVal val="0"/>
                                          </p:val>
                                        </p:tav>
                                        <p:tav tm="100000">
                                          <p:val>
                                            <p:strVal val="#ppt_w"/>
                                          </p:val>
                                        </p:tav>
                                      </p:tavLst>
                                    </p:anim>
                                    <p:anim calcmode="lin" valueType="num">
                                      <p:cBhvr>
                                        <p:cTn id="25" dur="500" fill="hold"/>
                                        <p:tgtEl>
                                          <p:spTgt spid="3"/>
                                        </p:tgtEl>
                                        <p:attrNameLst>
                                          <p:attrName>ppt_h</p:attrName>
                                        </p:attrNameLst>
                                      </p:cBhvr>
                                      <p:tavLst>
                                        <p:tav tm="0">
                                          <p:val>
                                            <p:fltVal val="0"/>
                                          </p:val>
                                        </p:tav>
                                        <p:tav tm="100000">
                                          <p:val>
                                            <p:strVal val="#ppt_h"/>
                                          </p:val>
                                        </p:tav>
                                      </p:tavLst>
                                    </p:anim>
                                    <p:animEffect transition="in" filter="fade">
                                      <p:cBhvr>
                                        <p:cTn id="2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53" grpId="0" animBg="1"/>
      <p:bldP spid="4056" grpId="0" animBg="1"/>
      <p:bldP spid="2" grpId="0"/>
      <p:bldP spid="3"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923"/>
        <p:cNvGrpSpPr/>
        <p:nvPr/>
      </p:nvGrpSpPr>
      <p:grpSpPr>
        <a:xfrm>
          <a:off x="0" y="0"/>
          <a:ext cx="0" cy="0"/>
          <a:chOff x="0" y="0"/>
          <a:chExt cx="0" cy="0"/>
        </a:xfrm>
      </p:grpSpPr>
      <p:sp>
        <p:nvSpPr>
          <p:cNvPr id="4926" name="Google Shape;4926;p54"/>
          <p:cNvSpPr txBox="1">
            <a:spLocks noGrp="1"/>
          </p:cNvSpPr>
          <p:nvPr>
            <p:ph type="subTitle" idx="4294967295"/>
          </p:nvPr>
        </p:nvSpPr>
        <p:spPr>
          <a:xfrm>
            <a:off x="2671500" y="4217750"/>
            <a:ext cx="3804600" cy="3093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1200">
                <a:solidFill>
                  <a:schemeClr val="dk1"/>
                </a:solidFill>
              </a:rPr>
              <a:t>Please keep this slide for attribution</a:t>
            </a:r>
            <a:endParaRPr sz="1200">
              <a:solidFill>
                <a:schemeClr val="dk1"/>
              </a:solidFill>
            </a:endParaRPr>
          </a:p>
        </p:txBody>
      </p:sp>
      <p:grpSp>
        <p:nvGrpSpPr>
          <p:cNvPr id="4939" name="Google Shape;4939;p54"/>
          <p:cNvGrpSpPr/>
          <p:nvPr/>
        </p:nvGrpSpPr>
        <p:grpSpPr>
          <a:xfrm>
            <a:off x="8569288" y="4423863"/>
            <a:ext cx="194021" cy="191487"/>
            <a:chOff x="6232000" y="1435050"/>
            <a:chExt cx="488225" cy="481850"/>
          </a:xfrm>
        </p:grpSpPr>
        <p:sp>
          <p:nvSpPr>
            <p:cNvPr id="4940" name="Google Shape;4940;p54"/>
            <p:cNvSpPr/>
            <p:nvPr/>
          </p:nvSpPr>
          <p:spPr>
            <a:xfrm>
              <a:off x="6578000" y="1463375"/>
              <a:ext cx="83150" cy="78250"/>
            </a:xfrm>
            <a:custGeom>
              <a:avLst/>
              <a:gdLst/>
              <a:ahLst/>
              <a:cxnLst/>
              <a:rect l="l" t="t" r="r" b="b"/>
              <a:pathLst>
                <a:path w="3326" h="3130" extrusionOk="0">
                  <a:moveTo>
                    <a:pt x="482" y="1"/>
                  </a:moveTo>
                  <a:cubicBezTo>
                    <a:pt x="280" y="1"/>
                    <a:pt x="95" y="114"/>
                    <a:pt x="1" y="293"/>
                  </a:cubicBezTo>
                  <a:lnTo>
                    <a:pt x="3322" y="3130"/>
                  </a:lnTo>
                  <a:lnTo>
                    <a:pt x="3322" y="564"/>
                  </a:lnTo>
                  <a:cubicBezTo>
                    <a:pt x="3325" y="253"/>
                    <a:pt x="3072" y="1"/>
                    <a:pt x="2761" y="1"/>
                  </a:cubicBezTo>
                  <a:cubicBezTo>
                    <a:pt x="2760" y="1"/>
                    <a:pt x="2758" y="1"/>
                    <a:pt x="2756" y="1"/>
                  </a:cubicBezTo>
                  <a:lnTo>
                    <a:pt x="497" y="1"/>
                  </a:lnTo>
                  <a:cubicBezTo>
                    <a:pt x="492" y="1"/>
                    <a:pt x="487" y="1"/>
                    <a:pt x="482" y="1"/>
                  </a:cubicBez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4941" name="Google Shape;4941;p54"/>
            <p:cNvSpPr/>
            <p:nvPr/>
          </p:nvSpPr>
          <p:spPr>
            <a:xfrm>
              <a:off x="6421725" y="1773850"/>
              <a:ext cx="112950" cy="143050"/>
            </a:xfrm>
            <a:custGeom>
              <a:avLst/>
              <a:gdLst/>
              <a:ahLst/>
              <a:cxnLst/>
              <a:rect l="l" t="t" r="r" b="b"/>
              <a:pathLst>
                <a:path w="4518" h="5722" extrusionOk="0">
                  <a:moveTo>
                    <a:pt x="2822" y="1130"/>
                  </a:moveTo>
                  <a:cubicBezTo>
                    <a:pt x="3325" y="1130"/>
                    <a:pt x="3578" y="1738"/>
                    <a:pt x="3222" y="2093"/>
                  </a:cubicBezTo>
                  <a:cubicBezTo>
                    <a:pt x="3106" y="2209"/>
                    <a:pt x="2964" y="2260"/>
                    <a:pt x="2825" y="2260"/>
                  </a:cubicBezTo>
                  <a:cubicBezTo>
                    <a:pt x="2535" y="2260"/>
                    <a:pt x="2259" y="2036"/>
                    <a:pt x="2259" y="1696"/>
                  </a:cubicBezTo>
                  <a:cubicBezTo>
                    <a:pt x="2259" y="1383"/>
                    <a:pt x="2509" y="1130"/>
                    <a:pt x="2822" y="1130"/>
                  </a:cubicBezTo>
                  <a:close/>
                  <a:moveTo>
                    <a:pt x="0" y="1"/>
                  </a:moveTo>
                  <a:lnTo>
                    <a:pt x="0" y="5722"/>
                  </a:lnTo>
                  <a:lnTo>
                    <a:pt x="4517" y="5722"/>
                  </a:lnTo>
                  <a:lnTo>
                    <a:pt x="4517" y="1"/>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4942" name="Google Shape;4942;p54"/>
            <p:cNvSpPr/>
            <p:nvPr/>
          </p:nvSpPr>
          <p:spPr>
            <a:xfrm>
              <a:off x="6448975" y="1632700"/>
              <a:ext cx="56475" cy="56475"/>
            </a:xfrm>
            <a:custGeom>
              <a:avLst/>
              <a:gdLst/>
              <a:ahLst/>
              <a:cxnLst/>
              <a:rect l="l" t="t" r="r" b="b"/>
              <a:pathLst>
                <a:path w="2259" h="2259" extrusionOk="0">
                  <a:moveTo>
                    <a:pt x="0" y="0"/>
                  </a:moveTo>
                  <a:lnTo>
                    <a:pt x="0" y="2259"/>
                  </a:lnTo>
                  <a:lnTo>
                    <a:pt x="2259" y="2259"/>
                  </a:lnTo>
                  <a:lnTo>
                    <a:pt x="2259" y="0"/>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4943" name="Google Shape;4943;p54"/>
            <p:cNvSpPr/>
            <p:nvPr/>
          </p:nvSpPr>
          <p:spPr>
            <a:xfrm>
              <a:off x="6232000" y="1435050"/>
              <a:ext cx="488225" cy="237825"/>
            </a:xfrm>
            <a:custGeom>
              <a:avLst/>
              <a:gdLst/>
              <a:ahLst/>
              <a:cxnLst/>
              <a:rect l="l" t="t" r="r" b="b"/>
              <a:pathLst>
                <a:path w="19529" h="9513" extrusionOk="0">
                  <a:moveTo>
                    <a:pt x="9821" y="0"/>
                  </a:moveTo>
                  <a:cubicBezTo>
                    <a:pt x="9559" y="0"/>
                    <a:pt x="9297" y="92"/>
                    <a:pt x="9086" y="276"/>
                  </a:cubicBezTo>
                  <a:lnTo>
                    <a:pt x="531" y="7521"/>
                  </a:lnTo>
                  <a:cubicBezTo>
                    <a:pt x="61" y="7921"/>
                    <a:pt x="1" y="8626"/>
                    <a:pt x="395" y="9099"/>
                  </a:cubicBezTo>
                  <a:cubicBezTo>
                    <a:pt x="620" y="9369"/>
                    <a:pt x="942" y="9508"/>
                    <a:pt x="1266" y="9508"/>
                  </a:cubicBezTo>
                  <a:cubicBezTo>
                    <a:pt x="1525" y="9508"/>
                    <a:pt x="1785" y="9419"/>
                    <a:pt x="1997" y="9237"/>
                  </a:cubicBezTo>
                  <a:lnTo>
                    <a:pt x="9821" y="2622"/>
                  </a:lnTo>
                  <a:lnTo>
                    <a:pt x="17544" y="9240"/>
                  </a:lnTo>
                  <a:cubicBezTo>
                    <a:pt x="17759" y="9425"/>
                    <a:pt x="18019" y="9513"/>
                    <a:pt x="18278" y="9513"/>
                  </a:cubicBezTo>
                  <a:cubicBezTo>
                    <a:pt x="18661" y="9513"/>
                    <a:pt x="19039" y="9318"/>
                    <a:pt x="19252" y="8954"/>
                  </a:cubicBezTo>
                  <a:cubicBezTo>
                    <a:pt x="19529" y="8482"/>
                    <a:pt x="19430" y="7879"/>
                    <a:pt x="19014" y="7524"/>
                  </a:cubicBezTo>
                  <a:lnTo>
                    <a:pt x="10555" y="276"/>
                  </a:lnTo>
                  <a:cubicBezTo>
                    <a:pt x="10345" y="92"/>
                    <a:pt x="10083" y="0"/>
                    <a:pt x="9821" y="0"/>
                  </a:cubicBez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4944" name="Google Shape;4944;p54"/>
            <p:cNvSpPr/>
            <p:nvPr/>
          </p:nvSpPr>
          <p:spPr>
            <a:xfrm>
              <a:off x="6291025" y="1537700"/>
              <a:ext cx="369800" cy="379200"/>
            </a:xfrm>
            <a:custGeom>
              <a:avLst/>
              <a:gdLst/>
              <a:ahLst/>
              <a:cxnLst/>
              <a:rect l="l" t="t" r="r" b="b"/>
              <a:pathLst>
                <a:path w="14792" h="15168" extrusionOk="0">
                  <a:moveTo>
                    <a:pt x="9143" y="2671"/>
                  </a:moveTo>
                  <a:cubicBezTo>
                    <a:pt x="9453" y="2671"/>
                    <a:pt x="9706" y="2924"/>
                    <a:pt x="9706" y="3237"/>
                  </a:cubicBezTo>
                  <a:lnTo>
                    <a:pt x="9706" y="6625"/>
                  </a:lnTo>
                  <a:cubicBezTo>
                    <a:pt x="9706" y="6935"/>
                    <a:pt x="9453" y="7188"/>
                    <a:pt x="9143" y="7188"/>
                  </a:cubicBezTo>
                  <a:lnTo>
                    <a:pt x="5755" y="7188"/>
                  </a:lnTo>
                  <a:cubicBezTo>
                    <a:pt x="5442" y="7188"/>
                    <a:pt x="5189" y="6935"/>
                    <a:pt x="5189" y="6625"/>
                  </a:cubicBezTo>
                  <a:lnTo>
                    <a:pt x="5189" y="3237"/>
                  </a:lnTo>
                  <a:cubicBezTo>
                    <a:pt x="5189" y="2924"/>
                    <a:pt x="5442" y="2671"/>
                    <a:pt x="5755" y="2671"/>
                  </a:cubicBezTo>
                  <a:close/>
                  <a:moveTo>
                    <a:pt x="7448" y="0"/>
                  </a:moveTo>
                  <a:lnTo>
                    <a:pt x="4" y="6291"/>
                  </a:lnTo>
                  <a:lnTo>
                    <a:pt x="4" y="14605"/>
                  </a:lnTo>
                  <a:cubicBezTo>
                    <a:pt x="1" y="14913"/>
                    <a:pt x="254" y="15168"/>
                    <a:pt x="564" y="15168"/>
                  </a:cubicBezTo>
                  <a:cubicBezTo>
                    <a:pt x="566" y="15168"/>
                    <a:pt x="568" y="15168"/>
                    <a:pt x="570" y="15168"/>
                  </a:cubicBezTo>
                  <a:lnTo>
                    <a:pt x="4060" y="15168"/>
                  </a:lnTo>
                  <a:lnTo>
                    <a:pt x="4060" y="8883"/>
                  </a:lnTo>
                  <a:cubicBezTo>
                    <a:pt x="4060" y="8570"/>
                    <a:pt x="4313" y="8317"/>
                    <a:pt x="4626" y="8317"/>
                  </a:cubicBezTo>
                  <a:lnTo>
                    <a:pt x="10272" y="8317"/>
                  </a:lnTo>
                  <a:cubicBezTo>
                    <a:pt x="10582" y="8317"/>
                    <a:pt x="10835" y="8570"/>
                    <a:pt x="10835" y="8883"/>
                  </a:cubicBezTo>
                  <a:lnTo>
                    <a:pt x="10835" y="15168"/>
                  </a:lnTo>
                  <a:lnTo>
                    <a:pt x="14223" y="15168"/>
                  </a:lnTo>
                  <a:cubicBezTo>
                    <a:pt x="14225" y="15168"/>
                    <a:pt x="14227" y="15168"/>
                    <a:pt x="14228" y="15168"/>
                  </a:cubicBezTo>
                  <a:cubicBezTo>
                    <a:pt x="14539" y="15168"/>
                    <a:pt x="14792" y="14913"/>
                    <a:pt x="14789" y="14605"/>
                  </a:cubicBezTo>
                  <a:lnTo>
                    <a:pt x="14789" y="6291"/>
                  </a:lnTo>
                  <a:lnTo>
                    <a:pt x="7448" y="0"/>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sp>
        <p:nvSpPr>
          <p:cNvPr id="4945" name="Google Shape;4945;p54">
            <a:hlinkClick r:id="rId3" action="ppaction://hlinksldjump"/>
          </p:cNvPr>
          <p:cNvSpPr txBox="1"/>
          <p:nvPr/>
        </p:nvSpPr>
        <p:spPr>
          <a:xfrm>
            <a:off x="8416250" y="607452"/>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01</a:t>
            </a:r>
            <a:endParaRPr sz="1500" b="1">
              <a:solidFill>
                <a:schemeClr val="dk1"/>
              </a:solidFill>
              <a:latin typeface="Jua"/>
              <a:ea typeface="Jua"/>
              <a:cs typeface="Jua"/>
              <a:sym typeface="Jua"/>
            </a:endParaRPr>
          </a:p>
        </p:txBody>
      </p:sp>
      <p:sp>
        <p:nvSpPr>
          <p:cNvPr id="4946" name="Google Shape;4946;p54">
            <a:hlinkClick r:id="rId4" action="ppaction://hlinksldjump"/>
          </p:cNvPr>
          <p:cNvSpPr txBox="1"/>
          <p:nvPr/>
        </p:nvSpPr>
        <p:spPr>
          <a:xfrm>
            <a:off x="8416250" y="1171777"/>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02</a:t>
            </a:r>
            <a:endParaRPr sz="1500" b="1">
              <a:solidFill>
                <a:schemeClr val="dk1"/>
              </a:solidFill>
              <a:latin typeface="Jua"/>
              <a:ea typeface="Jua"/>
              <a:cs typeface="Jua"/>
              <a:sym typeface="Jua"/>
            </a:endParaRPr>
          </a:p>
        </p:txBody>
      </p:sp>
      <p:sp>
        <p:nvSpPr>
          <p:cNvPr id="4947" name="Google Shape;4947;p54">
            <a:hlinkClick r:id="rId5" action="ppaction://hlinksldjump"/>
          </p:cNvPr>
          <p:cNvSpPr txBox="1"/>
          <p:nvPr/>
        </p:nvSpPr>
        <p:spPr>
          <a:xfrm>
            <a:off x="8416250" y="1709824"/>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03</a:t>
            </a:r>
            <a:endParaRPr sz="1500" b="1">
              <a:solidFill>
                <a:schemeClr val="dk1"/>
              </a:solidFill>
              <a:latin typeface="Jua"/>
              <a:ea typeface="Jua"/>
              <a:cs typeface="Jua"/>
              <a:sym typeface="Jua"/>
            </a:endParaRPr>
          </a:p>
        </p:txBody>
      </p:sp>
      <p:sp>
        <p:nvSpPr>
          <p:cNvPr id="4948" name="Google Shape;4948;p54">
            <a:hlinkClick r:id="rId6" action="ppaction://hlinksldjump"/>
          </p:cNvPr>
          <p:cNvSpPr txBox="1"/>
          <p:nvPr/>
        </p:nvSpPr>
        <p:spPr>
          <a:xfrm>
            <a:off x="8416250" y="2263998"/>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04</a:t>
            </a:r>
            <a:endParaRPr sz="1500" b="1">
              <a:solidFill>
                <a:schemeClr val="dk1"/>
              </a:solidFill>
              <a:latin typeface="Jua"/>
              <a:ea typeface="Jua"/>
              <a:cs typeface="Jua"/>
              <a:sym typeface="Jua"/>
            </a:endParaRPr>
          </a:p>
        </p:txBody>
      </p:sp>
      <p:sp>
        <p:nvSpPr>
          <p:cNvPr id="4949" name="Google Shape;4949;p54">
            <a:hlinkClick r:id="rId7" action="ppaction://hlinksldjump"/>
          </p:cNvPr>
          <p:cNvSpPr txBox="1"/>
          <p:nvPr/>
        </p:nvSpPr>
        <p:spPr>
          <a:xfrm>
            <a:off x="8416250" y="2834297"/>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05</a:t>
            </a:r>
            <a:endParaRPr sz="1500" b="1">
              <a:solidFill>
                <a:schemeClr val="dk1"/>
              </a:solidFill>
              <a:latin typeface="Jua"/>
              <a:ea typeface="Jua"/>
              <a:cs typeface="Jua"/>
              <a:sym typeface="Jua"/>
            </a:endParaRPr>
          </a:p>
        </p:txBody>
      </p:sp>
      <p:sp>
        <p:nvSpPr>
          <p:cNvPr id="4950" name="Google Shape;4950;p54">
            <a:hlinkClick r:id="" action="ppaction://noaction"/>
          </p:cNvPr>
          <p:cNvSpPr txBox="1"/>
          <p:nvPr/>
        </p:nvSpPr>
        <p:spPr>
          <a:xfrm>
            <a:off x="8416250" y="3396535"/>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06</a:t>
            </a:r>
            <a:endParaRPr sz="1500" b="1">
              <a:solidFill>
                <a:schemeClr val="dk1"/>
              </a:solidFill>
              <a:latin typeface="Jua"/>
              <a:ea typeface="Jua"/>
              <a:cs typeface="Jua"/>
              <a:sym typeface="Jua"/>
            </a:endParaRPr>
          </a:p>
        </p:txBody>
      </p:sp>
      <p:sp>
        <p:nvSpPr>
          <p:cNvPr id="4951" name="Google Shape;4951;p54">
            <a:hlinkClick r:id="rId8" action="ppaction://hlinksldjump"/>
          </p:cNvPr>
          <p:cNvSpPr/>
          <p:nvPr/>
        </p:nvSpPr>
        <p:spPr>
          <a:xfrm>
            <a:off x="8473075" y="4372025"/>
            <a:ext cx="443400" cy="295800"/>
          </a:xfrm>
          <a:prstGeom prst="roundRect">
            <a:avLst>
              <a:gd name="adj" fmla="val 16667"/>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Rectangle 3"/>
          <p:cNvSpPr/>
          <p:nvPr/>
        </p:nvSpPr>
        <p:spPr>
          <a:xfrm>
            <a:off x="2671500" y="3396535"/>
            <a:ext cx="4068347" cy="12712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1500027" y="1341814"/>
            <a:ext cx="5979559" cy="1569660"/>
          </a:xfrm>
          <a:prstGeom prst="rect">
            <a:avLst/>
          </a:prstGeom>
          <a:noFill/>
        </p:spPr>
        <p:txBody>
          <a:bodyPr wrap="square" rtlCol="0">
            <a:spAutoFit/>
          </a:bodyPr>
          <a:lstStyle/>
          <a:p>
            <a:pPr algn="ctr">
              <a:lnSpc>
                <a:spcPct val="150000"/>
              </a:lnSpc>
            </a:pPr>
            <a:r>
              <a:rPr lang="en-US" sz="3200" b="1" dirty="0" smtClean="0">
                <a:solidFill>
                  <a:schemeClr val="accent6">
                    <a:lumMod val="50000"/>
                  </a:schemeClr>
                </a:solidFill>
              </a:rPr>
              <a:t>CẢM ƠN CÁC EM </a:t>
            </a:r>
          </a:p>
          <a:p>
            <a:pPr algn="ctr">
              <a:lnSpc>
                <a:spcPct val="150000"/>
              </a:lnSpc>
            </a:pPr>
            <a:r>
              <a:rPr lang="en-US" sz="3200" b="1" dirty="0" smtClean="0">
                <a:solidFill>
                  <a:schemeClr val="accent6">
                    <a:lumMod val="50000"/>
                  </a:schemeClr>
                </a:solidFill>
              </a:rPr>
              <a:t>ĐÃ LẮNG NGHE BÀI GIẢNG!</a:t>
            </a:r>
            <a:endParaRPr lang="en-US" sz="3200" b="1" dirty="0">
              <a:solidFill>
                <a:schemeClr val="accent6">
                  <a:lumMod val="50000"/>
                </a:schemeClr>
              </a:solidFill>
            </a:endParaRPr>
          </a:p>
        </p:txBody>
      </p:sp>
      <p:pic>
        <p:nvPicPr>
          <p:cNvPr id="6" name="Picture 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210734" y="2911474"/>
            <a:ext cx="2352785" cy="1921441"/>
          </a:xfrm>
          <a:prstGeom prst="rect">
            <a:avLst/>
          </a:prstGeom>
        </p:spPr>
      </p:pic>
      <p:sp>
        <p:nvSpPr>
          <p:cNvPr id="35" name="Google Shape;4970;p55"/>
          <p:cNvSpPr/>
          <p:nvPr/>
        </p:nvSpPr>
        <p:spPr>
          <a:xfrm>
            <a:off x="2341824" y="1373863"/>
            <a:ext cx="468874" cy="567208"/>
          </a:xfrm>
          <a:custGeom>
            <a:avLst/>
            <a:gdLst/>
            <a:ahLst/>
            <a:cxnLst/>
            <a:rect l="l" t="t" r="r" b="b"/>
            <a:pathLst>
              <a:path w="16741" h="20252" extrusionOk="0">
                <a:moveTo>
                  <a:pt x="10847" y="4013"/>
                </a:moveTo>
                <a:cubicBezTo>
                  <a:pt x="11756" y="3496"/>
                  <a:pt x="12336" y="2806"/>
                  <a:pt x="12916" y="2085"/>
                </a:cubicBezTo>
                <a:cubicBezTo>
                  <a:pt x="13402" y="1505"/>
                  <a:pt x="13919" y="941"/>
                  <a:pt x="14499" y="471"/>
                </a:cubicBezTo>
                <a:cubicBezTo>
                  <a:pt x="14781" y="220"/>
                  <a:pt x="15189" y="48"/>
                  <a:pt x="15628" y="48"/>
                </a:cubicBezTo>
                <a:cubicBezTo>
                  <a:pt x="16505" y="1"/>
                  <a:pt x="16740" y="612"/>
                  <a:pt x="16380" y="1160"/>
                </a:cubicBezTo>
                <a:cubicBezTo>
                  <a:pt x="15972" y="1772"/>
                  <a:pt x="15534" y="2336"/>
                  <a:pt x="14781" y="2571"/>
                </a:cubicBezTo>
                <a:cubicBezTo>
                  <a:pt x="13590" y="2947"/>
                  <a:pt x="12665" y="3747"/>
                  <a:pt x="11756" y="4750"/>
                </a:cubicBezTo>
                <a:cubicBezTo>
                  <a:pt x="13041" y="4483"/>
                  <a:pt x="15455" y="4342"/>
                  <a:pt x="15204" y="5440"/>
                </a:cubicBezTo>
                <a:cubicBezTo>
                  <a:pt x="14985" y="6521"/>
                  <a:pt x="12054" y="6067"/>
                  <a:pt x="10377" y="5847"/>
                </a:cubicBezTo>
                <a:cubicBezTo>
                  <a:pt x="9812" y="6443"/>
                  <a:pt x="9217" y="7070"/>
                  <a:pt x="8464" y="7885"/>
                </a:cubicBezTo>
                <a:cubicBezTo>
                  <a:pt x="9342" y="7806"/>
                  <a:pt x="9969" y="7712"/>
                  <a:pt x="10596" y="7712"/>
                </a:cubicBezTo>
                <a:cubicBezTo>
                  <a:pt x="11066" y="7712"/>
                  <a:pt x="11568" y="7775"/>
                  <a:pt x="12007" y="7947"/>
                </a:cubicBezTo>
                <a:cubicBezTo>
                  <a:pt x="12242" y="8026"/>
                  <a:pt x="12477" y="8355"/>
                  <a:pt x="12508" y="8606"/>
                </a:cubicBezTo>
                <a:cubicBezTo>
                  <a:pt x="12540" y="8778"/>
                  <a:pt x="12226" y="9107"/>
                  <a:pt x="12007" y="9154"/>
                </a:cubicBezTo>
                <a:cubicBezTo>
                  <a:pt x="11521" y="9264"/>
                  <a:pt x="10988" y="9327"/>
                  <a:pt x="10486" y="9280"/>
                </a:cubicBezTo>
                <a:cubicBezTo>
                  <a:pt x="9812" y="9217"/>
                  <a:pt x="9123" y="9060"/>
                  <a:pt x="8464" y="8888"/>
                </a:cubicBezTo>
                <a:cubicBezTo>
                  <a:pt x="7994" y="8747"/>
                  <a:pt x="7681" y="8841"/>
                  <a:pt x="7430" y="9280"/>
                </a:cubicBezTo>
                <a:cubicBezTo>
                  <a:pt x="7069" y="9938"/>
                  <a:pt x="6678" y="10581"/>
                  <a:pt x="6223" y="11364"/>
                </a:cubicBezTo>
                <a:cubicBezTo>
                  <a:pt x="7681" y="11192"/>
                  <a:pt x="10095" y="10706"/>
                  <a:pt x="10314" y="11741"/>
                </a:cubicBezTo>
                <a:cubicBezTo>
                  <a:pt x="10455" y="12618"/>
                  <a:pt x="9374" y="12775"/>
                  <a:pt x="8653" y="12697"/>
                </a:cubicBezTo>
                <a:cubicBezTo>
                  <a:pt x="7743" y="12618"/>
                  <a:pt x="6819" y="12493"/>
                  <a:pt x="5753" y="12383"/>
                </a:cubicBezTo>
                <a:cubicBezTo>
                  <a:pt x="5377" y="13151"/>
                  <a:pt x="4906" y="14280"/>
                  <a:pt x="4530" y="15048"/>
                </a:cubicBezTo>
                <a:cubicBezTo>
                  <a:pt x="5612" y="14844"/>
                  <a:pt x="6646" y="14750"/>
                  <a:pt x="7634" y="14750"/>
                </a:cubicBezTo>
                <a:cubicBezTo>
                  <a:pt x="7806" y="14750"/>
                  <a:pt x="8010" y="14719"/>
                  <a:pt x="8135" y="14797"/>
                </a:cubicBezTo>
                <a:cubicBezTo>
                  <a:pt x="8339" y="14923"/>
                  <a:pt x="8590" y="15095"/>
                  <a:pt x="8606" y="15267"/>
                </a:cubicBezTo>
                <a:cubicBezTo>
                  <a:pt x="8637" y="15502"/>
                  <a:pt x="8496" y="15832"/>
                  <a:pt x="8323" y="15957"/>
                </a:cubicBezTo>
                <a:cubicBezTo>
                  <a:pt x="7775" y="16333"/>
                  <a:pt x="7132" y="16474"/>
                  <a:pt x="6458" y="16333"/>
                </a:cubicBezTo>
                <a:cubicBezTo>
                  <a:pt x="5721" y="16192"/>
                  <a:pt x="4969" y="16098"/>
                  <a:pt x="4091" y="15957"/>
                </a:cubicBezTo>
                <a:cubicBezTo>
                  <a:pt x="3793" y="17148"/>
                  <a:pt x="3496" y="18261"/>
                  <a:pt x="3214" y="19390"/>
                </a:cubicBezTo>
                <a:cubicBezTo>
                  <a:pt x="3088" y="19860"/>
                  <a:pt x="2947" y="20252"/>
                  <a:pt x="2226" y="20048"/>
                </a:cubicBezTo>
                <a:cubicBezTo>
                  <a:pt x="2398" y="18590"/>
                  <a:pt x="2853" y="17211"/>
                  <a:pt x="3496" y="15753"/>
                </a:cubicBezTo>
                <a:cubicBezTo>
                  <a:pt x="2916" y="15628"/>
                  <a:pt x="2430" y="15550"/>
                  <a:pt x="1960" y="15377"/>
                </a:cubicBezTo>
                <a:cubicBezTo>
                  <a:pt x="1474" y="15220"/>
                  <a:pt x="1003" y="15017"/>
                  <a:pt x="580" y="14734"/>
                </a:cubicBezTo>
                <a:cubicBezTo>
                  <a:pt x="345" y="14562"/>
                  <a:pt x="0" y="14186"/>
                  <a:pt x="0" y="13841"/>
                </a:cubicBezTo>
                <a:cubicBezTo>
                  <a:pt x="298" y="12916"/>
                  <a:pt x="2540" y="14343"/>
                  <a:pt x="3684" y="14923"/>
                </a:cubicBezTo>
                <a:cubicBezTo>
                  <a:pt x="4060" y="13982"/>
                  <a:pt x="4452" y="13042"/>
                  <a:pt x="4859" y="12038"/>
                </a:cubicBezTo>
                <a:cubicBezTo>
                  <a:pt x="4420" y="11803"/>
                  <a:pt x="3966" y="11584"/>
                  <a:pt x="3543" y="11302"/>
                </a:cubicBezTo>
                <a:cubicBezTo>
                  <a:pt x="3151" y="11035"/>
                  <a:pt x="2806" y="10706"/>
                  <a:pt x="2461" y="10361"/>
                </a:cubicBezTo>
                <a:cubicBezTo>
                  <a:pt x="2148" y="10048"/>
                  <a:pt x="2132" y="9672"/>
                  <a:pt x="2414" y="9342"/>
                </a:cubicBezTo>
                <a:cubicBezTo>
                  <a:pt x="2696" y="9029"/>
                  <a:pt x="3072" y="9123"/>
                  <a:pt x="3355" y="9327"/>
                </a:cubicBezTo>
                <a:cubicBezTo>
                  <a:pt x="3919" y="9734"/>
                  <a:pt x="4436" y="10189"/>
                  <a:pt x="4969" y="10628"/>
                </a:cubicBezTo>
                <a:cubicBezTo>
                  <a:pt x="5126" y="10753"/>
                  <a:pt x="5251" y="10910"/>
                  <a:pt x="5439" y="11082"/>
                </a:cubicBezTo>
                <a:cubicBezTo>
                  <a:pt x="5941" y="10189"/>
                  <a:pt x="6411" y="9358"/>
                  <a:pt x="6897" y="8480"/>
                </a:cubicBezTo>
                <a:cubicBezTo>
                  <a:pt x="6364" y="7916"/>
                  <a:pt x="5800" y="7383"/>
                  <a:pt x="5298" y="6803"/>
                </a:cubicBezTo>
                <a:cubicBezTo>
                  <a:pt x="5079" y="6552"/>
                  <a:pt x="4922" y="6223"/>
                  <a:pt x="4781" y="5910"/>
                </a:cubicBezTo>
                <a:cubicBezTo>
                  <a:pt x="4577" y="5471"/>
                  <a:pt x="4781" y="5095"/>
                  <a:pt x="5079" y="4797"/>
                </a:cubicBezTo>
                <a:cubicBezTo>
                  <a:pt x="5408" y="4468"/>
                  <a:pt x="5831" y="4577"/>
                  <a:pt x="6113" y="4860"/>
                </a:cubicBezTo>
                <a:cubicBezTo>
                  <a:pt x="6568" y="5314"/>
                  <a:pt x="6991" y="5800"/>
                  <a:pt x="7399" y="6317"/>
                </a:cubicBezTo>
                <a:cubicBezTo>
                  <a:pt x="7571" y="6552"/>
                  <a:pt x="7665" y="6866"/>
                  <a:pt x="7884" y="7289"/>
                </a:cubicBezTo>
                <a:cubicBezTo>
                  <a:pt x="8496" y="6599"/>
                  <a:pt x="9060" y="5988"/>
                  <a:pt x="9577" y="5330"/>
                </a:cubicBezTo>
                <a:cubicBezTo>
                  <a:pt x="9687" y="5189"/>
                  <a:pt x="9656" y="4875"/>
                  <a:pt x="9609" y="4656"/>
                </a:cubicBezTo>
                <a:cubicBezTo>
                  <a:pt x="9530" y="4186"/>
                  <a:pt x="9327" y="3731"/>
                  <a:pt x="9295" y="3245"/>
                </a:cubicBezTo>
                <a:cubicBezTo>
                  <a:pt x="9264" y="2744"/>
                  <a:pt x="9280" y="2226"/>
                  <a:pt x="9389" y="1740"/>
                </a:cubicBezTo>
                <a:cubicBezTo>
                  <a:pt x="9530" y="1176"/>
                  <a:pt x="9938" y="1113"/>
                  <a:pt x="10251" y="1599"/>
                </a:cubicBezTo>
                <a:cubicBezTo>
                  <a:pt x="10486" y="1960"/>
                  <a:pt x="10612" y="2399"/>
                  <a:pt x="10722" y="2822"/>
                </a:cubicBezTo>
                <a:cubicBezTo>
                  <a:pt x="10816" y="3182"/>
                  <a:pt x="10800" y="3574"/>
                  <a:pt x="10847" y="4013"/>
                </a:cubicBezTo>
                <a:close/>
              </a:path>
            </a:pathLst>
          </a:custGeom>
          <a:solidFill>
            <a:srgbClr val="95C1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6" name="Google Shape;5127;p55"/>
          <p:cNvGrpSpPr/>
          <p:nvPr/>
        </p:nvGrpSpPr>
        <p:grpSpPr>
          <a:xfrm>
            <a:off x="6393637" y="1390580"/>
            <a:ext cx="318767" cy="653144"/>
            <a:chOff x="1701548" y="3416733"/>
            <a:chExt cx="252089" cy="516523"/>
          </a:xfrm>
        </p:grpSpPr>
        <p:sp>
          <p:nvSpPr>
            <p:cNvPr id="37" name="Google Shape;5128;p55"/>
            <p:cNvSpPr/>
            <p:nvPr/>
          </p:nvSpPr>
          <p:spPr>
            <a:xfrm>
              <a:off x="1701548" y="3416733"/>
              <a:ext cx="252089" cy="500679"/>
            </a:xfrm>
            <a:custGeom>
              <a:avLst/>
              <a:gdLst/>
              <a:ahLst/>
              <a:cxnLst/>
              <a:rect l="l" t="t" r="r" b="b"/>
              <a:pathLst>
                <a:path w="11381" h="22604" extrusionOk="0">
                  <a:moveTo>
                    <a:pt x="6145" y="12540"/>
                  </a:moveTo>
                  <a:cubicBezTo>
                    <a:pt x="7054" y="12399"/>
                    <a:pt x="7838" y="12242"/>
                    <a:pt x="8637" y="12148"/>
                  </a:cubicBezTo>
                  <a:cubicBezTo>
                    <a:pt x="8872" y="12117"/>
                    <a:pt x="9139" y="12195"/>
                    <a:pt x="9358" y="12274"/>
                  </a:cubicBezTo>
                  <a:cubicBezTo>
                    <a:pt x="9719" y="12415"/>
                    <a:pt x="9797" y="12681"/>
                    <a:pt x="9640" y="13042"/>
                  </a:cubicBezTo>
                  <a:cubicBezTo>
                    <a:pt x="9437" y="13481"/>
                    <a:pt x="9092" y="13716"/>
                    <a:pt x="8653" y="13857"/>
                  </a:cubicBezTo>
                  <a:cubicBezTo>
                    <a:pt x="7712" y="14170"/>
                    <a:pt x="6741" y="14092"/>
                    <a:pt x="5706" y="13935"/>
                  </a:cubicBezTo>
                  <a:cubicBezTo>
                    <a:pt x="5534" y="14421"/>
                    <a:pt x="5361" y="14907"/>
                    <a:pt x="5158" y="15503"/>
                  </a:cubicBezTo>
                  <a:cubicBezTo>
                    <a:pt x="5753" y="15424"/>
                    <a:pt x="6302" y="15330"/>
                    <a:pt x="6835" y="15299"/>
                  </a:cubicBezTo>
                  <a:cubicBezTo>
                    <a:pt x="7305" y="15267"/>
                    <a:pt x="7775" y="15252"/>
                    <a:pt x="8230" y="15314"/>
                  </a:cubicBezTo>
                  <a:cubicBezTo>
                    <a:pt x="8575" y="15361"/>
                    <a:pt x="8966" y="15597"/>
                    <a:pt x="8919" y="15973"/>
                  </a:cubicBezTo>
                  <a:cubicBezTo>
                    <a:pt x="8888" y="16224"/>
                    <a:pt x="8606" y="16521"/>
                    <a:pt x="8355" y="16647"/>
                  </a:cubicBezTo>
                  <a:cubicBezTo>
                    <a:pt x="8073" y="16804"/>
                    <a:pt x="7712" y="16866"/>
                    <a:pt x="7368" y="16851"/>
                  </a:cubicBezTo>
                  <a:cubicBezTo>
                    <a:pt x="6505" y="16835"/>
                    <a:pt x="5643" y="16772"/>
                    <a:pt x="4672" y="16709"/>
                  </a:cubicBezTo>
                  <a:cubicBezTo>
                    <a:pt x="4499" y="17054"/>
                    <a:pt x="4280" y="17462"/>
                    <a:pt x="4029" y="17932"/>
                  </a:cubicBezTo>
                  <a:cubicBezTo>
                    <a:pt x="4421" y="17932"/>
                    <a:pt x="4687" y="17948"/>
                    <a:pt x="4954" y="17932"/>
                  </a:cubicBezTo>
                  <a:cubicBezTo>
                    <a:pt x="5847" y="17885"/>
                    <a:pt x="6631" y="18199"/>
                    <a:pt x="7368" y="18606"/>
                  </a:cubicBezTo>
                  <a:cubicBezTo>
                    <a:pt x="7540" y="18700"/>
                    <a:pt x="7728" y="18998"/>
                    <a:pt x="7712" y="19186"/>
                  </a:cubicBezTo>
                  <a:cubicBezTo>
                    <a:pt x="7697" y="19374"/>
                    <a:pt x="7462" y="19672"/>
                    <a:pt x="7274" y="19703"/>
                  </a:cubicBezTo>
                  <a:cubicBezTo>
                    <a:pt x="6819" y="19782"/>
                    <a:pt x="6333" y="19829"/>
                    <a:pt x="5894" y="19735"/>
                  </a:cubicBezTo>
                  <a:cubicBezTo>
                    <a:pt x="5079" y="19547"/>
                    <a:pt x="4280" y="19249"/>
                    <a:pt x="3496" y="19014"/>
                  </a:cubicBezTo>
                  <a:cubicBezTo>
                    <a:pt x="2900" y="19985"/>
                    <a:pt x="2258" y="20942"/>
                    <a:pt x="1709" y="21960"/>
                  </a:cubicBezTo>
                  <a:cubicBezTo>
                    <a:pt x="1458" y="22431"/>
                    <a:pt x="1192" y="22603"/>
                    <a:pt x="690" y="22493"/>
                  </a:cubicBezTo>
                  <a:cubicBezTo>
                    <a:pt x="377" y="22117"/>
                    <a:pt x="659" y="21866"/>
                    <a:pt x="847" y="21584"/>
                  </a:cubicBezTo>
                  <a:cubicBezTo>
                    <a:pt x="1349" y="20863"/>
                    <a:pt x="1850" y="20142"/>
                    <a:pt x="2336" y="19421"/>
                  </a:cubicBezTo>
                  <a:cubicBezTo>
                    <a:pt x="2493" y="19186"/>
                    <a:pt x="2618" y="18935"/>
                    <a:pt x="2791" y="18622"/>
                  </a:cubicBezTo>
                  <a:cubicBezTo>
                    <a:pt x="2226" y="18449"/>
                    <a:pt x="1709" y="18324"/>
                    <a:pt x="1239" y="18136"/>
                  </a:cubicBezTo>
                  <a:cubicBezTo>
                    <a:pt x="894" y="17995"/>
                    <a:pt x="565" y="17807"/>
                    <a:pt x="298" y="17556"/>
                  </a:cubicBezTo>
                  <a:cubicBezTo>
                    <a:pt x="1" y="17305"/>
                    <a:pt x="32" y="16929"/>
                    <a:pt x="236" y="16615"/>
                  </a:cubicBezTo>
                  <a:cubicBezTo>
                    <a:pt x="408" y="16318"/>
                    <a:pt x="706" y="16192"/>
                    <a:pt x="1035" y="16349"/>
                  </a:cubicBezTo>
                  <a:cubicBezTo>
                    <a:pt x="1490" y="16553"/>
                    <a:pt x="1929" y="16772"/>
                    <a:pt x="2352" y="17039"/>
                  </a:cubicBezTo>
                  <a:cubicBezTo>
                    <a:pt x="2634" y="17227"/>
                    <a:pt x="2853" y="17493"/>
                    <a:pt x="3198" y="17791"/>
                  </a:cubicBezTo>
                  <a:cubicBezTo>
                    <a:pt x="3402" y="17289"/>
                    <a:pt x="3590" y="16835"/>
                    <a:pt x="3794" y="16349"/>
                  </a:cubicBezTo>
                  <a:cubicBezTo>
                    <a:pt x="2728" y="15706"/>
                    <a:pt x="816" y="15691"/>
                    <a:pt x="784" y="14264"/>
                  </a:cubicBezTo>
                  <a:cubicBezTo>
                    <a:pt x="1035" y="13308"/>
                    <a:pt x="1866" y="13700"/>
                    <a:pt x="2415" y="13982"/>
                  </a:cubicBezTo>
                  <a:cubicBezTo>
                    <a:pt x="2775" y="14170"/>
                    <a:pt x="3073" y="14452"/>
                    <a:pt x="3402" y="14703"/>
                  </a:cubicBezTo>
                  <a:cubicBezTo>
                    <a:pt x="3668" y="14907"/>
                    <a:pt x="3935" y="15111"/>
                    <a:pt x="4280" y="15361"/>
                  </a:cubicBezTo>
                  <a:cubicBezTo>
                    <a:pt x="4531" y="14672"/>
                    <a:pt x="4766" y="14061"/>
                    <a:pt x="5016" y="13387"/>
                  </a:cubicBezTo>
                  <a:cubicBezTo>
                    <a:pt x="4609" y="13198"/>
                    <a:pt x="4264" y="13042"/>
                    <a:pt x="3935" y="12901"/>
                  </a:cubicBezTo>
                  <a:cubicBezTo>
                    <a:pt x="3261" y="12603"/>
                    <a:pt x="2681" y="12164"/>
                    <a:pt x="2320" y="11506"/>
                  </a:cubicBezTo>
                  <a:cubicBezTo>
                    <a:pt x="2038" y="10988"/>
                    <a:pt x="2336" y="10502"/>
                    <a:pt x="2916" y="10628"/>
                  </a:cubicBezTo>
                  <a:cubicBezTo>
                    <a:pt x="3339" y="10706"/>
                    <a:pt x="3747" y="11004"/>
                    <a:pt x="4139" y="11255"/>
                  </a:cubicBezTo>
                  <a:cubicBezTo>
                    <a:pt x="4374" y="11396"/>
                    <a:pt x="4546" y="11631"/>
                    <a:pt x="4750" y="11819"/>
                  </a:cubicBezTo>
                  <a:cubicBezTo>
                    <a:pt x="4922" y="11992"/>
                    <a:pt x="5110" y="12148"/>
                    <a:pt x="5408" y="12415"/>
                  </a:cubicBezTo>
                  <a:cubicBezTo>
                    <a:pt x="5596" y="11553"/>
                    <a:pt x="5769" y="10816"/>
                    <a:pt x="5926" y="10095"/>
                  </a:cubicBezTo>
                  <a:cubicBezTo>
                    <a:pt x="5267" y="9781"/>
                    <a:pt x="4687" y="9562"/>
                    <a:pt x="4139" y="9248"/>
                  </a:cubicBezTo>
                  <a:cubicBezTo>
                    <a:pt x="3621" y="8951"/>
                    <a:pt x="3167" y="8559"/>
                    <a:pt x="2963" y="7963"/>
                  </a:cubicBezTo>
                  <a:cubicBezTo>
                    <a:pt x="2775" y="7430"/>
                    <a:pt x="3073" y="7038"/>
                    <a:pt x="3606" y="7227"/>
                  </a:cubicBezTo>
                  <a:cubicBezTo>
                    <a:pt x="4092" y="7383"/>
                    <a:pt x="4562" y="7665"/>
                    <a:pt x="5001" y="7948"/>
                  </a:cubicBezTo>
                  <a:cubicBezTo>
                    <a:pt x="5440" y="8245"/>
                    <a:pt x="5816" y="8606"/>
                    <a:pt x="6317" y="9013"/>
                  </a:cubicBezTo>
                  <a:cubicBezTo>
                    <a:pt x="6427" y="8371"/>
                    <a:pt x="6521" y="7853"/>
                    <a:pt x="6600" y="7430"/>
                  </a:cubicBezTo>
                  <a:cubicBezTo>
                    <a:pt x="5800" y="7085"/>
                    <a:pt x="5063" y="6772"/>
                    <a:pt x="4327" y="6427"/>
                  </a:cubicBezTo>
                  <a:cubicBezTo>
                    <a:pt x="4107" y="6333"/>
                    <a:pt x="3857" y="6161"/>
                    <a:pt x="3762" y="5957"/>
                  </a:cubicBezTo>
                  <a:cubicBezTo>
                    <a:pt x="3637" y="5706"/>
                    <a:pt x="3543" y="5346"/>
                    <a:pt x="3637" y="5110"/>
                  </a:cubicBezTo>
                  <a:cubicBezTo>
                    <a:pt x="3700" y="4954"/>
                    <a:pt x="4123" y="4813"/>
                    <a:pt x="4358" y="4844"/>
                  </a:cubicBezTo>
                  <a:cubicBezTo>
                    <a:pt x="4734" y="4922"/>
                    <a:pt x="5110" y="5126"/>
                    <a:pt x="5471" y="5314"/>
                  </a:cubicBezTo>
                  <a:cubicBezTo>
                    <a:pt x="5847" y="5502"/>
                    <a:pt x="6223" y="5722"/>
                    <a:pt x="6678" y="5988"/>
                  </a:cubicBezTo>
                  <a:cubicBezTo>
                    <a:pt x="6803" y="5283"/>
                    <a:pt x="6631" y="4766"/>
                    <a:pt x="6286" y="4264"/>
                  </a:cubicBezTo>
                  <a:cubicBezTo>
                    <a:pt x="5628" y="3230"/>
                    <a:pt x="5205" y="2148"/>
                    <a:pt x="5565" y="894"/>
                  </a:cubicBezTo>
                  <a:cubicBezTo>
                    <a:pt x="5753" y="204"/>
                    <a:pt x="6161" y="1"/>
                    <a:pt x="6803" y="267"/>
                  </a:cubicBezTo>
                  <a:cubicBezTo>
                    <a:pt x="7430" y="549"/>
                    <a:pt x="7697" y="1082"/>
                    <a:pt x="7744" y="1693"/>
                  </a:cubicBezTo>
                  <a:cubicBezTo>
                    <a:pt x="7791" y="2367"/>
                    <a:pt x="7759" y="3073"/>
                    <a:pt x="7650" y="3731"/>
                  </a:cubicBezTo>
                  <a:cubicBezTo>
                    <a:pt x="7524" y="4499"/>
                    <a:pt x="7493" y="5220"/>
                    <a:pt x="7759" y="6020"/>
                  </a:cubicBezTo>
                  <a:cubicBezTo>
                    <a:pt x="8042" y="5784"/>
                    <a:pt x="8277" y="5534"/>
                    <a:pt x="8559" y="5377"/>
                  </a:cubicBezTo>
                  <a:cubicBezTo>
                    <a:pt x="9045" y="5110"/>
                    <a:pt x="9546" y="4813"/>
                    <a:pt x="10064" y="4672"/>
                  </a:cubicBezTo>
                  <a:cubicBezTo>
                    <a:pt x="10628" y="4515"/>
                    <a:pt x="11176" y="4875"/>
                    <a:pt x="11286" y="5299"/>
                  </a:cubicBezTo>
                  <a:cubicBezTo>
                    <a:pt x="11380" y="5706"/>
                    <a:pt x="11145" y="6208"/>
                    <a:pt x="10612" y="6411"/>
                  </a:cubicBezTo>
                  <a:cubicBezTo>
                    <a:pt x="9954" y="6678"/>
                    <a:pt x="9264" y="6929"/>
                    <a:pt x="8559" y="7054"/>
                  </a:cubicBezTo>
                  <a:cubicBezTo>
                    <a:pt x="7618" y="7211"/>
                    <a:pt x="7603" y="7148"/>
                    <a:pt x="7415" y="8057"/>
                  </a:cubicBezTo>
                  <a:cubicBezTo>
                    <a:pt x="7336" y="8449"/>
                    <a:pt x="7274" y="8841"/>
                    <a:pt x="7179" y="9296"/>
                  </a:cubicBezTo>
                  <a:cubicBezTo>
                    <a:pt x="7791" y="9029"/>
                    <a:pt x="8324" y="8731"/>
                    <a:pt x="8872" y="8590"/>
                  </a:cubicBezTo>
                  <a:cubicBezTo>
                    <a:pt x="9343" y="8465"/>
                    <a:pt x="9875" y="8449"/>
                    <a:pt x="10346" y="8559"/>
                  </a:cubicBezTo>
                  <a:cubicBezTo>
                    <a:pt x="10894" y="8684"/>
                    <a:pt x="11020" y="9264"/>
                    <a:pt x="10581" y="9640"/>
                  </a:cubicBezTo>
                  <a:cubicBezTo>
                    <a:pt x="10283" y="9891"/>
                    <a:pt x="9907" y="10111"/>
                    <a:pt x="9531" y="10205"/>
                  </a:cubicBezTo>
                  <a:cubicBezTo>
                    <a:pt x="8857" y="10346"/>
                    <a:pt x="8167" y="10408"/>
                    <a:pt x="7477" y="10455"/>
                  </a:cubicBezTo>
                  <a:cubicBezTo>
                    <a:pt x="6929" y="10471"/>
                    <a:pt x="6615" y="10675"/>
                    <a:pt x="6505" y="11239"/>
                  </a:cubicBezTo>
                  <a:cubicBezTo>
                    <a:pt x="6411" y="11694"/>
                    <a:pt x="6270" y="12133"/>
                    <a:pt x="6145" y="12540"/>
                  </a:cubicBezTo>
                  <a:close/>
                </a:path>
              </a:pathLst>
            </a:custGeom>
            <a:solidFill>
              <a:srgbClr val="95C1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5129;p55"/>
            <p:cNvSpPr/>
            <p:nvPr/>
          </p:nvSpPr>
          <p:spPr>
            <a:xfrm>
              <a:off x="1902808" y="3904417"/>
              <a:ext cx="665" cy="1728"/>
            </a:xfrm>
            <a:custGeom>
              <a:avLst/>
              <a:gdLst/>
              <a:ahLst/>
              <a:cxnLst/>
              <a:rect l="l" t="t" r="r" b="b"/>
              <a:pathLst>
                <a:path w="30" h="78" extrusionOk="0">
                  <a:moveTo>
                    <a:pt x="29" y="0"/>
                  </a:moveTo>
                  <a:lnTo>
                    <a:pt x="29" y="0"/>
                  </a:lnTo>
                  <a:cubicBezTo>
                    <a:pt x="6" y="58"/>
                    <a:pt x="0" y="77"/>
                    <a:pt x="2" y="77"/>
                  </a:cubicBezTo>
                  <a:cubicBezTo>
                    <a:pt x="4" y="77"/>
                    <a:pt x="29" y="20"/>
                    <a:pt x="29" y="0"/>
                  </a:cubicBezTo>
                  <a:close/>
                </a:path>
              </a:pathLst>
            </a:custGeom>
            <a:solidFill>
              <a:srgbClr val="90D3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5130;p55"/>
            <p:cNvSpPr/>
            <p:nvPr/>
          </p:nvSpPr>
          <p:spPr>
            <a:xfrm>
              <a:off x="1884689" y="3910309"/>
              <a:ext cx="377" cy="1750"/>
            </a:xfrm>
            <a:custGeom>
              <a:avLst/>
              <a:gdLst/>
              <a:ahLst/>
              <a:cxnLst/>
              <a:rect l="l" t="t" r="r" b="b"/>
              <a:pathLst>
                <a:path w="17" h="79" extrusionOk="0">
                  <a:moveTo>
                    <a:pt x="1" y="1"/>
                  </a:moveTo>
                  <a:cubicBezTo>
                    <a:pt x="17" y="32"/>
                    <a:pt x="17" y="63"/>
                    <a:pt x="17" y="79"/>
                  </a:cubicBezTo>
                  <a:cubicBezTo>
                    <a:pt x="17" y="48"/>
                    <a:pt x="17" y="32"/>
                    <a:pt x="1" y="1"/>
                  </a:cubicBezTo>
                  <a:close/>
                </a:path>
              </a:pathLst>
            </a:custGeom>
            <a:solidFill>
              <a:srgbClr val="90D3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5131;p55"/>
            <p:cNvSpPr/>
            <p:nvPr/>
          </p:nvSpPr>
          <p:spPr>
            <a:xfrm>
              <a:off x="1899619" y="3905104"/>
              <a:ext cx="3145" cy="3500"/>
            </a:xfrm>
            <a:custGeom>
              <a:avLst/>
              <a:gdLst/>
              <a:ahLst/>
              <a:cxnLst/>
              <a:rect l="l" t="t" r="r" b="b"/>
              <a:pathLst>
                <a:path w="142" h="158" extrusionOk="0">
                  <a:moveTo>
                    <a:pt x="142" y="0"/>
                  </a:moveTo>
                  <a:lnTo>
                    <a:pt x="142" y="0"/>
                  </a:lnTo>
                  <a:cubicBezTo>
                    <a:pt x="126" y="32"/>
                    <a:pt x="79" y="79"/>
                    <a:pt x="1" y="157"/>
                  </a:cubicBezTo>
                  <a:cubicBezTo>
                    <a:pt x="48" y="110"/>
                    <a:pt x="111" y="63"/>
                    <a:pt x="142" y="0"/>
                  </a:cubicBezTo>
                  <a:close/>
                </a:path>
              </a:pathLst>
            </a:custGeom>
            <a:solidFill>
              <a:srgbClr val="90D3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5132;p55"/>
            <p:cNvSpPr/>
            <p:nvPr/>
          </p:nvSpPr>
          <p:spPr>
            <a:xfrm>
              <a:off x="1899286" y="3908581"/>
              <a:ext cx="2104" cy="3101"/>
            </a:xfrm>
            <a:custGeom>
              <a:avLst/>
              <a:gdLst/>
              <a:ahLst/>
              <a:cxnLst/>
              <a:rect l="l" t="t" r="r" b="b"/>
              <a:pathLst>
                <a:path w="95" h="140" extrusionOk="0">
                  <a:moveTo>
                    <a:pt x="94" y="0"/>
                  </a:moveTo>
                  <a:lnTo>
                    <a:pt x="94" y="0"/>
                  </a:lnTo>
                  <a:cubicBezTo>
                    <a:pt x="63" y="47"/>
                    <a:pt x="32" y="94"/>
                    <a:pt x="0" y="126"/>
                  </a:cubicBezTo>
                  <a:cubicBezTo>
                    <a:pt x="4" y="134"/>
                    <a:pt x="9" y="139"/>
                    <a:pt x="14" y="139"/>
                  </a:cubicBezTo>
                  <a:cubicBezTo>
                    <a:pt x="28" y="139"/>
                    <a:pt x="49" y="103"/>
                    <a:pt x="94" y="0"/>
                  </a:cubicBezTo>
                  <a:close/>
                </a:path>
              </a:pathLst>
            </a:custGeom>
            <a:solidFill>
              <a:srgbClr val="90D3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5133;p55"/>
            <p:cNvSpPr/>
            <p:nvPr/>
          </p:nvSpPr>
          <p:spPr>
            <a:xfrm>
              <a:off x="1902742" y="3900230"/>
              <a:ext cx="2813" cy="4895"/>
            </a:xfrm>
            <a:custGeom>
              <a:avLst/>
              <a:gdLst/>
              <a:ahLst/>
              <a:cxnLst/>
              <a:rect l="l" t="t" r="r" b="b"/>
              <a:pathLst>
                <a:path w="127" h="221" extrusionOk="0">
                  <a:moveTo>
                    <a:pt x="126" y="1"/>
                  </a:moveTo>
                  <a:cubicBezTo>
                    <a:pt x="112" y="29"/>
                    <a:pt x="101" y="54"/>
                    <a:pt x="91" y="77"/>
                  </a:cubicBezTo>
                  <a:lnTo>
                    <a:pt x="91" y="77"/>
                  </a:lnTo>
                  <a:cubicBezTo>
                    <a:pt x="104" y="52"/>
                    <a:pt x="116" y="26"/>
                    <a:pt x="126" y="1"/>
                  </a:cubicBezTo>
                  <a:close/>
                  <a:moveTo>
                    <a:pt x="91" y="77"/>
                  </a:moveTo>
                  <a:cubicBezTo>
                    <a:pt x="64" y="129"/>
                    <a:pt x="33" y="178"/>
                    <a:pt x="1" y="220"/>
                  </a:cubicBezTo>
                  <a:cubicBezTo>
                    <a:pt x="32" y="189"/>
                    <a:pt x="32" y="189"/>
                    <a:pt x="32" y="189"/>
                  </a:cubicBezTo>
                  <a:cubicBezTo>
                    <a:pt x="54" y="167"/>
                    <a:pt x="69" y="130"/>
                    <a:pt x="91" y="77"/>
                  </a:cubicBezTo>
                  <a:close/>
                </a:path>
              </a:pathLst>
            </a:custGeom>
            <a:solidFill>
              <a:srgbClr val="90D3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5134;p55"/>
            <p:cNvSpPr/>
            <p:nvPr/>
          </p:nvSpPr>
          <p:spPr>
            <a:xfrm>
              <a:off x="1901701" y="3718664"/>
              <a:ext cx="1063" cy="3832"/>
            </a:xfrm>
            <a:custGeom>
              <a:avLst/>
              <a:gdLst/>
              <a:ahLst/>
              <a:cxnLst/>
              <a:rect l="l" t="t" r="r" b="b"/>
              <a:pathLst>
                <a:path w="48" h="173" extrusionOk="0">
                  <a:moveTo>
                    <a:pt x="48" y="0"/>
                  </a:moveTo>
                  <a:cubicBezTo>
                    <a:pt x="17" y="0"/>
                    <a:pt x="1" y="47"/>
                    <a:pt x="17" y="173"/>
                  </a:cubicBezTo>
                  <a:cubicBezTo>
                    <a:pt x="17" y="79"/>
                    <a:pt x="32" y="32"/>
                    <a:pt x="48" y="0"/>
                  </a:cubicBezTo>
                  <a:close/>
                </a:path>
              </a:pathLst>
            </a:custGeom>
            <a:solidFill>
              <a:srgbClr val="90D3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5135;p55"/>
            <p:cNvSpPr/>
            <p:nvPr/>
          </p:nvSpPr>
          <p:spPr>
            <a:xfrm>
              <a:off x="1884357" y="3927675"/>
              <a:ext cx="4519" cy="5582"/>
            </a:xfrm>
            <a:custGeom>
              <a:avLst/>
              <a:gdLst/>
              <a:ahLst/>
              <a:cxnLst/>
              <a:rect l="l" t="t" r="r" b="b"/>
              <a:pathLst>
                <a:path w="204" h="252" extrusionOk="0">
                  <a:moveTo>
                    <a:pt x="204" y="0"/>
                  </a:moveTo>
                  <a:lnTo>
                    <a:pt x="204" y="0"/>
                  </a:lnTo>
                  <a:cubicBezTo>
                    <a:pt x="110" y="110"/>
                    <a:pt x="63" y="141"/>
                    <a:pt x="0" y="173"/>
                  </a:cubicBezTo>
                  <a:cubicBezTo>
                    <a:pt x="32" y="188"/>
                    <a:pt x="94" y="173"/>
                    <a:pt x="47" y="251"/>
                  </a:cubicBezTo>
                  <a:lnTo>
                    <a:pt x="204" y="0"/>
                  </a:lnTo>
                  <a:close/>
                </a:path>
              </a:pathLst>
            </a:custGeom>
            <a:solidFill>
              <a:srgbClr val="90D3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5136;p55"/>
            <p:cNvSpPr/>
            <p:nvPr/>
          </p:nvSpPr>
          <p:spPr>
            <a:xfrm>
              <a:off x="1904846" y="3889598"/>
              <a:ext cx="4585" cy="8040"/>
            </a:xfrm>
            <a:custGeom>
              <a:avLst/>
              <a:gdLst/>
              <a:ahLst/>
              <a:cxnLst/>
              <a:rect l="l" t="t" r="r" b="b"/>
              <a:pathLst>
                <a:path w="207" h="363" extrusionOk="0">
                  <a:moveTo>
                    <a:pt x="157" y="0"/>
                  </a:moveTo>
                  <a:cubicBezTo>
                    <a:pt x="139" y="0"/>
                    <a:pt x="113" y="49"/>
                    <a:pt x="78" y="183"/>
                  </a:cubicBezTo>
                  <a:cubicBezTo>
                    <a:pt x="0" y="262"/>
                    <a:pt x="188" y="309"/>
                    <a:pt x="125" y="340"/>
                  </a:cubicBezTo>
                  <a:cubicBezTo>
                    <a:pt x="134" y="356"/>
                    <a:pt x="142" y="363"/>
                    <a:pt x="149" y="363"/>
                  </a:cubicBezTo>
                  <a:cubicBezTo>
                    <a:pt x="200" y="363"/>
                    <a:pt x="207" y="0"/>
                    <a:pt x="157" y="0"/>
                  </a:cubicBezTo>
                  <a:close/>
                </a:path>
              </a:pathLst>
            </a:custGeom>
            <a:solidFill>
              <a:srgbClr val="90D3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5137;p55"/>
            <p:cNvSpPr/>
            <p:nvPr/>
          </p:nvSpPr>
          <p:spPr>
            <a:xfrm>
              <a:off x="1881920" y="3901271"/>
              <a:ext cx="6268" cy="8018"/>
            </a:xfrm>
            <a:custGeom>
              <a:avLst/>
              <a:gdLst/>
              <a:ahLst/>
              <a:cxnLst/>
              <a:rect l="l" t="t" r="r" b="b"/>
              <a:pathLst>
                <a:path w="283" h="362" extrusionOk="0">
                  <a:moveTo>
                    <a:pt x="236" y="1"/>
                  </a:moveTo>
                  <a:cubicBezTo>
                    <a:pt x="236" y="1"/>
                    <a:pt x="32" y="267"/>
                    <a:pt x="16" y="267"/>
                  </a:cubicBezTo>
                  <a:cubicBezTo>
                    <a:pt x="48" y="267"/>
                    <a:pt x="32" y="314"/>
                    <a:pt x="1" y="362"/>
                  </a:cubicBezTo>
                  <a:cubicBezTo>
                    <a:pt x="142" y="205"/>
                    <a:pt x="283" y="17"/>
                    <a:pt x="236" y="1"/>
                  </a:cubicBezTo>
                  <a:close/>
                </a:path>
              </a:pathLst>
            </a:custGeom>
            <a:solidFill>
              <a:srgbClr val="90D3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5138;p55"/>
            <p:cNvSpPr/>
            <p:nvPr/>
          </p:nvSpPr>
          <p:spPr>
            <a:xfrm>
              <a:off x="1879152" y="3909268"/>
              <a:ext cx="2791" cy="5227"/>
            </a:xfrm>
            <a:custGeom>
              <a:avLst/>
              <a:gdLst/>
              <a:ahLst/>
              <a:cxnLst/>
              <a:rect l="l" t="t" r="r" b="b"/>
              <a:pathLst>
                <a:path w="126" h="236" extrusionOk="0">
                  <a:moveTo>
                    <a:pt x="126" y="1"/>
                  </a:moveTo>
                  <a:lnTo>
                    <a:pt x="126" y="1"/>
                  </a:lnTo>
                  <a:cubicBezTo>
                    <a:pt x="63" y="79"/>
                    <a:pt x="16" y="173"/>
                    <a:pt x="0" y="236"/>
                  </a:cubicBezTo>
                  <a:cubicBezTo>
                    <a:pt x="31" y="189"/>
                    <a:pt x="94" y="79"/>
                    <a:pt x="126" y="1"/>
                  </a:cubicBezTo>
                  <a:close/>
                </a:path>
              </a:pathLst>
            </a:custGeom>
            <a:solidFill>
              <a:srgbClr val="90D3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5139;p55"/>
            <p:cNvSpPr/>
            <p:nvPr/>
          </p:nvSpPr>
          <p:spPr>
            <a:xfrm>
              <a:off x="1899619" y="3844345"/>
              <a:ext cx="3854" cy="3832"/>
            </a:xfrm>
            <a:custGeom>
              <a:avLst/>
              <a:gdLst/>
              <a:ahLst/>
              <a:cxnLst/>
              <a:rect l="l" t="t" r="r" b="b"/>
              <a:pathLst>
                <a:path w="174" h="173" extrusionOk="0">
                  <a:moveTo>
                    <a:pt x="1" y="0"/>
                  </a:moveTo>
                  <a:lnTo>
                    <a:pt x="17" y="173"/>
                  </a:lnTo>
                  <a:cubicBezTo>
                    <a:pt x="79" y="94"/>
                    <a:pt x="111" y="94"/>
                    <a:pt x="173" y="63"/>
                  </a:cubicBezTo>
                  <a:lnTo>
                    <a:pt x="1" y="0"/>
                  </a:lnTo>
                  <a:close/>
                </a:path>
              </a:pathLst>
            </a:custGeom>
            <a:solidFill>
              <a:srgbClr val="90D3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5140;p55"/>
            <p:cNvSpPr/>
            <p:nvPr/>
          </p:nvSpPr>
          <p:spPr>
            <a:xfrm>
              <a:off x="1901368" y="3820179"/>
              <a:ext cx="2791" cy="8794"/>
            </a:xfrm>
            <a:custGeom>
              <a:avLst/>
              <a:gdLst/>
              <a:ahLst/>
              <a:cxnLst/>
              <a:rect l="l" t="t" r="r" b="b"/>
              <a:pathLst>
                <a:path w="126" h="397" extrusionOk="0">
                  <a:moveTo>
                    <a:pt x="47" y="0"/>
                  </a:moveTo>
                  <a:cubicBezTo>
                    <a:pt x="34" y="0"/>
                    <a:pt x="19" y="48"/>
                    <a:pt x="0" y="182"/>
                  </a:cubicBezTo>
                  <a:cubicBezTo>
                    <a:pt x="33" y="215"/>
                    <a:pt x="35" y="396"/>
                    <a:pt x="67" y="396"/>
                  </a:cubicBezTo>
                  <a:cubicBezTo>
                    <a:pt x="80" y="396"/>
                    <a:pt x="98" y="364"/>
                    <a:pt x="126" y="276"/>
                  </a:cubicBezTo>
                  <a:cubicBezTo>
                    <a:pt x="93" y="244"/>
                    <a:pt x="76" y="0"/>
                    <a:pt x="47" y="0"/>
                  </a:cubicBezTo>
                  <a:close/>
                </a:path>
              </a:pathLst>
            </a:custGeom>
            <a:solidFill>
              <a:srgbClr val="90D3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141;p55"/>
            <p:cNvSpPr/>
            <p:nvPr/>
          </p:nvSpPr>
          <p:spPr>
            <a:xfrm>
              <a:off x="1910738" y="3708586"/>
              <a:ext cx="6955" cy="2104"/>
            </a:xfrm>
            <a:custGeom>
              <a:avLst/>
              <a:gdLst/>
              <a:ahLst/>
              <a:cxnLst/>
              <a:rect l="l" t="t" r="r" b="b"/>
              <a:pathLst>
                <a:path w="314" h="95" extrusionOk="0">
                  <a:moveTo>
                    <a:pt x="0" y="1"/>
                  </a:moveTo>
                  <a:lnTo>
                    <a:pt x="16" y="95"/>
                  </a:lnTo>
                  <a:lnTo>
                    <a:pt x="314" y="1"/>
                  </a:lnTo>
                  <a:close/>
                </a:path>
              </a:pathLst>
            </a:custGeom>
            <a:solidFill>
              <a:srgbClr val="90D3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4769"/>
        <p:cNvGrpSpPr/>
        <p:nvPr/>
      </p:nvGrpSpPr>
      <p:grpSpPr>
        <a:xfrm>
          <a:off x="0" y="0"/>
          <a:ext cx="0" cy="0"/>
          <a:chOff x="0" y="0"/>
          <a:chExt cx="0" cy="0"/>
        </a:xfrm>
      </p:grpSpPr>
      <p:sp>
        <p:nvSpPr>
          <p:cNvPr id="4771" name="Google Shape;4771;p52"/>
          <p:cNvSpPr txBox="1">
            <a:spLocks noGrp="1"/>
          </p:cNvSpPr>
          <p:nvPr>
            <p:ph type="title"/>
          </p:nvPr>
        </p:nvSpPr>
        <p:spPr>
          <a:xfrm>
            <a:off x="724850" y="624133"/>
            <a:ext cx="76914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dirty="0" smtClean="0">
                <a:solidFill>
                  <a:schemeClr val="accent6">
                    <a:lumMod val="50000"/>
                  </a:schemeClr>
                </a:solidFill>
                <a:latin typeface="+mn-lt"/>
              </a:rPr>
              <a:t>Ô </a:t>
            </a:r>
            <a:r>
              <a:rPr lang="en-US" dirty="0" err="1" smtClean="0">
                <a:solidFill>
                  <a:schemeClr val="accent6">
                    <a:lumMod val="50000"/>
                  </a:schemeClr>
                </a:solidFill>
                <a:latin typeface="+mn-lt"/>
              </a:rPr>
              <a:t>số</a:t>
            </a:r>
            <a:r>
              <a:rPr lang="en-US" dirty="0" smtClean="0">
                <a:solidFill>
                  <a:schemeClr val="accent6">
                    <a:lumMod val="50000"/>
                  </a:schemeClr>
                </a:solidFill>
                <a:latin typeface="+mn-lt"/>
              </a:rPr>
              <a:t> 2</a:t>
            </a:r>
            <a:endParaRPr dirty="0">
              <a:solidFill>
                <a:schemeClr val="accent6">
                  <a:lumMod val="50000"/>
                </a:schemeClr>
              </a:solidFill>
              <a:latin typeface="+mn-lt"/>
            </a:endParaRPr>
          </a:p>
        </p:txBody>
      </p:sp>
      <p:sp>
        <p:nvSpPr>
          <p:cNvPr id="4813" name="Google Shape;4813;p52"/>
          <p:cNvSpPr/>
          <p:nvPr/>
        </p:nvSpPr>
        <p:spPr>
          <a:xfrm>
            <a:off x="1365365" y="2399775"/>
            <a:ext cx="328200" cy="86100"/>
          </a:xfrm>
          <a:prstGeom prst="rect">
            <a:avLst/>
          </a:prstGeom>
          <a:solidFill>
            <a:schemeClr val="accent6"/>
          </a:solidFill>
          <a:ln>
            <a:noFill/>
          </a:ln>
        </p:spPr>
        <p:txBody>
          <a:bodyPr spcFirstLastPara="1" wrap="square" lIns="91425" tIns="91425" rIns="91425" bIns="91425" anchor="ctr" anchorCtr="0">
            <a:noAutofit/>
          </a:bodyPr>
          <a:lstStyle/>
          <a:p>
            <a:endParaRPr/>
          </a:p>
        </p:txBody>
      </p:sp>
      <p:sp>
        <p:nvSpPr>
          <p:cNvPr id="4814" name="Google Shape;4814;p52"/>
          <p:cNvSpPr/>
          <p:nvPr/>
        </p:nvSpPr>
        <p:spPr>
          <a:xfrm>
            <a:off x="1783553" y="2399775"/>
            <a:ext cx="328200" cy="86100"/>
          </a:xfrm>
          <a:prstGeom prst="rect">
            <a:avLst/>
          </a:prstGeom>
          <a:solidFill>
            <a:schemeClr val="accent6"/>
          </a:solidFill>
          <a:ln>
            <a:noFill/>
          </a:ln>
        </p:spPr>
        <p:txBody>
          <a:bodyPr spcFirstLastPara="1" wrap="square" lIns="91425" tIns="91425" rIns="91425" bIns="91425" anchor="ctr" anchorCtr="0">
            <a:noAutofit/>
          </a:bodyPr>
          <a:lstStyle/>
          <a:p>
            <a:endParaRPr/>
          </a:p>
        </p:txBody>
      </p:sp>
      <p:sp>
        <p:nvSpPr>
          <p:cNvPr id="4815" name="Google Shape;4815;p52"/>
          <p:cNvSpPr/>
          <p:nvPr/>
        </p:nvSpPr>
        <p:spPr>
          <a:xfrm>
            <a:off x="2201740" y="2399775"/>
            <a:ext cx="328200" cy="86100"/>
          </a:xfrm>
          <a:prstGeom prst="rect">
            <a:avLst/>
          </a:prstGeom>
          <a:solidFill>
            <a:schemeClr val="accent6"/>
          </a:solidFill>
          <a:ln>
            <a:noFill/>
          </a:ln>
        </p:spPr>
        <p:txBody>
          <a:bodyPr spcFirstLastPara="1" wrap="square" lIns="91425" tIns="91425" rIns="91425" bIns="91425" anchor="ctr" anchorCtr="0">
            <a:noAutofit/>
          </a:bodyPr>
          <a:lstStyle/>
          <a:p>
            <a:endParaRPr/>
          </a:p>
        </p:txBody>
      </p:sp>
      <p:sp>
        <p:nvSpPr>
          <p:cNvPr id="4834" name="Google Shape;4834;p52">
            <a:hlinkClick r:id="" action="ppaction://noaction"/>
          </p:cNvPr>
          <p:cNvSpPr txBox="1"/>
          <p:nvPr/>
        </p:nvSpPr>
        <p:spPr>
          <a:xfrm>
            <a:off x="8416250" y="607452"/>
            <a:ext cx="500100" cy="333900"/>
          </a:xfrm>
          <a:prstGeom prst="rect">
            <a:avLst/>
          </a:prstGeom>
          <a:noFill/>
          <a:ln>
            <a:noFill/>
          </a:ln>
        </p:spPr>
        <p:txBody>
          <a:bodyPr spcFirstLastPara="1" wrap="square" lIns="91425" tIns="91425" rIns="91425" bIns="91425" anchor="ctr" anchorCtr="0">
            <a:noAutofit/>
          </a:bodyPr>
          <a:lstStyle/>
          <a:p>
            <a:pPr algn="ctr">
              <a:lnSpc>
                <a:spcPct val="80000"/>
              </a:lnSpc>
            </a:pPr>
            <a:r>
              <a:rPr lang="en" sz="1500" b="1">
                <a:latin typeface="Jua"/>
                <a:ea typeface="Jua"/>
                <a:cs typeface="Jua"/>
                <a:sym typeface="Jua"/>
              </a:rPr>
              <a:t>01</a:t>
            </a:r>
            <a:endParaRPr sz="1500" b="1">
              <a:latin typeface="Jua"/>
              <a:ea typeface="Jua"/>
              <a:cs typeface="Jua"/>
              <a:sym typeface="Jua"/>
            </a:endParaRPr>
          </a:p>
        </p:txBody>
      </p:sp>
      <p:sp>
        <p:nvSpPr>
          <p:cNvPr id="4835" name="Google Shape;4835;p52">
            <a:hlinkClick r:id="rId3" action="ppaction://hlinksldjump"/>
          </p:cNvPr>
          <p:cNvSpPr txBox="1"/>
          <p:nvPr/>
        </p:nvSpPr>
        <p:spPr>
          <a:xfrm>
            <a:off x="8416250" y="1171777"/>
            <a:ext cx="500100" cy="333900"/>
          </a:xfrm>
          <a:prstGeom prst="rect">
            <a:avLst/>
          </a:prstGeom>
          <a:noFill/>
          <a:ln>
            <a:noFill/>
          </a:ln>
        </p:spPr>
        <p:txBody>
          <a:bodyPr spcFirstLastPara="1" wrap="square" lIns="91425" tIns="91425" rIns="91425" bIns="91425" anchor="ctr" anchorCtr="0">
            <a:noAutofit/>
          </a:bodyPr>
          <a:lstStyle/>
          <a:p>
            <a:pPr algn="ctr">
              <a:lnSpc>
                <a:spcPct val="80000"/>
              </a:lnSpc>
            </a:pPr>
            <a:r>
              <a:rPr lang="en" sz="1500" b="1">
                <a:latin typeface="Jua"/>
                <a:ea typeface="Jua"/>
                <a:cs typeface="Jua"/>
                <a:sym typeface="Jua"/>
              </a:rPr>
              <a:t>02</a:t>
            </a:r>
            <a:endParaRPr sz="1500" b="1">
              <a:latin typeface="Jua"/>
              <a:ea typeface="Jua"/>
              <a:cs typeface="Jua"/>
              <a:sym typeface="Jua"/>
            </a:endParaRPr>
          </a:p>
        </p:txBody>
      </p:sp>
      <p:sp>
        <p:nvSpPr>
          <p:cNvPr id="4836" name="Google Shape;4836;p52">
            <a:hlinkClick r:id="rId4" action="ppaction://hlinksldjump"/>
          </p:cNvPr>
          <p:cNvSpPr txBox="1"/>
          <p:nvPr/>
        </p:nvSpPr>
        <p:spPr>
          <a:xfrm>
            <a:off x="8416250" y="1709824"/>
            <a:ext cx="500100" cy="333900"/>
          </a:xfrm>
          <a:prstGeom prst="rect">
            <a:avLst/>
          </a:prstGeom>
          <a:noFill/>
          <a:ln>
            <a:noFill/>
          </a:ln>
        </p:spPr>
        <p:txBody>
          <a:bodyPr spcFirstLastPara="1" wrap="square" lIns="91425" tIns="91425" rIns="91425" bIns="91425" anchor="ctr" anchorCtr="0">
            <a:noAutofit/>
          </a:bodyPr>
          <a:lstStyle/>
          <a:p>
            <a:pPr algn="ctr">
              <a:lnSpc>
                <a:spcPct val="80000"/>
              </a:lnSpc>
            </a:pPr>
            <a:r>
              <a:rPr lang="en" sz="1500" b="1">
                <a:latin typeface="Jua"/>
                <a:ea typeface="Jua"/>
                <a:cs typeface="Jua"/>
                <a:sym typeface="Jua"/>
              </a:rPr>
              <a:t>03</a:t>
            </a:r>
            <a:endParaRPr sz="1500" b="1">
              <a:latin typeface="Jua"/>
              <a:ea typeface="Jua"/>
              <a:cs typeface="Jua"/>
              <a:sym typeface="Jua"/>
            </a:endParaRPr>
          </a:p>
        </p:txBody>
      </p:sp>
      <p:sp>
        <p:nvSpPr>
          <p:cNvPr id="4837" name="Google Shape;4837;p52">
            <a:hlinkClick r:id="rId5" action="ppaction://hlinksldjump"/>
          </p:cNvPr>
          <p:cNvSpPr txBox="1"/>
          <p:nvPr/>
        </p:nvSpPr>
        <p:spPr>
          <a:xfrm>
            <a:off x="8416250" y="2263998"/>
            <a:ext cx="500100" cy="333900"/>
          </a:xfrm>
          <a:prstGeom prst="rect">
            <a:avLst/>
          </a:prstGeom>
          <a:noFill/>
          <a:ln>
            <a:noFill/>
          </a:ln>
        </p:spPr>
        <p:txBody>
          <a:bodyPr spcFirstLastPara="1" wrap="square" lIns="91425" tIns="91425" rIns="91425" bIns="91425" anchor="ctr" anchorCtr="0">
            <a:noAutofit/>
          </a:bodyPr>
          <a:lstStyle/>
          <a:p>
            <a:pPr algn="ctr">
              <a:lnSpc>
                <a:spcPct val="80000"/>
              </a:lnSpc>
            </a:pPr>
            <a:r>
              <a:rPr lang="en" sz="1500" b="1">
                <a:latin typeface="Jua"/>
                <a:ea typeface="Jua"/>
                <a:cs typeface="Jua"/>
                <a:sym typeface="Jua"/>
              </a:rPr>
              <a:t>04</a:t>
            </a:r>
            <a:endParaRPr sz="1500" b="1">
              <a:latin typeface="Jua"/>
              <a:ea typeface="Jua"/>
              <a:cs typeface="Jua"/>
              <a:sym typeface="Jua"/>
            </a:endParaRPr>
          </a:p>
        </p:txBody>
      </p:sp>
      <p:sp>
        <p:nvSpPr>
          <p:cNvPr id="4838" name="Google Shape;4838;p52">
            <a:hlinkClick r:id="rId6" action="ppaction://hlinksldjump"/>
          </p:cNvPr>
          <p:cNvSpPr txBox="1"/>
          <p:nvPr/>
        </p:nvSpPr>
        <p:spPr>
          <a:xfrm>
            <a:off x="8416250" y="2834297"/>
            <a:ext cx="500100" cy="333900"/>
          </a:xfrm>
          <a:prstGeom prst="rect">
            <a:avLst/>
          </a:prstGeom>
          <a:noFill/>
          <a:ln>
            <a:noFill/>
          </a:ln>
        </p:spPr>
        <p:txBody>
          <a:bodyPr spcFirstLastPara="1" wrap="square" lIns="91425" tIns="91425" rIns="91425" bIns="91425" anchor="ctr" anchorCtr="0">
            <a:noAutofit/>
          </a:bodyPr>
          <a:lstStyle/>
          <a:p>
            <a:pPr algn="ctr">
              <a:lnSpc>
                <a:spcPct val="80000"/>
              </a:lnSpc>
            </a:pPr>
            <a:r>
              <a:rPr lang="en" sz="1500" b="1">
                <a:latin typeface="Jua"/>
                <a:ea typeface="Jua"/>
                <a:cs typeface="Jua"/>
                <a:sym typeface="Jua"/>
              </a:rPr>
              <a:t>05</a:t>
            </a:r>
            <a:endParaRPr sz="1500" b="1">
              <a:latin typeface="Jua"/>
              <a:ea typeface="Jua"/>
              <a:cs typeface="Jua"/>
              <a:sym typeface="Jua"/>
            </a:endParaRPr>
          </a:p>
        </p:txBody>
      </p:sp>
      <p:sp>
        <p:nvSpPr>
          <p:cNvPr id="4839" name="Google Shape;4839;p52">
            <a:hlinkClick r:id="" action="ppaction://noaction"/>
          </p:cNvPr>
          <p:cNvSpPr txBox="1"/>
          <p:nvPr/>
        </p:nvSpPr>
        <p:spPr>
          <a:xfrm>
            <a:off x="8416250" y="3396535"/>
            <a:ext cx="500100" cy="333900"/>
          </a:xfrm>
          <a:prstGeom prst="rect">
            <a:avLst/>
          </a:prstGeom>
          <a:noFill/>
          <a:ln>
            <a:noFill/>
          </a:ln>
        </p:spPr>
        <p:txBody>
          <a:bodyPr spcFirstLastPara="1" wrap="square" lIns="91425" tIns="91425" rIns="91425" bIns="91425" anchor="ctr" anchorCtr="0">
            <a:noAutofit/>
          </a:bodyPr>
          <a:lstStyle/>
          <a:p>
            <a:pPr algn="ctr">
              <a:lnSpc>
                <a:spcPct val="80000"/>
              </a:lnSpc>
            </a:pPr>
            <a:r>
              <a:rPr lang="en" sz="1500" b="1">
                <a:latin typeface="Jua"/>
                <a:ea typeface="Jua"/>
                <a:cs typeface="Jua"/>
                <a:sym typeface="Jua"/>
              </a:rPr>
              <a:t>06</a:t>
            </a:r>
            <a:endParaRPr sz="1500" b="1">
              <a:latin typeface="Jua"/>
              <a:ea typeface="Jua"/>
              <a:cs typeface="Jua"/>
              <a:sym typeface="Jua"/>
            </a:endParaRPr>
          </a:p>
        </p:txBody>
      </p:sp>
      <p:sp>
        <p:nvSpPr>
          <p:cNvPr id="4841" name="Google Shape;4841;p52">
            <a:hlinkClick r:id="" action="ppaction://noaction"/>
          </p:cNvPr>
          <p:cNvSpPr/>
          <p:nvPr/>
        </p:nvSpPr>
        <p:spPr>
          <a:xfrm rot="-2700000">
            <a:off x="945786" y="642199"/>
            <a:ext cx="170978" cy="170978"/>
          </a:xfrm>
          <a:prstGeom prst="halfFrame">
            <a:avLst>
              <a:gd name="adj1" fmla="val 33333"/>
              <a:gd name="adj2" fmla="val 33333"/>
            </a:avLst>
          </a:prstGeom>
          <a:solidFill>
            <a:schemeClr val="accent1"/>
          </a:solidFill>
          <a:ln>
            <a:noFill/>
          </a:ln>
        </p:spPr>
        <p:txBody>
          <a:bodyPr spcFirstLastPara="1" wrap="square" lIns="91425" tIns="91425" rIns="91425" bIns="91425" anchor="ctr" anchorCtr="0">
            <a:noAutofit/>
          </a:bodyPr>
          <a:lstStyle/>
          <a:p>
            <a:endParaRPr/>
          </a:p>
        </p:txBody>
      </p:sp>
      <p:sp>
        <p:nvSpPr>
          <p:cNvPr id="4842" name="Google Shape;4842;p52">
            <a:hlinkClick r:id="" action="ppaction://noaction"/>
          </p:cNvPr>
          <p:cNvSpPr/>
          <p:nvPr/>
        </p:nvSpPr>
        <p:spPr>
          <a:xfrm rot="8100000">
            <a:off x="8027236" y="642199"/>
            <a:ext cx="170978" cy="170978"/>
          </a:xfrm>
          <a:prstGeom prst="halfFrame">
            <a:avLst>
              <a:gd name="adj1" fmla="val 33333"/>
              <a:gd name="adj2" fmla="val 33333"/>
            </a:avLst>
          </a:prstGeom>
          <a:solidFill>
            <a:schemeClr val="accent1"/>
          </a:solidFill>
          <a:ln>
            <a:noFill/>
          </a:ln>
        </p:spPr>
        <p:txBody>
          <a:bodyPr spcFirstLastPara="1" wrap="square" lIns="91425" tIns="91425" rIns="91425" bIns="91425" anchor="ctr" anchorCtr="0">
            <a:noAutofit/>
          </a:bodyPr>
          <a:lstStyle/>
          <a:p>
            <a:endParaRPr/>
          </a:p>
        </p:txBody>
      </p:sp>
      <p:sp>
        <p:nvSpPr>
          <p:cNvPr id="2" name="Rectangle 1"/>
          <p:cNvSpPr/>
          <p:nvPr/>
        </p:nvSpPr>
        <p:spPr>
          <a:xfrm>
            <a:off x="911835" y="1546219"/>
            <a:ext cx="4665060" cy="400110"/>
          </a:xfrm>
          <a:prstGeom prst="rect">
            <a:avLst/>
          </a:prstGeom>
        </p:spPr>
        <p:txBody>
          <a:bodyPr wrap="none">
            <a:spAutoFit/>
          </a:bodyPr>
          <a:lstStyle/>
          <a:p>
            <a:r>
              <a:rPr lang="vi-VN" sz="2000" dirty="0"/>
              <a:t>Hoa tết đặc trưng ở miền </a:t>
            </a:r>
            <a:r>
              <a:rPr lang="vi-VN" sz="2000" dirty="0" smtClean="0"/>
              <a:t>Bắc?</a:t>
            </a:r>
            <a:r>
              <a:rPr lang="en-US" sz="2000" dirty="0" smtClean="0"/>
              <a:t> (3 </a:t>
            </a:r>
            <a:r>
              <a:rPr lang="en-US" sz="2000" dirty="0" err="1" smtClean="0"/>
              <a:t>chữ</a:t>
            </a:r>
            <a:r>
              <a:rPr lang="en-US" sz="2000" dirty="0" smtClean="0"/>
              <a:t>)</a:t>
            </a:r>
            <a:r>
              <a:rPr lang="vi-VN" sz="2000" dirty="0" smtClean="0"/>
              <a:t> </a:t>
            </a:r>
            <a:endParaRPr lang="en-US" sz="2000" dirty="0"/>
          </a:p>
        </p:txBody>
      </p:sp>
      <p:sp>
        <p:nvSpPr>
          <p:cNvPr id="76" name="Action Button: Home 75">
            <a:hlinkClick r:id="rId7" action="ppaction://hlinksldjump" highlightClick="1"/>
          </p:cNvPr>
          <p:cNvSpPr/>
          <p:nvPr/>
        </p:nvSpPr>
        <p:spPr>
          <a:xfrm>
            <a:off x="598398" y="4249169"/>
            <a:ext cx="865754" cy="732362"/>
          </a:xfrm>
          <a:prstGeom prst="actionButtonHom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8" name="Picture 2" descr="Đào (thực vật) – Wikipedia tiếng Việt"/>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731458" y="2295715"/>
            <a:ext cx="2852923" cy="2385758"/>
          </a:xfrm>
          <a:prstGeom prst="rect">
            <a:avLst/>
          </a:prstGeom>
          <a:noFill/>
          <a:extLst>
            <a:ext uri="{909E8E84-426E-40DD-AFC4-6F175D3DCCD1}">
              <a14:hiddenFill xmlns:a14="http://schemas.microsoft.com/office/drawing/2010/main">
                <a:solidFill>
                  <a:srgbClr val="FFFFFF"/>
                </a:solidFill>
              </a14:hiddenFill>
            </a:ext>
          </a:extLst>
        </p:spPr>
      </p:pic>
      <p:grpSp>
        <p:nvGrpSpPr>
          <p:cNvPr id="59" name="Google Shape;4810;p52"/>
          <p:cNvGrpSpPr/>
          <p:nvPr/>
        </p:nvGrpSpPr>
        <p:grpSpPr>
          <a:xfrm>
            <a:off x="4222939" y="1946329"/>
            <a:ext cx="3706861" cy="845182"/>
            <a:chOff x="1301990" y="1074113"/>
            <a:chExt cx="4260601" cy="1088288"/>
          </a:xfrm>
        </p:grpSpPr>
        <p:sp>
          <p:nvSpPr>
            <p:cNvPr id="60" name="Google Shape;4811;p52"/>
            <p:cNvSpPr/>
            <p:nvPr/>
          </p:nvSpPr>
          <p:spPr>
            <a:xfrm rot="-426035">
              <a:off x="1301990" y="1162407"/>
              <a:ext cx="1088284" cy="94043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3"/>
            </a:solidFill>
            <a:ln>
              <a:noFill/>
            </a:ln>
          </p:spPr>
          <p:txBody>
            <a:bodyPr spcFirstLastPara="1" wrap="square" lIns="91425" tIns="91425" rIns="91425" bIns="91425" anchor="ctr" anchorCtr="0">
              <a:noAutofit/>
            </a:bodyPr>
            <a:lstStyle/>
            <a:p>
              <a:endParaRPr sz="500"/>
            </a:p>
          </p:txBody>
        </p:sp>
        <p:sp>
          <p:nvSpPr>
            <p:cNvPr id="61" name="Google Shape;4812;p52"/>
            <p:cNvSpPr/>
            <p:nvPr/>
          </p:nvSpPr>
          <p:spPr>
            <a:xfrm rot="4921339">
              <a:off x="4548249" y="1148058"/>
              <a:ext cx="1088288" cy="940397"/>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wrap="square" lIns="91425" tIns="91425" rIns="91425" bIns="91425" anchor="ctr" anchorCtr="0">
              <a:noAutofit/>
            </a:bodyPr>
            <a:lstStyle/>
            <a:p>
              <a:endParaRPr sz="500"/>
            </a:p>
          </p:txBody>
        </p:sp>
      </p:grpSp>
      <p:sp>
        <p:nvSpPr>
          <p:cNvPr id="62" name="TextBox 61"/>
          <p:cNvSpPr txBox="1"/>
          <p:nvPr/>
        </p:nvSpPr>
        <p:spPr>
          <a:xfrm>
            <a:off x="5479824" y="1643614"/>
            <a:ext cx="1356189" cy="400110"/>
          </a:xfrm>
          <a:prstGeom prst="rect">
            <a:avLst/>
          </a:prstGeom>
          <a:noFill/>
        </p:spPr>
        <p:txBody>
          <a:bodyPr wrap="square" rtlCol="0">
            <a:spAutoFit/>
          </a:bodyPr>
          <a:lstStyle/>
          <a:p>
            <a:pPr algn="ctr"/>
            <a:r>
              <a:rPr lang="en-US" sz="2000" u="sng" dirty="0" err="1">
                <a:solidFill>
                  <a:srgbClr val="002060"/>
                </a:solidFill>
              </a:rPr>
              <a:t>Gợi</a:t>
            </a:r>
            <a:r>
              <a:rPr lang="en-US" sz="2000" u="sng" dirty="0">
                <a:solidFill>
                  <a:srgbClr val="002060"/>
                </a:solidFill>
              </a:rPr>
              <a:t> ý</a:t>
            </a:r>
          </a:p>
        </p:txBody>
      </p:sp>
    </p:spTree>
    <p:extLst>
      <p:ext uri="{BB962C8B-B14F-4D97-AF65-F5344CB8AC3E}">
        <p14:creationId xmlns:p14="http://schemas.microsoft.com/office/powerpoint/2010/main" val="190840108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8"/>
                                        </p:tgtEl>
                                        <p:attrNameLst>
                                          <p:attrName>style.visibility</p:attrName>
                                        </p:attrNameLst>
                                      </p:cBhvr>
                                      <p:to>
                                        <p:strVal val="visible"/>
                                      </p:to>
                                    </p:set>
                                    <p:anim calcmode="lin" valueType="num">
                                      <p:cBhvr>
                                        <p:cTn id="7" dur="500" fill="hold"/>
                                        <p:tgtEl>
                                          <p:spTgt spid="58"/>
                                        </p:tgtEl>
                                        <p:attrNameLst>
                                          <p:attrName>ppt_w</p:attrName>
                                        </p:attrNameLst>
                                      </p:cBhvr>
                                      <p:tavLst>
                                        <p:tav tm="0">
                                          <p:val>
                                            <p:fltVal val="0"/>
                                          </p:val>
                                        </p:tav>
                                        <p:tav tm="100000">
                                          <p:val>
                                            <p:strVal val="#ppt_w"/>
                                          </p:val>
                                        </p:tav>
                                      </p:tavLst>
                                    </p:anim>
                                    <p:anim calcmode="lin" valueType="num">
                                      <p:cBhvr>
                                        <p:cTn id="8" dur="500" fill="hold"/>
                                        <p:tgtEl>
                                          <p:spTgt spid="58"/>
                                        </p:tgtEl>
                                        <p:attrNameLst>
                                          <p:attrName>ppt_h</p:attrName>
                                        </p:attrNameLst>
                                      </p:cBhvr>
                                      <p:tavLst>
                                        <p:tav tm="0">
                                          <p:val>
                                            <p:fltVal val="0"/>
                                          </p:val>
                                        </p:tav>
                                        <p:tav tm="100000">
                                          <p:val>
                                            <p:strVal val="#ppt_h"/>
                                          </p:val>
                                        </p:tav>
                                      </p:tavLst>
                                    </p:anim>
                                    <p:animEffect transition="in" filter="fade">
                                      <p:cBhvr>
                                        <p:cTn id="9" dur="500"/>
                                        <p:tgtEl>
                                          <p:spTgt spid="58"/>
                                        </p:tgtEl>
                                      </p:cBhvr>
                                    </p:animEffect>
                                  </p:childTnLst>
                                </p:cTn>
                              </p:par>
                              <p:par>
                                <p:cTn id="10" presetID="53" presetClass="entr" presetSubtype="16" fill="hold" nodeType="withEffect">
                                  <p:stCondLst>
                                    <p:cond delay="0"/>
                                  </p:stCondLst>
                                  <p:childTnLst>
                                    <p:set>
                                      <p:cBhvr>
                                        <p:cTn id="11" dur="1" fill="hold">
                                          <p:stCondLst>
                                            <p:cond delay="0"/>
                                          </p:stCondLst>
                                        </p:cTn>
                                        <p:tgtEl>
                                          <p:spTgt spid="59"/>
                                        </p:tgtEl>
                                        <p:attrNameLst>
                                          <p:attrName>style.visibility</p:attrName>
                                        </p:attrNameLst>
                                      </p:cBhvr>
                                      <p:to>
                                        <p:strVal val="visible"/>
                                      </p:to>
                                    </p:set>
                                    <p:anim calcmode="lin" valueType="num">
                                      <p:cBhvr>
                                        <p:cTn id="12" dur="500" fill="hold"/>
                                        <p:tgtEl>
                                          <p:spTgt spid="59"/>
                                        </p:tgtEl>
                                        <p:attrNameLst>
                                          <p:attrName>ppt_w</p:attrName>
                                        </p:attrNameLst>
                                      </p:cBhvr>
                                      <p:tavLst>
                                        <p:tav tm="0">
                                          <p:val>
                                            <p:fltVal val="0"/>
                                          </p:val>
                                        </p:tav>
                                        <p:tav tm="100000">
                                          <p:val>
                                            <p:strVal val="#ppt_w"/>
                                          </p:val>
                                        </p:tav>
                                      </p:tavLst>
                                    </p:anim>
                                    <p:anim calcmode="lin" valueType="num">
                                      <p:cBhvr>
                                        <p:cTn id="13" dur="500" fill="hold"/>
                                        <p:tgtEl>
                                          <p:spTgt spid="59"/>
                                        </p:tgtEl>
                                        <p:attrNameLst>
                                          <p:attrName>ppt_h</p:attrName>
                                        </p:attrNameLst>
                                      </p:cBhvr>
                                      <p:tavLst>
                                        <p:tav tm="0">
                                          <p:val>
                                            <p:fltVal val="0"/>
                                          </p:val>
                                        </p:tav>
                                        <p:tav tm="100000">
                                          <p:val>
                                            <p:strVal val="#ppt_h"/>
                                          </p:val>
                                        </p:tav>
                                      </p:tavLst>
                                    </p:anim>
                                    <p:animEffect transition="in" filter="fade">
                                      <p:cBhvr>
                                        <p:cTn id="14" dur="500"/>
                                        <p:tgtEl>
                                          <p:spTgt spid="59"/>
                                        </p:tgtEl>
                                      </p:cBhvr>
                                    </p:animEffect>
                                  </p:childTnLst>
                                </p:cTn>
                              </p:par>
                              <p:par>
                                <p:cTn id="15" presetID="42" presetClass="entr" presetSubtype="0" fill="hold" grpId="0" nodeType="withEffect">
                                  <p:stCondLst>
                                    <p:cond delay="0"/>
                                  </p:stCondLst>
                                  <p:childTnLst>
                                    <p:set>
                                      <p:cBhvr>
                                        <p:cTn id="16" dur="1" fill="hold">
                                          <p:stCondLst>
                                            <p:cond delay="0"/>
                                          </p:stCondLst>
                                        </p:cTn>
                                        <p:tgtEl>
                                          <p:spTgt spid="62"/>
                                        </p:tgtEl>
                                        <p:attrNameLst>
                                          <p:attrName>style.visibility</p:attrName>
                                        </p:attrNameLst>
                                      </p:cBhvr>
                                      <p:to>
                                        <p:strVal val="visible"/>
                                      </p:to>
                                    </p:set>
                                    <p:animEffect transition="in" filter="fade">
                                      <p:cBhvr>
                                        <p:cTn id="17" dur="500"/>
                                        <p:tgtEl>
                                          <p:spTgt spid="62"/>
                                        </p:tgtEl>
                                      </p:cBhvr>
                                    </p:animEffect>
                                    <p:anim calcmode="lin" valueType="num">
                                      <p:cBhvr>
                                        <p:cTn id="18" dur="500" fill="hold"/>
                                        <p:tgtEl>
                                          <p:spTgt spid="62"/>
                                        </p:tgtEl>
                                        <p:attrNameLst>
                                          <p:attrName>ppt_x</p:attrName>
                                        </p:attrNameLst>
                                      </p:cBhvr>
                                      <p:tavLst>
                                        <p:tav tm="0">
                                          <p:val>
                                            <p:strVal val="#ppt_x"/>
                                          </p:val>
                                        </p:tav>
                                        <p:tav tm="100000">
                                          <p:val>
                                            <p:strVal val="#ppt_x"/>
                                          </p:val>
                                        </p:tav>
                                      </p:tavLst>
                                    </p:anim>
                                    <p:anim calcmode="lin" valueType="num">
                                      <p:cBhvr>
                                        <p:cTn id="19" dur="500" fill="hold"/>
                                        <p:tgtEl>
                                          <p:spTgt spid="6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4846"/>
        <p:cNvGrpSpPr/>
        <p:nvPr/>
      </p:nvGrpSpPr>
      <p:grpSpPr>
        <a:xfrm>
          <a:off x="0" y="0"/>
          <a:ext cx="0" cy="0"/>
          <a:chOff x="0" y="0"/>
          <a:chExt cx="0" cy="0"/>
        </a:xfrm>
      </p:grpSpPr>
      <p:sp>
        <p:nvSpPr>
          <p:cNvPr id="4887" name="Google Shape;4887;p53"/>
          <p:cNvSpPr/>
          <p:nvPr/>
        </p:nvSpPr>
        <p:spPr>
          <a:xfrm>
            <a:off x="1365365" y="2399775"/>
            <a:ext cx="328200" cy="86100"/>
          </a:xfrm>
          <a:prstGeom prst="rect">
            <a:avLst/>
          </a:prstGeom>
          <a:solidFill>
            <a:schemeClr val="accent6"/>
          </a:solidFill>
          <a:ln>
            <a:noFill/>
          </a:ln>
        </p:spPr>
        <p:txBody>
          <a:bodyPr spcFirstLastPara="1" wrap="square" lIns="91425" tIns="91425" rIns="91425" bIns="91425" anchor="ctr" anchorCtr="0">
            <a:noAutofit/>
          </a:bodyPr>
          <a:lstStyle/>
          <a:p>
            <a:endParaRPr/>
          </a:p>
        </p:txBody>
      </p:sp>
      <p:sp>
        <p:nvSpPr>
          <p:cNvPr id="4888" name="Google Shape;4888;p53"/>
          <p:cNvSpPr/>
          <p:nvPr/>
        </p:nvSpPr>
        <p:spPr>
          <a:xfrm>
            <a:off x="1783553" y="2399775"/>
            <a:ext cx="328200" cy="86100"/>
          </a:xfrm>
          <a:prstGeom prst="rect">
            <a:avLst/>
          </a:prstGeom>
          <a:solidFill>
            <a:schemeClr val="accent6"/>
          </a:solidFill>
          <a:ln>
            <a:noFill/>
          </a:ln>
        </p:spPr>
        <p:txBody>
          <a:bodyPr spcFirstLastPara="1" wrap="square" lIns="91425" tIns="91425" rIns="91425" bIns="91425" anchor="ctr" anchorCtr="0">
            <a:noAutofit/>
          </a:bodyPr>
          <a:lstStyle/>
          <a:p>
            <a:endParaRPr/>
          </a:p>
        </p:txBody>
      </p:sp>
      <p:sp>
        <p:nvSpPr>
          <p:cNvPr id="4889" name="Google Shape;4889;p53"/>
          <p:cNvSpPr/>
          <p:nvPr/>
        </p:nvSpPr>
        <p:spPr>
          <a:xfrm>
            <a:off x="2201740" y="2399775"/>
            <a:ext cx="328200" cy="86100"/>
          </a:xfrm>
          <a:prstGeom prst="rect">
            <a:avLst/>
          </a:prstGeom>
          <a:solidFill>
            <a:schemeClr val="accent6"/>
          </a:solidFill>
          <a:ln>
            <a:noFill/>
          </a:ln>
        </p:spPr>
        <p:txBody>
          <a:bodyPr spcFirstLastPara="1" wrap="square" lIns="91425" tIns="91425" rIns="91425" bIns="91425" anchor="ctr" anchorCtr="0">
            <a:noAutofit/>
          </a:bodyPr>
          <a:lstStyle/>
          <a:p>
            <a:endParaRPr/>
          </a:p>
        </p:txBody>
      </p:sp>
      <p:sp>
        <p:nvSpPr>
          <p:cNvPr id="4890" name="Google Shape;4890;p53"/>
          <p:cNvSpPr/>
          <p:nvPr/>
        </p:nvSpPr>
        <p:spPr>
          <a:xfrm>
            <a:off x="2619928" y="2399775"/>
            <a:ext cx="328200" cy="86100"/>
          </a:xfrm>
          <a:prstGeom prst="rect">
            <a:avLst/>
          </a:prstGeom>
          <a:solidFill>
            <a:schemeClr val="accent6"/>
          </a:solidFill>
          <a:ln>
            <a:noFill/>
          </a:ln>
        </p:spPr>
        <p:txBody>
          <a:bodyPr spcFirstLastPara="1" wrap="square" lIns="91425" tIns="91425" rIns="91425" bIns="91425" anchor="ctr" anchorCtr="0">
            <a:noAutofit/>
          </a:bodyPr>
          <a:lstStyle/>
          <a:p>
            <a:endParaRPr/>
          </a:p>
        </p:txBody>
      </p:sp>
      <p:sp>
        <p:nvSpPr>
          <p:cNvPr id="4891" name="Google Shape;4891;p53"/>
          <p:cNvSpPr/>
          <p:nvPr/>
        </p:nvSpPr>
        <p:spPr>
          <a:xfrm>
            <a:off x="3038115" y="2399775"/>
            <a:ext cx="328200" cy="86100"/>
          </a:xfrm>
          <a:prstGeom prst="rect">
            <a:avLst/>
          </a:prstGeom>
          <a:solidFill>
            <a:schemeClr val="accent6"/>
          </a:solidFill>
          <a:ln>
            <a:noFill/>
          </a:ln>
        </p:spPr>
        <p:txBody>
          <a:bodyPr spcFirstLastPara="1" wrap="square" lIns="91425" tIns="91425" rIns="91425" bIns="91425" anchor="ctr" anchorCtr="0">
            <a:noAutofit/>
          </a:bodyPr>
          <a:lstStyle/>
          <a:p>
            <a:endParaRPr/>
          </a:p>
        </p:txBody>
      </p:sp>
      <p:sp>
        <p:nvSpPr>
          <p:cNvPr id="4908" name="Google Shape;4908;p53">
            <a:hlinkClick r:id="" action="ppaction://noaction"/>
          </p:cNvPr>
          <p:cNvSpPr txBox="1"/>
          <p:nvPr/>
        </p:nvSpPr>
        <p:spPr>
          <a:xfrm>
            <a:off x="8416250" y="607452"/>
            <a:ext cx="500100" cy="333900"/>
          </a:xfrm>
          <a:prstGeom prst="rect">
            <a:avLst/>
          </a:prstGeom>
          <a:noFill/>
          <a:ln>
            <a:noFill/>
          </a:ln>
        </p:spPr>
        <p:txBody>
          <a:bodyPr spcFirstLastPara="1" wrap="square" lIns="91425" tIns="91425" rIns="91425" bIns="91425" anchor="ctr" anchorCtr="0">
            <a:noAutofit/>
          </a:bodyPr>
          <a:lstStyle/>
          <a:p>
            <a:pPr algn="ctr">
              <a:lnSpc>
                <a:spcPct val="80000"/>
              </a:lnSpc>
            </a:pPr>
            <a:r>
              <a:rPr lang="en" sz="1500" b="1">
                <a:latin typeface="Jua"/>
                <a:ea typeface="Jua"/>
                <a:cs typeface="Jua"/>
                <a:sym typeface="Jua"/>
              </a:rPr>
              <a:t>01</a:t>
            </a:r>
            <a:endParaRPr sz="1500" b="1">
              <a:latin typeface="Jua"/>
              <a:ea typeface="Jua"/>
              <a:cs typeface="Jua"/>
              <a:sym typeface="Jua"/>
            </a:endParaRPr>
          </a:p>
        </p:txBody>
      </p:sp>
      <p:sp>
        <p:nvSpPr>
          <p:cNvPr id="4909" name="Google Shape;4909;p53">
            <a:hlinkClick r:id="rId3" action="ppaction://hlinksldjump"/>
          </p:cNvPr>
          <p:cNvSpPr txBox="1"/>
          <p:nvPr/>
        </p:nvSpPr>
        <p:spPr>
          <a:xfrm>
            <a:off x="8416250" y="1171777"/>
            <a:ext cx="500100" cy="333900"/>
          </a:xfrm>
          <a:prstGeom prst="rect">
            <a:avLst/>
          </a:prstGeom>
          <a:noFill/>
          <a:ln>
            <a:noFill/>
          </a:ln>
        </p:spPr>
        <p:txBody>
          <a:bodyPr spcFirstLastPara="1" wrap="square" lIns="91425" tIns="91425" rIns="91425" bIns="91425" anchor="ctr" anchorCtr="0">
            <a:noAutofit/>
          </a:bodyPr>
          <a:lstStyle/>
          <a:p>
            <a:pPr algn="ctr">
              <a:lnSpc>
                <a:spcPct val="80000"/>
              </a:lnSpc>
            </a:pPr>
            <a:r>
              <a:rPr lang="en" sz="1500" b="1">
                <a:latin typeface="Jua"/>
                <a:ea typeface="Jua"/>
                <a:cs typeface="Jua"/>
                <a:sym typeface="Jua"/>
              </a:rPr>
              <a:t>02</a:t>
            </a:r>
            <a:endParaRPr sz="1500" b="1">
              <a:latin typeface="Jua"/>
              <a:ea typeface="Jua"/>
              <a:cs typeface="Jua"/>
              <a:sym typeface="Jua"/>
            </a:endParaRPr>
          </a:p>
        </p:txBody>
      </p:sp>
      <p:sp>
        <p:nvSpPr>
          <p:cNvPr id="4910" name="Google Shape;4910;p53">
            <a:hlinkClick r:id="rId4" action="ppaction://hlinksldjump"/>
          </p:cNvPr>
          <p:cNvSpPr txBox="1"/>
          <p:nvPr/>
        </p:nvSpPr>
        <p:spPr>
          <a:xfrm>
            <a:off x="8416250" y="1709824"/>
            <a:ext cx="500100" cy="333900"/>
          </a:xfrm>
          <a:prstGeom prst="rect">
            <a:avLst/>
          </a:prstGeom>
          <a:noFill/>
          <a:ln>
            <a:noFill/>
          </a:ln>
        </p:spPr>
        <p:txBody>
          <a:bodyPr spcFirstLastPara="1" wrap="square" lIns="91425" tIns="91425" rIns="91425" bIns="91425" anchor="ctr" anchorCtr="0">
            <a:noAutofit/>
          </a:bodyPr>
          <a:lstStyle/>
          <a:p>
            <a:pPr algn="ctr">
              <a:lnSpc>
                <a:spcPct val="80000"/>
              </a:lnSpc>
            </a:pPr>
            <a:r>
              <a:rPr lang="en" sz="1500" b="1">
                <a:latin typeface="Jua"/>
                <a:ea typeface="Jua"/>
                <a:cs typeface="Jua"/>
                <a:sym typeface="Jua"/>
              </a:rPr>
              <a:t>03</a:t>
            </a:r>
            <a:endParaRPr sz="1500" b="1">
              <a:latin typeface="Jua"/>
              <a:ea typeface="Jua"/>
              <a:cs typeface="Jua"/>
              <a:sym typeface="Jua"/>
            </a:endParaRPr>
          </a:p>
        </p:txBody>
      </p:sp>
      <p:sp>
        <p:nvSpPr>
          <p:cNvPr id="4911" name="Google Shape;4911;p53">
            <a:hlinkClick r:id="rId5" action="ppaction://hlinksldjump"/>
          </p:cNvPr>
          <p:cNvSpPr txBox="1"/>
          <p:nvPr/>
        </p:nvSpPr>
        <p:spPr>
          <a:xfrm>
            <a:off x="8416250" y="2263998"/>
            <a:ext cx="500100" cy="333900"/>
          </a:xfrm>
          <a:prstGeom prst="rect">
            <a:avLst/>
          </a:prstGeom>
          <a:noFill/>
          <a:ln>
            <a:noFill/>
          </a:ln>
        </p:spPr>
        <p:txBody>
          <a:bodyPr spcFirstLastPara="1" wrap="square" lIns="91425" tIns="91425" rIns="91425" bIns="91425" anchor="ctr" anchorCtr="0">
            <a:noAutofit/>
          </a:bodyPr>
          <a:lstStyle/>
          <a:p>
            <a:pPr algn="ctr">
              <a:lnSpc>
                <a:spcPct val="80000"/>
              </a:lnSpc>
            </a:pPr>
            <a:r>
              <a:rPr lang="en" sz="1500" b="1">
                <a:latin typeface="Jua"/>
                <a:ea typeface="Jua"/>
                <a:cs typeface="Jua"/>
                <a:sym typeface="Jua"/>
              </a:rPr>
              <a:t>04</a:t>
            </a:r>
            <a:endParaRPr sz="1500" b="1">
              <a:latin typeface="Jua"/>
              <a:ea typeface="Jua"/>
              <a:cs typeface="Jua"/>
              <a:sym typeface="Jua"/>
            </a:endParaRPr>
          </a:p>
        </p:txBody>
      </p:sp>
      <p:sp>
        <p:nvSpPr>
          <p:cNvPr id="4912" name="Google Shape;4912;p53">
            <a:hlinkClick r:id="rId6" action="ppaction://hlinksldjump"/>
          </p:cNvPr>
          <p:cNvSpPr txBox="1"/>
          <p:nvPr/>
        </p:nvSpPr>
        <p:spPr>
          <a:xfrm>
            <a:off x="8416250" y="2834297"/>
            <a:ext cx="500100" cy="333900"/>
          </a:xfrm>
          <a:prstGeom prst="rect">
            <a:avLst/>
          </a:prstGeom>
          <a:noFill/>
          <a:ln>
            <a:noFill/>
          </a:ln>
        </p:spPr>
        <p:txBody>
          <a:bodyPr spcFirstLastPara="1" wrap="square" lIns="91425" tIns="91425" rIns="91425" bIns="91425" anchor="ctr" anchorCtr="0">
            <a:noAutofit/>
          </a:bodyPr>
          <a:lstStyle/>
          <a:p>
            <a:pPr algn="ctr">
              <a:lnSpc>
                <a:spcPct val="80000"/>
              </a:lnSpc>
            </a:pPr>
            <a:r>
              <a:rPr lang="en" sz="1500" b="1">
                <a:latin typeface="Jua"/>
                <a:ea typeface="Jua"/>
                <a:cs typeface="Jua"/>
                <a:sym typeface="Jua"/>
              </a:rPr>
              <a:t>05</a:t>
            </a:r>
            <a:endParaRPr sz="1500" b="1">
              <a:latin typeface="Jua"/>
              <a:ea typeface="Jua"/>
              <a:cs typeface="Jua"/>
              <a:sym typeface="Jua"/>
            </a:endParaRPr>
          </a:p>
        </p:txBody>
      </p:sp>
      <p:sp>
        <p:nvSpPr>
          <p:cNvPr id="4913" name="Google Shape;4913;p53">
            <a:hlinkClick r:id="" action="ppaction://noaction"/>
          </p:cNvPr>
          <p:cNvSpPr txBox="1"/>
          <p:nvPr/>
        </p:nvSpPr>
        <p:spPr>
          <a:xfrm>
            <a:off x="8416250" y="3396535"/>
            <a:ext cx="500100" cy="333900"/>
          </a:xfrm>
          <a:prstGeom prst="rect">
            <a:avLst/>
          </a:prstGeom>
          <a:noFill/>
          <a:ln>
            <a:noFill/>
          </a:ln>
        </p:spPr>
        <p:txBody>
          <a:bodyPr spcFirstLastPara="1" wrap="square" lIns="91425" tIns="91425" rIns="91425" bIns="91425" anchor="ctr" anchorCtr="0">
            <a:noAutofit/>
          </a:bodyPr>
          <a:lstStyle/>
          <a:p>
            <a:pPr algn="ctr">
              <a:lnSpc>
                <a:spcPct val="80000"/>
              </a:lnSpc>
            </a:pPr>
            <a:r>
              <a:rPr lang="en" sz="1500" b="1">
                <a:latin typeface="Jua"/>
                <a:ea typeface="Jua"/>
                <a:cs typeface="Jua"/>
                <a:sym typeface="Jua"/>
              </a:rPr>
              <a:t>06</a:t>
            </a:r>
            <a:endParaRPr sz="1500" b="1">
              <a:latin typeface="Jua"/>
              <a:ea typeface="Jua"/>
              <a:cs typeface="Jua"/>
              <a:sym typeface="Jua"/>
            </a:endParaRPr>
          </a:p>
        </p:txBody>
      </p:sp>
      <p:sp>
        <p:nvSpPr>
          <p:cNvPr id="4915" name="Google Shape;4915;p53">
            <a:hlinkClick r:id="" action="ppaction://noaction"/>
          </p:cNvPr>
          <p:cNvSpPr/>
          <p:nvPr/>
        </p:nvSpPr>
        <p:spPr>
          <a:xfrm rot="-2700000">
            <a:off x="945786" y="642199"/>
            <a:ext cx="170978" cy="170978"/>
          </a:xfrm>
          <a:prstGeom prst="halfFrame">
            <a:avLst>
              <a:gd name="adj1" fmla="val 33333"/>
              <a:gd name="adj2" fmla="val 33333"/>
            </a:avLst>
          </a:prstGeom>
          <a:solidFill>
            <a:schemeClr val="accent1"/>
          </a:solidFill>
          <a:ln>
            <a:noFill/>
          </a:ln>
        </p:spPr>
        <p:txBody>
          <a:bodyPr spcFirstLastPara="1" wrap="square" lIns="91425" tIns="91425" rIns="91425" bIns="91425" anchor="ctr" anchorCtr="0">
            <a:noAutofit/>
          </a:bodyPr>
          <a:lstStyle/>
          <a:p>
            <a:endParaRPr/>
          </a:p>
        </p:txBody>
      </p:sp>
      <p:sp>
        <p:nvSpPr>
          <p:cNvPr id="4916" name="Google Shape;4916;p53">
            <a:hlinkClick r:id="rId7" action="ppaction://hlinksldjump"/>
          </p:cNvPr>
          <p:cNvSpPr/>
          <p:nvPr/>
        </p:nvSpPr>
        <p:spPr>
          <a:xfrm rot="8100000">
            <a:off x="8027236" y="642199"/>
            <a:ext cx="170978" cy="170978"/>
          </a:xfrm>
          <a:prstGeom prst="halfFrame">
            <a:avLst>
              <a:gd name="adj1" fmla="val 33333"/>
              <a:gd name="adj2" fmla="val 33333"/>
            </a:avLst>
          </a:prstGeom>
          <a:solidFill>
            <a:schemeClr val="accent1"/>
          </a:solidFill>
          <a:ln>
            <a:noFill/>
          </a:ln>
        </p:spPr>
        <p:txBody>
          <a:bodyPr spcFirstLastPara="1" wrap="square" lIns="91425" tIns="91425" rIns="91425" bIns="91425" anchor="ctr" anchorCtr="0">
            <a:noAutofit/>
          </a:bodyPr>
          <a:lstStyle/>
          <a:p>
            <a:endParaRPr/>
          </a:p>
        </p:txBody>
      </p:sp>
      <p:sp>
        <p:nvSpPr>
          <p:cNvPr id="78" name="Google Shape;4771;p52"/>
          <p:cNvSpPr txBox="1">
            <a:spLocks noGrp="1"/>
          </p:cNvSpPr>
          <p:nvPr>
            <p:ph type="title"/>
          </p:nvPr>
        </p:nvSpPr>
        <p:spPr>
          <a:xfrm>
            <a:off x="724850" y="624133"/>
            <a:ext cx="76914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dirty="0" smtClean="0">
                <a:solidFill>
                  <a:schemeClr val="accent6">
                    <a:lumMod val="50000"/>
                  </a:schemeClr>
                </a:solidFill>
                <a:latin typeface="+mn-lt"/>
              </a:rPr>
              <a:t>Ô </a:t>
            </a:r>
            <a:r>
              <a:rPr lang="en-US" dirty="0" err="1" smtClean="0">
                <a:solidFill>
                  <a:schemeClr val="accent6">
                    <a:lumMod val="50000"/>
                  </a:schemeClr>
                </a:solidFill>
                <a:latin typeface="+mn-lt"/>
              </a:rPr>
              <a:t>số</a:t>
            </a:r>
            <a:r>
              <a:rPr lang="en-US" dirty="0" smtClean="0">
                <a:solidFill>
                  <a:schemeClr val="accent6">
                    <a:lumMod val="50000"/>
                  </a:schemeClr>
                </a:solidFill>
                <a:latin typeface="+mn-lt"/>
              </a:rPr>
              <a:t> 3</a:t>
            </a:r>
            <a:endParaRPr dirty="0">
              <a:solidFill>
                <a:schemeClr val="accent6">
                  <a:lumMod val="50000"/>
                </a:schemeClr>
              </a:solidFill>
              <a:latin typeface="+mn-lt"/>
            </a:endParaRPr>
          </a:p>
        </p:txBody>
      </p:sp>
      <p:sp>
        <p:nvSpPr>
          <p:cNvPr id="4" name="Rectangle 3"/>
          <p:cNvSpPr/>
          <p:nvPr/>
        </p:nvSpPr>
        <p:spPr>
          <a:xfrm>
            <a:off x="1225485" y="1259156"/>
            <a:ext cx="3814105" cy="1015663"/>
          </a:xfrm>
          <a:prstGeom prst="rect">
            <a:avLst/>
          </a:prstGeom>
        </p:spPr>
        <p:txBody>
          <a:bodyPr wrap="square">
            <a:spAutoFit/>
          </a:bodyPr>
          <a:lstStyle/>
          <a:p>
            <a:pPr algn="just">
              <a:lnSpc>
                <a:spcPct val="150000"/>
              </a:lnSpc>
            </a:pPr>
            <a:r>
              <a:rPr lang="en-US" sz="2000" dirty="0" err="1"/>
              <a:t>Một</a:t>
            </a:r>
            <a:r>
              <a:rPr lang="en-US" sz="2000" dirty="0"/>
              <a:t> </a:t>
            </a:r>
            <a:r>
              <a:rPr lang="en-US" sz="2000" dirty="0" err="1"/>
              <a:t>loại</a:t>
            </a:r>
            <a:r>
              <a:rPr lang="en-US" sz="2000" dirty="0"/>
              <a:t> </a:t>
            </a:r>
            <a:r>
              <a:rPr lang="en-US" sz="2000" dirty="0" err="1"/>
              <a:t>hạt</a:t>
            </a:r>
            <a:r>
              <a:rPr lang="en-US" sz="2000" dirty="0"/>
              <a:t> </a:t>
            </a:r>
            <a:r>
              <a:rPr lang="en-US" sz="2000" dirty="0" err="1"/>
              <a:t>đặc</a:t>
            </a:r>
            <a:r>
              <a:rPr lang="en-US" sz="2000" dirty="0"/>
              <a:t> </a:t>
            </a:r>
            <a:r>
              <a:rPr lang="en-US" sz="2000" dirty="0" err="1"/>
              <a:t>sản</a:t>
            </a:r>
            <a:r>
              <a:rPr lang="en-US" sz="2000" dirty="0"/>
              <a:t> ở </a:t>
            </a:r>
            <a:r>
              <a:rPr lang="en-US" sz="2000" dirty="0" err="1"/>
              <a:t>Trùng</a:t>
            </a:r>
            <a:r>
              <a:rPr lang="en-US" sz="2000" dirty="0"/>
              <a:t> </a:t>
            </a:r>
            <a:r>
              <a:rPr lang="en-US" sz="2000" dirty="0" err="1"/>
              <a:t>Khánh</a:t>
            </a:r>
            <a:r>
              <a:rPr lang="en-US" sz="2000" dirty="0"/>
              <a:t>, Cao </a:t>
            </a:r>
            <a:r>
              <a:rPr lang="en-US" sz="2000" dirty="0" err="1" smtClean="0"/>
              <a:t>Bằng</a:t>
            </a:r>
            <a:r>
              <a:rPr lang="en-US" sz="2000" dirty="0" smtClean="0"/>
              <a:t>? (5 </a:t>
            </a:r>
            <a:r>
              <a:rPr lang="en-US" sz="2000" dirty="0" err="1" smtClean="0"/>
              <a:t>chữ</a:t>
            </a:r>
            <a:r>
              <a:rPr lang="en-US" sz="2000" dirty="0" smtClean="0"/>
              <a:t>)</a:t>
            </a:r>
            <a:endParaRPr lang="en-US" sz="2000" dirty="0"/>
          </a:p>
        </p:txBody>
      </p:sp>
      <p:pic>
        <p:nvPicPr>
          <p:cNvPr id="5" name="Picture 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609683" y="2109635"/>
            <a:ext cx="3146264" cy="2185378"/>
          </a:xfrm>
          <a:prstGeom prst="rect">
            <a:avLst/>
          </a:prstGeom>
        </p:spPr>
      </p:pic>
      <p:grpSp>
        <p:nvGrpSpPr>
          <p:cNvPr id="81" name="Google Shape;4917;p53"/>
          <p:cNvGrpSpPr/>
          <p:nvPr/>
        </p:nvGrpSpPr>
        <p:grpSpPr>
          <a:xfrm>
            <a:off x="4274277" y="1714001"/>
            <a:ext cx="3730840" cy="1012544"/>
            <a:chOff x="1301990" y="1019241"/>
            <a:chExt cx="4009931" cy="1088288"/>
          </a:xfrm>
        </p:grpSpPr>
        <p:sp>
          <p:nvSpPr>
            <p:cNvPr id="82" name="Google Shape;4918;p53"/>
            <p:cNvSpPr/>
            <p:nvPr/>
          </p:nvSpPr>
          <p:spPr>
            <a:xfrm rot="-426035">
              <a:off x="1301990" y="1162407"/>
              <a:ext cx="1088284" cy="94043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3"/>
            </a:solidFill>
            <a:ln>
              <a:noFill/>
            </a:ln>
          </p:spPr>
          <p:txBody>
            <a:bodyPr spcFirstLastPara="1" wrap="square" lIns="91425" tIns="91425" rIns="91425" bIns="91425" anchor="ctr" anchorCtr="0">
              <a:noAutofit/>
            </a:bodyPr>
            <a:lstStyle/>
            <a:p>
              <a:endParaRPr sz="500"/>
            </a:p>
          </p:txBody>
        </p:sp>
        <p:sp>
          <p:nvSpPr>
            <p:cNvPr id="83" name="Google Shape;4919;p53"/>
            <p:cNvSpPr/>
            <p:nvPr/>
          </p:nvSpPr>
          <p:spPr>
            <a:xfrm rot="4539555">
              <a:off x="4297579" y="1093186"/>
              <a:ext cx="1088288" cy="940397"/>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wrap="square" lIns="91425" tIns="91425" rIns="91425" bIns="91425" anchor="ctr" anchorCtr="0">
              <a:noAutofit/>
            </a:bodyPr>
            <a:lstStyle/>
            <a:p>
              <a:endParaRPr sz="500"/>
            </a:p>
          </p:txBody>
        </p:sp>
      </p:grpSp>
      <p:sp>
        <p:nvSpPr>
          <p:cNvPr id="6" name="TextBox 5"/>
          <p:cNvSpPr txBox="1"/>
          <p:nvPr/>
        </p:nvSpPr>
        <p:spPr>
          <a:xfrm>
            <a:off x="5486400" y="1621419"/>
            <a:ext cx="1356189" cy="400110"/>
          </a:xfrm>
          <a:prstGeom prst="rect">
            <a:avLst/>
          </a:prstGeom>
          <a:noFill/>
        </p:spPr>
        <p:txBody>
          <a:bodyPr wrap="square" rtlCol="0">
            <a:spAutoFit/>
          </a:bodyPr>
          <a:lstStyle/>
          <a:p>
            <a:pPr algn="ctr"/>
            <a:r>
              <a:rPr lang="en-US" sz="2000" u="sng" dirty="0" err="1" smtClean="0">
                <a:solidFill>
                  <a:srgbClr val="002060"/>
                </a:solidFill>
              </a:rPr>
              <a:t>Gợi</a:t>
            </a:r>
            <a:r>
              <a:rPr lang="en-US" sz="2000" u="sng" dirty="0" smtClean="0">
                <a:solidFill>
                  <a:srgbClr val="002060"/>
                </a:solidFill>
              </a:rPr>
              <a:t> ý</a:t>
            </a:r>
            <a:endParaRPr lang="en-US" sz="2000" u="sng" dirty="0">
              <a:solidFill>
                <a:srgbClr val="002060"/>
              </a:solidFill>
            </a:endParaRPr>
          </a:p>
        </p:txBody>
      </p:sp>
      <p:sp>
        <p:nvSpPr>
          <p:cNvPr id="85" name="Action Button: Home 84">
            <a:hlinkClick r:id="rId9" action="ppaction://hlinksldjump" highlightClick="1"/>
          </p:cNvPr>
          <p:cNvSpPr/>
          <p:nvPr/>
        </p:nvSpPr>
        <p:spPr>
          <a:xfrm>
            <a:off x="663711" y="4249169"/>
            <a:ext cx="865754" cy="732362"/>
          </a:xfrm>
          <a:prstGeom prst="actionButtonHom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38633243"/>
      </p:ext>
    </p:extLst>
  </p:cSld>
  <p:clrMapOvr>
    <a:masterClrMapping/>
  </p:clrMapOvr>
  <p:transition spd="slow">
    <p:blinds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par>
                                <p:cTn id="15" presetID="53" presetClass="entr" presetSubtype="16" fill="hold" nodeType="withEffect">
                                  <p:stCondLst>
                                    <p:cond delay="0"/>
                                  </p:stCondLst>
                                  <p:childTnLst>
                                    <p:set>
                                      <p:cBhvr>
                                        <p:cTn id="16" dur="1" fill="hold">
                                          <p:stCondLst>
                                            <p:cond delay="0"/>
                                          </p:stCondLst>
                                        </p:cTn>
                                        <p:tgtEl>
                                          <p:spTgt spid="81"/>
                                        </p:tgtEl>
                                        <p:attrNameLst>
                                          <p:attrName>style.visibility</p:attrName>
                                        </p:attrNameLst>
                                      </p:cBhvr>
                                      <p:to>
                                        <p:strVal val="visible"/>
                                      </p:to>
                                    </p:set>
                                    <p:anim calcmode="lin" valueType="num">
                                      <p:cBhvr>
                                        <p:cTn id="17" dur="500" fill="hold"/>
                                        <p:tgtEl>
                                          <p:spTgt spid="81"/>
                                        </p:tgtEl>
                                        <p:attrNameLst>
                                          <p:attrName>ppt_w</p:attrName>
                                        </p:attrNameLst>
                                      </p:cBhvr>
                                      <p:tavLst>
                                        <p:tav tm="0">
                                          <p:val>
                                            <p:fltVal val="0"/>
                                          </p:val>
                                        </p:tav>
                                        <p:tav tm="100000">
                                          <p:val>
                                            <p:strVal val="#ppt_w"/>
                                          </p:val>
                                        </p:tav>
                                      </p:tavLst>
                                    </p:anim>
                                    <p:anim calcmode="lin" valueType="num">
                                      <p:cBhvr>
                                        <p:cTn id="18" dur="500" fill="hold"/>
                                        <p:tgtEl>
                                          <p:spTgt spid="81"/>
                                        </p:tgtEl>
                                        <p:attrNameLst>
                                          <p:attrName>ppt_h</p:attrName>
                                        </p:attrNameLst>
                                      </p:cBhvr>
                                      <p:tavLst>
                                        <p:tav tm="0">
                                          <p:val>
                                            <p:fltVal val="0"/>
                                          </p:val>
                                        </p:tav>
                                        <p:tav tm="100000">
                                          <p:val>
                                            <p:strVal val="#ppt_h"/>
                                          </p:val>
                                        </p:tav>
                                      </p:tavLst>
                                    </p:anim>
                                    <p:animEffect transition="in" filter="fade">
                                      <p:cBhvr>
                                        <p:cTn id="19" dur="500"/>
                                        <p:tgtEl>
                                          <p:spTgt spid="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4708"/>
        <p:cNvGrpSpPr/>
        <p:nvPr/>
      </p:nvGrpSpPr>
      <p:grpSpPr>
        <a:xfrm>
          <a:off x="0" y="0"/>
          <a:ext cx="0" cy="0"/>
          <a:chOff x="0" y="0"/>
          <a:chExt cx="0" cy="0"/>
        </a:xfrm>
      </p:grpSpPr>
      <p:sp>
        <p:nvSpPr>
          <p:cNvPr id="4757" name="Google Shape;4757;p51">
            <a:hlinkClick r:id="" action="ppaction://noaction"/>
          </p:cNvPr>
          <p:cNvSpPr txBox="1"/>
          <p:nvPr/>
        </p:nvSpPr>
        <p:spPr>
          <a:xfrm>
            <a:off x="8416250" y="607452"/>
            <a:ext cx="500100" cy="333900"/>
          </a:xfrm>
          <a:prstGeom prst="rect">
            <a:avLst/>
          </a:prstGeom>
          <a:noFill/>
          <a:ln>
            <a:noFill/>
          </a:ln>
        </p:spPr>
        <p:txBody>
          <a:bodyPr spcFirstLastPara="1" wrap="square" lIns="91425" tIns="91425" rIns="91425" bIns="91425" anchor="ctr" anchorCtr="0">
            <a:noAutofit/>
          </a:bodyPr>
          <a:lstStyle/>
          <a:p>
            <a:pPr algn="ctr">
              <a:lnSpc>
                <a:spcPct val="80000"/>
              </a:lnSpc>
            </a:pPr>
            <a:r>
              <a:rPr lang="en" sz="1500" b="1">
                <a:latin typeface="Jua"/>
                <a:ea typeface="Jua"/>
                <a:cs typeface="Jua"/>
                <a:sym typeface="Jua"/>
              </a:rPr>
              <a:t>01</a:t>
            </a:r>
            <a:endParaRPr sz="1500" b="1">
              <a:latin typeface="Jua"/>
              <a:ea typeface="Jua"/>
              <a:cs typeface="Jua"/>
              <a:sym typeface="Jua"/>
            </a:endParaRPr>
          </a:p>
        </p:txBody>
      </p:sp>
      <p:sp>
        <p:nvSpPr>
          <p:cNvPr id="4758" name="Google Shape;4758;p51">
            <a:hlinkClick r:id="rId3" action="ppaction://hlinksldjump"/>
          </p:cNvPr>
          <p:cNvSpPr txBox="1"/>
          <p:nvPr/>
        </p:nvSpPr>
        <p:spPr>
          <a:xfrm>
            <a:off x="8416250" y="1171777"/>
            <a:ext cx="500100" cy="333900"/>
          </a:xfrm>
          <a:prstGeom prst="rect">
            <a:avLst/>
          </a:prstGeom>
          <a:noFill/>
          <a:ln>
            <a:noFill/>
          </a:ln>
        </p:spPr>
        <p:txBody>
          <a:bodyPr spcFirstLastPara="1" wrap="square" lIns="91425" tIns="91425" rIns="91425" bIns="91425" anchor="ctr" anchorCtr="0">
            <a:noAutofit/>
          </a:bodyPr>
          <a:lstStyle/>
          <a:p>
            <a:pPr algn="ctr">
              <a:lnSpc>
                <a:spcPct val="80000"/>
              </a:lnSpc>
            </a:pPr>
            <a:r>
              <a:rPr lang="en" sz="1500" b="1">
                <a:latin typeface="Jua"/>
                <a:ea typeface="Jua"/>
                <a:cs typeface="Jua"/>
                <a:sym typeface="Jua"/>
              </a:rPr>
              <a:t>02</a:t>
            </a:r>
            <a:endParaRPr sz="1500" b="1">
              <a:latin typeface="Jua"/>
              <a:ea typeface="Jua"/>
              <a:cs typeface="Jua"/>
              <a:sym typeface="Jua"/>
            </a:endParaRPr>
          </a:p>
        </p:txBody>
      </p:sp>
      <p:sp>
        <p:nvSpPr>
          <p:cNvPr id="4759" name="Google Shape;4759;p51">
            <a:hlinkClick r:id="rId4" action="ppaction://hlinksldjump"/>
          </p:cNvPr>
          <p:cNvSpPr txBox="1"/>
          <p:nvPr/>
        </p:nvSpPr>
        <p:spPr>
          <a:xfrm>
            <a:off x="8416250" y="1709824"/>
            <a:ext cx="500100" cy="333900"/>
          </a:xfrm>
          <a:prstGeom prst="rect">
            <a:avLst/>
          </a:prstGeom>
          <a:noFill/>
          <a:ln>
            <a:noFill/>
          </a:ln>
        </p:spPr>
        <p:txBody>
          <a:bodyPr spcFirstLastPara="1" wrap="square" lIns="91425" tIns="91425" rIns="91425" bIns="91425" anchor="ctr" anchorCtr="0">
            <a:noAutofit/>
          </a:bodyPr>
          <a:lstStyle/>
          <a:p>
            <a:pPr algn="ctr">
              <a:lnSpc>
                <a:spcPct val="80000"/>
              </a:lnSpc>
            </a:pPr>
            <a:r>
              <a:rPr lang="en" sz="1500" b="1">
                <a:latin typeface="Jua"/>
                <a:ea typeface="Jua"/>
                <a:cs typeface="Jua"/>
                <a:sym typeface="Jua"/>
              </a:rPr>
              <a:t>03</a:t>
            </a:r>
            <a:endParaRPr sz="1500" b="1">
              <a:latin typeface="Jua"/>
              <a:ea typeface="Jua"/>
              <a:cs typeface="Jua"/>
              <a:sym typeface="Jua"/>
            </a:endParaRPr>
          </a:p>
        </p:txBody>
      </p:sp>
      <p:sp>
        <p:nvSpPr>
          <p:cNvPr id="4760" name="Google Shape;4760;p51">
            <a:hlinkClick r:id="rId5" action="ppaction://hlinksldjump"/>
          </p:cNvPr>
          <p:cNvSpPr txBox="1"/>
          <p:nvPr/>
        </p:nvSpPr>
        <p:spPr>
          <a:xfrm>
            <a:off x="8416250" y="2263998"/>
            <a:ext cx="500100" cy="333900"/>
          </a:xfrm>
          <a:prstGeom prst="rect">
            <a:avLst/>
          </a:prstGeom>
          <a:noFill/>
          <a:ln>
            <a:noFill/>
          </a:ln>
        </p:spPr>
        <p:txBody>
          <a:bodyPr spcFirstLastPara="1" wrap="square" lIns="91425" tIns="91425" rIns="91425" bIns="91425" anchor="ctr" anchorCtr="0">
            <a:noAutofit/>
          </a:bodyPr>
          <a:lstStyle/>
          <a:p>
            <a:pPr algn="ctr">
              <a:lnSpc>
                <a:spcPct val="80000"/>
              </a:lnSpc>
            </a:pPr>
            <a:r>
              <a:rPr lang="en" sz="1500" b="1">
                <a:latin typeface="Jua"/>
                <a:ea typeface="Jua"/>
                <a:cs typeface="Jua"/>
                <a:sym typeface="Jua"/>
              </a:rPr>
              <a:t>04</a:t>
            </a:r>
            <a:endParaRPr sz="1500" b="1">
              <a:latin typeface="Jua"/>
              <a:ea typeface="Jua"/>
              <a:cs typeface="Jua"/>
              <a:sym typeface="Jua"/>
            </a:endParaRPr>
          </a:p>
        </p:txBody>
      </p:sp>
      <p:sp>
        <p:nvSpPr>
          <p:cNvPr id="4761" name="Google Shape;4761;p51">
            <a:hlinkClick r:id="rId6" action="ppaction://hlinksldjump"/>
          </p:cNvPr>
          <p:cNvSpPr txBox="1"/>
          <p:nvPr/>
        </p:nvSpPr>
        <p:spPr>
          <a:xfrm>
            <a:off x="8416250" y="2834297"/>
            <a:ext cx="500100" cy="333900"/>
          </a:xfrm>
          <a:prstGeom prst="rect">
            <a:avLst/>
          </a:prstGeom>
          <a:noFill/>
          <a:ln>
            <a:noFill/>
          </a:ln>
        </p:spPr>
        <p:txBody>
          <a:bodyPr spcFirstLastPara="1" wrap="square" lIns="91425" tIns="91425" rIns="91425" bIns="91425" anchor="ctr" anchorCtr="0">
            <a:noAutofit/>
          </a:bodyPr>
          <a:lstStyle/>
          <a:p>
            <a:pPr algn="ctr">
              <a:lnSpc>
                <a:spcPct val="80000"/>
              </a:lnSpc>
            </a:pPr>
            <a:r>
              <a:rPr lang="en" sz="1500" b="1">
                <a:latin typeface="Jua"/>
                <a:ea typeface="Jua"/>
                <a:cs typeface="Jua"/>
                <a:sym typeface="Jua"/>
              </a:rPr>
              <a:t>05</a:t>
            </a:r>
            <a:endParaRPr sz="1500" b="1">
              <a:latin typeface="Jua"/>
              <a:ea typeface="Jua"/>
              <a:cs typeface="Jua"/>
              <a:sym typeface="Jua"/>
            </a:endParaRPr>
          </a:p>
        </p:txBody>
      </p:sp>
      <p:sp>
        <p:nvSpPr>
          <p:cNvPr id="4762" name="Google Shape;4762;p51">
            <a:hlinkClick r:id="" action="ppaction://noaction"/>
          </p:cNvPr>
          <p:cNvSpPr txBox="1"/>
          <p:nvPr/>
        </p:nvSpPr>
        <p:spPr>
          <a:xfrm>
            <a:off x="8416250" y="3396535"/>
            <a:ext cx="500100" cy="333900"/>
          </a:xfrm>
          <a:prstGeom prst="rect">
            <a:avLst/>
          </a:prstGeom>
          <a:noFill/>
          <a:ln>
            <a:noFill/>
          </a:ln>
        </p:spPr>
        <p:txBody>
          <a:bodyPr spcFirstLastPara="1" wrap="square" lIns="91425" tIns="91425" rIns="91425" bIns="91425" anchor="ctr" anchorCtr="0">
            <a:noAutofit/>
          </a:bodyPr>
          <a:lstStyle/>
          <a:p>
            <a:pPr algn="ctr">
              <a:lnSpc>
                <a:spcPct val="80000"/>
              </a:lnSpc>
            </a:pPr>
            <a:r>
              <a:rPr lang="en" sz="1500" b="1">
                <a:latin typeface="Jua"/>
                <a:ea typeface="Jua"/>
                <a:cs typeface="Jua"/>
                <a:sym typeface="Jua"/>
              </a:rPr>
              <a:t>06</a:t>
            </a:r>
            <a:endParaRPr sz="1500" b="1">
              <a:latin typeface="Jua"/>
              <a:ea typeface="Jua"/>
              <a:cs typeface="Jua"/>
              <a:sym typeface="Jua"/>
            </a:endParaRPr>
          </a:p>
        </p:txBody>
      </p:sp>
      <p:sp>
        <p:nvSpPr>
          <p:cNvPr id="4764" name="Google Shape;4764;p51">
            <a:hlinkClick r:id="" action="ppaction://noaction"/>
          </p:cNvPr>
          <p:cNvSpPr/>
          <p:nvPr/>
        </p:nvSpPr>
        <p:spPr>
          <a:xfrm rot="-2700000">
            <a:off x="945786" y="642199"/>
            <a:ext cx="170978" cy="170978"/>
          </a:xfrm>
          <a:prstGeom prst="halfFrame">
            <a:avLst>
              <a:gd name="adj1" fmla="val 33333"/>
              <a:gd name="adj2" fmla="val 33333"/>
            </a:avLst>
          </a:prstGeom>
          <a:solidFill>
            <a:schemeClr val="accent1"/>
          </a:solidFill>
          <a:ln>
            <a:noFill/>
          </a:ln>
        </p:spPr>
        <p:txBody>
          <a:bodyPr spcFirstLastPara="1" wrap="square" lIns="91425" tIns="91425" rIns="91425" bIns="91425" anchor="ctr" anchorCtr="0">
            <a:noAutofit/>
          </a:bodyPr>
          <a:lstStyle/>
          <a:p>
            <a:endParaRPr/>
          </a:p>
        </p:txBody>
      </p:sp>
      <p:sp>
        <p:nvSpPr>
          <p:cNvPr id="4765" name="Google Shape;4765;p51">
            <a:hlinkClick r:id="" action="ppaction://noaction"/>
          </p:cNvPr>
          <p:cNvSpPr/>
          <p:nvPr/>
        </p:nvSpPr>
        <p:spPr>
          <a:xfrm rot="8100000">
            <a:off x="8027236" y="642199"/>
            <a:ext cx="170978" cy="170978"/>
          </a:xfrm>
          <a:prstGeom prst="halfFrame">
            <a:avLst>
              <a:gd name="adj1" fmla="val 33333"/>
              <a:gd name="adj2" fmla="val 33333"/>
            </a:avLst>
          </a:prstGeom>
          <a:solidFill>
            <a:schemeClr val="accent1"/>
          </a:solidFill>
          <a:ln>
            <a:noFill/>
          </a:ln>
        </p:spPr>
        <p:txBody>
          <a:bodyPr spcFirstLastPara="1" wrap="square" lIns="91425" tIns="91425" rIns="91425" bIns="91425" anchor="ctr" anchorCtr="0">
            <a:noAutofit/>
          </a:bodyPr>
          <a:lstStyle/>
          <a:p>
            <a:endParaRPr/>
          </a:p>
        </p:txBody>
      </p:sp>
      <p:sp>
        <p:nvSpPr>
          <p:cNvPr id="2" name="Title 1"/>
          <p:cNvSpPr>
            <a:spLocks noGrp="1"/>
          </p:cNvSpPr>
          <p:nvPr>
            <p:ph type="title"/>
          </p:nvPr>
        </p:nvSpPr>
        <p:spPr>
          <a:xfrm>
            <a:off x="724850" y="849290"/>
            <a:ext cx="7691400" cy="572700"/>
          </a:xfrm>
        </p:spPr>
        <p:txBody>
          <a:bodyPr/>
          <a:lstStyle/>
          <a:p>
            <a:r>
              <a:rPr lang="en-US" dirty="0" smtClean="0">
                <a:solidFill>
                  <a:schemeClr val="accent6">
                    <a:lumMod val="50000"/>
                  </a:schemeClr>
                </a:solidFill>
                <a:latin typeface="+mn-lt"/>
              </a:rPr>
              <a:t>Ô </a:t>
            </a:r>
            <a:r>
              <a:rPr lang="en-US" dirty="0" err="1" smtClean="0">
                <a:solidFill>
                  <a:schemeClr val="accent6">
                    <a:lumMod val="50000"/>
                  </a:schemeClr>
                </a:solidFill>
                <a:latin typeface="+mn-lt"/>
              </a:rPr>
              <a:t>số</a:t>
            </a:r>
            <a:r>
              <a:rPr lang="en-US" dirty="0" smtClean="0">
                <a:solidFill>
                  <a:schemeClr val="accent6">
                    <a:lumMod val="50000"/>
                  </a:schemeClr>
                </a:solidFill>
                <a:latin typeface="+mn-lt"/>
              </a:rPr>
              <a:t> 4</a:t>
            </a:r>
            <a:endParaRPr lang="en-US" dirty="0">
              <a:solidFill>
                <a:schemeClr val="accent6">
                  <a:lumMod val="50000"/>
                </a:schemeClr>
              </a:solidFill>
              <a:latin typeface="+mn-lt"/>
            </a:endParaRPr>
          </a:p>
        </p:txBody>
      </p:sp>
      <p:sp>
        <p:nvSpPr>
          <p:cNvPr id="3" name="Rectangle 2"/>
          <p:cNvSpPr/>
          <p:nvPr/>
        </p:nvSpPr>
        <p:spPr>
          <a:xfrm>
            <a:off x="1965147" y="1554176"/>
            <a:ext cx="6236003" cy="400110"/>
          </a:xfrm>
          <a:prstGeom prst="rect">
            <a:avLst/>
          </a:prstGeom>
        </p:spPr>
        <p:txBody>
          <a:bodyPr wrap="none">
            <a:spAutoFit/>
          </a:bodyPr>
          <a:lstStyle/>
          <a:p>
            <a:r>
              <a:rPr lang="vi-VN" sz="2000" dirty="0"/>
              <a:t>Loài cây biểu tượng cho làng quê Việt </a:t>
            </a:r>
            <a:r>
              <a:rPr lang="vi-VN" sz="2000" dirty="0" smtClean="0"/>
              <a:t>Nam?</a:t>
            </a:r>
            <a:r>
              <a:rPr lang="en-US" sz="2000" dirty="0" smtClean="0"/>
              <a:t> (6 </a:t>
            </a:r>
            <a:r>
              <a:rPr lang="en-US" sz="2000" dirty="0" err="1" smtClean="0"/>
              <a:t>chữ</a:t>
            </a:r>
            <a:r>
              <a:rPr lang="en-US" sz="2000" dirty="0" smtClean="0"/>
              <a:t>)</a:t>
            </a:r>
            <a:r>
              <a:rPr lang="vi-VN" sz="2000" dirty="0" smtClean="0"/>
              <a:t> </a:t>
            </a:r>
            <a:endParaRPr lang="en-US" sz="2000" dirty="0"/>
          </a:p>
        </p:txBody>
      </p:sp>
      <p:sp>
        <p:nvSpPr>
          <p:cNvPr id="24" name="TextBox 23"/>
          <p:cNvSpPr txBox="1"/>
          <p:nvPr/>
        </p:nvSpPr>
        <p:spPr>
          <a:xfrm>
            <a:off x="1480423" y="2382355"/>
            <a:ext cx="1356189" cy="400110"/>
          </a:xfrm>
          <a:prstGeom prst="rect">
            <a:avLst/>
          </a:prstGeom>
          <a:noFill/>
        </p:spPr>
        <p:txBody>
          <a:bodyPr wrap="square" rtlCol="0">
            <a:spAutoFit/>
          </a:bodyPr>
          <a:lstStyle/>
          <a:p>
            <a:pPr algn="ctr"/>
            <a:r>
              <a:rPr lang="en-US" sz="2000" u="sng" dirty="0" err="1" smtClean="0">
                <a:solidFill>
                  <a:srgbClr val="002060"/>
                </a:solidFill>
              </a:rPr>
              <a:t>Gợi</a:t>
            </a:r>
            <a:r>
              <a:rPr lang="en-US" sz="2000" u="sng" dirty="0" smtClean="0">
                <a:solidFill>
                  <a:srgbClr val="002060"/>
                </a:solidFill>
              </a:rPr>
              <a:t> ý</a:t>
            </a:r>
            <a:endParaRPr lang="en-US" sz="2000" u="sng" dirty="0">
              <a:solidFill>
                <a:srgbClr val="002060"/>
              </a:solidFill>
            </a:endParaRPr>
          </a:p>
        </p:txBody>
      </p:sp>
      <p:pic>
        <p:nvPicPr>
          <p:cNvPr id="4" name="Picture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836612" y="2430948"/>
            <a:ext cx="3998215" cy="2390237"/>
          </a:xfrm>
          <a:prstGeom prst="rect">
            <a:avLst/>
          </a:prstGeom>
        </p:spPr>
      </p:pic>
      <p:sp>
        <p:nvSpPr>
          <p:cNvPr id="26" name="Google Shape;4732;p51"/>
          <p:cNvSpPr/>
          <p:nvPr/>
        </p:nvSpPr>
        <p:spPr>
          <a:xfrm>
            <a:off x="6458651" y="2082220"/>
            <a:ext cx="328200" cy="86100"/>
          </a:xfrm>
          <a:prstGeom prst="rect">
            <a:avLst/>
          </a:prstGeom>
          <a:solidFill>
            <a:schemeClr val="accent1"/>
          </a:solidFill>
          <a:ln>
            <a:noFill/>
          </a:ln>
        </p:spPr>
        <p:txBody>
          <a:bodyPr spcFirstLastPara="1" wrap="square" lIns="91425" tIns="91425" rIns="91425" bIns="91425" anchor="ctr" anchorCtr="0">
            <a:noAutofit/>
          </a:bodyPr>
          <a:lstStyle/>
          <a:p>
            <a:endParaRPr/>
          </a:p>
        </p:txBody>
      </p:sp>
      <p:sp>
        <p:nvSpPr>
          <p:cNvPr id="27" name="Google Shape;4733;p51"/>
          <p:cNvSpPr/>
          <p:nvPr/>
        </p:nvSpPr>
        <p:spPr>
          <a:xfrm>
            <a:off x="6876839" y="2082220"/>
            <a:ext cx="328200" cy="86100"/>
          </a:xfrm>
          <a:prstGeom prst="rect">
            <a:avLst/>
          </a:prstGeom>
          <a:solidFill>
            <a:schemeClr val="accent1"/>
          </a:solidFill>
          <a:ln>
            <a:noFill/>
          </a:ln>
        </p:spPr>
        <p:txBody>
          <a:bodyPr spcFirstLastPara="1" wrap="square" lIns="91425" tIns="91425" rIns="91425" bIns="91425" anchor="ctr" anchorCtr="0">
            <a:noAutofit/>
          </a:bodyPr>
          <a:lstStyle/>
          <a:p>
            <a:endParaRPr/>
          </a:p>
        </p:txBody>
      </p:sp>
      <p:sp>
        <p:nvSpPr>
          <p:cNvPr id="28" name="Google Shape;4734;p51"/>
          <p:cNvSpPr/>
          <p:nvPr/>
        </p:nvSpPr>
        <p:spPr>
          <a:xfrm>
            <a:off x="7295026" y="2082220"/>
            <a:ext cx="328200" cy="86100"/>
          </a:xfrm>
          <a:prstGeom prst="rect">
            <a:avLst/>
          </a:prstGeom>
          <a:solidFill>
            <a:schemeClr val="accent1"/>
          </a:solidFill>
          <a:ln>
            <a:noFill/>
          </a:ln>
        </p:spPr>
        <p:txBody>
          <a:bodyPr spcFirstLastPara="1" wrap="square" lIns="91425" tIns="91425" rIns="91425" bIns="91425" anchor="ctr" anchorCtr="0">
            <a:noAutofit/>
          </a:bodyPr>
          <a:lstStyle/>
          <a:p>
            <a:endParaRPr/>
          </a:p>
        </p:txBody>
      </p:sp>
      <p:sp>
        <p:nvSpPr>
          <p:cNvPr id="29" name="Action Button: Home 28">
            <a:hlinkClick r:id="rId8" action="ppaction://hlinksldjump" highlightClick="1"/>
          </p:cNvPr>
          <p:cNvSpPr/>
          <p:nvPr/>
        </p:nvSpPr>
        <p:spPr>
          <a:xfrm>
            <a:off x="7395066" y="4249169"/>
            <a:ext cx="865754" cy="732362"/>
          </a:xfrm>
          <a:prstGeom prst="actionButtonHom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Google Shape;4734;p51"/>
          <p:cNvSpPr/>
          <p:nvPr/>
        </p:nvSpPr>
        <p:spPr>
          <a:xfrm>
            <a:off x="7713213" y="2082220"/>
            <a:ext cx="328200" cy="86100"/>
          </a:xfrm>
          <a:prstGeom prst="rect">
            <a:avLst/>
          </a:prstGeom>
          <a:solidFill>
            <a:schemeClr val="accent1"/>
          </a:solidFill>
          <a:ln>
            <a:noFill/>
          </a:ln>
        </p:spPr>
        <p:txBody>
          <a:bodyPr spcFirstLastPara="1" wrap="square" lIns="91425" tIns="91425" rIns="91425" bIns="91425" anchor="ctr" anchorCtr="0">
            <a:noAutofit/>
          </a:bodyPr>
          <a:lstStyle/>
          <a:p>
            <a:endParaRPr/>
          </a:p>
        </p:txBody>
      </p:sp>
      <p:sp>
        <p:nvSpPr>
          <p:cNvPr id="19" name="Google Shape;4734;p51"/>
          <p:cNvSpPr/>
          <p:nvPr/>
        </p:nvSpPr>
        <p:spPr>
          <a:xfrm>
            <a:off x="6040463" y="2092474"/>
            <a:ext cx="328200" cy="86100"/>
          </a:xfrm>
          <a:prstGeom prst="rect">
            <a:avLst/>
          </a:prstGeom>
          <a:solidFill>
            <a:schemeClr val="accent1"/>
          </a:solidFill>
          <a:ln>
            <a:noFill/>
          </a:ln>
        </p:spPr>
        <p:txBody>
          <a:bodyPr spcFirstLastPara="1" wrap="square" lIns="91425" tIns="91425" rIns="91425" bIns="91425" anchor="ctr" anchorCtr="0">
            <a:noAutofit/>
          </a:bodyPr>
          <a:lstStyle/>
          <a:p>
            <a:endParaRPr/>
          </a:p>
        </p:txBody>
      </p:sp>
      <p:sp>
        <p:nvSpPr>
          <p:cNvPr id="20" name="Google Shape;4734;p51"/>
          <p:cNvSpPr/>
          <p:nvPr/>
        </p:nvSpPr>
        <p:spPr>
          <a:xfrm>
            <a:off x="5622275" y="2092474"/>
            <a:ext cx="328200" cy="86100"/>
          </a:xfrm>
          <a:prstGeom prst="rect">
            <a:avLst/>
          </a:prstGeom>
          <a:solidFill>
            <a:schemeClr val="accent1"/>
          </a:solidFill>
          <a:ln>
            <a:noFill/>
          </a:ln>
        </p:spPr>
        <p:txBody>
          <a:bodyPr spcFirstLastPara="1" wrap="square" lIns="91425" tIns="91425" rIns="91425" bIns="91425" anchor="ctr" anchorCtr="0">
            <a:noAutofit/>
          </a:bodyPr>
          <a:lstStyle/>
          <a:p>
            <a:endParaRPr/>
          </a:p>
        </p:txBody>
      </p:sp>
    </p:spTree>
    <p:extLst>
      <p:ext uri="{BB962C8B-B14F-4D97-AF65-F5344CB8AC3E}">
        <p14:creationId xmlns:p14="http://schemas.microsoft.com/office/powerpoint/2010/main" val="4271120918"/>
      </p:ext>
    </p:extLst>
  </p:cSld>
  <p:clrMapOvr>
    <a:masterClrMapping/>
  </p:clrMapOvr>
  <p:transition spd="med">
    <p:pull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anim calcmode="lin" valueType="num">
                                      <p:cBhvr>
                                        <p:cTn id="8" dur="500" fill="hold"/>
                                        <p:tgtEl>
                                          <p:spTgt spid="24"/>
                                        </p:tgtEl>
                                        <p:attrNameLst>
                                          <p:attrName>ppt_x</p:attrName>
                                        </p:attrNameLst>
                                      </p:cBhvr>
                                      <p:tavLst>
                                        <p:tav tm="0">
                                          <p:val>
                                            <p:strVal val="#ppt_x"/>
                                          </p:val>
                                        </p:tav>
                                        <p:tav tm="100000">
                                          <p:val>
                                            <p:strVal val="#ppt_x"/>
                                          </p:val>
                                        </p:tav>
                                      </p:tavLst>
                                    </p:anim>
                                    <p:anim calcmode="lin" valueType="num">
                                      <p:cBhvr>
                                        <p:cTn id="9" dur="500" fill="hold"/>
                                        <p:tgtEl>
                                          <p:spTgt spid="24"/>
                                        </p:tgtEl>
                                        <p:attrNameLst>
                                          <p:attrName>ppt_y</p:attrName>
                                        </p:attrNameLst>
                                      </p:cBhvr>
                                      <p:tavLst>
                                        <p:tav tm="0">
                                          <p:val>
                                            <p:strVal val="#ppt_y+.1"/>
                                          </p:val>
                                        </p:tav>
                                        <p:tav tm="100000">
                                          <p:val>
                                            <p:strVal val="#ppt_y"/>
                                          </p:val>
                                        </p:tav>
                                      </p:tavLst>
                                    </p:anim>
                                  </p:childTnLst>
                                </p:cTn>
                              </p:par>
                              <p:par>
                                <p:cTn id="10" presetID="5" presetClass="entr" presetSubtype="1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heckerboard(across)">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4708"/>
        <p:cNvGrpSpPr/>
        <p:nvPr/>
      </p:nvGrpSpPr>
      <p:grpSpPr>
        <a:xfrm>
          <a:off x="0" y="0"/>
          <a:ext cx="0" cy="0"/>
          <a:chOff x="0" y="0"/>
          <a:chExt cx="0" cy="0"/>
        </a:xfrm>
      </p:grpSpPr>
      <p:sp>
        <p:nvSpPr>
          <p:cNvPr id="4757" name="Google Shape;4757;p51">
            <a:hlinkClick r:id="" action="ppaction://noaction"/>
          </p:cNvPr>
          <p:cNvSpPr txBox="1"/>
          <p:nvPr/>
        </p:nvSpPr>
        <p:spPr>
          <a:xfrm>
            <a:off x="8416250" y="607452"/>
            <a:ext cx="500100" cy="333900"/>
          </a:xfrm>
          <a:prstGeom prst="rect">
            <a:avLst/>
          </a:prstGeom>
          <a:noFill/>
          <a:ln>
            <a:noFill/>
          </a:ln>
        </p:spPr>
        <p:txBody>
          <a:bodyPr spcFirstLastPara="1" wrap="square" lIns="91425" tIns="91425" rIns="91425" bIns="91425" anchor="ctr" anchorCtr="0">
            <a:noAutofit/>
          </a:bodyPr>
          <a:lstStyle/>
          <a:p>
            <a:pPr algn="ctr">
              <a:lnSpc>
                <a:spcPct val="80000"/>
              </a:lnSpc>
            </a:pPr>
            <a:r>
              <a:rPr lang="en" sz="1500" b="1">
                <a:latin typeface="Jua"/>
                <a:ea typeface="Jua"/>
                <a:cs typeface="Jua"/>
                <a:sym typeface="Jua"/>
              </a:rPr>
              <a:t>01</a:t>
            </a:r>
            <a:endParaRPr sz="1500" b="1">
              <a:latin typeface="Jua"/>
              <a:ea typeface="Jua"/>
              <a:cs typeface="Jua"/>
              <a:sym typeface="Jua"/>
            </a:endParaRPr>
          </a:p>
        </p:txBody>
      </p:sp>
      <p:sp>
        <p:nvSpPr>
          <p:cNvPr id="4758" name="Google Shape;4758;p51">
            <a:hlinkClick r:id="rId3" action="ppaction://hlinksldjump"/>
          </p:cNvPr>
          <p:cNvSpPr txBox="1"/>
          <p:nvPr/>
        </p:nvSpPr>
        <p:spPr>
          <a:xfrm>
            <a:off x="8416250" y="1171777"/>
            <a:ext cx="500100" cy="333900"/>
          </a:xfrm>
          <a:prstGeom prst="rect">
            <a:avLst/>
          </a:prstGeom>
          <a:noFill/>
          <a:ln>
            <a:noFill/>
          </a:ln>
        </p:spPr>
        <p:txBody>
          <a:bodyPr spcFirstLastPara="1" wrap="square" lIns="91425" tIns="91425" rIns="91425" bIns="91425" anchor="ctr" anchorCtr="0">
            <a:noAutofit/>
          </a:bodyPr>
          <a:lstStyle/>
          <a:p>
            <a:pPr algn="ctr">
              <a:lnSpc>
                <a:spcPct val="80000"/>
              </a:lnSpc>
            </a:pPr>
            <a:r>
              <a:rPr lang="en" sz="1500" b="1">
                <a:latin typeface="Jua"/>
                <a:ea typeface="Jua"/>
                <a:cs typeface="Jua"/>
                <a:sym typeface="Jua"/>
              </a:rPr>
              <a:t>02</a:t>
            </a:r>
            <a:endParaRPr sz="1500" b="1">
              <a:latin typeface="Jua"/>
              <a:ea typeface="Jua"/>
              <a:cs typeface="Jua"/>
              <a:sym typeface="Jua"/>
            </a:endParaRPr>
          </a:p>
        </p:txBody>
      </p:sp>
      <p:sp>
        <p:nvSpPr>
          <p:cNvPr id="4759" name="Google Shape;4759;p51">
            <a:hlinkClick r:id="rId4" action="ppaction://hlinksldjump"/>
          </p:cNvPr>
          <p:cNvSpPr txBox="1"/>
          <p:nvPr/>
        </p:nvSpPr>
        <p:spPr>
          <a:xfrm>
            <a:off x="8416250" y="1709824"/>
            <a:ext cx="500100" cy="333900"/>
          </a:xfrm>
          <a:prstGeom prst="rect">
            <a:avLst/>
          </a:prstGeom>
          <a:noFill/>
          <a:ln>
            <a:noFill/>
          </a:ln>
        </p:spPr>
        <p:txBody>
          <a:bodyPr spcFirstLastPara="1" wrap="square" lIns="91425" tIns="91425" rIns="91425" bIns="91425" anchor="ctr" anchorCtr="0">
            <a:noAutofit/>
          </a:bodyPr>
          <a:lstStyle/>
          <a:p>
            <a:pPr algn="ctr">
              <a:lnSpc>
                <a:spcPct val="80000"/>
              </a:lnSpc>
            </a:pPr>
            <a:r>
              <a:rPr lang="en" sz="1500" b="1">
                <a:latin typeface="Jua"/>
                <a:ea typeface="Jua"/>
                <a:cs typeface="Jua"/>
                <a:sym typeface="Jua"/>
              </a:rPr>
              <a:t>03</a:t>
            </a:r>
            <a:endParaRPr sz="1500" b="1">
              <a:latin typeface="Jua"/>
              <a:ea typeface="Jua"/>
              <a:cs typeface="Jua"/>
              <a:sym typeface="Jua"/>
            </a:endParaRPr>
          </a:p>
        </p:txBody>
      </p:sp>
      <p:sp>
        <p:nvSpPr>
          <p:cNvPr id="4760" name="Google Shape;4760;p51">
            <a:hlinkClick r:id="rId5" action="ppaction://hlinksldjump"/>
          </p:cNvPr>
          <p:cNvSpPr txBox="1"/>
          <p:nvPr/>
        </p:nvSpPr>
        <p:spPr>
          <a:xfrm>
            <a:off x="8416250" y="2263998"/>
            <a:ext cx="500100" cy="333900"/>
          </a:xfrm>
          <a:prstGeom prst="rect">
            <a:avLst/>
          </a:prstGeom>
          <a:noFill/>
          <a:ln>
            <a:noFill/>
          </a:ln>
        </p:spPr>
        <p:txBody>
          <a:bodyPr spcFirstLastPara="1" wrap="square" lIns="91425" tIns="91425" rIns="91425" bIns="91425" anchor="ctr" anchorCtr="0">
            <a:noAutofit/>
          </a:bodyPr>
          <a:lstStyle/>
          <a:p>
            <a:pPr algn="ctr">
              <a:lnSpc>
                <a:spcPct val="80000"/>
              </a:lnSpc>
            </a:pPr>
            <a:r>
              <a:rPr lang="en" sz="1500" b="1">
                <a:latin typeface="Jua"/>
                <a:ea typeface="Jua"/>
                <a:cs typeface="Jua"/>
                <a:sym typeface="Jua"/>
              </a:rPr>
              <a:t>04</a:t>
            </a:r>
            <a:endParaRPr sz="1500" b="1">
              <a:latin typeface="Jua"/>
              <a:ea typeface="Jua"/>
              <a:cs typeface="Jua"/>
              <a:sym typeface="Jua"/>
            </a:endParaRPr>
          </a:p>
        </p:txBody>
      </p:sp>
      <p:sp>
        <p:nvSpPr>
          <p:cNvPr id="4761" name="Google Shape;4761;p51">
            <a:hlinkClick r:id="rId6" action="ppaction://hlinksldjump"/>
          </p:cNvPr>
          <p:cNvSpPr txBox="1"/>
          <p:nvPr/>
        </p:nvSpPr>
        <p:spPr>
          <a:xfrm>
            <a:off x="8416250" y="2834297"/>
            <a:ext cx="500100" cy="333900"/>
          </a:xfrm>
          <a:prstGeom prst="rect">
            <a:avLst/>
          </a:prstGeom>
          <a:noFill/>
          <a:ln>
            <a:noFill/>
          </a:ln>
        </p:spPr>
        <p:txBody>
          <a:bodyPr spcFirstLastPara="1" wrap="square" lIns="91425" tIns="91425" rIns="91425" bIns="91425" anchor="ctr" anchorCtr="0">
            <a:noAutofit/>
          </a:bodyPr>
          <a:lstStyle/>
          <a:p>
            <a:pPr algn="ctr">
              <a:lnSpc>
                <a:spcPct val="80000"/>
              </a:lnSpc>
            </a:pPr>
            <a:r>
              <a:rPr lang="en" sz="1500" b="1">
                <a:latin typeface="Jua"/>
                <a:ea typeface="Jua"/>
                <a:cs typeface="Jua"/>
                <a:sym typeface="Jua"/>
              </a:rPr>
              <a:t>05</a:t>
            </a:r>
            <a:endParaRPr sz="1500" b="1">
              <a:latin typeface="Jua"/>
              <a:ea typeface="Jua"/>
              <a:cs typeface="Jua"/>
              <a:sym typeface="Jua"/>
            </a:endParaRPr>
          </a:p>
        </p:txBody>
      </p:sp>
      <p:sp>
        <p:nvSpPr>
          <p:cNvPr id="4762" name="Google Shape;4762;p51">
            <a:hlinkClick r:id="" action="ppaction://noaction"/>
          </p:cNvPr>
          <p:cNvSpPr txBox="1"/>
          <p:nvPr/>
        </p:nvSpPr>
        <p:spPr>
          <a:xfrm>
            <a:off x="8416250" y="3396535"/>
            <a:ext cx="500100" cy="333900"/>
          </a:xfrm>
          <a:prstGeom prst="rect">
            <a:avLst/>
          </a:prstGeom>
          <a:noFill/>
          <a:ln>
            <a:noFill/>
          </a:ln>
        </p:spPr>
        <p:txBody>
          <a:bodyPr spcFirstLastPara="1" wrap="square" lIns="91425" tIns="91425" rIns="91425" bIns="91425" anchor="ctr" anchorCtr="0">
            <a:noAutofit/>
          </a:bodyPr>
          <a:lstStyle/>
          <a:p>
            <a:pPr algn="ctr">
              <a:lnSpc>
                <a:spcPct val="80000"/>
              </a:lnSpc>
            </a:pPr>
            <a:r>
              <a:rPr lang="en" sz="1500" b="1">
                <a:latin typeface="Jua"/>
                <a:ea typeface="Jua"/>
                <a:cs typeface="Jua"/>
                <a:sym typeface="Jua"/>
              </a:rPr>
              <a:t>06</a:t>
            </a:r>
            <a:endParaRPr sz="1500" b="1">
              <a:latin typeface="Jua"/>
              <a:ea typeface="Jua"/>
              <a:cs typeface="Jua"/>
              <a:sym typeface="Jua"/>
            </a:endParaRPr>
          </a:p>
        </p:txBody>
      </p:sp>
      <p:sp>
        <p:nvSpPr>
          <p:cNvPr id="4764" name="Google Shape;4764;p51">
            <a:hlinkClick r:id="" action="ppaction://noaction"/>
          </p:cNvPr>
          <p:cNvSpPr/>
          <p:nvPr/>
        </p:nvSpPr>
        <p:spPr>
          <a:xfrm rot="-2700000">
            <a:off x="945786" y="642199"/>
            <a:ext cx="170978" cy="170978"/>
          </a:xfrm>
          <a:prstGeom prst="halfFrame">
            <a:avLst>
              <a:gd name="adj1" fmla="val 33333"/>
              <a:gd name="adj2" fmla="val 33333"/>
            </a:avLst>
          </a:prstGeom>
          <a:solidFill>
            <a:schemeClr val="accent1"/>
          </a:solidFill>
          <a:ln>
            <a:noFill/>
          </a:ln>
        </p:spPr>
        <p:txBody>
          <a:bodyPr spcFirstLastPara="1" wrap="square" lIns="91425" tIns="91425" rIns="91425" bIns="91425" anchor="ctr" anchorCtr="0">
            <a:noAutofit/>
          </a:bodyPr>
          <a:lstStyle/>
          <a:p>
            <a:endParaRPr/>
          </a:p>
        </p:txBody>
      </p:sp>
      <p:sp>
        <p:nvSpPr>
          <p:cNvPr id="4765" name="Google Shape;4765;p51">
            <a:hlinkClick r:id="" action="ppaction://noaction"/>
          </p:cNvPr>
          <p:cNvSpPr/>
          <p:nvPr/>
        </p:nvSpPr>
        <p:spPr>
          <a:xfrm rot="8100000">
            <a:off x="8027236" y="642199"/>
            <a:ext cx="170978" cy="170978"/>
          </a:xfrm>
          <a:prstGeom prst="halfFrame">
            <a:avLst>
              <a:gd name="adj1" fmla="val 33333"/>
              <a:gd name="adj2" fmla="val 33333"/>
            </a:avLst>
          </a:prstGeom>
          <a:solidFill>
            <a:schemeClr val="accent1"/>
          </a:solidFill>
          <a:ln>
            <a:noFill/>
          </a:ln>
        </p:spPr>
        <p:txBody>
          <a:bodyPr spcFirstLastPara="1" wrap="square" lIns="91425" tIns="91425" rIns="91425" bIns="91425" anchor="ctr" anchorCtr="0">
            <a:noAutofit/>
          </a:bodyPr>
          <a:lstStyle/>
          <a:p>
            <a:endParaRPr/>
          </a:p>
        </p:txBody>
      </p:sp>
      <p:sp>
        <p:nvSpPr>
          <p:cNvPr id="2" name="Title 1"/>
          <p:cNvSpPr>
            <a:spLocks noGrp="1"/>
          </p:cNvSpPr>
          <p:nvPr>
            <p:ph type="title"/>
          </p:nvPr>
        </p:nvSpPr>
        <p:spPr>
          <a:xfrm>
            <a:off x="724850" y="849290"/>
            <a:ext cx="7691400" cy="572700"/>
          </a:xfrm>
        </p:spPr>
        <p:txBody>
          <a:bodyPr/>
          <a:lstStyle/>
          <a:p>
            <a:r>
              <a:rPr lang="en-US" dirty="0" smtClean="0">
                <a:solidFill>
                  <a:schemeClr val="accent6">
                    <a:lumMod val="50000"/>
                  </a:schemeClr>
                </a:solidFill>
                <a:latin typeface="+mn-lt"/>
              </a:rPr>
              <a:t>Ô </a:t>
            </a:r>
            <a:r>
              <a:rPr lang="en-US" dirty="0" err="1" smtClean="0">
                <a:solidFill>
                  <a:schemeClr val="accent6">
                    <a:lumMod val="50000"/>
                  </a:schemeClr>
                </a:solidFill>
                <a:latin typeface="+mn-lt"/>
              </a:rPr>
              <a:t>số</a:t>
            </a:r>
            <a:r>
              <a:rPr lang="en-US" dirty="0" smtClean="0">
                <a:solidFill>
                  <a:schemeClr val="accent6">
                    <a:lumMod val="50000"/>
                  </a:schemeClr>
                </a:solidFill>
                <a:latin typeface="+mn-lt"/>
              </a:rPr>
              <a:t> 5</a:t>
            </a:r>
            <a:endParaRPr lang="en-US" dirty="0">
              <a:solidFill>
                <a:schemeClr val="accent6">
                  <a:lumMod val="50000"/>
                </a:schemeClr>
              </a:solidFill>
              <a:latin typeface="+mn-lt"/>
            </a:endParaRPr>
          </a:p>
        </p:txBody>
      </p:sp>
      <p:sp>
        <p:nvSpPr>
          <p:cNvPr id="3" name="Rectangle 2"/>
          <p:cNvSpPr/>
          <p:nvPr/>
        </p:nvSpPr>
        <p:spPr>
          <a:xfrm>
            <a:off x="2242549" y="1509769"/>
            <a:ext cx="5128327" cy="400110"/>
          </a:xfrm>
          <a:prstGeom prst="rect">
            <a:avLst/>
          </a:prstGeom>
        </p:spPr>
        <p:txBody>
          <a:bodyPr wrap="none">
            <a:spAutoFit/>
          </a:bodyPr>
          <a:lstStyle/>
          <a:p>
            <a:r>
              <a:rPr lang="fr-FR" sz="2000" dirty="0"/>
              <a:t>Ở </a:t>
            </a:r>
            <a:r>
              <a:rPr lang="fr-FR" sz="2000" dirty="0" err="1"/>
              <a:t>miền</a:t>
            </a:r>
            <a:r>
              <a:rPr lang="fr-FR" sz="2000" dirty="0"/>
              <a:t> Nam </a:t>
            </a:r>
            <a:r>
              <a:rPr lang="fr-FR" sz="2000" dirty="0" err="1"/>
              <a:t>quả</a:t>
            </a:r>
            <a:r>
              <a:rPr lang="fr-FR" sz="2000" dirty="0"/>
              <a:t> </a:t>
            </a:r>
            <a:r>
              <a:rPr lang="fr-FR" sz="2000" dirty="0" err="1"/>
              <a:t>thường</a:t>
            </a:r>
            <a:r>
              <a:rPr lang="fr-FR" sz="2000" dirty="0"/>
              <a:t> </a:t>
            </a:r>
            <a:r>
              <a:rPr lang="fr-FR" sz="2000" dirty="0" err="1"/>
              <a:t>gọi</a:t>
            </a:r>
            <a:r>
              <a:rPr lang="fr-FR" sz="2000" dirty="0"/>
              <a:t> là </a:t>
            </a:r>
            <a:r>
              <a:rPr lang="fr-FR" sz="2000" dirty="0" err="1" smtClean="0"/>
              <a:t>gì</a:t>
            </a:r>
            <a:r>
              <a:rPr lang="fr-FR" sz="2000" dirty="0" smtClean="0"/>
              <a:t>? (7 </a:t>
            </a:r>
            <a:r>
              <a:rPr lang="fr-FR" sz="2000" dirty="0" err="1" smtClean="0"/>
              <a:t>chữ</a:t>
            </a:r>
            <a:r>
              <a:rPr lang="fr-FR" sz="2000" dirty="0" smtClean="0"/>
              <a:t>) </a:t>
            </a:r>
            <a:endParaRPr lang="en-US" sz="2000" dirty="0"/>
          </a:p>
        </p:txBody>
      </p:sp>
      <p:sp>
        <p:nvSpPr>
          <p:cNvPr id="26" name="Google Shape;4732;p51"/>
          <p:cNvSpPr/>
          <p:nvPr/>
        </p:nvSpPr>
        <p:spPr>
          <a:xfrm>
            <a:off x="6458651" y="2082220"/>
            <a:ext cx="328200" cy="86100"/>
          </a:xfrm>
          <a:prstGeom prst="rect">
            <a:avLst/>
          </a:prstGeom>
          <a:solidFill>
            <a:schemeClr val="accent1"/>
          </a:solidFill>
          <a:ln>
            <a:noFill/>
          </a:ln>
        </p:spPr>
        <p:txBody>
          <a:bodyPr spcFirstLastPara="1" wrap="square" lIns="91425" tIns="91425" rIns="91425" bIns="91425" anchor="ctr" anchorCtr="0">
            <a:noAutofit/>
          </a:bodyPr>
          <a:lstStyle/>
          <a:p>
            <a:endParaRPr/>
          </a:p>
        </p:txBody>
      </p:sp>
      <p:sp>
        <p:nvSpPr>
          <p:cNvPr id="27" name="Google Shape;4733;p51"/>
          <p:cNvSpPr/>
          <p:nvPr/>
        </p:nvSpPr>
        <p:spPr>
          <a:xfrm>
            <a:off x="6876839" y="2082220"/>
            <a:ext cx="328200" cy="86100"/>
          </a:xfrm>
          <a:prstGeom prst="rect">
            <a:avLst/>
          </a:prstGeom>
          <a:solidFill>
            <a:schemeClr val="accent1"/>
          </a:solidFill>
          <a:ln>
            <a:noFill/>
          </a:ln>
        </p:spPr>
        <p:txBody>
          <a:bodyPr spcFirstLastPara="1" wrap="square" lIns="91425" tIns="91425" rIns="91425" bIns="91425" anchor="ctr" anchorCtr="0">
            <a:noAutofit/>
          </a:bodyPr>
          <a:lstStyle/>
          <a:p>
            <a:endParaRPr/>
          </a:p>
        </p:txBody>
      </p:sp>
      <p:sp>
        <p:nvSpPr>
          <p:cNvPr id="28" name="Google Shape;4734;p51"/>
          <p:cNvSpPr/>
          <p:nvPr/>
        </p:nvSpPr>
        <p:spPr>
          <a:xfrm>
            <a:off x="7295026" y="2082220"/>
            <a:ext cx="328200" cy="86100"/>
          </a:xfrm>
          <a:prstGeom prst="rect">
            <a:avLst/>
          </a:prstGeom>
          <a:solidFill>
            <a:schemeClr val="accent1"/>
          </a:solidFill>
          <a:ln>
            <a:noFill/>
          </a:ln>
        </p:spPr>
        <p:txBody>
          <a:bodyPr spcFirstLastPara="1" wrap="square" lIns="91425" tIns="91425" rIns="91425" bIns="91425" anchor="ctr" anchorCtr="0">
            <a:noAutofit/>
          </a:bodyPr>
          <a:lstStyle/>
          <a:p>
            <a:endParaRPr/>
          </a:p>
        </p:txBody>
      </p:sp>
      <p:sp>
        <p:nvSpPr>
          <p:cNvPr id="25" name="Google Shape;4732;p51"/>
          <p:cNvSpPr/>
          <p:nvPr/>
        </p:nvSpPr>
        <p:spPr>
          <a:xfrm>
            <a:off x="6040463" y="2082220"/>
            <a:ext cx="328200" cy="86100"/>
          </a:xfrm>
          <a:prstGeom prst="rect">
            <a:avLst/>
          </a:prstGeom>
          <a:solidFill>
            <a:schemeClr val="accent1"/>
          </a:solidFill>
          <a:ln>
            <a:noFill/>
          </a:ln>
        </p:spPr>
        <p:txBody>
          <a:bodyPr spcFirstLastPara="1" wrap="square" lIns="91425" tIns="91425" rIns="91425" bIns="91425" anchor="ctr" anchorCtr="0">
            <a:noAutofit/>
          </a:bodyPr>
          <a:lstStyle/>
          <a:p>
            <a:endParaRPr/>
          </a:p>
        </p:txBody>
      </p:sp>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927013" y="1421990"/>
            <a:ext cx="4305235" cy="4305235"/>
          </a:xfrm>
          <a:prstGeom prst="rect">
            <a:avLst/>
          </a:prstGeom>
        </p:spPr>
      </p:pic>
      <p:sp>
        <p:nvSpPr>
          <p:cNvPr id="29" name="Action Button: Home 28">
            <a:hlinkClick r:id="rId8" action="ppaction://hlinksldjump" highlightClick="1"/>
          </p:cNvPr>
          <p:cNvSpPr/>
          <p:nvPr/>
        </p:nvSpPr>
        <p:spPr>
          <a:xfrm>
            <a:off x="7395066" y="4249169"/>
            <a:ext cx="865754" cy="732362"/>
          </a:xfrm>
          <a:prstGeom prst="actionButtonHom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Google Shape;4732;p51"/>
          <p:cNvSpPr/>
          <p:nvPr/>
        </p:nvSpPr>
        <p:spPr>
          <a:xfrm>
            <a:off x="5602526" y="2082220"/>
            <a:ext cx="328200" cy="86100"/>
          </a:xfrm>
          <a:prstGeom prst="rect">
            <a:avLst/>
          </a:prstGeom>
          <a:solidFill>
            <a:schemeClr val="accent1"/>
          </a:solidFill>
          <a:ln>
            <a:noFill/>
          </a:ln>
        </p:spPr>
        <p:txBody>
          <a:bodyPr spcFirstLastPara="1" wrap="square" lIns="91425" tIns="91425" rIns="91425" bIns="91425" anchor="ctr" anchorCtr="0">
            <a:noAutofit/>
          </a:bodyPr>
          <a:lstStyle/>
          <a:p>
            <a:endParaRPr/>
          </a:p>
        </p:txBody>
      </p:sp>
      <p:sp>
        <p:nvSpPr>
          <p:cNvPr id="19" name="Google Shape;4732;p51"/>
          <p:cNvSpPr/>
          <p:nvPr/>
        </p:nvSpPr>
        <p:spPr>
          <a:xfrm>
            <a:off x="5178443" y="2083127"/>
            <a:ext cx="328200" cy="86100"/>
          </a:xfrm>
          <a:prstGeom prst="rect">
            <a:avLst/>
          </a:prstGeom>
          <a:solidFill>
            <a:schemeClr val="accent1"/>
          </a:solidFill>
          <a:ln>
            <a:noFill/>
          </a:ln>
        </p:spPr>
        <p:txBody>
          <a:bodyPr spcFirstLastPara="1" wrap="square" lIns="91425" tIns="91425" rIns="91425" bIns="91425" anchor="ctr" anchorCtr="0">
            <a:noAutofit/>
          </a:bodyPr>
          <a:lstStyle/>
          <a:p>
            <a:endParaRPr/>
          </a:p>
        </p:txBody>
      </p:sp>
      <p:sp>
        <p:nvSpPr>
          <p:cNvPr id="20" name="Google Shape;4732;p51"/>
          <p:cNvSpPr/>
          <p:nvPr/>
        </p:nvSpPr>
        <p:spPr>
          <a:xfrm>
            <a:off x="7719109" y="2082220"/>
            <a:ext cx="328200" cy="86100"/>
          </a:xfrm>
          <a:prstGeom prst="rect">
            <a:avLst/>
          </a:prstGeom>
          <a:solidFill>
            <a:schemeClr val="accent1"/>
          </a:solidFill>
          <a:ln>
            <a:noFill/>
          </a:ln>
        </p:spPr>
        <p:txBody>
          <a:bodyPr spcFirstLastPara="1" wrap="square" lIns="91425" tIns="91425" rIns="91425" bIns="91425" anchor="ctr" anchorCtr="0">
            <a:noAutofit/>
          </a:bodyPr>
          <a:lstStyle/>
          <a:p>
            <a:endParaRPr/>
          </a:p>
        </p:txBody>
      </p:sp>
    </p:spTree>
    <p:extLst>
      <p:ext uri="{BB962C8B-B14F-4D97-AF65-F5344CB8AC3E}">
        <p14:creationId xmlns:p14="http://schemas.microsoft.com/office/powerpoint/2010/main" val="1906498399"/>
      </p:ext>
    </p:extLst>
  </p:cSld>
  <p:clrMapOvr>
    <a:masterClrMapping/>
  </p:clrMapOvr>
  <p:transition spd="slow">
    <p:strips dir="rd"/>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4846"/>
        <p:cNvGrpSpPr/>
        <p:nvPr/>
      </p:nvGrpSpPr>
      <p:grpSpPr>
        <a:xfrm>
          <a:off x="0" y="0"/>
          <a:ext cx="0" cy="0"/>
          <a:chOff x="0" y="0"/>
          <a:chExt cx="0" cy="0"/>
        </a:xfrm>
      </p:grpSpPr>
      <p:sp>
        <p:nvSpPr>
          <p:cNvPr id="4889" name="Google Shape;4889;p53"/>
          <p:cNvSpPr/>
          <p:nvPr/>
        </p:nvSpPr>
        <p:spPr>
          <a:xfrm>
            <a:off x="2201740" y="2399775"/>
            <a:ext cx="328200" cy="86100"/>
          </a:xfrm>
          <a:prstGeom prst="rect">
            <a:avLst/>
          </a:prstGeom>
          <a:solidFill>
            <a:schemeClr val="accent6"/>
          </a:solidFill>
          <a:ln>
            <a:noFill/>
          </a:ln>
        </p:spPr>
        <p:txBody>
          <a:bodyPr spcFirstLastPara="1" wrap="square" lIns="91425" tIns="91425" rIns="91425" bIns="91425" anchor="ctr" anchorCtr="0">
            <a:noAutofit/>
          </a:bodyPr>
          <a:lstStyle/>
          <a:p>
            <a:endParaRPr/>
          </a:p>
        </p:txBody>
      </p:sp>
      <p:sp>
        <p:nvSpPr>
          <p:cNvPr id="4890" name="Google Shape;4890;p53"/>
          <p:cNvSpPr/>
          <p:nvPr/>
        </p:nvSpPr>
        <p:spPr>
          <a:xfrm>
            <a:off x="2619928" y="2399775"/>
            <a:ext cx="328200" cy="86100"/>
          </a:xfrm>
          <a:prstGeom prst="rect">
            <a:avLst/>
          </a:prstGeom>
          <a:solidFill>
            <a:schemeClr val="accent6"/>
          </a:solidFill>
          <a:ln>
            <a:noFill/>
          </a:ln>
        </p:spPr>
        <p:txBody>
          <a:bodyPr spcFirstLastPara="1" wrap="square" lIns="91425" tIns="91425" rIns="91425" bIns="91425" anchor="ctr" anchorCtr="0">
            <a:noAutofit/>
          </a:bodyPr>
          <a:lstStyle/>
          <a:p>
            <a:endParaRPr/>
          </a:p>
        </p:txBody>
      </p:sp>
      <p:sp>
        <p:nvSpPr>
          <p:cNvPr id="4891" name="Google Shape;4891;p53"/>
          <p:cNvSpPr/>
          <p:nvPr/>
        </p:nvSpPr>
        <p:spPr>
          <a:xfrm>
            <a:off x="3038115" y="2399775"/>
            <a:ext cx="328200" cy="86100"/>
          </a:xfrm>
          <a:prstGeom prst="rect">
            <a:avLst/>
          </a:prstGeom>
          <a:solidFill>
            <a:schemeClr val="accent6"/>
          </a:solidFill>
          <a:ln>
            <a:noFill/>
          </a:ln>
        </p:spPr>
        <p:txBody>
          <a:bodyPr spcFirstLastPara="1" wrap="square" lIns="91425" tIns="91425" rIns="91425" bIns="91425" anchor="ctr" anchorCtr="0">
            <a:noAutofit/>
          </a:bodyPr>
          <a:lstStyle/>
          <a:p>
            <a:endParaRPr/>
          </a:p>
        </p:txBody>
      </p:sp>
      <p:sp>
        <p:nvSpPr>
          <p:cNvPr id="4908" name="Google Shape;4908;p53">
            <a:hlinkClick r:id="" action="ppaction://noaction"/>
          </p:cNvPr>
          <p:cNvSpPr txBox="1"/>
          <p:nvPr/>
        </p:nvSpPr>
        <p:spPr>
          <a:xfrm>
            <a:off x="8416250" y="607452"/>
            <a:ext cx="500100" cy="333900"/>
          </a:xfrm>
          <a:prstGeom prst="rect">
            <a:avLst/>
          </a:prstGeom>
          <a:noFill/>
          <a:ln>
            <a:noFill/>
          </a:ln>
        </p:spPr>
        <p:txBody>
          <a:bodyPr spcFirstLastPara="1" wrap="square" lIns="91425" tIns="91425" rIns="91425" bIns="91425" anchor="ctr" anchorCtr="0">
            <a:noAutofit/>
          </a:bodyPr>
          <a:lstStyle/>
          <a:p>
            <a:pPr algn="ctr">
              <a:lnSpc>
                <a:spcPct val="80000"/>
              </a:lnSpc>
            </a:pPr>
            <a:r>
              <a:rPr lang="en" sz="1500" b="1">
                <a:latin typeface="Jua"/>
                <a:ea typeface="Jua"/>
                <a:cs typeface="Jua"/>
                <a:sym typeface="Jua"/>
              </a:rPr>
              <a:t>01</a:t>
            </a:r>
            <a:endParaRPr sz="1500" b="1">
              <a:latin typeface="Jua"/>
              <a:ea typeface="Jua"/>
              <a:cs typeface="Jua"/>
              <a:sym typeface="Jua"/>
            </a:endParaRPr>
          </a:p>
        </p:txBody>
      </p:sp>
      <p:sp>
        <p:nvSpPr>
          <p:cNvPr id="4909" name="Google Shape;4909;p53">
            <a:hlinkClick r:id="rId3" action="ppaction://hlinksldjump"/>
          </p:cNvPr>
          <p:cNvSpPr txBox="1"/>
          <p:nvPr/>
        </p:nvSpPr>
        <p:spPr>
          <a:xfrm>
            <a:off x="8416250" y="1171777"/>
            <a:ext cx="500100" cy="333900"/>
          </a:xfrm>
          <a:prstGeom prst="rect">
            <a:avLst/>
          </a:prstGeom>
          <a:noFill/>
          <a:ln>
            <a:noFill/>
          </a:ln>
        </p:spPr>
        <p:txBody>
          <a:bodyPr spcFirstLastPara="1" wrap="square" lIns="91425" tIns="91425" rIns="91425" bIns="91425" anchor="ctr" anchorCtr="0">
            <a:noAutofit/>
          </a:bodyPr>
          <a:lstStyle/>
          <a:p>
            <a:pPr algn="ctr">
              <a:lnSpc>
                <a:spcPct val="80000"/>
              </a:lnSpc>
            </a:pPr>
            <a:r>
              <a:rPr lang="en" sz="1500" b="1">
                <a:latin typeface="Jua"/>
                <a:ea typeface="Jua"/>
                <a:cs typeface="Jua"/>
                <a:sym typeface="Jua"/>
              </a:rPr>
              <a:t>02</a:t>
            </a:r>
            <a:endParaRPr sz="1500" b="1">
              <a:latin typeface="Jua"/>
              <a:ea typeface="Jua"/>
              <a:cs typeface="Jua"/>
              <a:sym typeface="Jua"/>
            </a:endParaRPr>
          </a:p>
        </p:txBody>
      </p:sp>
      <p:sp>
        <p:nvSpPr>
          <p:cNvPr id="4910" name="Google Shape;4910;p53">
            <a:hlinkClick r:id="rId4" action="ppaction://hlinksldjump"/>
          </p:cNvPr>
          <p:cNvSpPr txBox="1"/>
          <p:nvPr/>
        </p:nvSpPr>
        <p:spPr>
          <a:xfrm>
            <a:off x="8416250" y="1709824"/>
            <a:ext cx="500100" cy="333900"/>
          </a:xfrm>
          <a:prstGeom prst="rect">
            <a:avLst/>
          </a:prstGeom>
          <a:noFill/>
          <a:ln>
            <a:noFill/>
          </a:ln>
        </p:spPr>
        <p:txBody>
          <a:bodyPr spcFirstLastPara="1" wrap="square" lIns="91425" tIns="91425" rIns="91425" bIns="91425" anchor="ctr" anchorCtr="0">
            <a:noAutofit/>
          </a:bodyPr>
          <a:lstStyle/>
          <a:p>
            <a:pPr algn="ctr">
              <a:lnSpc>
                <a:spcPct val="80000"/>
              </a:lnSpc>
            </a:pPr>
            <a:r>
              <a:rPr lang="en" sz="1500" b="1">
                <a:latin typeface="Jua"/>
                <a:ea typeface="Jua"/>
                <a:cs typeface="Jua"/>
                <a:sym typeface="Jua"/>
              </a:rPr>
              <a:t>03</a:t>
            </a:r>
            <a:endParaRPr sz="1500" b="1">
              <a:latin typeface="Jua"/>
              <a:ea typeface="Jua"/>
              <a:cs typeface="Jua"/>
              <a:sym typeface="Jua"/>
            </a:endParaRPr>
          </a:p>
        </p:txBody>
      </p:sp>
      <p:sp>
        <p:nvSpPr>
          <p:cNvPr id="4911" name="Google Shape;4911;p53">
            <a:hlinkClick r:id="rId5" action="ppaction://hlinksldjump"/>
          </p:cNvPr>
          <p:cNvSpPr txBox="1"/>
          <p:nvPr/>
        </p:nvSpPr>
        <p:spPr>
          <a:xfrm>
            <a:off x="8416250" y="2263998"/>
            <a:ext cx="500100" cy="333900"/>
          </a:xfrm>
          <a:prstGeom prst="rect">
            <a:avLst/>
          </a:prstGeom>
          <a:noFill/>
          <a:ln>
            <a:noFill/>
          </a:ln>
        </p:spPr>
        <p:txBody>
          <a:bodyPr spcFirstLastPara="1" wrap="square" lIns="91425" tIns="91425" rIns="91425" bIns="91425" anchor="ctr" anchorCtr="0">
            <a:noAutofit/>
          </a:bodyPr>
          <a:lstStyle/>
          <a:p>
            <a:pPr algn="ctr">
              <a:lnSpc>
                <a:spcPct val="80000"/>
              </a:lnSpc>
            </a:pPr>
            <a:r>
              <a:rPr lang="en" sz="1500" b="1">
                <a:latin typeface="Jua"/>
                <a:ea typeface="Jua"/>
                <a:cs typeface="Jua"/>
                <a:sym typeface="Jua"/>
              </a:rPr>
              <a:t>04</a:t>
            </a:r>
            <a:endParaRPr sz="1500" b="1">
              <a:latin typeface="Jua"/>
              <a:ea typeface="Jua"/>
              <a:cs typeface="Jua"/>
              <a:sym typeface="Jua"/>
            </a:endParaRPr>
          </a:p>
        </p:txBody>
      </p:sp>
      <p:sp>
        <p:nvSpPr>
          <p:cNvPr id="4912" name="Google Shape;4912;p53">
            <a:hlinkClick r:id="rId6" action="ppaction://hlinksldjump"/>
          </p:cNvPr>
          <p:cNvSpPr txBox="1"/>
          <p:nvPr/>
        </p:nvSpPr>
        <p:spPr>
          <a:xfrm>
            <a:off x="8416250" y="2834297"/>
            <a:ext cx="500100" cy="333900"/>
          </a:xfrm>
          <a:prstGeom prst="rect">
            <a:avLst/>
          </a:prstGeom>
          <a:noFill/>
          <a:ln>
            <a:noFill/>
          </a:ln>
        </p:spPr>
        <p:txBody>
          <a:bodyPr spcFirstLastPara="1" wrap="square" lIns="91425" tIns="91425" rIns="91425" bIns="91425" anchor="ctr" anchorCtr="0">
            <a:noAutofit/>
          </a:bodyPr>
          <a:lstStyle/>
          <a:p>
            <a:pPr algn="ctr">
              <a:lnSpc>
                <a:spcPct val="80000"/>
              </a:lnSpc>
            </a:pPr>
            <a:r>
              <a:rPr lang="en" sz="1500" b="1">
                <a:latin typeface="Jua"/>
                <a:ea typeface="Jua"/>
                <a:cs typeface="Jua"/>
                <a:sym typeface="Jua"/>
              </a:rPr>
              <a:t>05</a:t>
            </a:r>
            <a:endParaRPr sz="1500" b="1">
              <a:latin typeface="Jua"/>
              <a:ea typeface="Jua"/>
              <a:cs typeface="Jua"/>
              <a:sym typeface="Jua"/>
            </a:endParaRPr>
          </a:p>
        </p:txBody>
      </p:sp>
      <p:sp>
        <p:nvSpPr>
          <p:cNvPr id="4913" name="Google Shape;4913;p53">
            <a:hlinkClick r:id="" action="ppaction://noaction"/>
          </p:cNvPr>
          <p:cNvSpPr txBox="1"/>
          <p:nvPr/>
        </p:nvSpPr>
        <p:spPr>
          <a:xfrm>
            <a:off x="8416250" y="3396535"/>
            <a:ext cx="500100" cy="333900"/>
          </a:xfrm>
          <a:prstGeom prst="rect">
            <a:avLst/>
          </a:prstGeom>
          <a:noFill/>
          <a:ln>
            <a:noFill/>
          </a:ln>
        </p:spPr>
        <p:txBody>
          <a:bodyPr spcFirstLastPara="1" wrap="square" lIns="91425" tIns="91425" rIns="91425" bIns="91425" anchor="ctr" anchorCtr="0">
            <a:noAutofit/>
          </a:bodyPr>
          <a:lstStyle/>
          <a:p>
            <a:pPr algn="ctr">
              <a:lnSpc>
                <a:spcPct val="80000"/>
              </a:lnSpc>
            </a:pPr>
            <a:r>
              <a:rPr lang="en" sz="1500" b="1">
                <a:latin typeface="Jua"/>
                <a:ea typeface="Jua"/>
                <a:cs typeface="Jua"/>
                <a:sym typeface="Jua"/>
              </a:rPr>
              <a:t>06</a:t>
            </a:r>
            <a:endParaRPr sz="1500" b="1">
              <a:latin typeface="Jua"/>
              <a:ea typeface="Jua"/>
              <a:cs typeface="Jua"/>
              <a:sym typeface="Jua"/>
            </a:endParaRPr>
          </a:p>
        </p:txBody>
      </p:sp>
      <p:sp>
        <p:nvSpPr>
          <p:cNvPr id="4915" name="Google Shape;4915;p53">
            <a:hlinkClick r:id="" action="ppaction://noaction"/>
          </p:cNvPr>
          <p:cNvSpPr/>
          <p:nvPr/>
        </p:nvSpPr>
        <p:spPr>
          <a:xfrm rot="-2700000">
            <a:off x="945786" y="642199"/>
            <a:ext cx="170978" cy="170978"/>
          </a:xfrm>
          <a:prstGeom prst="halfFrame">
            <a:avLst>
              <a:gd name="adj1" fmla="val 33333"/>
              <a:gd name="adj2" fmla="val 33333"/>
            </a:avLst>
          </a:prstGeom>
          <a:solidFill>
            <a:schemeClr val="accent1"/>
          </a:solidFill>
          <a:ln>
            <a:noFill/>
          </a:ln>
        </p:spPr>
        <p:txBody>
          <a:bodyPr spcFirstLastPara="1" wrap="square" lIns="91425" tIns="91425" rIns="91425" bIns="91425" anchor="ctr" anchorCtr="0">
            <a:noAutofit/>
          </a:bodyPr>
          <a:lstStyle/>
          <a:p>
            <a:endParaRPr/>
          </a:p>
        </p:txBody>
      </p:sp>
      <p:sp>
        <p:nvSpPr>
          <p:cNvPr id="4916" name="Google Shape;4916;p53">
            <a:hlinkClick r:id="rId7" action="ppaction://hlinksldjump"/>
          </p:cNvPr>
          <p:cNvSpPr/>
          <p:nvPr/>
        </p:nvSpPr>
        <p:spPr>
          <a:xfrm rot="8100000">
            <a:off x="8027236" y="642199"/>
            <a:ext cx="170978" cy="170978"/>
          </a:xfrm>
          <a:prstGeom prst="halfFrame">
            <a:avLst>
              <a:gd name="adj1" fmla="val 33333"/>
              <a:gd name="adj2" fmla="val 33333"/>
            </a:avLst>
          </a:prstGeom>
          <a:solidFill>
            <a:schemeClr val="accent1"/>
          </a:solidFill>
          <a:ln>
            <a:noFill/>
          </a:ln>
        </p:spPr>
        <p:txBody>
          <a:bodyPr spcFirstLastPara="1" wrap="square" lIns="91425" tIns="91425" rIns="91425" bIns="91425" anchor="ctr" anchorCtr="0">
            <a:noAutofit/>
          </a:bodyPr>
          <a:lstStyle/>
          <a:p>
            <a:endParaRPr/>
          </a:p>
        </p:txBody>
      </p:sp>
      <p:sp>
        <p:nvSpPr>
          <p:cNvPr id="78" name="Google Shape;4771;p52"/>
          <p:cNvSpPr txBox="1">
            <a:spLocks noGrp="1"/>
          </p:cNvSpPr>
          <p:nvPr>
            <p:ph type="title"/>
          </p:nvPr>
        </p:nvSpPr>
        <p:spPr>
          <a:xfrm>
            <a:off x="724850" y="624133"/>
            <a:ext cx="76914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dirty="0" smtClean="0">
                <a:solidFill>
                  <a:schemeClr val="accent6">
                    <a:lumMod val="50000"/>
                  </a:schemeClr>
                </a:solidFill>
                <a:latin typeface="+mn-lt"/>
              </a:rPr>
              <a:t>Ô </a:t>
            </a:r>
            <a:r>
              <a:rPr lang="en-US" dirty="0" err="1" smtClean="0">
                <a:solidFill>
                  <a:schemeClr val="accent6">
                    <a:lumMod val="50000"/>
                  </a:schemeClr>
                </a:solidFill>
                <a:latin typeface="+mn-lt"/>
              </a:rPr>
              <a:t>số</a:t>
            </a:r>
            <a:r>
              <a:rPr lang="en-US" dirty="0" smtClean="0">
                <a:solidFill>
                  <a:schemeClr val="accent6">
                    <a:lumMod val="50000"/>
                  </a:schemeClr>
                </a:solidFill>
                <a:latin typeface="+mn-lt"/>
              </a:rPr>
              <a:t> 6</a:t>
            </a:r>
            <a:endParaRPr dirty="0">
              <a:solidFill>
                <a:schemeClr val="accent6">
                  <a:lumMod val="50000"/>
                </a:schemeClr>
              </a:solidFill>
              <a:latin typeface="+mn-lt"/>
            </a:endParaRPr>
          </a:p>
        </p:txBody>
      </p:sp>
      <p:sp>
        <p:nvSpPr>
          <p:cNvPr id="2" name="Rectangle 1"/>
          <p:cNvSpPr/>
          <p:nvPr/>
        </p:nvSpPr>
        <p:spPr>
          <a:xfrm>
            <a:off x="661385" y="1448952"/>
            <a:ext cx="8116250" cy="553998"/>
          </a:xfrm>
          <a:prstGeom prst="rect">
            <a:avLst/>
          </a:prstGeom>
        </p:spPr>
        <p:txBody>
          <a:bodyPr wrap="square">
            <a:spAutoFit/>
          </a:bodyPr>
          <a:lstStyle/>
          <a:p>
            <a:pPr>
              <a:lnSpc>
                <a:spcPct val="150000"/>
              </a:lnSpc>
            </a:pPr>
            <a:r>
              <a:rPr lang="en-US" sz="2000" dirty="0" err="1"/>
              <a:t>Tên</a:t>
            </a:r>
            <a:r>
              <a:rPr lang="en-US" sz="2000" dirty="0"/>
              <a:t> </a:t>
            </a:r>
            <a:r>
              <a:rPr lang="en-US" sz="2000" dirty="0" err="1"/>
              <a:t>của</a:t>
            </a:r>
            <a:r>
              <a:rPr lang="en-US" sz="2000" dirty="0"/>
              <a:t> </a:t>
            </a:r>
            <a:r>
              <a:rPr lang="en-US" sz="2000" dirty="0" err="1"/>
              <a:t>loại</a:t>
            </a:r>
            <a:r>
              <a:rPr lang="en-US" sz="2000" dirty="0"/>
              <a:t> </a:t>
            </a:r>
            <a:r>
              <a:rPr lang="en-US" sz="2000" dirty="0" err="1"/>
              <a:t>quả</a:t>
            </a:r>
            <a:r>
              <a:rPr lang="en-US" sz="2000" dirty="0"/>
              <a:t> </a:t>
            </a:r>
            <a:r>
              <a:rPr lang="en-US" sz="2000" dirty="0" err="1"/>
              <a:t>trong</a:t>
            </a:r>
            <a:r>
              <a:rPr lang="en-US" sz="2000" dirty="0"/>
              <a:t> </a:t>
            </a:r>
            <a:r>
              <a:rPr lang="en-US" sz="2000" dirty="0" err="1"/>
              <a:t>câu</a:t>
            </a:r>
            <a:r>
              <a:rPr lang="en-US" sz="2000" dirty="0"/>
              <a:t> </a:t>
            </a:r>
            <a:r>
              <a:rPr lang="en-US" sz="2000" dirty="0" err="1"/>
              <a:t>hát</a:t>
            </a:r>
            <a:r>
              <a:rPr lang="en-US" sz="2000" dirty="0"/>
              <a:t> </a:t>
            </a:r>
            <a:r>
              <a:rPr lang="en-US" sz="2000" dirty="0" smtClean="0"/>
              <a:t>“</a:t>
            </a:r>
            <a:r>
              <a:rPr lang="en-US" sz="2000" dirty="0" err="1" smtClean="0"/>
              <a:t>Quả</a:t>
            </a:r>
            <a:r>
              <a:rPr lang="en-US" sz="2000" dirty="0" smtClean="0"/>
              <a:t> </a:t>
            </a:r>
            <a:r>
              <a:rPr lang="en-US" sz="2000" dirty="0" err="1"/>
              <a:t>gì</a:t>
            </a:r>
            <a:r>
              <a:rPr lang="en-US" sz="2000" dirty="0"/>
              <a:t> </a:t>
            </a:r>
            <a:r>
              <a:rPr lang="en-US" sz="2000" dirty="0" err="1"/>
              <a:t>mà</a:t>
            </a:r>
            <a:r>
              <a:rPr lang="en-US" sz="2000" dirty="0"/>
              <a:t> </a:t>
            </a:r>
            <a:r>
              <a:rPr lang="en-US" sz="2000" dirty="0" err="1"/>
              <a:t>chua</a:t>
            </a:r>
            <a:r>
              <a:rPr lang="en-US" sz="2000" dirty="0"/>
              <a:t> </a:t>
            </a:r>
            <a:r>
              <a:rPr lang="en-US" sz="2000" dirty="0" err="1"/>
              <a:t>chua</a:t>
            </a:r>
            <a:r>
              <a:rPr lang="en-US" sz="2000" dirty="0"/>
              <a:t> </a:t>
            </a:r>
            <a:r>
              <a:rPr lang="en-US" sz="2000" dirty="0" err="1"/>
              <a:t>thế</a:t>
            </a:r>
            <a:r>
              <a:rPr lang="en-US" sz="2000" dirty="0" smtClean="0"/>
              <a:t>…” (3 </a:t>
            </a:r>
            <a:r>
              <a:rPr lang="en-US" sz="2000" dirty="0" err="1" smtClean="0"/>
              <a:t>chữ</a:t>
            </a:r>
            <a:r>
              <a:rPr lang="en-US" sz="2000" dirty="0" smtClean="0"/>
              <a:t>)</a:t>
            </a:r>
            <a:endParaRPr lang="en-US" sz="2000" dirty="0"/>
          </a:p>
        </p:txBody>
      </p:sp>
      <p:pic>
        <p:nvPicPr>
          <p:cNvPr id="3" name="Picture 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301988" y="2147299"/>
            <a:ext cx="2996201" cy="2996201"/>
          </a:xfrm>
          <a:prstGeom prst="rect">
            <a:avLst/>
          </a:prstGeom>
        </p:spPr>
      </p:pic>
      <p:sp>
        <p:nvSpPr>
          <p:cNvPr id="31" name="Action Button: Home 30">
            <a:hlinkClick r:id="rId9" action="ppaction://hlinksldjump" highlightClick="1"/>
          </p:cNvPr>
          <p:cNvSpPr/>
          <p:nvPr/>
        </p:nvSpPr>
        <p:spPr>
          <a:xfrm>
            <a:off x="692558" y="4249169"/>
            <a:ext cx="865754" cy="732362"/>
          </a:xfrm>
          <a:prstGeom prst="actionButtonHom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11564946"/>
      </p:ext>
    </p:extLst>
  </p:cSld>
  <p:clrMapOvr>
    <a:masterClrMapping/>
  </p:clrMapOvr>
  <p:transition spd="med">
    <p:checker dir="vert"/>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4846"/>
        <p:cNvGrpSpPr/>
        <p:nvPr/>
      </p:nvGrpSpPr>
      <p:grpSpPr>
        <a:xfrm>
          <a:off x="0" y="0"/>
          <a:ext cx="0" cy="0"/>
          <a:chOff x="0" y="0"/>
          <a:chExt cx="0" cy="0"/>
        </a:xfrm>
      </p:grpSpPr>
      <p:sp>
        <p:nvSpPr>
          <p:cNvPr id="4889" name="Google Shape;4889;p53"/>
          <p:cNvSpPr/>
          <p:nvPr/>
        </p:nvSpPr>
        <p:spPr>
          <a:xfrm>
            <a:off x="2201740" y="2399775"/>
            <a:ext cx="328200" cy="86100"/>
          </a:xfrm>
          <a:prstGeom prst="rect">
            <a:avLst/>
          </a:prstGeom>
          <a:solidFill>
            <a:schemeClr val="accent6"/>
          </a:solidFill>
          <a:ln>
            <a:noFill/>
          </a:ln>
        </p:spPr>
        <p:txBody>
          <a:bodyPr spcFirstLastPara="1" wrap="square" lIns="91425" tIns="91425" rIns="91425" bIns="91425" anchor="ctr" anchorCtr="0">
            <a:noAutofit/>
          </a:bodyPr>
          <a:lstStyle/>
          <a:p>
            <a:endParaRPr/>
          </a:p>
        </p:txBody>
      </p:sp>
      <p:sp>
        <p:nvSpPr>
          <p:cNvPr id="4890" name="Google Shape;4890;p53"/>
          <p:cNvSpPr/>
          <p:nvPr/>
        </p:nvSpPr>
        <p:spPr>
          <a:xfrm>
            <a:off x="2619928" y="2399775"/>
            <a:ext cx="328200" cy="86100"/>
          </a:xfrm>
          <a:prstGeom prst="rect">
            <a:avLst/>
          </a:prstGeom>
          <a:solidFill>
            <a:schemeClr val="accent6"/>
          </a:solidFill>
          <a:ln>
            <a:noFill/>
          </a:ln>
        </p:spPr>
        <p:txBody>
          <a:bodyPr spcFirstLastPara="1" wrap="square" lIns="91425" tIns="91425" rIns="91425" bIns="91425" anchor="ctr" anchorCtr="0">
            <a:noAutofit/>
          </a:bodyPr>
          <a:lstStyle/>
          <a:p>
            <a:endParaRPr/>
          </a:p>
        </p:txBody>
      </p:sp>
      <p:sp>
        <p:nvSpPr>
          <p:cNvPr id="4891" name="Google Shape;4891;p53"/>
          <p:cNvSpPr/>
          <p:nvPr/>
        </p:nvSpPr>
        <p:spPr>
          <a:xfrm>
            <a:off x="3038115" y="2399775"/>
            <a:ext cx="328200" cy="86100"/>
          </a:xfrm>
          <a:prstGeom prst="rect">
            <a:avLst/>
          </a:prstGeom>
          <a:solidFill>
            <a:schemeClr val="accent6"/>
          </a:solidFill>
          <a:ln>
            <a:noFill/>
          </a:ln>
        </p:spPr>
        <p:txBody>
          <a:bodyPr spcFirstLastPara="1" wrap="square" lIns="91425" tIns="91425" rIns="91425" bIns="91425" anchor="ctr" anchorCtr="0">
            <a:noAutofit/>
          </a:bodyPr>
          <a:lstStyle/>
          <a:p>
            <a:endParaRPr/>
          </a:p>
        </p:txBody>
      </p:sp>
      <p:sp>
        <p:nvSpPr>
          <p:cNvPr id="4908" name="Google Shape;4908;p53">
            <a:hlinkClick r:id="" action="ppaction://noaction"/>
          </p:cNvPr>
          <p:cNvSpPr txBox="1"/>
          <p:nvPr/>
        </p:nvSpPr>
        <p:spPr>
          <a:xfrm>
            <a:off x="8416250" y="607452"/>
            <a:ext cx="500100" cy="333900"/>
          </a:xfrm>
          <a:prstGeom prst="rect">
            <a:avLst/>
          </a:prstGeom>
          <a:noFill/>
          <a:ln>
            <a:noFill/>
          </a:ln>
        </p:spPr>
        <p:txBody>
          <a:bodyPr spcFirstLastPara="1" wrap="square" lIns="91425" tIns="91425" rIns="91425" bIns="91425" anchor="ctr" anchorCtr="0">
            <a:noAutofit/>
          </a:bodyPr>
          <a:lstStyle/>
          <a:p>
            <a:pPr algn="ctr">
              <a:lnSpc>
                <a:spcPct val="80000"/>
              </a:lnSpc>
            </a:pPr>
            <a:r>
              <a:rPr lang="en" sz="1500" b="1">
                <a:latin typeface="Jua"/>
                <a:ea typeface="Jua"/>
                <a:cs typeface="Jua"/>
                <a:sym typeface="Jua"/>
              </a:rPr>
              <a:t>01</a:t>
            </a:r>
            <a:endParaRPr sz="1500" b="1">
              <a:latin typeface="Jua"/>
              <a:ea typeface="Jua"/>
              <a:cs typeface="Jua"/>
              <a:sym typeface="Jua"/>
            </a:endParaRPr>
          </a:p>
        </p:txBody>
      </p:sp>
      <p:sp>
        <p:nvSpPr>
          <p:cNvPr id="4909" name="Google Shape;4909;p53">
            <a:hlinkClick r:id="rId3" action="ppaction://hlinksldjump"/>
          </p:cNvPr>
          <p:cNvSpPr txBox="1"/>
          <p:nvPr/>
        </p:nvSpPr>
        <p:spPr>
          <a:xfrm>
            <a:off x="8416250" y="1171777"/>
            <a:ext cx="500100" cy="333900"/>
          </a:xfrm>
          <a:prstGeom prst="rect">
            <a:avLst/>
          </a:prstGeom>
          <a:noFill/>
          <a:ln>
            <a:noFill/>
          </a:ln>
        </p:spPr>
        <p:txBody>
          <a:bodyPr spcFirstLastPara="1" wrap="square" lIns="91425" tIns="91425" rIns="91425" bIns="91425" anchor="ctr" anchorCtr="0">
            <a:noAutofit/>
          </a:bodyPr>
          <a:lstStyle/>
          <a:p>
            <a:pPr algn="ctr">
              <a:lnSpc>
                <a:spcPct val="80000"/>
              </a:lnSpc>
            </a:pPr>
            <a:r>
              <a:rPr lang="en" sz="1500" b="1">
                <a:latin typeface="Jua"/>
                <a:ea typeface="Jua"/>
                <a:cs typeface="Jua"/>
                <a:sym typeface="Jua"/>
              </a:rPr>
              <a:t>02</a:t>
            </a:r>
            <a:endParaRPr sz="1500" b="1">
              <a:latin typeface="Jua"/>
              <a:ea typeface="Jua"/>
              <a:cs typeface="Jua"/>
              <a:sym typeface="Jua"/>
            </a:endParaRPr>
          </a:p>
        </p:txBody>
      </p:sp>
      <p:sp>
        <p:nvSpPr>
          <p:cNvPr id="4910" name="Google Shape;4910;p53">
            <a:hlinkClick r:id="rId4" action="ppaction://hlinksldjump"/>
          </p:cNvPr>
          <p:cNvSpPr txBox="1"/>
          <p:nvPr/>
        </p:nvSpPr>
        <p:spPr>
          <a:xfrm>
            <a:off x="8416250" y="1709824"/>
            <a:ext cx="500100" cy="333900"/>
          </a:xfrm>
          <a:prstGeom prst="rect">
            <a:avLst/>
          </a:prstGeom>
          <a:noFill/>
          <a:ln>
            <a:noFill/>
          </a:ln>
        </p:spPr>
        <p:txBody>
          <a:bodyPr spcFirstLastPara="1" wrap="square" lIns="91425" tIns="91425" rIns="91425" bIns="91425" anchor="ctr" anchorCtr="0">
            <a:noAutofit/>
          </a:bodyPr>
          <a:lstStyle/>
          <a:p>
            <a:pPr algn="ctr">
              <a:lnSpc>
                <a:spcPct val="80000"/>
              </a:lnSpc>
            </a:pPr>
            <a:r>
              <a:rPr lang="en" sz="1500" b="1">
                <a:latin typeface="Jua"/>
                <a:ea typeface="Jua"/>
                <a:cs typeface="Jua"/>
                <a:sym typeface="Jua"/>
              </a:rPr>
              <a:t>03</a:t>
            </a:r>
            <a:endParaRPr sz="1500" b="1">
              <a:latin typeface="Jua"/>
              <a:ea typeface="Jua"/>
              <a:cs typeface="Jua"/>
              <a:sym typeface="Jua"/>
            </a:endParaRPr>
          </a:p>
        </p:txBody>
      </p:sp>
      <p:sp>
        <p:nvSpPr>
          <p:cNvPr id="4911" name="Google Shape;4911;p53">
            <a:hlinkClick r:id="rId5" action="ppaction://hlinksldjump"/>
          </p:cNvPr>
          <p:cNvSpPr txBox="1"/>
          <p:nvPr/>
        </p:nvSpPr>
        <p:spPr>
          <a:xfrm>
            <a:off x="8416250" y="2263998"/>
            <a:ext cx="500100" cy="333900"/>
          </a:xfrm>
          <a:prstGeom prst="rect">
            <a:avLst/>
          </a:prstGeom>
          <a:noFill/>
          <a:ln>
            <a:noFill/>
          </a:ln>
        </p:spPr>
        <p:txBody>
          <a:bodyPr spcFirstLastPara="1" wrap="square" lIns="91425" tIns="91425" rIns="91425" bIns="91425" anchor="ctr" anchorCtr="0">
            <a:noAutofit/>
          </a:bodyPr>
          <a:lstStyle/>
          <a:p>
            <a:pPr algn="ctr">
              <a:lnSpc>
                <a:spcPct val="80000"/>
              </a:lnSpc>
            </a:pPr>
            <a:r>
              <a:rPr lang="en" sz="1500" b="1">
                <a:latin typeface="Jua"/>
                <a:ea typeface="Jua"/>
                <a:cs typeface="Jua"/>
                <a:sym typeface="Jua"/>
              </a:rPr>
              <a:t>04</a:t>
            </a:r>
            <a:endParaRPr sz="1500" b="1">
              <a:latin typeface="Jua"/>
              <a:ea typeface="Jua"/>
              <a:cs typeface="Jua"/>
              <a:sym typeface="Jua"/>
            </a:endParaRPr>
          </a:p>
        </p:txBody>
      </p:sp>
      <p:sp>
        <p:nvSpPr>
          <p:cNvPr id="4912" name="Google Shape;4912;p53">
            <a:hlinkClick r:id="rId6" action="ppaction://hlinksldjump"/>
          </p:cNvPr>
          <p:cNvSpPr txBox="1"/>
          <p:nvPr/>
        </p:nvSpPr>
        <p:spPr>
          <a:xfrm>
            <a:off x="8416250" y="2834297"/>
            <a:ext cx="500100" cy="333900"/>
          </a:xfrm>
          <a:prstGeom prst="rect">
            <a:avLst/>
          </a:prstGeom>
          <a:noFill/>
          <a:ln>
            <a:noFill/>
          </a:ln>
        </p:spPr>
        <p:txBody>
          <a:bodyPr spcFirstLastPara="1" wrap="square" lIns="91425" tIns="91425" rIns="91425" bIns="91425" anchor="ctr" anchorCtr="0">
            <a:noAutofit/>
          </a:bodyPr>
          <a:lstStyle/>
          <a:p>
            <a:pPr algn="ctr">
              <a:lnSpc>
                <a:spcPct val="80000"/>
              </a:lnSpc>
            </a:pPr>
            <a:r>
              <a:rPr lang="en" sz="1500" b="1">
                <a:latin typeface="Jua"/>
                <a:ea typeface="Jua"/>
                <a:cs typeface="Jua"/>
                <a:sym typeface="Jua"/>
              </a:rPr>
              <a:t>05</a:t>
            </a:r>
            <a:endParaRPr sz="1500" b="1">
              <a:latin typeface="Jua"/>
              <a:ea typeface="Jua"/>
              <a:cs typeface="Jua"/>
              <a:sym typeface="Jua"/>
            </a:endParaRPr>
          </a:p>
        </p:txBody>
      </p:sp>
      <p:sp>
        <p:nvSpPr>
          <p:cNvPr id="4913" name="Google Shape;4913;p53">
            <a:hlinkClick r:id="" action="ppaction://noaction"/>
          </p:cNvPr>
          <p:cNvSpPr txBox="1"/>
          <p:nvPr/>
        </p:nvSpPr>
        <p:spPr>
          <a:xfrm>
            <a:off x="8416250" y="3396535"/>
            <a:ext cx="500100" cy="333900"/>
          </a:xfrm>
          <a:prstGeom prst="rect">
            <a:avLst/>
          </a:prstGeom>
          <a:noFill/>
          <a:ln>
            <a:noFill/>
          </a:ln>
        </p:spPr>
        <p:txBody>
          <a:bodyPr spcFirstLastPara="1" wrap="square" lIns="91425" tIns="91425" rIns="91425" bIns="91425" anchor="ctr" anchorCtr="0">
            <a:noAutofit/>
          </a:bodyPr>
          <a:lstStyle/>
          <a:p>
            <a:pPr algn="ctr">
              <a:lnSpc>
                <a:spcPct val="80000"/>
              </a:lnSpc>
            </a:pPr>
            <a:r>
              <a:rPr lang="en" sz="1500" b="1">
                <a:latin typeface="Jua"/>
                <a:ea typeface="Jua"/>
                <a:cs typeface="Jua"/>
                <a:sym typeface="Jua"/>
              </a:rPr>
              <a:t>06</a:t>
            </a:r>
            <a:endParaRPr sz="1500" b="1">
              <a:latin typeface="Jua"/>
              <a:ea typeface="Jua"/>
              <a:cs typeface="Jua"/>
              <a:sym typeface="Jua"/>
            </a:endParaRPr>
          </a:p>
        </p:txBody>
      </p:sp>
      <p:sp>
        <p:nvSpPr>
          <p:cNvPr id="4915" name="Google Shape;4915;p53">
            <a:hlinkClick r:id="" action="ppaction://noaction"/>
          </p:cNvPr>
          <p:cNvSpPr/>
          <p:nvPr/>
        </p:nvSpPr>
        <p:spPr>
          <a:xfrm rot="-2700000">
            <a:off x="945786" y="642199"/>
            <a:ext cx="170978" cy="170978"/>
          </a:xfrm>
          <a:prstGeom prst="halfFrame">
            <a:avLst>
              <a:gd name="adj1" fmla="val 33333"/>
              <a:gd name="adj2" fmla="val 33333"/>
            </a:avLst>
          </a:prstGeom>
          <a:solidFill>
            <a:schemeClr val="accent1"/>
          </a:solidFill>
          <a:ln>
            <a:noFill/>
          </a:ln>
        </p:spPr>
        <p:txBody>
          <a:bodyPr spcFirstLastPara="1" wrap="square" lIns="91425" tIns="91425" rIns="91425" bIns="91425" anchor="ctr" anchorCtr="0">
            <a:noAutofit/>
          </a:bodyPr>
          <a:lstStyle/>
          <a:p>
            <a:endParaRPr/>
          </a:p>
        </p:txBody>
      </p:sp>
      <p:sp>
        <p:nvSpPr>
          <p:cNvPr id="4916" name="Google Shape;4916;p53">
            <a:hlinkClick r:id="rId7" action="ppaction://hlinksldjump"/>
          </p:cNvPr>
          <p:cNvSpPr/>
          <p:nvPr/>
        </p:nvSpPr>
        <p:spPr>
          <a:xfrm rot="8100000">
            <a:off x="8027236" y="642199"/>
            <a:ext cx="170978" cy="170978"/>
          </a:xfrm>
          <a:prstGeom prst="halfFrame">
            <a:avLst>
              <a:gd name="adj1" fmla="val 33333"/>
              <a:gd name="adj2" fmla="val 33333"/>
            </a:avLst>
          </a:prstGeom>
          <a:solidFill>
            <a:schemeClr val="accent1"/>
          </a:solidFill>
          <a:ln>
            <a:noFill/>
          </a:ln>
        </p:spPr>
        <p:txBody>
          <a:bodyPr spcFirstLastPara="1" wrap="square" lIns="91425" tIns="91425" rIns="91425" bIns="91425" anchor="ctr" anchorCtr="0">
            <a:noAutofit/>
          </a:bodyPr>
          <a:lstStyle/>
          <a:p>
            <a:endParaRPr/>
          </a:p>
        </p:txBody>
      </p:sp>
      <p:sp>
        <p:nvSpPr>
          <p:cNvPr id="78" name="Google Shape;4771;p52"/>
          <p:cNvSpPr txBox="1">
            <a:spLocks noGrp="1"/>
          </p:cNvSpPr>
          <p:nvPr>
            <p:ph type="title"/>
          </p:nvPr>
        </p:nvSpPr>
        <p:spPr>
          <a:xfrm>
            <a:off x="724850" y="624133"/>
            <a:ext cx="76914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dirty="0" smtClean="0">
                <a:solidFill>
                  <a:schemeClr val="accent6">
                    <a:lumMod val="50000"/>
                  </a:schemeClr>
                </a:solidFill>
                <a:latin typeface="+mn-lt"/>
              </a:rPr>
              <a:t>Ô </a:t>
            </a:r>
            <a:r>
              <a:rPr lang="en-US" dirty="0" err="1" smtClean="0">
                <a:solidFill>
                  <a:schemeClr val="accent6">
                    <a:lumMod val="50000"/>
                  </a:schemeClr>
                </a:solidFill>
                <a:latin typeface="+mn-lt"/>
              </a:rPr>
              <a:t>số</a:t>
            </a:r>
            <a:r>
              <a:rPr lang="en-US" dirty="0" smtClean="0">
                <a:solidFill>
                  <a:schemeClr val="accent6">
                    <a:lumMod val="50000"/>
                  </a:schemeClr>
                </a:solidFill>
                <a:latin typeface="+mn-lt"/>
              </a:rPr>
              <a:t> 7</a:t>
            </a:r>
            <a:endParaRPr dirty="0">
              <a:solidFill>
                <a:schemeClr val="accent6">
                  <a:lumMod val="50000"/>
                </a:schemeClr>
              </a:solidFill>
              <a:latin typeface="+mn-lt"/>
            </a:endParaRPr>
          </a:p>
        </p:txBody>
      </p:sp>
      <p:sp>
        <p:nvSpPr>
          <p:cNvPr id="3" name="Rectangle 2"/>
          <p:cNvSpPr/>
          <p:nvPr/>
        </p:nvSpPr>
        <p:spPr>
          <a:xfrm>
            <a:off x="2201740" y="1421155"/>
            <a:ext cx="5833648" cy="400110"/>
          </a:xfrm>
          <a:prstGeom prst="rect">
            <a:avLst/>
          </a:prstGeom>
        </p:spPr>
        <p:txBody>
          <a:bodyPr wrap="none">
            <a:spAutoFit/>
          </a:bodyPr>
          <a:lstStyle/>
          <a:p>
            <a:r>
              <a:rPr lang="en-US" sz="2000" dirty="0" err="1"/>
              <a:t>C</a:t>
            </a:r>
            <a:r>
              <a:rPr lang="en-US" sz="2000" dirty="0" err="1" smtClean="0"/>
              <a:t>ây</a:t>
            </a:r>
            <a:r>
              <a:rPr lang="en-US" sz="2000" dirty="0" smtClean="0"/>
              <a:t> </a:t>
            </a:r>
            <a:r>
              <a:rPr lang="en-US" sz="2000" dirty="0" err="1"/>
              <a:t>gì</a:t>
            </a:r>
            <a:r>
              <a:rPr lang="en-US" sz="2000" dirty="0"/>
              <a:t> </a:t>
            </a:r>
            <a:r>
              <a:rPr lang="en-US" sz="2000" dirty="0" err="1"/>
              <a:t>cùng</a:t>
            </a:r>
            <a:r>
              <a:rPr lang="en-US" sz="2000" dirty="0"/>
              <a:t> </a:t>
            </a:r>
            <a:r>
              <a:rPr lang="en-US" sz="2000" dirty="0" err="1"/>
              <a:t>họ</a:t>
            </a:r>
            <a:r>
              <a:rPr lang="en-US" sz="2000" dirty="0"/>
              <a:t> </a:t>
            </a:r>
            <a:r>
              <a:rPr lang="en-US" sz="2000" dirty="0" err="1"/>
              <a:t>với</a:t>
            </a:r>
            <a:r>
              <a:rPr lang="en-US" sz="2000" dirty="0"/>
              <a:t> </a:t>
            </a:r>
            <a:r>
              <a:rPr lang="en-US" sz="2000" dirty="0" err="1" smtClean="0"/>
              <a:t>tre</a:t>
            </a:r>
            <a:r>
              <a:rPr lang="en-US" sz="2000" dirty="0" smtClean="0"/>
              <a:t> </a:t>
            </a:r>
            <a:r>
              <a:rPr lang="en-US" sz="2000" dirty="0" err="1"/>
              <a:t>dùng</a:t>
            </a:r>
            <a:r>
              <a:rPr lang="en-US" sz="2000" dirty="0"/>
              <a:t> </a:t>
            </a:r>
            <a:r>
              <a:rPr lang="en-US" sz="2000" dirty="0" err="1"/>
              <a:t>làm</a:t>
            </a:r>
            <a:r>
              <a:rPr lang="en-US" sz="2000" dirty="0"/>
              <a:t> </a:t>
            </a:r>
            <a:r>
              <a:rPr lang="en-US" sz="2000" dirty="0" err="1"/>
              <a:t>nhạc</a:t>
            </a:r>
            <a:r>
              <a:rPr lang="en-US" sz="2000" dirty="0"/>
              <a:t> </a:t>
            </a:r>
            <a:r>
              <a:rPr lang="en-US" sz="2000" dirty="0" err="1" smtClean="0"/>
              <a:t>cụ</a:t>
            </a:r>
            <a:r>
              <a:rPr lang="en-US" sz="2000" dirty="0" smtClean="0"/>
              <a:t>? (7 </a:t>
            </a:r>
            <a:r>
              <a:rPr lang="en-US" sz="2000" dirty="0" err="1" smtClean="0"/>
              <a:t>chữ</a:t>
            </a:r>
            <a:r>
              <a:rPr lang="en-US" sz="2000" dirty="0" smtClean="0"/>
              <a:t>)</a:t>
            </a:r>
            <a:endParaRPr lang="en-US" sz="2000" dirty="0"/>
          </a:p>
        </p:txBody>
      </p:sp>
      <p:sp>
        <p:nvSpPr>
          <p:cNvPr id="23" name="TextBox 22"/>
          <p:cNvSpPr txBox="1"/>
          <p:nvPr/>
        </p:nvSpPr>
        <p:spPr>
          <a:xfrm>
            <a:off x="2688220" y="3163375"/>
            <a:ext cx="1356189" cy="400110"/>
          </a:xfrm>
          <a:prstGeom prst="rect">
            <a:avLst/>
          </a:prstGeom>
          <a:noFill/>
        </p:spPr>
        <p:txBody>
          <a:bodyPr wrap="square" rtlCol="0">
            <a:spAutoFit/>
          </a:bodyPr>
          <a:lstStyle/>
          <a:p>
            <a:pPr algn="ctr"/>
            <a:r>
              <a:rPr lang="en-US" sz="2000" u="sng" dirty="0" err="1" smtClean="0">
                <a:solidFill>
                  <a:srgbClr val="002060"/>
                </a:solidFill>
              </a:rPr>
              <a:t>Gợi</a:t>
            </a:r>
            <a:r>
              <a:rPr lang="en-US" sz="2000" u="sng" dirty="0" smtClean="0">
                <a:solidFill>
                  <a:srgbClr val="002060"/>
                </a:solidFill>
              </a:rPr>
              <a:t> ý</a:t>
            </a:r>
            <a:endParaRPr lang="en-US" sz="2000" u="sng" dirty="0">
              <a:solidFill>
                <a:srgbClr val="002060"/>
              </a:solidFill>
            </a:endParaRPr>
          </a:p>
        </p:txBody>
      </p:sp>
      <p:pic>
        <p:nvPicPr>
          <p:cNvPr id="4" name="Picture 3"/>
          <p:cNvPicPr>
            <a:picLocks noChangeAspect="1"/>
          </p:cNvPicPr>
          <p:nvPr/>
        </p:nvPicPr>
        <p:blipFill rotWithShape="1">
          <a:blip r:embed="rId8">
            <a:extLst>
              <a:ext uri="{28A0092B-C50C-407E-A947-70E740481C1C}">
                <a14:useLocalDpi xmlns:a14="http://schemas.microsoft.com/office/drawing/2010/main" val="0"/>
              </a:ext>
            </a:extLst>
          </a:blip>
          <a:srcRect l="18424" t="27965" r="6433" b="16105"/>
          <a:stretch/>
        </p:blipFill>
        <p:spPr>
          <a:xfrm>
            <a:off x="3907193" y="2344193"/>
            <a:ext cx="4084632" cy="2027832"/>
          </a:xfrm>
          <a:prstGeom prst="rect">
            <a:avLst/>
          </a:prstGeom>
        </p:spPr>
      </p:pic>
      <p:sp>
        <p:nvSpPr>
          <p:cNvPr id="25" name="Action Button: Home 24">
            <a:hlinkClick r:id="rId9" action="ppaction://hlinksldjump" highlightClick="1"/>
          </p:cNvPr>
          <p:cNvSpPr/>
          <p:nvPr/>
        </p:nvSpPr>
        <p:spPr>
          <a:xfrm>
            <a:off x="719298" y="4249169"/>
            <a:ext cx="865754" cy="732362"/>
          </a:xfrm>
          <a:prstGeom prst="actionButtonHom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Google Shape;4891;p53"/>
          <p:cNvSpPr/>
          <p:nvPr/>
        </p:nvSpPr>
        <p:spPr>
          <a:xfrm>
            <a:off x="1775377" y="2399775"/>
            <a:ext cx="328200" cy="86100"/>
          </a:xfrm>
          <a:prstGeom prst="rect">
            <a:avLst/>
          </a:prstGeom>
          <a:solidFill>
            <a:schemeClr val="accent6"/>
          </a:solidFill>
          <a:ln>
            <a:noFill/>
          </a:ln>
        </p:spPr>
        <p:txBody>
          <a:bodyPr spcFirstLastPara="1" wrap="square" lIns="91425" tIns="91425" rIns="91425" bIns="91425" anchor="ctr" anchorCtr="0">
            <a:noAutofit/>
          </a:bodyPr>
          <a:lstStyle/>
          <a:p>
            <a:endParaRPr/>
          </a:p>
        </p:txBody>
      </p:sp>
      <p:sp>
        <p:nvSpPr>
          <p:cNvPr id="19" name="Google Shape;4891;p53"/>
          <p:cNvSpPr/>
          <p:nvPr/>
        </p:nvSpPr>
        <p:spPr>
          <a:xfrm>
            <a:off x="1349014" y="2399775"/>
            <a:ext cx="328200" cy="86100"/>
          </a:xfrm>
          <a:prstGeom prst="rect">
            <a:avLst/>
          </a:prstGeom>
          <a:solidFill>
            <a:schemeClr val="accent6"/>
          </a:solidFill>
          <a:ln>
            <a:noFill/>
          </a:ln>
        </p:spPr>
        <p:txBody>
          <a:bodyPr spcFirstLastPara="1" wrap="square" lIns="91425" tIns="91425" rIns="91425" bIns="91425" anchor="ctr" anchorCtr="0">
            <a:noAutofit/>
          </a:bodyPr>
          <a:lstStyle/>
          <a:p>
            <a:endParaRPr/>
          </a:p>
        </p:txBody>
      </p:sp>
      <p:sp>
        <p:nvSpPr>
          <p:cNvPr id="20" name="Google Shape;4891;p53"/>
          <p:cNvSpPr/>
          <p:nvPr/>
        </p:nvSpPr>
        <p:spPr>
          <a:xfrm>
            <a:off x="930826" y="2399775"/>
            <a:ext cx="328200" cy="86100"/>
          </a:xfrm>
          <a:prstGeom prst="rect">
            <a:avLst/>
          </a:prstGeom>
          <a:solidFill>
            <a:schemeClr val="accent6"/>
          </a:solidFill>
          <a:ln>
            <a:noFill/>
          </a:ln>
        </p:spPr>
        <p:txBody>
          <a:bodyPr spcFirstLastPara="1" wrap="square" lIns="91425" tIns="91425" rIns="91425" bIns="91425" anchor="ctr" anchorCtr="0">
            <a:noAutofit/>
          </a:bodyPr>
          <a:lstStyle/>
          <a:p>
            <a:endParaRPr/>
          </a:p>
        </p:txBody>
      </p:sp>
      <p:sp>
        <p:nvSpPr>
          <p:cNvPr id="21" name="Google Shape;4891;p53"/>
          <p:cNvSpPr/>
          <p:nvPr/>
        </p:nvSpPr>
        <p:spPr>
          <a:xfrm>
            <a:off x="3462540" y="2399775"/>
            <a:ext cx="328200" cy="86100"/>
          </a:xfrm>
          <a:prstGeom prst="rect">
            <a:avLst/>
          </a:prstGeom>
          <a:solidFill>
            <a:schemeClr val="accent6"/>
          </a:solidFill>
          <a:ln>
            <a:noFill/>
          </a:ln>
        </p:spPr>
        <p:txBody>
          <a:bodyPr spcFirstLastPara="1" wrap="square" lIns="91425" tIns="91425" rIns="91425" bIns="91425" anchor="ctr" anchorCtr="0">
            <a:noAutofit/>
          </a:bodyPr>
          <a:lstStyle/>
          <a:p>
            <a:endParaRPr/>
          </a:p>
        </p:txBody>
      </p:sp>
    </p:spTree>
    <p:extLst>
      <p:ext uri="{BB962C8B-B14F-4D97-AF65-F5344CB8AC3E}">
        <p14:creationId xmlns:p14="http://schemas.microsoft.com/office/powerpoint/2010/main" val="1343943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ppt_x"/>
                                          </p:val>
                                        </p:tav>
                                        <p:tav tm="100000">
                                          <p:val>
                                            <p:strVal val="#ppt_x"/>
                                          </p:val>
                                        </p:tav>
                                      </p:tavLst>
                                    </p:anim>
                                    <p:anim calcmode="lin" valueType="num">
                                      <p:cBhvr additive="base">
                                        <p:cTn id="8" dur="500" fill="hold"/>
                                        <p:tgtEl>
                                          <p:spTgt spid="23"/>
                                        </p:tgtEl>
                                        <p:attrNameLst>
                                          <p:attrName>ppt_y</p:attrName>
                                        </p:attrNameLst>
                                      </p:cBhvr>
                                      <p:tavLst>
                                        <p:tav tm="0">
                                          <p:val>
                                            <p:strVal val="1+#ppt_h/2"/>
                                          </p:val>
                                        </p:tav>
                                        <p:tav tm="100000">
                                          <p:val>
                                            <p:strVal val="#ppt_y"/>
                                          </p:val>
                                        </p:tav>
                                      </p:tavLst>
                                    </p:anim>
                                  </p:childTnLst>
                                </p:cTn>
                              </p:par>
                              <p:par>
                                <p:cTn id="9" presetID="6" presetClass="entr" presetSubtype="16"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circle(in)">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theme/theme1.xml><?xml version="1.0" encoding="utf-8"?>
<a:theme xmlns:a="http://schemas.openxmlformats.org/drawingml/2006/main" name="Nature Activities Binder by Slidesgo">
  <a:themeElements>
    <a:clrScheme name="Simple Light">
      <a:dk1>
        <a:srgbClr val="000000"/>
      </a:dk1>
      <a:lt1>
        <a:srgbClr val="FFFFFF"/>
      </a:lt1>
      <a:dk2>
        <a:srgbClr val="D9D9D9"/>
      </a:dk2>
      <a:lt2>
        <a:srgbClr val="FEC9A1"/>
      </a:lt2>
      <a:accent1>
        <a:srgbClr val="FD9E66"/>
      </a:accent1>
      <a:accent2>
        <a:srgbClr val="B7E1E0"/>
      </a:accent2>
      <a:accent3>
        <a:srgbClr val="FAE39D"/>
      </a:accent3>
      <a:accent4>
        <a:srgbClr val="F9C357"/>
      </a:accent4>
      <a:accent5>
        <a:srgbClr val="92CAD6"/>
      </a:accent5>
      <a:accent6>
        <a:srgbClr val="85A8CE"/>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736</TotalTime>
  <Words>962</Words>
  <Application>Microsoft Office PowerPoint</Application>
  <PresentationFormat>On-screen Show (16:9)</PresentationFormat>
  <Paragraphs>235</Paragraphs>
  <Slides>33</Slides>
  <Notes>24</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33</vt:i4>
      </vt:variant>
    </vt:vector>
  </HeadingPairs>
  <TitlesOfParts>
    <vt:vector size="39" baseType="lpstr">
      <vt:lpstr>Quicksand</vt:lpstr>
      <vt:lpstr>Arial</vt:lpstr>
      <vt:lpstr>Jua</vt:lpstr>
      <vt:lpstr>Quicksand Light</vt:lpstr>
      <vt:lpstr>Wingdings</vt:lpstr>
      <vt:lpstr>Nature Activities Binder by Slidesgo</vt:lpstr>
      <vt:lpstr>CHÀO MỪNG  CÁC THẦY CÔ VÀ CÁC EM  ĐẾN VỚI TIẾT HỌC NGÀY HÔM NAY!</vt:lpstr>
      <vt:lpstr>Trò chơi ô chữ</vt:lpstr>
      <vt:lpstr>Ô số 1</vt:lpstr>
      <vt:lpstr>Ô số 2</vt:lpstr>
      <vt:lpstr>Ô số 3</vt:lpstr>
      <vt:lpstr>Ô số 4</vt:lpstr>
      <vt:lpstr>Ô số 5</vt:lpstr>
      <vt:lpstr>Ô số 6</vt:lpstr>
      <vt:lpstr>Ô số 7</vt:lpstr>
      <vt:lpstr>PowerPoint Presentation</vt:lpstr>
      <vt:lpstr>PowerPoint Presentation</vt:lpstr>
      <vt:lpstr>PowerPoint Presentation</vt:lpstr>
      <vt:lpstr>PowerPoint Presentation</vt:lpstr>
      <vt:lpstr>PowerPoint Presentation</vt:lpstr>
      <vt:lpstr>Phương pháp cách điệu gồm các bước sau:</vt:lpstr>
      <vt:lpstr>PowerPoint Presentation</vt:lpstr>
      <vt:lpstr>Một số hoa văn cổ Việt Nam</vt:lpstr>
      <vt:lpstr>Một số hoa văn cổ Việt Nam</vt:lpstr>
      <vt:lpstr>Một số họa tiết trang trí được sử dụng trong đời sống</vt:lpstr>
      <vt:lpstr>2. SÁNG TẠO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3. LUYỆN TẬP</vt:lpstr>
      <vt:lpstr>THẢO LUẬN</vt:lpstr>
      <vt:lpstr>4. ỨNG DỤNG</vt:lpstr>
      <vt:lpstr>PowerPoint Presentation</vt:lpstr>
      <vt:lpstr>HƯỚNG DẪN VỀ NHÀ</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Nature Activities Binder</dc:title>
  <dc:creator>User</dc:creator>
  <cp:lastModifiedBy>Admin</cp:lastModifiedBy>
  <cp:revision>56</cp:revision>
  <dcterms:modified xsi:type="dcterms:W3CDTF">2024-06-09T06:47:05Z</dcterms:modified>
</cp:coreProperties>
</file>