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1352" r:id="rId3"/>
    <p:sldId id="1351" r:id="rId4"/>
    <p:sldId id="258" r:id="rId5"/>
    <p:sldId id="259" r:id="rId6"/>
    <p:sldId id="1354" r:id="rId7"/>
    <p:sldId id="1353" r:id="rId8"/>
    <p:sldId id="1356" r:id="rId9"/>
    <p:sldId id="1357" r:id="rId10"/>
    <p:sldId id="1358" r:id="rId11"/>
    <p:sldId id="1359" r:id="rId12"/>
    <p:sldId id="1320" r:id="rId13"/>
    <p:sldId id="1361" r:id="rId14"/>
    <p:sldId id="1360" r:id="rId15"/>
    <p:sldId id="1363" r:id="rId16"/>
    <p:sldId id="1365" r:id="rId17"/>
    <p:sldId id="1292" r:id="rId18"/>
    <p:sldId id="1341" r:id="rId19"/>
    <p:sldId id="257" r:id="rId2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9082"/>
    <a:srgbClr val="F9FCFB"/>
    <a:srgbClr val="E66C6E"/>
    <a:srgbClr val="5EB7A8"/>
    <a:srgbClr val="D182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33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Source Han Sans CN Medium" panose="020B0500000000000000" pitchFamily="34" charset="-128"/>
                <a:ea typeface="Source Han Sans CN Medium" panose="020B0500000000000000" pitchFamily="34" charset="-128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Source Han Sans CN Medium" panose="020B0500000000000000" pitchFamily="34" charset="-128"/>
                <a:ea typeface="Source Han Sans CN Medium" panose="020B0500000000000000" pitchFamily="34" charset="-128"/>
              </a:defRPr>
            </a:lvl1pPr>
          </a:lstStyle>
          <a:p>
            <a:fld id="{C3437C81-41AC-4CE0-9EF5-BBF43532ADBE}" type="datetimeFigureOut">
              <a:rPr lang="zh-CN" altLang="en-US" smtClean="0"/>
              <a:pPr/>
              <a:t>2024/6/8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Source Han Sans CN Medium" panose="020B0500000000000000" pitchFamily="34" charset="-128"/>
                <a:ea typeface="Source Han Sans CN Medium" panose="020B0500000000000000" pitchFamily="34" charset="-128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Source Han Sans CN Medium" panose="020B0500000000000000" pitchFamily="34" charset="-128"/>
                <a:ea typeface="Source Han Sans CN Medium" panose="020B0500000000000000" pitchFamily="34" charset="-128"/>
              </a:defRPr>
            </a:lvl1pPr>
          </a:lstStyle>
          <a:p>
            <a:fld id="{7CD7D66D-89F9-4F6A-917F-A51067ADE0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0257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Source Han Sans CN Medium" panose="020B0500000000000000" pitchFamily="34" charset="-128"/>
        <a:ea typeface="Source Han Sans CN Medium" panose="020B0500000000000000" pitchFamily="34" charset="-128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Source Han Sans CN Medium" panose="020B0500000000000000" pitchFamily="34" charset="-128"/>
        <a:ea typeface="Source Han Sans CN Medium" panose="020B0500000000000000" pitchFamily="34" charset="-128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Source Han Sans CN Medium" panose="020B0500000000000000" pitchFamily="34" charset="-128"/>
        <a:ea typeface="Source Han Sans CN Medium" panose="020B0500000000000000" pitchFamily="34" charset="-128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Source Han Sans CN Medium" panose="020B0500000000000000" pitchFamily="34" charset="-128"/>
        <a:ea typeface="Source Han Sans CN Medium" panose="020B0500000000000000" pitchFamily="34" charset="-128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Source Han Sans CN Medium" panose="020B0500000000000000" pitchFamily="34" charset="-128"/>
        <a:ea typeface="Source Han Sans CN Medium" panose="020B0500000000000000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237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975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2D29B50-2DC5-4A10-B4D9-AEF5ECA770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01CFB7D-2E53-4231-843A-89DFA13D2E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AC7832-22F6-4832-BFA9-C4CB29F83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F7FBB-B61C-409C-BBF0-0B894E691057}" type="datetimeFigureOut">
              <a:rPr lang="zh-CN" altLang="en-US" smtClean="0"/>
              <a:pPr/>
              <a:t>2024/6/8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A88015-BD44-4B95-B107-97D44930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31E8184-1DF9-41B2-BA48-41E40CE27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A08E1-66AF-4AB1-AB1C-A9A641D86AA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177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2402CC-D72D-4BF0-9644-F420EAAB8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DF7C033-C566-47AD-8626-A775A04BAB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CF71486-1F6A-46FB-BC9D-331E76504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F7FBB-B61C-409C-BBF0-0B894E691057}" type="datetimeFigureOut">
              <a:rPr lang="zh-CN" altLang="en-US" smtClean="0"/>
              <a:pPr/>
              <a:t>2024/6/8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16CDF0-78AE-46BB-BA12-647CA304D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9AD3380-57E9-4C1F-8699-92F0ED90B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A08E1-66AF-4AB1-AB1C-A9A641D86AA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188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4A7A9D1-2CAA-4C53-A027-1254D58A61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3F79C5D-E5CF-41BC-A9AB-C97D6890BD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66FD210-02B9-4ECA-B60A-9D79DD48A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F7FBB-B61C-409C-BBF0-0B894E691057}" type="datetimeFigureOut">
              <a:rPr lang="zh-CN" altLang="en-US" smtClean="0"/>
              <a:pPr/>
              <a:t>2024/6/8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DBAA894-C41B-4708-B255-E33F0E71B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05D51EF-4FE6-4391-B3D8-2AC0639EE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A08E1-66AF-4AB1-AB1C-A9A641D86AA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04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BA7EC474-4658-4B3E-9811-2D954884CC29}"/>
              </a:ext>
            </a:extLst>
          </p:cNvPr>
          <p:cNvSpPr/>
          <p:nvPr userDrawn="1"/>
        </p:nvSpPr>
        <p:spPr>
          <a:xfrm>
            <a:off x="397510" y="349250"/>
            <a:ext cx="11396980" cy="6159500"/>
          </a:xfrm>
          <a:prstGeom prst="rect">
            <a:avLst/>
          </a:prstGeom>
          <a:noFill/>
          <a:ln w="76200">
            <a:solidFill>
              <a:schemeClr val="accent1">
                <a:alpha val="7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Source Han Sans CN Medium" panose="020B0500000000000000" pitchFamily="34" charset="-128"/>
              <a:ea typeface="Source Han Sans CN Medium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1863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9AC399-6D62-47C2-8350-B61407A02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974D86-6F11-4955-A6AF-9753C99D01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F3468E-1B0F-4FCB-8774-0FE5BB612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F7FBB-B61C-409C-BBF0-0B894E691057}" type="datetimeFigureOut">
              <a:rPr lang="zh-CN" altLang="en-US" smtClean="0"/>
              <a:pPr/>
              <a:t>2024/6/8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BD6E72-D059-440E-99D1-35B40BD91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3F79A0A-7F7C-43E3-A0A1-84755DAC3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A08E1-66AF-4AB1-AB1C-A9A641D86AA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186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D7CA61-42E6-4764-9188-D23FCD771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DE75C99-1FD3-41AB-86F1-61D699ED14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363883-8380-44AB-9179-109E547E3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F7FBB-B61C-409C-BBF0-0B894E691057}" type="datetimeFigureOut">
              <a:rPr lang="zh-CN" altLang="en-US" smtClean="0"/>
              <a:pPr/>
              <a:t>2024/6/8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6DAF6D-6D87-44E5-8D02-9A17CB1C8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7A8350-F68E-479B-8E93-8C975563D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A08E1-66AF-4AB1-AB1C-A9A641D86AA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737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A8B564-6641-4100-956D-B3E6823E4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960FB0-79C7-4CE6-AC82-A1EE1A27C7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C6E242B-885B-4FFD-8648-D9B5A13EC8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9B2FD0-A7A6-4420-8EEA-6987E9709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F7FBB-B61C-409C-BBF0-0B894E691057}" type="datetimeFigureOut">
              <a:rPr lang="zh-CN" altLang="en-US" smtClean="0"/>
              <a:pPr/>
              <a:t>2024/6/8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B960A52-933C-414D-96F9-6478CA769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CED36AD-5B9A-4691-AE10-7BE35B3E9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A08E1-66AF-4AB1-AB1C-A9A641D86AA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405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3163A5-416A-4B93-AED7-ECD5C3160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8F4D42D-E820-4A40-A03B-22B05AE92E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9CB74BF-C39D-4084-B4A2-FEB6CB7B10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DB1980A-9C06-4474-B40F-DEF1B0ADC2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228A46B-9579-45F8-878B-D25FEF8954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F0E7BE7-8337-4E3B-90AA-383BF98F9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F7FBB-B61C-409C-BBF0-0B894E691057}" type="datetimeFigureOut">
              <a:rPr lang="zh-CN" altLang="en-US" smtClean="0"/>
              <a:pPr/>
              <a:t>2024/6/8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D48DA1E-95C1-49BA-AB6D-2ECDC68D4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92950E2-6DC4-4A02-82B3-F3E519D1C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A08E1-66AF-4AB1-AB1C-A9A641D86AA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802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45551D-9FDB-4849-A13D-E146484AE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DC80973-588A-4973-BECA-15165742D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F7FBB-B61C-409C-BBF0-0B894E691057}" type="datetimeFigureOut">
              <a:rPr lang="zh-CN" altLang="en-US" smtClean="0"/>
              <a:pPr/>
              <a:t>2024/6/8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2021EE7-73FB-4E3A-89B5-72D7A586A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BD4462D-33EE-4B85-9DE6-2E03CA92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A08E1-66AF-4AB1-AB1C-A9A641D86AA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102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F8D5416-76EC-41C1-B872-92E70CC46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F7FBB-B61C-409C-BBF0-0B894E691057}" type="datetimeFigureOut">
              <a:rPr lang="zh-CN" altLang="en-US" smtClean="0"/>
              <a:pPr/>
              <a:t>2024/6/8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1AD9438-8C11-4229-9B5D-602779416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1AF5CF2-C059-443E-AA18-CC5876C2B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A08E1-66AF-4AB1-AB1C-A9A641D86AA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924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3B2530-79DE-43A0-8222-EC742425A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D95B94D-B1E9-4082-9C69-82B7632ED4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E353AAC-096A-4958-837F-CBD33B6278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AE1A30-73BE-4445-911E-6CC9183EC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F7FBB-B61C-409C-BBF0-0B894E691057}" type="datetimeFigureOut">
              <a:rPr lang="zh-CN" altLang="en-US" smtClean="0"/>
              <a:pPr/>
              <a:t>2024/6/8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30CC937-1603-4963-A28F-53E1EAB4A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A62CF99-3BEA-4D83-ABBE-D028F804D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A08E1-66AF-4AB1-AB1C-A9A641D86AA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195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9B500A-3CC6-45D8-9698-482702404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B77AD3D-292F-4A64-8D19-4C1A732C2B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8E9F31F-40F5-4F06-915B-76D75443DF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5C7D636-2610-4C47-90B6-2B2337C9D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F7FBB-B61C-409C-BBF0-0B894E691057}" type="datetimeFigureOut">
              <a:rPr lang="zh-CN" altLang="en-US" smtClean="0"/>
              <a:pPr/>
              <a:t>2024/6/8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8293E80-16C1-4E73-BA22-18CDB3AA0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16DBB4-D5D1-4A15-943B-492C72A9D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A08E1-66AF-4AB1-AB1C-A9A641D86AA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622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A846C36-40EE-44CD-AD95-0DE539CDB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FC44131-3FE9-4683-8B3E-2FD25EA80D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C98413D-A1EA-4F98-8359-99F79555B5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defRPr>
            </a:lvl1pPr>
          </a:lstStyle>
          <a:p>
            <a:fld id="{E3DF7FBB-B61C-409C-BBF0-0B894E691057}" type="datetimeFigureOut">
              <a:rPr lang="zh-CN" altLang="en-US" smtClean="0"/>
              <a:pPr/>
              <a:t>2024/6/8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ACEEF5A-666A-4CFF-9F4A-834BE0C780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E66748-BBCA-4D18-B281-4C818C26BB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</a:defRPr>
            </a:lvl1pPr>
          </a:lstStyle>
          <a:p>
            <a:fld id="{DE7A08E1-66AF-4AB1-AB1C-A9A641D86AAF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21842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Han Sans CN Medium" panose="020B0500000000000000" pitchFamily="34" charset="-128"/>
          <a:ea typeface="Source Han Sans CN Medium" panose="020B0500000000000000" pitchFamily="3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DE946CA-0017-4632-8F73-876E07E73E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ED387167-DDD8-49D5-80B2-5DAD65A2E8D8}"/>
              </a:ext>
            </a:extLst>
          </p:cNvPr>
          <p:cNvSpPr/>
          <p:nvPr/>
        </p:nvSpPr>
        <p:spPr>
          <a:xfrm>
            <a:off x="909915" y="2162852"/>
            <a:ext cx="9787969" cy="18825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D18262"/>
              </a:solidFill>
              <a:latin typeface="Source Han Sans CN Medium" panose="020B0500000000000000" pitchFamily="34" charset="-128"/>
              <a:ea typeface="Source Han Sans CN Medium" panose="020B0500000000000000" pitchFamily="34" charset="-128"/>
              <a:sym typeface="FZHei-B01S" panose="02010601030101010101" pitchFamily="2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43CBDF5-AE10-4FB9-B293-91ED8DC16E60}"/>
              </a:ext>
            </a:extLst>
          </p:cNvPr>
          <p:cNvSpPr txBox="1"/>
          <p:nvPr/>
        </p:nvSpPr>
        <p:spPr>
          <a:xfrm>
            <a:off x="-1" y="1843373"/>
            <a:ext cx="12192002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Source Han Sans CN Heavy" panose="020B0500000000000000" pitchFamily="34" charset="-128"/>
                <a:cs typeface="Arial" panose="020B0604020202020204" pitchFamily="34" charset="0"/>
                <a:sym typeface="FZHei-B01S" panose="02010601030101010101" pitchFamily="2" charset="-122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altLang="zh-CN" sz="4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Source Han Sans CN Heavy" panose="020B0500000000000000" pitchFamily="34" charset="-128"/>
                <a:cs typeface="Arial" panose="020B0604020202020204" pitchFamily="34" charset="0"/>
                <a:sym typeface="FZHei-B01S" panose="02010601030101010101" pitchFamily="2" charset="-122"/>
              </a:rPr>
              <a:t>ĐẾN VỚI TIẾT HỌC HÔM NAY!</a:t>
            </a:r>
            <a:endParaRPr lang="zh-CN" altLang="en-US" sz="4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Source Han Sans CN Heavy" panose="020B0500000000000000" pitchFamily="34" charset="-128"/>
              <a:cs typeface="Arial" panose="020B0604020202020204" pitchFamily="34" charset="0"/>
              <a:sym typeface="FZHei-B01S" panose="02010601030101010101" pitchFamily="2" charset="-122"/>
            </a:endParaRPr>
          </a:p>
        </p:txBody>
      </p:sp>
      <p:pic>
        <p:nvPicPr>
          <p:cNvPr id="10" name="爱的罗曼史 romance de amor">
            <a:hlinkClick r:id="" action="ppaction://media"/>
            <a:extLst>
              <a:ext uri="{FF2B5EF4-FFF2-40B4-BE49-F238E27FC236}">
                <a16:creationId xmlns:a16="http://schemas.microsoft.com/office/drawing/2014/main" id="{AD28F8C0-F703-48A5-9352-389A4566D0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927100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94795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4D28655E-F583-4BFB-A19E-40D9384A6753}"/>
              </a:ext>
            </a:extLst>
          </p:cNvPr>
          <p:cNvGrpSpPr/>
          <p:nvPr/>
        </p:nvGrpSpPr>
        <p:grpSpPr>
          <a:xfrm>
            <a:off x="-11137" y="2812645"/>
            <a:ext cx="12192001" cy="4021100"/>
            <a:chOff x="-1" y="3080996"/>
            <a:chExt cx="12192001" cy="40211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ED37075-2CEA-4F95-B7B5-62A368E584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8" r="8281" b="33860"/>
            <a:stretch/>
          </p:blipFill>
          <p:spPr>
            <a:xfrm>
              <a:off x="-1" y="3114570"/>
              <a:ext cx="11182350" cy="2027337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E593CBD-2C66-4348-BADD-007A84A19C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8" r="8281" b="33860"/>
            <a:stretch/>
          </p:blipFill>
          <p:spPr>
            <a:xfrm>
              <a:off x="-1" y="5074759"/>
              <a:ext cx="11182350" cy="2027337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94FD606A-B986-4C02-B2DC-C093214A75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8" r="32083" b="33860"/>
            <a:stretch/>
          </p:blipFill>
          <p:spPr>
            <a:xfrm>
              <a:off x="3911600" y="3080996"/>
              <a:ext cx="8280400" cy="2027337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2430820-FE89-4D21-8B9A-0DB6796233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8" r="32083" b="33860"/>
            <a:stretch/>
          </p:blipFill>
          <p:spPr>
            <a:xfrm>
              <a:off x="3911600" y="5053868"/>
              <a:ext cx="8280400" cy="2027337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82548540-15C6-4A07-A3CA-02928D0BB2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92" b="5204"/>
          <a:stretch/>
        </p:blipFill>
        <p:spPr>
          <a:xfrm rot="10800000">
            <a:off x="0" y="1910"/>
            <a:ext cx="12192000" cy="1968501"/>
          </a:xfrm>
          <a:prstGeom prst="rect">
            <a:avLst/>
          </a:prstGeom>
        </p:spPr>
      </p:pic>
      <p:pic>
        <p:nvPicPr>
          <p:cNvPr id="19" name="图片 9">
            <a:extLst>
              <a:ext uri="{FF2B5EF4-FFF2-40B4-BE49-F238E27FC236}">
                <a16:creationId xmlns:a16="http://schemas.microsoft.com/office/drawing/2014/main" id="{CED37075-2CEA-4F95-B7B5-62A368E584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78" r="8281" b="33860"/>
          <a:stretch/>
        </p:blipFill>
        <p:spPr>
          <a:xfrm>
            <a:off x="-1" y="1861481"/>
            <a:ext cx="11182350" cy="2027337"/>
          </a:xfrm>
          <a:prstGeom prst="rect">
            <a:avLst/>
          </a:prstGeom>
        </p:spPr>
      </p:pic>
      <p:pic>
        <p:nvPicPr>
          <p:cNvPr id="20" name="图片 9">
            <a:extLst>
              <a:ext uri="{FF2B5EF4-FFF2-40B4-BE49-F238E27FC236}">
                <a16:creationId xmlns:a16="http://schemas.microsoft.com/office/drawing/2014/main" id="{CED37075-2CEA-4F95-B7B5-62A368E584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78" r="8281" b="33860"/>
          <a:stretch/>
        </p:blipFill>
        <p:spPr>
          <a:xfrm>
            <a:off x="998514" y="1951179"/>
            <a:ext cx="11182350" cy="2027337"/>
          </a:xfrm>
          <a:prstGeom prst="rect">
            <a:avLst/>
          </a:prstGeom>
        </p:spPr>
      </p:pic>
      <p:sp>
        <p:nvSpPr>
          <p:cNvPr id="7" name="Pentagon 6"/>
          <p:cNvSpPr/>
          <p:nvPr/>
        </p:nvSpPr>
        <p:spPr>
          <a:xfrm>
            <a:off x="2341808" y="440528"/>
            <a:ext cx="7508384" cy="798490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hủ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541690" y="-9010"/>
            <a:ext cx="0" cy="4340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306873" y="0"/>
            <a:ext cx="0" cy="4264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6" t="5831" r="23175" b="12725"/>
          <a:stretch/>
        </p:blipFill>
        <p:spPr>
          <a:xfrm rot="21429730">
            <a:off x="583842" y="1950866"/>
            <a:ext cx="5267459" cy="37091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8" r="19270"/>
          <a:stretch/>
        </p:blipFill>
        <p:spPr>
          <a:xfrm>
            <a:off x="6557321" y="1951179"/>
            <a:ext cx="5017247" cy="3624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7746147" y="5744101"/>
            <a:ext cx="3090930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 rot="21383315">
            <a:off x="1784059" y="5757299"/>
            <a:ext cx="3090930" cy="86177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513" y="1451563"/>
            <a:ext cx="1517078" cy="87012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359" y="1595653"/>
            <a:ext cx="779734" cy="71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474175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4D28655E-F583-4BFB-A19E-40D9384A6753}"/>
              </a:ext>
            </a:extLst>
          </p:cNvPr>
          <p:cNvGrpSpPr/>
          <p:nvPr/>
        </p:nvGrpSpPr>
        <p:grpSpPr>
          <a:xfrm>
            <a:off x="-11137" y="2812645"/>
            <a:ext cx="12192001" cy="4021100"/>
            <a:chOff x="-1" y="3080996"/>
            <a:chExt cx="12192001" cy="40211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ED37075-2CEA-4F95-B7B5-62A368E584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8" r="8281" b="33860"/>
            <a:stretch/>
          </p:blipFill>
          <p:spPr>
            <a:xfrm>
              <a:off x="-1" y="3114570"/>
              <a:ext cx="11182350" cy="2027337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E593CBD-2C66-4348-BADD-007A84A19C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8" r="8281" b="33860"/>
            <a:stretch/>
          </p:blipFill>
          <p:spPr>
            <a:xfrm>
              <a:off x="-1" y="5074759"/>
              <a:ext cx="11182350" cy="2027337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94FD606A-B986-4C02-B2DC-C093214A75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8" r="32083" b="33860"/>
            <a:stretch/>
          </p:blipFill>
          <p:spPr>
            <a:xfrm>
              <a:off x="3911600" y="3080996"/>
              <a:ext cx="8280400" cy="2027337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2430820-FE89-4D21-8B9A-0DB6796233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8" r="32083" b="33860"/>
            <a:stretch/>
          </p:blipFill>
          <p:spPr>
            <a:xfrm>
              <a:off x="3911600" y="5053868"/>
              <a:ext cx="8280400" cy="2027337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82548540-15C6-4A07-A3CA-02928D0BB2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92" b="5204"/>
          <a:stretch/>
        </p:blipFill>
        <p:spPr>
          <a:xfrm rot="10800000">
            <a:off x="0" y="1910"/>
            <a:ext cx="12192000" cy="1968501"/>
          </a:xfrm>
          <a:prstGeom prst="rect">
            <a:avLst/>
          </a:prstGeom>
        </p:spPr>
      </p:pic>
      <p:pic>
        <p:nvPicPr>
          <p:cNvPr id="19" name="图片 9">
            <a:extLst>
              <a:ext uri="{FF2B5EF4-FFF2-40B4-BE49-F238E27FC236}">
                <a16:creationId xmlns:a16="http://schemas.microsoft.com/office/drawing/2014/main" id="{CED37075-2CEA-4F95-B7B5-62A368E584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78" r="8281" b="33860"/>
          <a:stretch/>
        </p:blipFill>
        <p:spPr>
          <a:xfrm>
            <a:off x="-1" y="1861481"/>
            <a:ext cx="11182350" cy="2027337"/>
          </a:xfrm>
          <a:prstGeom prst="rect">
            <a:avLst/>
          </a:prstGeom>
        </p:spPr>
      </p:pic>
      <p:pic>
        <p:nvPicPr>
          <p:cNvPr id="20" name="图片 9">
            <a:extLst>
              <a:ext uri="{FF2B5EF4-FFF2-40B4-BE49-F238E27FC236}">
                <a16:creationId xmlns:a16="http://schemas.microsoft.com/office/drawing/2014/main" id="{CED37075-2CEA-4F95-B7B5-62A368E584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78" r="8281" b="33860"/>
          <a:stretch/>
        </p:blipFill>
        <p:spPr>
          <a:xfrm>
            <a:off x="998514" y="1951179"/>
            <a:ext cx="11182350" cy="2027337"/>
          </a:xfrm>
          <a:prstGeom prst="rect">
            <a:avLst/>
          </a:prstGeom>
        </p:spPr>
      </p:pic>
      <p:sp>
        <p:nvSpPr>
          <p:cNvPr id="7" name="Pentagon 6"/>
          <p:cNvSpPr/>
          <p:nvPr/>
        </p:nvSpPr>
        <p:spPr>
          <a:xfrm>
            <a:off x="1893194" y="425003"/>
            <a:ext cx="8194183" cy="798490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541690" y="-9010"/>
            <a:ext cx="0" cy="4340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306873" y="0"/>
            <a:ext cx="0" cy="4264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19" r="34846"/>
          <a:stretch/>
        </p:blipFill>
        <p:spPr>
          <a:xfrm>
            <a:off x="7256939" y="1646587"/>
            <a:ext cx="2454953" cy="38224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5" t="6904" r="27874" b="24142"/>
          <a:stretch/>
        </p:blipFill>
        <p:spPr>
          <a:xfrm>
            <a:off x="1849348" y="1835958"/>
            <a:ext cx="4246652" cy="303332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674594" y="4834723"/>
            <a:ext cx="2451740" cy="9586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84362" y="5285854"/>
            <a:ext cx="2200105" cy="9586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429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/>
          <p:nvPr/>
        </p:nvGrpSpPr>
        <p:grpSpPr>
          <a:xfrm>
            <a:off x="4043773" y="2717442"/>
            <a:ext cx="3709309" cy="3343395"/>
            <a:chOff x="4052312" y="2372849"/>
            <a:chExt cx="4087375" cy="3648439"/>
          </a:xfrm>
        </p:grpSpPr>
        <p:sp>
          <p:nvSpPr>
            <p:cNvPr id="14" name="Freeform: Shape 65"/>
            <p:cNvSpPr>
              <a:spLocks/>
            </p:cNvSpPr>
            <p:nvPr/>
          </p:nvSpPr>
          <p:spPr bwMode="auto">
            <a:xfrm>
              <a:off x="5506048" y="3858802"/>
              <a:ext cx="2633639" cy="2162486"/>
            </a:xfrm>
            <a:custGeom>
              <a:avLst/>
              <a:gdLst/>
              <a:ahLst/>
              <a:cxnLst>
                <a:cxn ang="0">
                  <a:pos x="392" y="0"/>
                </a:cxn>
                <a:cxn ang="0">
                  <a:pos x="514" y="321"/>
                </a:cxn>
                <a:cxn ang="0">
                  <a:pos x="0" y="425"/>
                </a:cxn>
                <a:cxn ang="0">
                  <a:pos x="328" y="275"/>
                </a:cxn>
                <a:cxn ang="0">
                  <a:pos x="392" y="0"/>
                </a:cxn>
              </a:cxnLst>
              <a:rect l="0" t="0" r="r" b="b"/>
              <a:pathLst>
                <a:path w="617" h="507">
                  <a:moveTo>
                    <a:pt x="392" y="0"/>
                  </a:moveTo>
                  <a:cubicBezTo>
                    <a:pt x="392" y="0"/>
                    <a:pt x="617" y="168"/>
                    <a:pt x="514" y="321"/>
                  </a:cubicBezTo>
                  <a:cubicBezTo>
                    <a:pt x="388" y="507"/>
                    <a:pt x="0" y="425"/>
                    <a:pt x="0" y="425"/>
                  </a:cubicBezTo>
                  <a:cubicBezTo>
                    <a:pt x="0" y="425"/>
                    <a:pt x="203" y="411"/>
                    <a:pt x="328" y="275"/>
                  </a:cubicBezTo>
                  <a:cubicBezTo>
                    <a:pt x="414" y="180"/>
                    <a:pt x="392" y="0"/>
                    <a:pt x="392" y="0"/>
                  </a:cubicBez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sz="1867" dirty="0">
                <a:solidFill>
                  <a:schemeClr val="bg1">
                    <a:lumMod val="50000"/>
                  </a:schemeClr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FZHei-B01S" panose="02010601030101010101" pitchFamily="2" charset="-122"/>
              </a:endParaRPr>
            </a:p>
          </p:txBody>
        </p:sp>
        <p:sp>
          <p:nvSpPr>
            <p:cNvPr id="15" name="Freeform: Shape 66"/>
            <p:cNvSpPr>
              <a:spLocks/>
            </p:cNvSpPr>
            <p:nvPr/>
          </p:nvSpPr>
          <p:spPr bwMode="auto">
            <a:xfrm>
              <a:off x="4052312" y="3097703"/>
              <a:ext cx="1864489" cy="2822909"/>
            </a:xfrm>
            <a:custGeom>
              <a:avLst/>
              <a:gdLst/>
              <a:ahLst/>
              <a:cxnLst>
                <a:cxn ang="0">
                  <a:pos x="437" y="552"/>
                </a:cxn>
                <a:cxn ang="0">
                  <a:pos x="99" y="497"/>
                </a:cxn>
                <a:cxn ang="0">
                  <a:pos x="265" y="0"/>
                </a:cxn>
                <a:cxn ang="0">
                  <a:pos x="232" y="359"/>
                </a:cxn>
                <a:cxn ang="0">
                  <a:pos x="437" y="552"/>
                </a:cxn>
              </a:cxnLst>
              <a:rect l="0" t="0" r="r" b="b"/>
              <a:pathLst>
                <a:path w="437" h="662">
                  <a:moveTo>
                    <a:pt x="437" y="552"/>
                  </a:moveTo>
                  <a:cubicBezTo>
                    <a:pt x="437" y="552"/>
                    <a:pt x="179" y="662"/>
                    <a:pt x="99" y="497"/>
                  </a:cubicBezTo>
                  <a:cubicBezTo>
                    <a:pt x="0" y="294"/>
                    <a:pt x="265" y="0"/>
                    <a:pt x="265" y="0"/>
                  </a:cubicBezTo>
                  <a:cubicBezTo>
                    <a:pt x="265" y="0"/>
                    <a:pt x="176" y="183"/>
                    <a:pt x="232" y="359"/>
                  </a:cubicBezTo>
                  <a:cubicBezTo>
                    <a:pt x="271" y="481"/>
                    <a:pt x="437" y="552"/>
                    <a:pt x="437" y="552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sz="1867" dirty="0">
                <a:solidFill>
                  <a:schemeClr val="bg1">
                    <a:lumMod val="50000"/>
                  </a:schemeClr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FZHei-B01S" panose="02010601030101010101" pitchFamily="2" charset="-122"/>
              </a:endParaRPr>
            </a:p>
          </p:txBody>
        </p:sp>
        <p:sp>
          <p:nvSpPr>
            <p:cNvPr id="16" name="Freeform: Shape 67"/>
            <p:cNvSpPr>
              <a:spLocks/>
            </p:cNvSpPr>
            <p:nvPr/>
          </p:nvSpPr>
          <p:spPr bwMode="auto">
            <a:xfrm>
              <a:off x="5175836" y="2372849"/>
              <a:ext cx="2404104" cy="1731598"/>
            </a:xfrm>
            <a:custGeom>
              <a:avLst/>
              <a:gdLst/>
              <a:ahLst/>
              <a:cxnLst>
                <a:cxn ang="0">
                  <a:pos x="0" y="279"/>
                </a:cxn>
                <a:cxn ang="0">
                  <a:pos x="216" y="14"/>
                </a:cxn>
                <a:cxn ang="0">
                  <a:pos x="564" y="406"/>
                </a:cxn>
                <a:cxn ang="0">
                  <a:pos x="269" y="198"/>
                </a:cxn>
                <a:cxn ang="0">
                  <a:pos x="0" y="279"/>
                </a:cxn>
              </a:cxnLst>
              <a:rect l="0" t="0" r="r" b="b"/>
              <a:pathLst>
                <a:path w="564" h="406">
                  <a:moveTo>
                    <a:pt x="0" y="279"/>
                  </a:moveTo>
                  <a:cubicBezTo>
                    <a:pt x="0" y="279"/>
                    <a:pt x="33" y="0"/>
                    <a:pt x="216" y="14"/>
                  </a:cubicBezTo>
                  <a:cubicBezTo>
                    <a:pt x="441" y="29"/>
                    <a:pt x="564" y="406"/>
                    <a:pt x="564" y="406"/>
                  </a:cubicBezTo>
                  <a:cubicBezTo>
                    <a:pt x="564" y="406"/>
                    <a:pt x="449" y="237"/>
                    <a:pt x="269" y="198"/>
                  </a:cubicBezTo>
                  <a:cubicBezTo>
                    <a:pt x="144" y="170"/>
                    <a:pt x="0" y="279"/>
                    <a:pt x="0" y="279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sz="1867" dirty="0">
                <a:solidFill>
                  <a:schemeClr val="bg1">
                    <a:lumMod val="50000"/>
                  </a:schemeClr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FZHei-B01S" panose="02010601030101010101" pitchFamily="2" charset="-122"/>
              </a:endParaRPr>
            </a:p>
          </p:txBody>
        </p:sp>
        <p:grpSp>
          <p:nvGrpSpPr>
            <p:cNvPr id="17" name="Group 68"/>
            <p:cNvGrpSpPr/>
            <p:nvPr/>
          </p:nvGrpSpPr>
          <p:grpSpPr>
            <a:xfrm>
              <a:off x="4671116" y="4917324"/>
              <a:ext cx="456432" cy="459762"/>
              <a:chOff x="1905000" y="3457575"/>
              <a:chExt cx="217488" cy="219075"/>
            </a:xfrm>
            <a:solidFill>
              <a:schemeClr val="bg1"/>
            </a:solidFill>
          </p:grpSpPr>
          <p:sp>
            <p:nvSpPr>
              <p:cNvPr id="26" name="Freeform: Shape 69"/>
              <p:cNvSpPr>
                <a:spLocks/>
              </p:cNvSpPr>
              <p:nvPr/>
            </p:nvSpPr>
            <p:spPr bwMode="auto">
              <a:xfrm>
                <a:off x="1905000" y="3457575"/>
                <a:ext cx="217488" cy="219075"/>
              </a:xfrm>
              <a:custGeom>
                <a:avLst/>
                <a:gdLst/>
                <a:ahLst/>
                <a:cxnLst>
                  <a:cxn ang="0">
                    <a:pos x="76" y="9"/>
                  </a:cxn>
                  <a:cxn ang="0">
                    <a:pos x="53" y="0"/>
                  </a:cxn>
                  <a:cxn ang="0">
                    <a:pos x="30" y="9"/>
                  </a:cxn>
                  <a:cxn ang="0">
                    <a:pos x="21" y="32"/>
                  </a:cxn>
                  <a:cxn ang="0">
                    <a:pos x="25" y="48"/>
                  </a:cxn>
                  <a:cxn ang="0">
                    <a:pos x="1" y="73"/>
                  </a:cxn>
                  <a:cxn ang="0">
                    <a:pos x="0" y="75"/>
                  </a:cxn>
                  <a:cxn ang="0">
                    <a:pos x="1" y="77"/>
                  </a:cxn>
                  <a:cxn ang="0">
                    <a:pos x="8" y="85"/>
                  </a:cxn>
                  <a:cxn ang="0">
                    <a:pos x="10" y="85"/>
                  </a:cxn>
                  <a:cxn ang="0">
                    <a:pos x="12" y="85"/>
                  </a:cxn>
                  <a:cxn ang="0">
                    <a:pos x="37" y="60"/>
                  </a:cxn>
                  <a:cxn ang="0">
                    <a:pos x="53" y="64"/>
                  </a:cxn>
                  <a:cxn ang="0">
                    <a:pos x="76" y="55"/>
                  </a:cxn>
                  <a:cxn ang="0">
                    <a:pos x="85" y="32"/>
                  </a:cxn>
                  <a:cxn ang="0">
                    <a:pos x="76" y="9"/>
                  </a:cxn>
                  <a:cxn ang="0">
                    <a:pos x="10" y="79"/>
                  </a:cxn>
                  <a:cxn ang="0">
                    <a:pos x="6" y="75"/>
                  </a:cxn>
                  <a:cxn ang="0">
                    <a:pos x="28" y="53"/>
                  </a:cxn>
                  <a:cxn ang="0">
                    <a:pos x="30" y="55"/>
                  </a:cxn>
                  <a:cxn ang="0">
                    <a:pos x="32" y="57"/>
                  </a:cxn>
                  <a:cxn ang="0">
                    <a:pos x="10" y="79"/>
                  </a:cxn>
                  <a:cxn ang="0">
                    <a:pos x="72" y="51"/>
                  </a:cxn>
                  <a:cxn ang="0">
                    <a:pos x="53" y="59"/>
                  </a:cxn>
                  <a:cxn ang="0">
                    <a:pos x="34" y="51"/>
                  </a:cxn>
                  <a:cxn ang="0">
                    <a:pos x="26" y="32"/>
                  </a:cxn>
                  <a:cxn ang="0">
                    <a:pos x="34" y="13"/>
                  </a:cxn>
                  <a:cxn ang="0">
                    <a:pos x="53" y="5"/>
                  </a:cxn>
                  <a:cxn ang="0">
                    <a:pos x="72" y="13"/>
                  </a:cxn>
                  <a:cxn ang="0">
                    <a:pos x="80" y="32"/>
                  </a:cxn>
                  <a:cxn ang="0">
                    <a:pos x="72" y="51"/>
                  </a:cxn>
                </a:cxnLst>
                <a:rect l="0" t="0" r="r" b="b"/>
                <a:pathLst>
                  <a:path w="85" h="85">
                    <a:moveTo>
                      <a:pt x="76" y="9"/>
                    </a:moveTo>
                    <a:cubicBezTo>
                      <a:pt x="70" y="3"/>
                      <a:pt x="62" y="0"/>
                      <a:pt x="53" y="0"/>
                    </a:cubicBezTo>
                    <a:cubicBezTo>
                      <a:pt x="44" y="0"/>
                      <a:pt x="36" y="3"/>
                      <a:pt x="30" y="9"/>
                    </a:cubicBezTo>
                    <a:cubicBezTo>
                      <a:pt x="24" y="15"/>
                      <a:pt x="21" y="23"/>
                      <a:pt x="21" y="32"/>
                    </a:cubicBezTo>
                    <a:cubicBezTo>
                      <a:pt x="21" y="38"/>
                      <a:pt x="22" y="43"/>
                      <a:pt x="25" y="48"/>
                    </a:cubicBezTo>
                    <a:cubicBezTo>
                      <a:pt x="1" y="73"/>
                      <a:pt x="1" y="73"/>
                      <a:pt x="1" y="73"/>
                    </a:cubicBezTo>
                    <a:cubicBezTo>
                      <a:pt x="0" y="74"/>
                      <a:pt x="0" y="74"/>
                      <a:pt x="0" y="75"/>
                    </a:cubicBezTo>
                    <a:cubicBezTo>
                      <a:pt x="0" y="76"/>
                      <a:pt x="0" y="76"/>
                      <a:pt x="1" y="77"/>
                    </a:cubicBezTo>
                    <a:cubicBezTo>
                      <a:pt x="8" y="85"/>
                      <a:pt x="8" y="85"/>
                      <a:pt x="8" y="85"/>
                    </a:cubicBezTo>
                    <a:cubicBezTo>
                      <a:pt x="9" y="85"/>
                      <a:pt x="9" y="85"/>
                      <a:pt x="10" y="85"/>
                    </a:cubicBezTo>
                    <a:cubicBezTo>
                      <a:pt x="11" y="85"/>
                      <a:pt x="12" y="85"/>
                      <a:pt x="12" y="85"/>
                    </a:cubicBezTo>
                    <a:cubicBezTo>
                      <a:pt x="37" y="60"/>
                      <a:pt x="37" y="60"/>
                      <a:pt x="37" y="60"/>
                    </a:cubicBezTo>
                    <a:cubicBezTo>
                      <a:pt x="42" y="63"/>
                      <a:pt x="47" y="64"/>
                      <a:pt x="53" y="64"/>
                    </a:cubicBezTo>
                    <a:cubicBezTo>
                      <a:pt x="62" y="64"/>
                      <a:pt x="70" y="61"/>
                      <a:pt x="76" y="55"/>
                    </a:cubicBezTo>
                    <a:cubicBezTo>
                      <a:pt x="82" y="49"/>
                      <a:pt x="85" y="41"/>
                      <a:pt x="85" y="32"/>
                    </a:cubicBezTo>
                    <a:cubicBezTo>
                      <a:pt x="85" y="23"/>
                      <a:pt x="82" y="15"/>
                      <a:pt x="76" y="9"/>
                    </a:cubicBezTo>
                    <a:close/>
                    <a:moveTo>
                      <a:pt x="10" y="79"/>
                    </a:moveTo>
                    <a:cubicBezTo>
                      <a:pt x="6" y="75"/>
                      <a:pt x="6" y="75"/>
                      <a:pt x="6" y="75"/>
                    </a:cubicBezTo>
                    <a:cubicBezTo>
                      <a:pt x="28" y="53"/>
                      <a:pt x="28" y="53"/>
                      <a:pt x="28" y="53"/>
                    </a:cubicBezTo>
                    <a:cubicBezTo>
                      <a:pt x="29" y="53"/>
                      <a:pt x="30" y="54"/>
                      <a:pt x="30" y="55"/>
                    </a:cubicBezTo>
                    <a:cubicBezTo>
                      <a:pt x="31" y="56"/>
                      <a:pt x="32" y="56"/>
                      <a:pt x="32" y="57"/>
                    </a:cubicBezTo>
                    <a:lnTo>
                      <a:pt x="10" y="79"/>
                    </a:lnTo>
                    <a:close/>
                    <a:moveTo>
                      <a:pt x="72" y="51"/>
                    </a:moveTo>
                    <a:cubicBezTo>
                      <a:pt x="67" y="56"/>
                      <a:pt x="60" y="59"/>
                      <a:pt x="53" y="59"/>
                    </a:cubicBezTo>
                    <a:cubicBezTo>
                      <a:pt x="46" y="59"/>
                      <a:pt x="39" y="56"/>
                      <a:pt x="34" y="51"/>
                    </a:cubicBezTo>
                    <a:cubicBezTo>
                      <a:pt x="29" y="46"/>
                      <a:pt x="26" y="39"/>
                      <a:pt x="26" y="32"/>
                    </a:cubicBezTo>
                    <a:cubicBezTo>
                      <a:pt x="26" y="25"/>
                      <a:pt x="29" y="18"/>
                      <a:pt x="34" y="13"/>
                    </a:cubicBezTo>
                    <a:cubicBezTo>
                      <a:pt x="39" y="8"/>
                      <a:pt x="46" y="5"/>
                      <a:pt x="53" y="5"/>
                    </a:cubicBezTo>
                    <a:cubicBezTo>
                      <a:pt x="60" y="5"/>
                      <a:pt x="67" y="8"/>
                      <a:pt x="72" y="13"/>
                    </a:cubicBezTo>
                    <a:cubicBezTo>
                      <a:pt x="77" y="18"/>
                      <a:pt x="80" y="25"/>
                      <a:pt x="80" y="32"/>
                    </a:cubicBezTo>
                    <a:cubicBezTo>
                      <a:pt x="80" y="39"/>
                      <a:pt x="77" y="46"/>
                      <a:pt x="72" y="5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sz="1867" dirty="0">
                  <a:solidFill>
                    <a:schemeClr val="bg1">
                      <a:lumMod val="50000"/>
                    </a:schemeClr>
                  </a:solidFill>
                  <a:latin typeface="Source Han Sans CN Medium" panose="020B0500000000000000" pitchFamily="34" charset="-128"/>
                  <a:ea typeface="Source Han Sans CN Medium" panose="020B0500000000000000" pitchFamily="34" charset="-128"/>
                  <a:sym typeface="FZHei-B01S" panose="02010601030101010101" pitchFamily="2" charset="-122"/>
                </a:endParaRPr>
              </a:p>
            </p:txBody>
          </p:sp>
          <p:sp>
            <p:nvSpPr>
              <p:cNvPr id="27" name="Freeform: Shape 70"/>
              <p:cNvSpPr>
                <a:spLocks/>
              </p:cNvSpPr>
              <p:nvPr/>
            </p:nvSpPr>
            <p:spPr bwMode="auto">
              <a:xfrm>
                <a:off x="1992313" y="3548063"/>
                <a:ext cx="107950" cy="50800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8" y="2"/>
                  </a:cxn>
                  <a:cxn ang="0">
                    <a:pos x="33" y="11"/>
                  </a:cxn>
                  <a:cxn ang="0">
                    <a:pos x="19" y="17"/>
                  </a:cxn>
                  <a:cxn ang="0">
                    <a:pos x="5" y="11"/>
                  </a:cxn>
                  <a:cxn ang="0">
                    <a:pos x="3" y="9"/>
                  </a:cxn>
                  <a:cxn ang="0">
                    <a:pos x="1" y="8"/>
                  </a:cxn>
                  <a:cxn ang="0">
                    <a:pos x="1" y="11"/>
                  </a:cxn>
                  <a:cxn ang="0">
                    <a:pos x="3" y="13"/>
                  </a:cxn>
                  <a:cxn ang="0">
                    <a:pos x="19" y="20"/>
                  </a:cxn>
                  <a:cxn ang="0">
                    <a:pos x="35" y="13"/>
                  </a:cxn>
                  <a:cxn ang="0">
                    <a:pos x="42" y="2"/>
                  </a:cxn>
                  <a:cxn ang="0">
                    <a:pos x="40" y="0"/>
                  </a:cxn>
                </a:cxnLst>
                <a:rect l="0" t="0" r="r" b="b"/>
                <a:pathLst>
                  <a:path w="42" h="20">
                    <a:moveTo>
                      <a:pt x="40" y="0"/>
                    </a:moveTo>
                    <a:cubicBezTo>
                      <a:pt x="39" y="0"/>
                      <a:pt x="38" y="1"/>
                      <a:pt x="38" y="2"/>
                    </a:cubicBezTo>
                    <a:cubicBezTo>
                      <a:pt x="37" y="5"/>
                      <a:pt x="35" y="8"/>
                      <a:pt x="33" y="11"/>
                    </a:cubicBezTo>
                    <a:cubicBezTo>
                      <a:pt x="29" y="15"/>
                      <a:pt x="24" y="17"/>
                      <a:pt x="19" y="17"/>
                    </a:cubicBezTo>
                    <a:cubicBezTo>
                      <a:pt x="14" y="17"/>
                      <a:pt x="9" y="15"/>
                      <a:pt x="5" y="11"/>
                    </a:cubicBezTo>
                    <a:cubicBezTo>
                      <a:pt x="5" y="10"/>
                      <a:pt x="4" y="9"/>
                      <a:pt x="3" y="9"/>
                    </a:cubicBezTo>
                    <a:cubicBezTo>
                      <a:pt x="3" y="8"/>
                      <a:pt x="2" y="8"/>
                      <a:pt x="1" y="8"/>
                    </a:cubicBezTo>
                    <a:cubicBezTo>
                      <a:pt x="0" y="9"/>
                      <a:pt x="0" y="10"/>
                      <a:pt x="1" y="11"/>
                    </a:cubicBezTo>
                    <a:cubicBezTo>
                      <a:pt x="1" y="12"/>
                      <a:pt x="2" y="13"/>
                      <a:pt x="3" y="13"/>
                    </a:cubicBezTo>
                    <a:cubicBezTo>
                      <a:pt x="7" y="18"/>
                      <a:pt x="13" y="20"/>
                      <a:pt x="19" y="20"/>
                    </a:cubicBezTo>
                    <a:cubicBezTo>
                      <a:pt x="25" y="20"/>
                      <a:pt x="31" y="18"/>
                      <a:pt x="35" y="13"/>
                    </a:cubicBezTo>
                    <a:cubicBezTo>
                      <a:pt x="38" y="10"/>
                      <a:pt x="41" y="7"/>
                      <a:pt x="42" y="2"/>
                    </a:cubicBezTo>
                    <a:cubicBezTo>
                      <a:pt x="42" y="1"/>
                      <a:pt x="41" y="0"/>
                      <a:pt x="4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sz="1867" dirty="0">
                  <a:solidFill>
                    <a:schemeClr val="bg1">
                      <a:lumMod val="50000"/>
                    </a:schemeClr>
                  </a:solidFill>
                  <a:latin typeface="Source Han Sans CN Medium" panose="020B0500000000000000" pitchFamily="34" charset="-128"/>
                  <a:ea typeface="Source Han Sans CN Medium" panose="020B0500000000000000" pitchFamily="34" charset="-128"/>
                  <a:sym typeface="FZHei-B01S" panose="02010601030101010101" pitchFamily="2" charset="-122"/>
                </a:endParaRPr>
              </a:p>
            </p:txBody>
          </p:sp>
          <p:sp>
            <p:nvSpPr>
              <p:cNvPr id="28" name="Freeform: Shape 71"/>
              <p:cNvSpPr>
                <a:spLocks/>
              </p:cNvSpPr>
              <p:nvPr/>
            </p:nvSpPr>
            <p:spPr bwMode="auto">
              <a:xfrm>
                <a:off x="1976438" y="3481388"/>
                <a:ext cx="123825" cy="79375"/>
              </a:xfrm>
              <a:custGeom>
                <a:avLst/>
                <a:gdLst/>
                <a:ahLst/>
                <a:cxnLst>
                  <a:cxn ang="0">
                    <a:pos x="6" y="29"/>
                  </a:cxn>
                  <a:cxn ang="0">
                    <a:pos x="11" y="9"/>
                  </a:cxn>
                  <a:cxn ang="0">
                    <a:pos x="25" y="3"/>
                  </a:cxn>
                  <a:cxn ang="0">
                    <a:pos x="39" y="9"/>
                  </a:cxn>
                  <a:cxn ang="0">
                    <a:pos x="44" y="18"/>
                  </a:cxn>
                  <a:cxn ang="0">
                    <a:pos x="46" y="19"/>
                  </a:cxn>
                  <a:cxn ang="0">
                    <a:pos x="47" y="17"/>
                  </a:cxn>
                  <a:cxn ang="0">
                    <a:pos x="41" y="7"/>
                  </a:cxn>
                  <a:cxn ang="0">
                    <a:pos x="25" y="0"/>
                  </a:cxn>
                  <a:cxn ang="0">
                    <a:pos x="9" y="7"/>
                  </a:cxn>
                  <a:cxn ang="0">
                    <a:pos x="3" y="30"/>
                  </a:cxn>
                  <a:cxn ang="0">
                    <a:pos x="5" y="31"/>
                  </a:cxn>
                  <a:cxn ang="0">
                    <a:pos x="5" y="31"/>
                  </a:cxn>
                  <a:cxn ang="0">
                    <a:pos x="6" y="29"/>
                  </a:cxn>
                </a:cxnLst>
                <a:rect l="0" t="0" r="r" b="b"/>
                <a:pathLst>
                  <a:path w="48" h="31">
                    <a:moveTo>
                      <a:pt x="6" y="29"/>
                    </a:moveTo>
                    <a:cubicBezTo>
                      <a:pt x="4" y="22"/>
                      <a:pt x="6" y="14"/>
                      <a:pt x="11" y="9"/>
                    </a:cubicBezTo>
                    <a:cubicBezTo>
                      <a:pt x="15" y="6"/>
                      <a:pt x="20" y="3"/>
                      <a:pt x="25" y="3"/>
                    </a:cubicBezTo>
                    <a:cubicBezTo>
                      <a:pt x="30" y="3"/>
                      <a:pt x="35" y="6"/>
                      <a:pt x="39" y="9"/>
                    </a:cubicBezTo>
                    <a:cubicBezTo>
                      <a:pt x="41" y="12"/>
                      <a:pt x="43" y="15"/>
                      <a:pt x="44" y="18"/>
                    </a:cubicBezTo>
                    <a:cubicBezTo>
                      <a:pt x="44" y="19"/>
                      <a:pt x="45" y="20"/>
                      <a:pt x="46" y="19"/>
                    </a:cubicBezTo>
                    <a:cubicBezTo>
                      <a:pt x="47" y="19"/>
                      <a:pt x="48" y="18"/>
                      <a:pt x="47" y="17"/>
                    </a:cubicBezTo>
                    <a:cubicBezTo>
                      <a:pt x="46" y="13"/>
                      <a:pt x="44" y="10"/>
                      <a:pt x="41" y="7"/>
                    </a:cubicBezTo>
                    <a:cubicBezTo>
                      <a:pt x="37" y="2"/>
                      <a:pt x="31" y="0"/>
                      <a:pt x="25" y="0"/>
                    </a:cubicBezTo>
                    <a:cubicBezTo>
                      <a:pt x="19" y="0"/>
                      <a:pt x="13" y="2"/>
                      <a:pt x="9" y="7"/>
                    </a:cubicBezTo>
                    <a:cubicBezTo>
                      <a:pt x="3" y="13"/>
                      <a:pt x="0" y="22"/>
                      <a:pt x="3" y="30"/>
                    </a:cubicBezTo>
                    <a:cubicBezTo>
                      <a:pt x="3" y="31"/>
                      <a:pt x="4" y="31"/>
                      <a:pt x="5" y="31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6" y="31"/>
                      <a:pt x="7" y="30"/>
                      <a:pt x="6" y="2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sz="1867" dirty="0">
                  <a:solidFill>
                    <a:schemeClr val="bg1">
                      <a:lumMod val="50000"/>
                    </a:schemeClr>
                  </a:solidFill>
                  <a:latin typeface="Source Han Sans CN Medium" panose="020B0500000000000000" pitchFamily="34" charset="-128"/>
                  <a:ea typeface="Source Han Sans CN Medium" panose="020B0500000000000000" pitchFamily="34" charset="-128"/>
                  <a:sym typeface="FZHei-B01S" panose="02010601030101010101" pitchFamily="2" charset="-122"/>
                </a:endParaRPr>
              </a:p>
            </p:txBody>
          </p:sp>
          <p:sp>
            <p:nvSpPr>
              <p:cNvPr id="29" name="Freeform: Shape 72"/>
              <p:cNvSpPr>
                <a:spLocks/>
              </p:cNvSpPr>
              <p:nvPr/>
            </p:nvSpPr>
            <p:spPr bwMode="auto">
              <a:xfrm>
                <a:off x="2043113" y="3498850"/>
                <a:ext cx="28575" cy="20638"/>
              </a:xfrm>
              <a:custGeom>
                <a:avLst/>
                <a:gdLst/>
                <a:ahLst/>
                <a:cxnLst>
                  <a:cxn ang="0">
                    <a:pos x="3" y="1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8" y="7"/>
                  </a:cxn>
                  <a:cxn ang="0">
                    <a:pos x="9" y="8"/>
                  </a:cxn>
                  <a:cxn ang="0">
                    <a:pos x="10" y="7"/>
                  </a:cxn>
                  <a:cxn ang="0">
                    <a:pos x="10" y="5"/>
                  </a:cxn>
                  <a:cxn ang="0">
                    <a:pos x="3" y="1"/>
                  </a:cxn>
                </a:cxnLst>
                <a:rect l="0" t="0" r="r" b="b"/>
                <a:pathLst>
                  <a:path w="11" h="8">
                    <a:moveTo>
                      <a:pt x="3" y="1"/>
                    </a:moveTo>
                    <a:cubicBezTo>
                      <a:pt x="2" y="0"/>
                      <a:pt x="1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4" y="5"/>
                      <a:pt x="6" y="6"/>
                      <a:pt x="8" y="7"/>
                    </a:cubicBezTo>
                    <a:cubicBezTo>
                      <a:pt x="8" y="8"/>
                      <a:pt x="8" y="8"/>
                      <a:pt x="9" y="8"/>
                    </a:cubicBezTo>
                    <a:cubicBezTo>
                      <a:pt x="9" y="8"/>
                      <a:pt x="10" y="8"/>
                      <a:pt x="10" y="7"/>
                    </a:cubicBezTo>
                    <a:cubicBezTo>
                      <a:pt x="11" y="7"/>
                      <a:pt x="11" y="6"/>
                      <a:pt x="10" y="5"/>
                    </a:cubicBezTo>
                    <a:cubicBezTo>
                      <a:pt x="8" y="3"/>
                      <a:pt x="5" y="1"/>
                      <a:pt x="3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sz="1867" dirty="0">
                  <a:solidFill>
                    <a:schemeClr val="bg1">
                      <a:lumMod val="50000"/>
                    </a:schemeClr>
                  </a:solidFill>
                  <a:latin typeface="Source Han Sans CN Medium" panose="020B0500000000000000" pitchFamily="34" charset="-128"/>
                  <a:ea typeface="Source Han Sans CN Medium" panose="020B0500000000000000" pitchFamily="34" charset="-128"/>
                  <a:sym typeface="FZHei-B01S" panose="02010601030101010101" pitchFamily="2" charset="-122"/>
                </a:endParaRPr>
              </a:p>
            </p:txBody>
          </p:sp>
          <p:sp>
            <p:nvSpPr>
              <p:cNvPr id="30" name="Freeform: Shape 73"/>
              <p:cNvSpPr>
                <a:spLocks/>
              </p:cNvSpPr>
              <p:nvPr/>
            </p:nvSpPr>
            <p:spPr bwMode="auto">
              <a:xfrm>
                <a:off x="2070100" y="3522663"/>
                <a:ext cx="12700" cy="17463"/>
              </a:xfrm>
              <a:custGeom>
                <a:avLst/>
                <a:gdLst/>
                <a:ahLst/>
                <a:cxnLst>
                  <a:cxn ang="0">
                    <a:pos x="1" y="6"/>
                  </a:cxn>
                  <a:cxn ang="0">
                    <a:pos x="3" y="7"/>
                  </a:cxn>
                  <a:cxn ang="0">
                    <a:pos x="3" y="7"/>
                  </a:cxn>
                  <a:cxn ang="0">
                    <a:pos x="5" y="5"/>
                  </a:cxn>
                  <a:cxn ang="0">
                    <a:pos x="4" y="2"/>
                  </a:cxn>
                  <a:cxn ang="0">
                    <a:pos x="2" y="1"/>
                  </a:cxn>
                  <a:cxn ang="0">
                    <a:pos x="1" y="3"/>
                  </a:cxn>
                  <a:cxn ang="0">
                    <a:pos x="1" y="6"/>
                  </a:cxn>
                </a:cxnLst>
                <a:rect l="0" t="0" r="r" b="b"/>
                <a:pathLst>
                  <a:path w="5" h="7">
                    <a:moveTo>
                      <a:pt x="1" y="6"/>
                    </a:moveTo>
                    <a:cubicBezTo>
                      <a:pt x="1" y="7"/>
                      <a:pt x="2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7"/>
                      <a:pt x="5" y="6"/>
                      <a:pt x="5" y="5"/>
                    </a:cubicBezTo>
                    <a:cubicBezTo>
                      <a:pt x="5" y="4"/>
                      <a:pt x="4" y="3"/>
                      <a:pt x="4" y="2"/>
                    </a:cubicBezTo>
                    <a:cubicBezTo>
                      <a:pt x="4" y="1"/>
                      <a:pt x="3" y="0"/>
                      <a:pt x="2" y="1"/>
                    </a:cubicBezTo>
                    <a:cubicBezTo>
                      <a:pt x="1" y="1"/>
                      <a:pt x="0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sz="1867" dirty="0">
                  <a:solidFill>
                    <a:schemeClr val="bg1">
                      <a:lumMod val="50000"/>
                    </a:schemeClr>
                  </a:solidFill>
                  <a:latin typeface="Source Han Sans CN Medium" panose="020B0500000000000000" pitchFamily="34" charset="-128"/>
                  <a:ea typeface="Source Han Sans CN Medium" panose="020B0500000000000000" pitchFamily="34" charset="-128"/>
                  <a:sym typeface="FZHei-B01S" panose="02010601030101010101" pitchFamily="2" charset="-122"/>
                </a:endParaRPr>
              </a:p>
            </p:txBody>
          </p:sp>
        </p:grpSp>
        <p:grpSp>
          <p:nvGrpSpPr>
            <p:cNvPr id="18" name="Group 74"/>
            <p:cNvGrpSpPr/>
            <p:nvPr/>
          </p:nvGrpSpPr>
          <p:grpSpPr>
            <a:xfrm>
              <a:off x="5762273" y="2593866"/>
              <a:ext cx="459763" cy="449769"/>
              <a:chOff x="6516688" y="1757363"/>
              <a:chExt cx="219075" cy="214313"/>
            </a:xfrm>
            <a:solidFill>
              <a:schemeClr val="bg1"/>
            </a:solidFill>
          </p:grpSpPr>
          <p:sp>
            <p:nvSpPr>
              <p:cNvPr id="22" name="Freeform: Shape 75"/>
              <p:cNvSpPr>
                <a:spLocks/>
              </p:cNvSpPr>
              <p:nvPr/>
            </p:nvSpPr>
            <p:spPr bwMode="auto">
              <a:xfrm>
                <a:off x="6583363" y="1822450"/>
                <a:ext cx="87313" cy="87313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17" y="34"/>
                  </a:cxn>
                  <a:cxn ang="0">
                    <a:pos x="34" y="17"/>
                  </a:cxn>
                  <a:cxn ang="0">
                    <a:pos x="17" y="0"/>
                  </a:cxn>
                  <a:cxn ang="0">
                    <a:pos x="0" y="17"/>
                  </a:cxn>
                  <a:cxn ang="0">
                    <a:pos x="29" y="17"/>
                  </a:cxn>
                  <a:cxn ang="0">
                    <a:pos x="17" y="29"/>
                  </a:cxn>
                  <a:cxn ang="0">
                    <a:pos x="5" y="17"/>
                  </a:cxn>
                  <a:cxn ang="0">
                    <a:pos x="17" y="6"/>
                  </a:cxn>
                  <a:cxn ang="0">
                    <a:pos x="29" y="17"/>
                  </a:cxn>
                </a:cxnLst>
                <a:rect l="0" t="0" r="r" b="b"/>
                <a:pathLst>
                  <a:path w="34" h="34">
                    <a:moveTo>
                      <a:pt x="0" y="17"/>
                    </a:moveTo>
                    <a:cubicBezTo>
                      <a:pt x="0" y="27"/>
                      <a:pt x="7" y="34"/>
                      <a:pt x="17" y="34"/>
                    </a:cubicBezTo>
                    <a:cubicBezTo>
                      <a:pt x="26" y="34"/>
                      <a:pt x="34" y="27"/>
                      <a:pt x="34" y="17"/>
                    </a:cubicBezTo>
                    <a:cubicBezTo>
                      <a:pt x="34" y="8"/>
                      <a:pt x="26" y="0"/>
                      <a:pt x="17" y="0"/>
                    </a:cubicBezTo>
                    <a:cubicBezTo>
                      <a:pt x="7" y="0"/>
                      <a:pt x="0" y="8"/>
                      <a:pt x="0" y="17"/>
                    </a:cubicBezTo>
                    <a:close/>
                    <a:moveTo>
                      <a:pt x="29" y="17"/>
                    </a:moveTo>
                    <a:cubicBezTo>
                      <a:pt x="29" y="24"/>
                      <a:pt x="23" y="29"/>
                      <a:pt x="17" y="29"/>
                    </a:cubicBezTo>
                    <a:cubicBezTo>
                      <a:pt x="10" y="29"/>
                      <a:pt x="5" y="24"/>
                      <a:pt x="5" y="17"/>
                    </a:cubicBezTo>
                    <a:cubicBezTo>
                      <a:pt x="5" y="11"/>
                      <a:pt x="10" y="6"/>
                      <a:pt x="17" y="6"/>
                    </a:cubicBezTo>
                    <a:cubicBezTo>
                      <a:pt x="23" y="6"/>
                      <a:pt x="29" y="11"/>
                      <a:pt x="29" y="1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sz="1867" dirty="0">
                  <a:solidFill>
                    <a:schemeClr val="bg1">
                      <a:lumMod val="50000"/>
                    </a:schemeClr>
                  </a:solidFill>
                  <a:latin typeface="Source Han Sans CN Medium" panose="020B0500000000000000" pitchFamily="34" charset="-128"/>
                  <a:ea typeface="Source Han Sans CN Medium" panose="020B0500000000000000" pitchFamily="34" charset="-128"/>
                  <a:sym typeface="FZHei-B01S" panose="02010601030101010101" pitchFamily="2" charset="-122"/>
                </a:endParaRPr>
              </a:p>
            </p:txBody>
          </p:sp>
          <p:sp>
            <p:nvSpPr>
              <p:cNvPr id="23" name="Freeform: Shape 76"/>
              <p:cNvSpPr>
                <a:spLocks/>
              </p:cNvSpPr>
              <p:nvPr/>
            </p:nvSpPr>
            <p:spPr bwMode="auto">
              <a:xfrm>
                <a:off x="6516688" y="1757363"/>
                <a:ext cx="219075" cy="214313"/>
              </a:xfrm>
              <a:custGeom>
                <a:avLst/>
                <a:gdLst/>
                <a:ahLst/>
                <a:cxnLst>
                  <a:cxn ang="0">
                    <a:pos x="77" y="39"/>
                  </a:cxn>
                  <a:cxn ang="0">
                    <a:pos x="79" y="27"/>
                  </a:cxn>
                  <a:cxn ang="0">
                    <a:pos x="73" y="12"/>
                  </a:cxn>
                  <a:cxn ang="0">
                    <a:pos x="67" y="11"/>
                  </a:cxn>
                  <a:cxn ang="0">
                    <a:pos x="54" y="10"/>
                  </a:cxn>
                  <a:cxn ang="0">
                    <a:pos x="48" y="0"/>
                  </a:cxn>
                  <a:cxn ang="0">
                    <a:pos x="38" y="0"/>
                  </a:cxn>
                  <a:cxn ang="0">
                    <a:pos x="32" y="10"/>
                  </a:cxn>
                  <a:cxn ang="0">
                    <a:pos x="18" y="11"/>
                  </a:cxn>
                  <a:cxn ang="0">
                    <a:pos x="12" y="12"/>
                  </a:cxn>
                  <a:cxn ang="0">
                    <a:pos x="6" y="27"/>
                  </a:cxn>
                  <a:cxn ang="0">
                    <a:pos x="8" y="39"/>
                  </a:cxn>
                  <a:cxn ang="0">
                    <a:pos x="0" y="47"/>
                  </a:cxn>
                  <a:cxn ang="0">
                    <a:pos x="8" y="61"/>
                  </a:cxn>
                  <a:cxn ang="0">
                    <a:pos x="19" y="67"/>
                  </a:cxn>
                  <a:cxn ang="0">
                    <a:pos x="20" y="78"/>
                  </a:cxn>
                  <a:cxn ang="0">
                    <a:pos x="31" y="83"/>
                  </a:cxn>
                  <a:cxn ang="0">
                    <a:pos x="39" y="77"/>
                  </a:cxn>
                  <a:cxn ang="0">
                    <a:pos x="46" y="77"/>
                  </a:cxn>
                  <a:cxn ang="0">
                    <a:pos x="54" y="83"/>
                  </a:cxn>
                  <a:cxn ang="0">
                    <a:pos x="66" y="78"/>
                  </a:cxn>
                  <a:cxn ang="0">
                    <a:pos x="67" y="67"/>
                  </a:cxn>
                  <a:cxn ang="0">
                    <a:pos x="78" y="61"/>
                  </a:cxn>
                  <a:cxn ang="0">
                    <a:pos x="85" y="47"/>
                  </a:cxn>
                  <a:cxn ang="0">
                    <a:pos x="61" y="20"/>
                  </a:cxn>
                  <a:cxn ang="0">
                    <a:pos x="75" y="23"/>
                  </a:cxn>
                  <a:cxn ang="0">
                    <a:pos x="71" y="26"/>
                  </a:cxn>
                  <a:cxn ang="0">
                    <a:pos x="68" y="27"/>
                  </a:cxn>
                  <a:cxn ang="0">
                    <a:pos x="46" y="71"/>
                  </a:cxn>
                  <a:cxn ang="0">
                    <a:pos x="14" y="46"/>
                  </a:cxn>
                  <a:cxn ang="0">
                    <a:pos x="25" y="19"/>
                  </a:cxn>
                  <a:cxn ang="0">
                    <a:pos x="26" y="19"/>
                  </a:cxn>
                  <a:cxn ang="0">
                    <a:pos x="36" y="14"/>
                  </a:cxn>
                  <a:cxn ang="0">
                    <a:pos x="49" y="14"/>
                  </a:cxn>
                  <a:cxn ang="0">
                    <a:pos x="61" y="20"/>
                  </a:cxn>
                  <a:cxn ang="0">
                    <a:pos x="43" y="5"/>
                  </a:cxn>
                  <a:cxn ang="0">
                    <a:pos x="48" y="10"/>
                  </a:cxn>
                  <a:cxn ang="0">
                    <a:pos x="37" y="10"/>
                  </a:cxn>
                  <a:cxn ang="0">
                    <a:pos x="16" y="16"/>
                  </a:cxn>
                  <a:cxn ang="0">
                    <a:pos x="17" y="22"/>
                  </a:cxn>
                  <a:cxn ang="0">
                    <a:pos x="11" y="23"/>
                  </a:cxn>
                  <a:cxn ang="0">
                    <a:pos x="6" y="47"/>
                  </a:cxn>
                  <a:cxn ang="0">
                    <a:pos x="11" y="46"/>
                  </a:cxn>
                  <a:cxn ang="0">
                    <a:pos x="8" y="56"/>
                  </a:cxn>
                  <a:cxn ang="0">
                    <a:pos x="23" y="74"/>
                  </a:cxn>
                  <a:cxn ang="0">
                    <a:pos x="35" y="74"/>
                  </a:cxn>
                  <a:cxn ang="0">
                    <a:pos x="23" y="74"/>
                  </a:cxn>
                  <a:cxn ang="0">
                    <a:pos x="51" y="74"/>
                  </a:cxn>
                  <a:cxn ang="0">
                    <a:pos x="63" y="74"/>
                  </a:cxn>
                  <a:cxn ang="0">
                    <a:pos x="78" y="56"/>
                  </a:cxn>
                  <a:cxn ang="0">
                    <a:pos x="75" y="44"/>
                  </a:cxn>
                  <a:cxn ang="0">
                    <a:pos x="78" y="56"/>
                  </a:cxn>
                </a:cxnLst>
                <a:rect l="0" t="0" r="r" b="b"/>
                <a:pathLst>
                  <a:path w="85" h="83">
                    <a:moveTo>
                      <a:pt x="82" y="42"/>
                    </a:moveTo>
                    <a:cubicBezTo>
                      <a:pt x="77" y="39"/>
                      <a:pt x="77" y="39"/>
                      <a:pt x="77" y="39"/>
                    </a:cubicBezTo>
                    <a:cubicBezTo>
                      <a:pt x="77" y="37"/>
                      <a:pt x="76" y="34"/>
                      <a:pt x="75" y="31"/>
                    </a:cubicBezTo>
                    <a:cubicBezTo>
                      <a:pt x="79" y="27"/>
                      <a:pt x="79" y="27"/>
                      <a:pt x="79" y="27"/>
                    </a:cubicBezTo>
                    <a:cubicBezTo>
                      <a:pt x="81" y="25"/>
                      <a:pt x="81" y="23"/>
                      <a:pt x="80" y="21"/>
                    </a:cubicBezTo>
                    <a:cubicBezTo>
                      <a:pt x="78" y="18"/>
                      <a:pt x="76" y="15"/>
                      <a:pt x="73" y="12"/>
                    </a:cubicBezTo>
                    <a:cubicBezTo>
                      <a:pt x="72" y="11"/>
                      <a:pt x="71" y="11"/>
                      <a:pt x="70" y="11"/>
                    </a:cubicBezTo>
                    <a:cubicBezTo>
                      <a:pt x="69" y="11"/>
                      <a:pt x="68" y="11"/>
                      <a:pt x="67" y="11"/>
                    </a:cubicBezTo>
                    <a:cubicBezTo>
                      <a:pt x="62" y="14"/>
                      <a:pt x="62" y="14"/>
                      <a:pt x="62" y="14"/>
                    </a:cubicBezTo>
                    <a:cubicBezTo>
                      <a:pt x="59" y="12"/>
                      <a:pt x="57" y="11"/>
                      <a:pt x="54" y="10"/>
                    </a:cubicBezTo>
                    <a:cubicBezTo>
                      <a:pt x="52" y="4"/>
                      <a:pt x="52" y="4"/>
                      <a:pt x="52" y="4"/>
                    </a:cubicBezTo>
                    <a:cubicBezTo>
                      <a:pt x="52" y="2"/>
                      <a:pt x="50" y="0"/>
                      <a:pt x="48" y="0"/>
                    </a:cubicBezTo>
                    <a:cubicBezTo>
                      <a:pt x="46" y="0"/>
                      <a:pt x="44" y="0"/>
                      <a:pt x="43" y="0"/>
                    </a:cubicBezTo>
                    <a:cubicBezTo>
                      <a:pt x="41" y="0"/>
                      <a:pt x="40" y="0"/>
                      <a:pt x="38" y="0"/>
                    </a:cubicBezTo>
                    <a:cubicBezTo>
                      <a:pt x="36" y="0"/>
                      <a:pt x="34" y="2"/>
                      <a:pt x="33" y="4"/>
                    </a:cubicBezTo>
                    <a:cubicBezTo>
                      <a:pt x="32" y="10"/>
                      <a:pt x="32" y="10"/>
                      <a:pt x="32" y="10"/>
                    </a:cubicBezTo>
                    <a:cubicBezTo>
                      <a:pt x="29" y="11"/>
                      <a:pt x="26" y="12"/>
                      <a:pt x="24" y="14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1"/>
                      <a:pt x="17" y="11"/>
                      <a:pt x="16" y="11"/>
                    </a:cubicBezTo>
                    <a:cubicBezTo>
                      <a:pt x="15" y="11"/>
                      <a:pt x="13" y="11"/>
                      <a:pt x="12" y="12"/>
                    </a:cubicBezTo>
                    <a:cubicBezTo>
                      <a:pt x="10" y="15"/>
                      <a:pt x="8" y="18"/>
                      <a:pt x="6" y="21"/>
                    </a:cubicBezTo>
                    <a:cubicBezTo>
                      <a:pt x="5" y="23"/>
                      <a:pt x="5" y="25"/>
                      <a:pt x="6" y="27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9" y="34"/>
                      <a:pt x="9" y="37"/>
                      <a:pt x="8" y="39"/>
                    </a:cubicBezTo>
                    <a:cubicBezTo>
                      <a:pt x="3" y="42"/>
                      <a:pt x="3" y="42"/>
                      <a:pt x="3" y="42"/>
                    </a:cubicBezTo>
                    <a:cubicBezTo>
                      <a:pt x="1" y="43"/>
                      <a:pt x="0" y="45"/>
                      <a:pt x="0" y="47"/>
                    </a:cubicBezTo>
                    <a:cubicBezTo>
                      <a:pt x="1" y="51"/>
                      <a:pt x="2" y="54"/>
                      <a:pt x="3" y="58"/>
                    </a:cubicBezTo>
                    <a:cubicBezTo>
                      <a:pt x="4" y="60"/>
                      <a:pt x="6" y="61"/>
                      <a:pt x="8" y="61"/>
                    </a:cubicBezTo>
                    <a:cubicBezTo>
                      <a:pt x="14" y="61"/>
                      <a:pt x="14" y="61"/>
                      <a:pt x="14" y="61"/>
                    </a:cubicBezTo>
                    <a:cubicBezTo>
                      <a:pt x="15" y="63"/>
                      <a:pt x="17" y="65"/>
                      <a:pt x="19" y="67"/>
                    </a:cubicBezTo>
                    <a:cubicBezTo>
                      <a:pt x="17" y="73"/>
                      <a:pt x="17" y="73"/>
                      <a:pt x="17" y="73"/>
                    </a:cubicBezTo>
                    <a:cubicBezTo>
                      <a:pt x="17" y="75"/>
                      <a:pt x="18" y="77"/>
                      <a:pt x="20" y="78"/>
                    </a:cubicBezTo>
                    <a:cubicBezTo>
                      <a:pt x="23" y="80"/>
                      <a:pt x="26" y="82"/>
                      <a:pt x="30" y="83"/>
                    </a:cubicBezTo>
                    <a:cubicBezTo>
                      <a:pt x="30" y="83"/>
                      <a:pt x="31" y="83"/>
                      <a:pt x="31" y="83"/>
                    </a:cubicBezTo>
                    <a:cubicBezTo>
                      <a:pt x="33" y="83"/>
                      <a:pt x="34" y="82"/>
                      <a:pt x="35" y="81"/>
                    </a:cubicBezTo>
                    <a:cubicBezTo>
                      <a:pt x="39" y="77"/>
                      <a:pt x="39" y="77"/>
                      <a:pt x="39" y="77"/>
                    </a:cubicBezTo>
                    <a:cubicBezTo>
                      <a:pt x="41" y="77"/>
                      <a:pt x="42" y="77"/>
                      <a:pt x="43" y="77"/>
                    </a:cubicBezTo>
                    <a:cubicBezTo>
                      <a:pt x="44" y="77"/>
                      <a:pt x="45" y="77"/>
                      <a:pt x="46" y="77"/>
                    </a:cubicBezTo>
                    <a:cubicBezTo>
                      <a:pt x="50" y="81"/>
                      <a:pt x="50" y="81"/>
                      <a:pt x="50" y="81"/>
                    </a:cubicBezTo>
                    <a:cubicBezTo>
                      <a:pt x="51" y="82"/>
                      <a:pt x="53" y="83"/>
                      <a:pt x="54" y="83"/>
                    </a:cubicBezTo>
                    <a:cubicBezTo>
                      <a:pt x="55" y="83"/>
                      <a:pt x="55" y="83"/>
                      <a:pt x="56" y="83"/>
                    </a:cubicBezTo>
                    <a:cubicBezTo>
                      <a:pt x="59" y="82"/>
                      <a:pt x="63" y="80"/>
                      <a:pt x="66" y="78"/>
                    </a:cubicBezTo>
                    <a:cubicBezTo>
                      <a:pt x="68" y="77"/>
                      <a:pt x="69" y="75"/>
                      <a:pt x="68" y="73"/>
                    </a:cubicBezTo>
                    <a:cubicBezTo>
                      <a:pt x="67" y="67"/>
                      <a:pt x="67" y="67"/>
                      <a:pt x="67" y="67"/>
                    </a:cubicBezTo>
                    <a:cubicBezTo>
                      <a:pt x="69" y="65"/>
                      <a:pt x="70" y="63"/>
                      <a:pt x="72" y="61"/>
                    </a:cubicBezTo>
                    <a:cubicBezTo>
                      <a:pt x="78" y="61"/>
                      <a:pt x="78" y="61"/>
                      <a:pt x="78" y="61"/>
                    </a:cubicBezTo>
                    <a:cubicBezTo>
                      <a:pt x="80" y="61"/>
                      <a:pt x="82" y="60"/>
                      <a:pt x="83" y="58"/>
                    </a:cubicBezTo>
                    <a:cubicBezTo>
                      <a:pt x="84" y="54"/>
                      <a:pt x="85" y="51"/>
                      <a:pt x="85" y="47"/>
                    </a:cubicBezTo>
                    <a:cubicBezTo>
                      <a:pt x="85" y="45"/>
                      <a:pt x="84" y="43"/>
                      <a:pt x="82" y="42"/>
                    </a:cubicBezTo>
                    <a:close/>
                    <a:moveTo>
                      <a:pt x="61" y="20"/>
                    </a:moveTo>
                    <a:cubicBezTo>
                      <a:pt x="70" y="16"/>
                      <a:pt x="70" y="16"/>
                      <a:pt x="70" y="16"/>
                    </a:cubicBezTo>
                    <a:cubicBezTo>
                      <a:pt x="72" y="18"/>
                      <a:pt x="73" y="21"/>
                      <a:pt x="75" y="23"/>
                    </a:cubicBezTo>
                    <a:cubicBezTo>
                      <a:pt x="72" y="28"/>
                      <a:pt x="72" y="28"/>
                      <a:pt x="72" y="28"/>
                    </a:cubicBezTo>
                    <a:cubicBezTo>
                      <a:pt x="71" y="27"/>
                      <a:pt x="71" y="26"/>
                      <a:pt x="71" y="26"/>
                    </a:cubicBezTo>
                    <a:cubicBezTo>
                      <a:pt x="70" y="25"/>
                      <a:pt x="69" y="24"/>
                      <a:pt x="68" y="25"/>
                    </a:cubicBezTo>
                    <a:cubicBezTo>
                      <a:pt x="67" y="25"/>
                      <a:pt x="67" y="27"/>
                      <a:pt x="68" y="27"/>
                    </a:cubicBezTo>
                    <a:cubicBezTo>
                      <a:pt x="70" y="31"/>
                      <a:pt x="71" y="35"/>
                      <a:pt x="72" y="39"/>
                    </a:cubicBezTo>
                    <a:cubicBezTo>
                      <a:pt x="73" y="55"/>
                      <a:pt x="62" y="69"/>
                      <a:pt x="46" y="71"/>
                    </a:cubicBezTo>
                    <a:cubicBezTo>
                      <a:pt x="38" y="72"/>
                      <a:pt x="31" y="70"/>
                      <a:pt x="25" y="65"/>
                    </a:cubicBezTo>
                    <a:cubicBezTo>
                      <a:pt x="19" y="60"/>
                      <a:pt x="15" y="53"/>
                      <a:pt x="14" y="46"/>
                    </a:cubicBezTo>
                    <a:cubicBezTo>
                      <a:pt x="13" y="38"/>
                      <a:pt x="15" y="30"/>
                      <a:pt x="20" y="24"/>
                    </a:cubicBezTo>
                    <a:cubicBezTo>
                      <a:pt x="22" y="22"/>
                      <a:pt x="23" y="21"/>
                      <a:pt x="25" y="19"/>
                    </a:cubicBezTo>
                    <a:cubicBezTo>
                      <a:pt x="25" y="19"/>
                      <a:pt x="25" y="19"/>
                      <a:pt x="25" y="19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9" y="17"/>
                      <a:pt x="32" y="15"/>
                      <a:pt x="36" y="14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7" y="14"/>
                      <a:pt x="38" y="14"/>
                      <a:pt x="40" y="14"/>
                    </a:cubicBezTo>
                    <a:cubicBezTo>
                      <a:pt x="43" y="13"/>
                      <a:pt x="46" y="13"/>
                      <a:pt x="49" y="14"/>
                    </a:cubicBezTo>
                    <a:cubicBezTo>
                      <a:pt x="49" y="14"/>
                      <a:pt x="49" y="14"/>
                      <a:pt x="49" y="14"/>
                    </a:cubicBezTo>
                    <a:cubicBezTo>
                      <a:pt x="54" y="15"/>
                      <a:pt x="58" y="17"/>
                      <a:pt x="61" y="20"/>
                    </a:cubicBezTo>
                    <a:close/>
                    <a:moveTo>
                      <a:pt x="38" y="5"/>
                    </a:moveTo>
                    <a:cubicBezTo>
                      <a:pt x="40" y="5"/>
                      <a:pt x="41" y="5"/>
                      <a:pt x="43" y="5"/>
                    </a:cubicBezTo>
                    <a:cubicBezTo>
                      <a:pt x="44" y="5"/>
                      <a:pt x="46" y="5"/>
                      <a:pt x="47" y="5"/>
                    </a:cubicBezTo>
                    <a:cubicBezTo>
                      <a:pt x="48" y="10"/>
                      <a:pt x="48" y="10"/>
                      <a:pt x="48" y="10"/>
                    </a:cubicBezTo>
                    <a:cubicBezTo>
                      <a:pt x="45" y="10"/>
                      <a:pt x="42" y="10"/>
                      <a:pt x="39" y="10"/>
                    </a:cubicBezTo>
                    <a:cubicBezTo>
                      <a:pt x="39" y="10"/>
                      <a:pt x="38" y="10"/>
                      <a:pt x="37" y="10"/>
                    </a:cubicBezTo>
                    <a:lnTo>
                      <a:pt x="38" y="5"/>
                    </a:lnTo>
                    <a:close/>
                    <a:moveTo>
                      <a:pt x="16" y="16"/>
                    </a:moveTo>
                    <a:cubicBezTo>
                      <a:pt x="21" y="18"/>
                      <a:pt x="21" y="18"/>
                      <a:pt x="21" y="18"/>
                    </a:cubicBezTo>
                    <a:cubicBezTo>
                      <a:pt x="20" y="19"/>
                      <a:pt x="18" y="21"/>
                      <a:pt x="17" y="22"/>
                    </a:cubicBezTo>
                    <a:cubicBezTo>
                      <a:pt x="16" y="24"/>
                      <a:pt x="15" y="26"/>
                      <a:pt x="14" y="28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1"/>
                      <a:pt x="14" y="18"/>
                      <a:pt x="16" y="16"/>
                    </a:cubicBezTo>
                    <a:close/>
                    <a:moveTo>
                      <a:pt x="6" y="47"/>
                    </a:moveTo>
                    <a:cubicBezTo>
                      <a:pt x="10" y="44"/>
                      <a:pt x="10" y="44"/>
                      <a:pt x="10" y="44"/>
                    </a:cubicBezTo>
                    <a:cubicBezTo>
                      <a:pt x="10" y="45"/>
                      <a:pt x="11" y="45"/>
                      <a:pt x="11" y="46"/>
                    </a:cubicBezTo>
                    <a:cubicBezTo>
                      <a:pt x="11" y="49"/>
                      <a:pt x="12" y="53"/>
                      <a:pt x="13" y="56"/>
                    </a:cubicBezTo>
                    <a:cubicBezTo>
                      <a:pt x="8" y="56"/>
                      <a:pt x="8" y="56"/>
                      <a:pt x="8" y="56"/>
                    </a:cubicBezTo>
                    <a:cubicBezTo>
                      <a:pt x="7" y="53"/>
                      <a:pt x="6" y="50"/>
                      <a:pt x="6" y="47"/>
                    </a:cubicBezTo>
                    <a:close/>
                    <a:moveTo>
                      <a:pt x="23" y="74"/>
                    </a:moveTo>
                    <a:cubicBezTo>
                      <a:pt x="24" y="69"/>
                      <a:pt x="24" y="69"/>
                      <a:pt x="24" y="69"/>
                    </a:cubicBezTo>
                    <a:cubicBezTo>
                      <a:pt x="27" y="71"/>
                      <a:pt x="31" y="73"/>
                      <a:pt x="35" y="74"/>
                    </a:cubicBezTo>
                    <a:cubicBezTo>
                      <a:pt x="31" y="78"/>
                      <a:pt x="31" y="78"/>
                      <a:pt x="31" y="78"/>
                    </a:cubicBezTo>
                    <a:cubicBezTo>
                      <a:pt x="28" y="77"/>
                      <a:pt x="25" y="75"/>
                      <a:pt x="23" y="74"/>
                    </a:cubicBezTo>
                    <a:close/>
                    <a:moveTo>
                      <a:pt x="54" y="78"/>
                    </a:moveTo>
                    <a:cubicBezTo>
                      <a:pt x="51" y="74"/>
                      <a:pt x="51" y="74"/>
                      <a:pt x="51" y="74"/>
                    </a:cubicBezTo>
                    <a:cubicBezTo>
                      <a:pt x="55" y="73"/>
                      <a:pt x="59" y="71"/>
                      <a:pt x="62" y="69"/>
                    </a:cubicBezTo>
                    <a:cubicBezTo>
                      <a:pt x="63" y="74"/>
                      <a:pt x="63" y="74"/>
                      <a:pt x="63" y="74"/>
                    </a:cubicBezTo>
                    <a:cubicBezTo>
                      <a:pt x="60" y="75"/>
                      <a:pt x="57" y="77"/>
                      <a:pt x="54" y="78"/>
                    </a:cubicBezTo>
                    <a:close/>
                    <a:moveTo>
                      <a:pt x="78" y="56"/>
                    </a:moveTo>
                    <a:cubicBezTo>
                      <a:pt x="72" y="56"/>
                      <a:pt x="72" y="56"/>
                      <a:pt x="72" y="56"/>
                    </a:cubicBezTo>
                    <a:cubicBezTo>
                      <a:pt x="74" y="52"/>
                      <a:pt x="75" y="48"/>
                      <a:pt x="75" y="44"/>
                    </a:cubicBezTo>
                    <a:cubicBezTo>
                      <a:pt x="80" y="47"/>
                      <a:pt x="80" y="47"/>
                      <a:pt x="80" y="47"/>
                    </a:cubicBezTo>
                    <a:cubicBezTo>
                      <a:pt x="80" y="50"/>
                      <a:pt x="79" y="53"/>
                      <a:pt x="78" y="5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sz="1867" dirty="0">
                  <a:solidFill>
                    <a:schemeClr val="bg1">
                      <a:lumMod val="50000"/>
                    </a:schemeClr>
                  </a:solidFill>
                  <a:latin typeface="Source Han Sans CN Medium" panose="020B0500000000000000" pitchFamily="34" charset="-128"/>
                  <a:ea typeface="Source Han Sans CN Medium" panose="020B0500000000000000" pitchFamily="34" charset="-128"/>
                  <a:sym typeface="FZHei-B01S" panose="02010601030101010101" pitchFamily="2" charset="-122"/>
                </a:endParaRPr>
              </a:p>
            </p:txBody>
          </p:sp>
          <p:sp>
            <p:nvSpPr>
              <p:cNvPr id="24" name="Freeform: Shape 134"/>
              <p:cNvSpPr>
                <a:spLocks/>
              </p:cNvSpPr>
              <p:nvPr/>
            </p:nvSpPr>
            <p:spPr bwMode="auto">
              <a:xfrm>
                <a:off x="6562725" y="1804988"/>
                <a:ext cx="87313" cy="101600"/>
              </a:xfrm>
              <a:custGeom>
                <a:avLst/>
                <a:gdLst/>
                <a:ahLst/>
                <a:cxnLst>
                  <a:cxn ang="0">
                    <a:pos x="0" y="24"/>
                  </a:cxn>
                  <a:cxn ang="0">
                    <a:pos x="5" y="40"/>
                  </a:cxn>
                  <a:cxn ang="0">
                    <a:pos x="7" y="40"/>
                  </a:cxn>
                  <a:cxn ang="0">
                    <a:pos x="8" y="40"/>
                  </a:cxn>
                  <a:cxn ang="0">
                    <a:pos x="8" y="37"/>
                  </a:cxn>
                  <a:cxn ang="0">
                    <a:pos x="4" y="24"/>
                  </a:cxn>
                  <a:cxn ang="0">
                    <a:pos x="25" y="3"/>
                  </a:cxn>
                  <a:cxn ang="0">
                    <a:pos x="31" y="4"/>
                  </a:cxn>
                  <a:cxn ang="0">
                    <a:pos x="34" y="3"/>
                  </a:cxn>
                  <a:cxn ang="0">
                    <a:pos x="33" y="1"/>
                  </a:cxn>
                  <a:cxn ang="0">
                    <a:pos x="25" y="0"/>
                  </a:cxn>
                  <a:cxn ang="0">
                    <a:pos x="0" y="24"/>
                  </a:cxn>
                </a:cxnLst>
                <a:rect l="0" t="0" r="r" b="b"/>
                <a:pathLst>
                  <a:path w="34" h="40">
                    <a:moveTo>
                      <a:pt x="0" y="24"/>
                    </a:moveTo>
                    <a:cubicBezTo>
                      <a:pt x="0" y="30"/>
                      <a:pt x="2" y="35"/>
                      <a:pt x="5" y="40"/>
                    </a:cubicBezTo>
                    <a:cubicBezTo>
                      <a:pt x="6" y="40"/>
                      <a:pt x="6" y="40"/>
                      <a:pt x="7" y="40"/>
                    </a:cubicBezTo>
                    <a:cubicBezTo>
                      <a:pt x="7" y="40"/>
                      <a:pt x="8" y="40"/>
                      <a:pt x="8" y="40"/>
                    </a:cubicBezTo>
                    <a:cubicBezTo>
                      <a:pt x="9" y="39"/>
                      <a:pt x="9" y="38"/>
                      <a:pt x="8" y="37"/>
                    </a:cubicBezTo>
                    <a:cubicBezTo>
                      <a:pt x="5" y="34"/>
                      <a:pt x="4" y="29"/>
                      <a:pt x="4" y="24"/>
                    </a:cubicBezTo>
                    <a:cubicBezTo>
                      <a:pt x="4" y="13"/>
                      <a:pt x="13" y="3"/>
                      <a:pt x="25" y="3"/>
                    </a:cubicBezTo>
                    <a:cubicBezTo>
                      <a:pt x="27" y="3"/>
                      <a:pt x="29" y="3"/>
                      <a:pt x="31" y="4"/>
                    </a:cubicBezTo>
                    <a:cubicBezTo>
                      <a:pt x="32" y="4"/>
                      <a:pt x="33" y="4"/>
                      <a:pt x="34" y="3"/>
                    </a:cubicBezTo>
                    <a:cubicBezTo>
                      <a:pt x="34" y="2"/>
                      <a:pt x="33" y="1"/>
                      <a:pt x="33" y="1"/>
                    </a:cubicBezTo>
                    <a:cubicBezTo>
                      <a:pt x="30" y="0"/>
                      <a:pt x="27" y="0"/>
                      <a:pt x="25" y="0"/>
                    </a:cubicBezTo>
                    <a:cubicBezTo>
                      <a:pt x="11" y="0"/>
                      <a:pt x="0" y="11"/>
                      <a:pt x="0" y="2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sz="1867" dirty="0">
                  <a:solidFill>
                    <a:schemeClr val="bg1">
                      <a:lumMod val="50000"/>
                    </a:schemeClr>
                  </a:solidFill>
                  <a:latin typeface="Source Han Sans CN Medium" panose="020B0500000000000000" pitchFamily="34" charset="-128"/>
                  <a:ea typeface="Source Han Sans CN Medium" panose="020B0500000000000000" pitchFamily="34" charset="-128"/>
                  <a:sym typeface="FZHei-B01S" panose="02010601030101010101" pitchFamily="2" charset="-122"/>
                </a:endParaRPr>
              </a:p>
            </p:txBody>
          </p:sp>
          <p:sp>
            <p:nvSpPr>
              <p:cNvPr id="25" name="Freeform: Shape 135"/>
              <p:cNvSpPr>
                <a:spLocks/>
              </p:cNvSpPr>
              <p:nvPr/>
            </p:nvSpPr>
            <p:spPr bwMode="auto">
              <a:xfrm>
                <a:off x="6594475" y="1822450"/>
                <a:ext cx="96838" cy="107950"/>
              </a:xfrm>
              <a:custGeom>
                <a:avLst/>
                <a:gdLst/>
                <a:ahLst/>
                <a:cxnLst>
                  <a:cxn ang="0">
                    <a:pos x="34" y="17"/>
                  </a:cxn>
                  <a:cxn ang="0">
                    <a:pos x="13" y="38"/>
                  </a:cxn>
                  <a:cxn ang="0">
                    <a:pos x="3" y="36"/>
                  </a:cxn>
                  <a:cxn ang="0">
                    <a:pos x="1" y="37"/>
                  </a:cxn>
                  <a:cxn ang="0">
                    <a:pos x="2" y="39"/>
                  </a:cxn>
                  <a:cxn ang="0">
                    <a:pos x="13" y="42"/>
                  </a:cxn>
                  <a:cxn ang="0">
                    <a:pos x="38" y="17"/>
                  </a:cxn>
                  <a:cxn ang="0">
                    <a:pos x="31" y="1"/>
                  </a:cxn>
                  <a:cxn ang="0">
                    <a:pos x="29" y="1"/>
                  </a:cxn>
                  <a:cxn ang="0">
                    <a:pos x="29" y="3"/>
                  </a:cxn>
                  <a:cxn ang="0">
                    <a:pos x="34" y="17"/>
                  </a:cxn>
                </a:cxnLst>
                <a:rect l="0" t="0" r="r" b="b"/>
                <a:pathLst>
                  <a:path w="38" h="42">
                    <a:moveTo>
                      <a:pt x="34" y="17"/>
                    </a:moveTo>
                    <a:cubicBezTo>
                      <a:pt x="34" y="29"/>
                      <a:pt x="25" y="38"/>
                      <a:pt x="13" y="38"/>
                    </a:cubicBezTo>
                    <a:cubicBezTo>
                      <a:pt x="9" y="38"/>
                      <a:pt x="6" y="38"/>
                      <a:pt x="3" y="36"/>
                    </a:cubicBezTo>
                    <a:cubicBezTo>
                      <a:pt x="2" y="36"/>
                      <a:pt x="1" y="36"/>
                      <a:pt x="1" y="37"/>
                    </a:cubicBezTo>
                    <a:cubicBezTo>
                      <a:pt x="0" y="38"/>
                      <a:pt x="1" y="39"/>
                      <a:pt x="2" y="39"/>
                    </a:cubicBezTo>
                    <a:cubicBezTo>
                      <a:pt x="5" y="41"/>
                      <a:pt x="9" y="42"/>
                      <a:pt x="13" y="42"/>
                    </a:cubicBezTo>
                    <a:cubicBezTo>
                      <a:pt x="26" y="42"/>
                      <a:pt x="38" y="31"/>
                      <a:pt x="38" y="17"/>
                    </a:cubicBezTo>
                    <a:cubicBezTo>
                      <a:pt x="38" y="11"/>
                      <a:pt x="35" y="5"/>
                      <a:pt x="31" y="1"/>
                    </a:cubicBezTo>
                    <a:cubicBezTo>
                      <a:pt x="31" y="0"/>
                      <a:pt x="30" y="0"/>
                      <a:pt x="29" y="1"/>
                    </a:cubicBezTo>
                    <a:cubicBezTo>
                      <a:pt x="28" y="1"/>
                      <a:pt x="28" y="3"/>
                      <a:pt x="29" y="3"/>
                    </a:cubicBezTo>
                    <a:cubicBezTo>
                      <a:pt x="32" y="7"/>
                      <a:pt x="34" y="12"/>
                      <a:pt x="34" y="1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sz="1867" dirty="0">
                  <a:solidFill>
                    <a:schemeClr val="bg1">
                      <a:lumMod val="50000"/>
                    </a:schemeClr>
                  </a:solidFill>
                  <a:latin typeface="Source Han Sans CN Medium" panose="020B0500000000000000" pitchFamily="34" charset="-128"/>
                  <a:ea typeface="Source Han Sans CN Medium" panose="020B0500000000000000" pitchFamily="34" charset="-128"/>
                  <a:sym typeface="FZHei-B01S" panose="02010601030101010101" pitchFamily="2" charset="-122"/>
                </a:endParaRPr>
              </a:p>
            </p:txBody>
          </p:sp>
        </p:grpSp>
        <p:grpSp>
          <p:nvGrpSpPr>
            <p:cNvPr id="19" name="Group 136"/>
            <p:cNvGrpSpPr/>
            <p:nvPr/>
          </p:nvGrpSpPr>
          <p:grpSpPr>
            <a:xfrm>
              <a:off x="7264147" y="4776120"/>
              <a:ext cx="333161" cy="453099"/>
              <a:chOff x="6548438" y="2333625"/>
              <a:chExt cx="158750" cy="215900"/>
            </a:xfrm>
            <a:solidFill>
              <a:schemeClr val="bg1"/>
            </a:solidFill>
          </p:grpSpPr>
          <p:sp>
            <p:nvSpPr>
              <p:cNvPr id="20" name="Freeform: Shape 137"/>
              <p:cNvSpPr>
                <a:spLocks/>
              </p:cNvSpPr>
              <p:nvPr/>
            </p:nvSpPr>
            <p:spPr bwMode="auto">
              <a:xfrm>
                <a:off x="6548438" y="2333625"/>
                <a:ext cx="158750" cy="215900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" y="0"/>
                  </a:cxn>
                  <a:cxn ang="0">
                    <a:pos x="0" y="5"/>
                  </a:cxn>
                  <a:cxn ang="0">
                    <a:pos x="0" y="22"/>
                  </a:cxn>
                  <a:cxn ang="0">
                    <a:pos x="2" y="26"/>
                  </a:cxn>
                  <a:cxn ang="0">
                    <a:pos x="19" y="37"/>
                  </a:cxn>
                  <a:cxn ang="0">
                    <a:pos x="6" y="59"/>
                  </a:cxn>
                  <a:cxn ang="0">
                    <a:pos x="31" y="84"/>
                  </a:cxn>
                  <a:cxn ang="0">
                    <a:pos x="56" y="59"/>
                  </a:cxn>
                  <a:cxn ang="0">
                    <a:pos x="43" y="37"/>
                  </a:cxn>
                  <a:cxn ang="0">
                    <a:pos x="59" y="26"/>
                  </a:cxn>
                  <a:cxn ang="0">
                    <a:pos x="62" y="22"/>
                  </a:cxn>
                  <a:cxn ang="0">
                    <a:pos x="62" y="5"/>
                  </a:cxn>
                  <a:cxn ang="0">
                    <a:pos x="57" y="0"/>
                  </a:cxn>
                  <a:cxn ang="0">
                    <a:pos x="50" y="59"/>
                  </a:cxn>
                  <a:cxn ang="0">
                    <a:pos x="31" y="79"/>
                  </a:cxn>
                  <a:cxn ang="0">
                    <a:pos x="11" y="59"/>
                  </a:cxn>
                  <a:cxn ang="0">
                    <a:pos x="31" y="40"/>
                  </a:cxn>
                  <a:cxn ang="0">
                    <a:pos x="50" y="59"/>
                  </a:cxn>
                  <a:cxn ang="0">
                    <a:pos x="57" y="22"/>
                  </a:cxn>
                  <a:cxn ang="0">
                    <a:pos x="46" y="29"/>
                  </a:cxn>
                  <a:cxn ang="0">
                    <a:pos x="46" y="19"/>
                  </a:cxn>
                  <a:cxn ang="0">
                    <a:pos x="45" y="17"/>
                  </a:cxn>
                  <a:cxn ang="0">
                    <a:pos x="43" y="19"/>
                  </a:cxn>
                  <a:cxn ang="0">
                    <a:pos x="43" y="31"/>
                  </a:cxn>
                  <a:cxn ang="0">
                    <a:pos x="37" y="35"/>
                  </a:cxn>
                  <a:cxn ang="0">
                    <a:pos x="31" y="35"/>
                  </a:cxn>
                  <a:cxn ang="0">
                    <a:pos x="25" y="35"/>
                  </a:cxn>
                  <a:cxn ang="0">
                    <a:pos x="19" y="31"/>
                  </a:cxn>
                  <a:cxn ang="0">
                    <a:pos x="19" y="19"/>
                  </a:cxn>
                  <a:cxn ang="0">
                    <a:pos x="17" y="17"/>
                  </a:cxn>
                  <a:cxn ang="0">
                    <a:pos x="15" y="19"/>
                  </a:cxn>
                  <a:cxn ang="0">
                    <a:pos x="15" y="29"/>
                  </a:cxn>
                  <a:cxn ang="0">
                    <a:pos x="5" y="22"/>
                  </a:cxn>
                  <a:cxn ang="0">
                    <a:pos x="5" y="5"/>
                  </a:cxn>
                  <a:cxn ang="0">
                    <a:pos x="15" y="5"/>
                  </a:cxn>
                  <a:cxn ang="0">
                    <a:pos x="15" y="10"/>
                  </a:cxn>
                  <a:cxn ang="0">
                    <a:pos x="17" y="11"/>
                  </a:cxn>
                  <a:cxn ang="0">
                    <a:pos x="19" y="10"/>
                  </a:cxn>
                  <a:cxn ang="0">
                    <a:pos x="19" y="5"/>
                  </a:cxn>
                  <a:cxn ang="0">
                    <a:pos x="43" y="5"/>
                  </a:cxn>
                  <a:cxn ang="0">
                    <a:pos x="43" y="10"/>
                  </a:cxn>
                  <a:cxn ang="0">
                    <a:pos x="45" y="11"/>
                  </a:cxn>
                  <a:cxn ang="0">
                    <a:pos x="46" y="10"/>
                  </a:cxn>
                  <a:cxn ang="0">
                    <a:pos x="46" y="5"/>
                  </a:cxn>
                  <a:cxn ang="0">
                    <a:pos x="57" y="5"/>
                  </a:cxn>
                  <a:cxn ang="0">
                    <a:pos x="57" y="22"/>
                  </a:cxn>
                </a:cxnLst>
                <a:rect l="0" t="0" r="r" b="b"/>
                <a:pathLst>
                  <a:path w="62" h="84">
                    <a:moveTo>
                      <a:pt x="57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4"/>
                      <a:pt x="1" y="25"/>
                      <a:pt x="2" y="26"/>
                    </a:cubicBezTo>
                    <a:cubicBezTo>
                      <a:pt x="19" y="37"/>
                      <a:pt x="19" y="37"/>
                      <a:pt x="19" y="37"/>
                    </a:cubicBezTo>
                    <a:cubicBezTo>
                      <a:pt x="11" y="42"/>
                      <a:pt x="6" y="50"/>
                      <a:pt x="6" y="59"/>
                    </a:cubicBezTo>
                    <a:cubicBezTo>
                      <a:pt x="6" y="73"/>
                      <a:pt x="17" y="84"/>
                      <a:pt x="31" y="84"/>
                    </a:cubicBezTo>
                    <a:cubicBezTo>
                      <a:pt x="45" y="84"/>
                      <a:pt x="56" y="73"/>
                      <a:pt x="56" y="59"/>
                    </a:cubicBezTo>
                    <a:cubicBezTo>
                      <a:pt x="56" y="50"/>
                      <a:pt x="50" y="42"/>
                      <a:pt x="43" y="37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61" y="25"/>
                      <a:pt x="62" y="24"/>
                      <a:pt x="62" y="22"/>
                    </a:cubicBezTo>
                    <a:cubicBezTo>
                      <a:pt x="62" y="5"/>
                      <a:pt x="62" y="5"/>
                      <a:pt x="62" y="5"/>
                    </a:cubicBezTo>
                    <a:cubicBezTo>
                      <a:pt x="62" y="2"/>
                      <a:pt x="59" y="0"/>
                      <a:pt x="57" y="0"/>
                    </a:cubicBezTo>
                    <a:close/>
                    <a:moveTo>
                      <a:pt x="50" y="59"/>
                    </a:moveTo>
                    <a:cubicBezTo>
                      <a:pt x="50" y="70"/>
                      <a:pt x="42" y="79"/>
                      <a:pt x="31" y="79"/>
                    </a:cubicBezTo>
                    <a:cubicBezTo>
                      <a:pt x="20" y="79"/>
                      <a:pt x="11" y="70"/>
                      <a:pt x="11" y="59"/>
                    </a:cubicBezTo>
                    <a:cubicBezTo>
                      <a:pt x="11" y="49"/>
                      <a:pt x="20" y="40"/>
                      <a:pt x="31" y="40"/>
                    </a:cubicBezTo>
                    <a:cubicBezTo>
                      <a:pt x="42" y="40"/>
                      <a:pt x="50" y="49"/>
                      <a:pt x="50" y="59"/>
                    </a:cubicBezTo>
                    <a:close/>
                    <a:moveTo>
                      <a:pt x="57" y="22"/>
                    </a:moveTo>
                    <a:cubicBezTo>
                      <a:pt x="46" y="29"/>
                      <a:pt x="46" y="29"/>
                      <a:pt x="46" y="29"/>
                    </a:cubicBezTo>
                    <a:cubicBezTo>
                      <a:pt x="46" y="19"/>
                      <a:pt x="46" y="19"/>
                      <a:pt x="46" y="19"/>
                    </a:cubicBezTo>
                    <a:cubicBezTo>
                      <a:pt x="46" y="18"/>
                      <a:pt x="46" y="17"/>
                      <a:pt x="45" y="17"/>
                    </a:cubicBezTo>
                    <a:cubicBezTo>
                      <a:pt x="44" y="17"/>
                      <a:pt x="43" y="18"/>
                      <a:pt x="43" y="19"/>
                    </a:cubicBezTo>
                    <a:cubicBezTo>
                      <a:pt x="43" y="31"/>
                      <a:pt x="43" y="31"/>
                      <a:pt x="43" y="31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5" y="35"/>
                      <a:pt x="33" y="35"/>
                      <a:pt x="31" y="35"/>
                    </a:cubicBezTo>
                    <a:cubicBezTo>
                      <a:pt x="29" y="35"/>
                      <a:pt x="27" y="35"/>
                      <a:pt x="25" y="35"/>
                    </a:cubicBezTo>
                    <a:cubicBezTo>
                      <a:pt x="19" y="31"/>
                      <a:pt x="19" y="31"/>
                      <a:pt x="19" y="31"/>
                    </a:cubicBezTo>
                    <a:cubicBezTo>
                      <a:pt x="19" y="19"/>
                      <a:pt x="19" y="19"/>
                      <a:pt x="19" y="19"/>
                    </a:cubicBezTo>
                    <a:cubicBezTo>
                      <a:pt x="19" y="18"/>
                      <a:pt x="18" y="17"/>
                      <a:pt x="17" y="17"/>
                    </a:cubicBezTo>
                    <a:cubicBezTo>
                      <a:pt x="16" y="17"/>
                      <a:pt x="15" y="18"/>
                      <a:pt x="15" y="19"/>
                    </a:cubicBezTo>
                    <a:cubicBezTo>
                      <a:pt x="15" y="29"/>
                      <a:pt x="15" y="29"/>
                      <a:pt x="15" y="29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11"/>
                      <a:pt x="16" y="11"/>
                      <a:pt x="17" y="11"/>
                    </a:cubicBezTo>
                    <a:cubicBezTo>
                      <a:pt x="18" y="11"/>
                      <a:pt x="19" y="11"/>
                      <a:pt x="19" y="10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43" y="5"/>
                      <a:pt x="43" y="5"/>
                      <a:pt x="43" y="5"/>
                    </a:cubicBezTo>
                    <a:cubicBezTo>
                      <a:pt x="43" y="10"/>
                      <a:pt x="43" y="10"/>
                      <a:pt x="43" y="10"/>
                    </a:cubicBezTo>
                    <a:cubicBezTo>
                      <a:pt x="43" y="11"/>
                      <a:pt x="44" y="11"/>
                      <a:pt x="45" y="11"/>
                    </a:cubicBezTo>
                    <a:cubicBezTo>
                      <a:pt x="46" y="11"/>
                      <a:pt x="46" y="11"/>
                      <a:pt x="46" y="10"/>
                    </a:cubicBezTo>
                    <a:cubicBezTo>
                      <a:pt x="46" y="5"/>
                      <a:pt x="46" y="5"/>
                      <a:pt x="46" y="5"/>
                    </a:cubicBezTo>
                    <a:cubicBezTo>
                      <a:pt x="57" y="5"/>
                      <a:pt x="57" y="5"/>
                      <a:pt x="57" y="5"/>
                    </a:cubicBezTo>
                    <a:lnTo>
                      <a:pt x="57" y="2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sz="1867" dirty="0">
                  <a:solidFill>
                    <a:schemeClr val="bg1">
                      <a:lumMod val="50000"/>
                    </a:schemeClr>
                  </a:solidFill>
                  <a:latin typeface="Source Han Sans CN Medium" panose="020B0500000000000000" pitchFamily="34" charset="-128"/>
                  <a:ea typeface="Source Han Sans CN Medium" panose="020B0500000000000000" pitchFamily="34" charset="-128"/>
                  <a:sym typeface="FZHei-B01S" panose="02010601030101010101" pitchFamily="2" charset="-122"/>
                </a:endParaRPr>
              </a:p>
            </p:txBody>
          </p:sp>
          <p:sp>
            <p:nvSpPr>
              <p:cNvPr id="21" name="Freeform: Shape 138"/>
              <p:cNvSpPr>
                <a:spLocks/>
              </p:cNvSpPr>
              <p:nvPr/>
            </p:nvSpPr>
            <p:spPr bwMode="auto">
              <a:xfrm>
                <a:off x="6586538" y="2446338"/>
                <a:ext cx="82550" cy="76200"/>
              </a:xfrm>
              <a:custGeom>
                <a:avLst/>
                <a:gdLst/>
                <a:ahLst/>
                <a:cxnLst>
                  <a:cxn ang="0">
                    <a:pos x="13" y="2"/>
                  </a:cxn>
                  <a:cxn ang="0">
                    <a:pos x="10" y="8"/>
                  </a:cxn>
                  <a:cxn ang="0">
                    <a:pos x="3" y="9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6" y="19"/>
                  </a:cxn>
                  <a:cxn ang="0">
                    <a:pos x="5" y="26"/>
                  </a:cxn>
                  <a:cxn ang="0">
                    <a:pos x="6" y="29"/>
                  </a:cxn>
                  <a:cxn ang="0">
                    <a:pos x="8" y="30"/>
                  </a:cxn>
                  <a:cxn ang="0">
                    <a:pos x="10" y="29"/>
                  </a:cxn>
                  <a:cxn ang="0">
                    <a:pos x="16" y="26"/>
                  </a:cxn>
                  <a:cxn ang="0">
                    <a:pos x="22" y="29"/>
                  </a:cxn>
                  <a:cxn ang="0">
                    <a:pos x="23" y="30"/>
                  </a:cxn>
                  <a:cxn ang="0">
                    <a:pos x="25" y="29"/>
                  </a:cxn>
                  <a:cxn ang="0">
                    <a:pos x="27" y="26"/>
                  </a:cxn>
                  <a:cxn ang="0">
                    <a:pos x="26" y="19"/>
                  </a:cxn>
                  <a:cxn ang="0">
                    <a:pos x="30" y="14"/>
                  </a:cxn>
                  <a:cxn ang="0">
                    <a:pos x="31" y="11"/>
                  </a:cxn>
                  <a:cxn ang="0">
                    <a:pos x="28" y="9"/>
                  </a:cxn>
                  <a:cxn ang="0">
                    <a:pos x="22" y="8"/>
                  </a:cxn>
                  <a:cxn ang="0">
                    <a:pos x="19" y="2"/>
                  </a:cxn>
                  <a:cxn ang="0">
                    <a:pos x="16" y="0"/>
                  </a:cxn>
                  <a:cxn ang="0">
                    <a:pos x="13" y="2"/>
                  </a:cxn>
                  <a:cxn ang="0">
                    <a:pos x="20" y="11"/>
                  </a:cxn>
                  <a:cxn ang="0">
                    <a:pos x="28" y="12"/>
                  </a:cxn>
                  <a:cxn ang="0">
                    <a:pos x="22" y="18"/>
                  </a:cxn>
                  <a:cxn ang="0">
                    <a:pos x="23" y="26"/>
                  </a:cxn>
                  <a:cxn ang="0">
                    <a:pos x="16" y="22"/>
                  </a:cxn>
                  <a:cxn ang="0">
                    <a:pos x="8" y="26"/>
                  </a:cxn>
                  <a:cxn ang="0">
                    <a:pos x="10" y="18"/>
                  </a:cxn>
                  <a:cxn ang="0">
                    <a:pos x="4" y="12"/>
                  </a:cxn>
                  <a:cxn ang="0">
                    <a:pos x="12" y="11"/>
                  </a:cxn>
                  <a:cxn ang="0">
                    <a:pos x="16" y="3"/>
                  </a:cxn>
                  <a:cxn ang="0">
                    <a:pos x="20" y="11"/>
                  </a:cxn>
                </a:cxnLst>
                <a:rect l="0" t="0" r="r" b="b"/>
                <a:pathLst>
                  <a:path w="32" h="30">
                    <a:moveTo>
                      <a:pt x="13" y="2"/>
                    </a:moveTo>
                    <a:cubicBezTo>
                      <a:pt x="10" y="8"/>
                      <a:pt x="10" y="8"/>
                      <a:pt x="10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9"/>
                      <a:pt x="1" y="10"/>
                      <a:pt x="0" y="11"/>
                    </a:cubicBezTo>
                    <a:cubicBezTo>
                      <a:pt x="0" y="12"/>
                      <a:pt x="0" y="14"/>
                      <a:pt x="1" y="15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5" y="27"/>
                      <a:pt x="5" y="28"/>
                      <a:pt x="6" y="29"/>
                    </a:cubicBezTo>
                    <a:cubicBezTo>
                      <a:pt x="7" y="30"/>
                      <a:pt x="8" y="30"/>
                      <a:pt x="8" y="30"/>
                    </a:cubicBezTo>
                    <a:cubicBezTo>
                      <a:pt x="9" y="30"/>
                      <a:pt x="9" y="30"/>
                      <a:pt x="10" y="29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22" y="30"/>
                      <a:pt x="23" y="30"/>
                      <a:pt x="23" y="30"/>
                    </a:cubicBezTo>
                    <a:cubicBezTo>
                      <a:pt x="24" y="30"/>
                      <a:pt x="25" y="30"/>
                      <a:pt x="25" y="29"/>
                    </a:cubicBezTo>
                    <a:cubicBezTo>
                      <a:pt x="26" y="28"/>
                      <a:pt x="27" y="27"/>
                      <a:pt x="27" y="26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31" y="14"/>
                      <a:pt x="32" y="12"/>
                      <a:pt x="31" y="11"/>
                    </a:cubicBezTo>
                    <a:cubicBezTo>
                      <a:pt x="31" y="10"/>
                      <a:pt x="30" y="9"/>
                      <a:pt x="28" y="9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8" y="0"/>
                      <a:pt x="17" y="0"/>
                      <a:pt x="16" y="0"/>
                    </a:cubicBezTo>
                    <a:cubicBezTo>
                      <a:pt x="14" y="0"/>
                      <a:pt x="13" y="0"/>
                      <a:pt x="13" y="2"/>
                    </a:cubicBezTo>
                    <a:close/>
                    <a:moveTo>
                      <a:pt x="20" y="11"/>
                    </a:moveTo>
                    <a:cubicBezTo>
                      <a:pt x="28" y="12"/>
                      <a:pt x="28" y="12"/>
                      <a:pt x="28" y="12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3" y="26"/>
                      <a:pt x="23" y="26"/>
                      <a:pt x="23" y="26"/>
                    </a:cubicBezTo>
                    <a:cubicBezTo>
                      <a:pt x="16" y="22"/>
                      <a:pt x="16" y="22"/>
                      <a:pt x="16" y="22"/>
                    </a:cubicBezTo>
                    <a:cubicBezTo>
                      <a:pt x="8" y="26"/>
                      <a:pt x="8" y="26"/>
                      <a:pt x="8" y="26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6" y="3"/>
                      <a:pt x="16" y="3"/>
                      <a:pt x="16" y="3"/>
                    </a:cubicBezTo>
                    <a:lnTo>
                      <a:pt x="20" y="1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sz="1867" dirty="0">
                  <a:solidFill>
                    <a:schemeClr val="bg1">
                      <a:lumMod val="50000"/>
                    </a:schemeClr>
                  </a:solidFill>
                  <a:latin typeface="Source Han Sans CN Medium" panose="020B0500000000000000" pitchFamily="34" charset="-128"/>
                  <a:ea typeface="Source Han Sans CN Medium" panose="020B0500000000000000" pitchFamily="34" charset="-128"/>
                  <a:sym typeface="FZHei-B01S" panose="02010601030101010101" pitchFamily="2" charset="-122"/>
                </a:endParaRPr>
              </a:p>
            </p:txBody>
          </p:sp>
        </p:grpSp>
      </p:grp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B1836C3C-BD8E-4364-B1CB-C1011E258325}"/>
              </a:ext>
            </a:extLst>
          </p:cNvPr>
          <p:cNvCxnSpPr/>
          <p:nvPr/>
        </p:nvCxnSpPr>
        <p:spPr>
          <a:xfrm>
            <a:off x="3292221" y="1450663"/>
            <a:ext cx="2743200" cy="0"/>
          </a:xfrm>
          <a:prstGeom prst="line">
            <a:avLst/>
          </a:prstGeom>
          <a:ln w="38100">
            <a:solidFill>
              <a:srgbClr val="5EB7A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EE85ACAA-6DE1-4D33-821B-F7FBE0CC1962}"/>
              </a:ext>
            </a:extLst>
          </p:cNvPr>
          <p:cNvCxnSpPr/>
          <p:nvPr/>
        </p:nvCxnSpPr>
        <p:spPr>
          <a:xfrm>
            <a:off x="5794267" y="1331354"/>
            <a:ext cx="2743200" cy="0"/>
          </a:xfrm>
          <a:prstGeom prst="line">
            <a:avLst/>
          </a:prstGeom>
          <a:ln w="38100">
            <a:solidFill>
              <a:srgbClr val="5EB7A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文本框 55">
            <a:extLst>
              <a:ext uri="{FF2B5EF4-FFF2-40B4-BE49-F238E27FC236}">
                <a16:creationId xmlns:a16="http://schemas.microsoft.com/office/drawing/2014/main" id="{B6DCBCAF-FB53-A540-B843-BE711A72C61C}"/>
              </a:ext>
            </a:extLst>
          </p:cNvPr>
          <p:cNvSpPr txBox="1"/>
          <p:nvPr/>
        </p:nvSpPr>
        <p:spPr>
          <a:xfrm>
            <a:off x="2782076" y="525772"/>
            <a:ext cx="69285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smtClean="0">
                <a:solidFill>
                  <a:srgbClr val="C00000"/>
                </a:solidFill>
                <a:latin typeface="Arial" panose="020B0604020202020204" pitchFamily="34" charset="0"/>
                <a:ea typeface="Source Han Sans CN Medium" panose="020B0500000000000000" pitchFamily="34" charset="-128"/>
                <a:cs typeface="Arial" panose="020B0604020202020204" pitchFamily="34" charset="0"/>
                <a:sym typeface="FZHei-B01S" panose="02010601030101010101" pitchFamily="2" charset="-122"/>
              </a:rPr>
              <a:t>2.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Source Han Sans CN Medium" panose="020B0500000000000000" pitchFamily="34" charset="-128"/>
                <a:cs typeface="Arial" panose="020B0604020202020204" pitchFamily="34" charset="0"/>
                <a:sym typeface="FZHei-B01S" panose="02010601030101010101" pitchFamily="2" charset="-122"/>
              </a:rPr>
              <a:t>Ứng</a:t>
            </a:r>
            <a:r>
              <a:rPr lang="en-US" altLang="zh-CN" sz="4000" b="1" dirty="0" smtClean="0">
                <a:solidFill>
                  <a:srgbClr val="C00000"/>
                </a:solidFill>
                <a:latin typeface="Arial" panose="020B0604020202020204" pitchFamily="34" charset="0"/>
                <a:ea typeface="Source Han Sans CN Medium" panose="020B0500000000000000" pitchFamily="34" charset="-128"/>
                <a:cs typeface="Arial" panose="020B0604020202020204" pitchFamily="34" charset="0"/>
                <a:sym typeface="FZHei-B01S" panose="02010601030101010101" pitchFamily="2" charset="-122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Source Han Sans CN Medium" panose="020B0500000000000000" pitchFamily="34" charset="-128"/>
                <a:cs typeface="Arial" panose="020B0604020202020204" pitchFamily="34" charset="0"/>
                <a:sym typeface="FZHei-B01S" panose="02010601030101010101" pitchFamily="2" charset="-122"/>
              </a:rPr>
              <a:t>dụng</a:t>
            </a:r>
            <a:r>
              <a:rPr lang="en-US" altLang="zh-CN" sz="4000" b="1" dirty="0" smtClean="0">
                <a:solidFill>
                  <a:srgbClr val="C00000"/>
                </a:solidFill>
                <a:latin typeface="Arial" panose="020B0604020202020204" pitchFamily="34" charset="0"/>
                <a:ea typeface="Source Han Sans CN Medium" panose="020B0500000000000000" pitchFamily="34" charset="-128"/>
                <a:cs typeface="Arial" panose="020B0604020202020204" pitchFamily="34" charset="0"/>
                <a:sym typeface="FZHei-B01S" panose="02010601030101010101" pitchFamily="2" charset="-122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Source Han Sans CN Medium" panose="020B0500000000000000" pitchFamily="34" charset="-128"/>
                <a:cs typeface="Arial" panose="020B0604020202020204" pitchFamily="34" charset="0"/>
                <a:sym typeface="FZHei-B01S" panose="02010601030101010101" pitchFamily="2" charset="-122"/>
              </a:rPr>
              <a:t>vào</a:t>
            </a:r>
            <a:r>
              <a:rPr lang="en-US" altLang="zh-CN" sz="4000" b="1" dirty="0" smtClean="0">
                <a:solidFill>
                  <a:srgbClr val="C00000"/>
                </a:solidFill>
                <a:latin typeface="Arial" panose="020B0604020202020204" pitchFamily="34" charset="0"/>
                <a:ea typeface="Source Han Sans CN Medium" panose="020B0500000000000000" pitchFamily="34" charset="-128"/>
                <a:cs typeface="Arial" panose="020B0604020202020204" pitchFamily="34" charset="0"/>
                <a:sym typeface="FZHei-B01S" panose="02010601030101010101" pitchFamily="2" charset="-122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Source Han Sans CN Medium" panose="020B0500000000000000" pitchFamily="34" charset="-128"/>
                <a:cs typeface="Arial" panose="020B0604020202020204" pitchFamily="34" charset="0"/>
                <a:sym typeface="FZHei-B01S" panose="02010601030101010101" pitchFamily="2" charset="-122"/>
              </a:rPr>
              <a:t>cuộc</a:t>
            </a:r>
            <a:r>
              <a:rPr lang="en-US" altLang="zh-CN" sz="4000" b="1" dirty="0" smtClean="0">
                <a:solidFill>
                  <a:srgbClr val="C00000"/>
                </a:solidFill>
                <a:latin typeface="Arial" panose="020B0604020202020204" pitchFamily="34" charset="0"/>
                <a:ea typeface="Source Han Sans CN Medium" panose="020B0500000000000000" pitchFamily="34" charset="-128"/>
                <a:cs typeface="Arial" panose="020B0604020202020204" pitchFamily="34" charset="0"/>
                <a:sym typeface="FZHei-B01S" panose="02010601030101010101" pitchFamily="2" charset="-122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Source Han Sans CN Medium" panose="020B0500000000000000" pitchFamily="34" charset="-128"/>
                <a:cs typeface="Arial" panose="020B0604020202020204" pitchFamily="34" charset="0"/>
                <a:sym typeface="FZHei-B01S" panose="02010601030101010101" pitchFamily="2" charset="-122"/>
              </a:rPr>
              <a:t>sống</a:t>
            </a:r>
            <a:endParaRPr lang="zh-CN" altLang="en-US" sz="4000" b="1" dirty="0">
              <a:solidFill>
                <a:srgbClr val="C00000"/>
              </a:solidFill>
              <a:latin typeface="Arial" panose="020B0604020202020204" pitchFamily="34" charset="0"/>
              <a:ea typeface="Source Han Sans CN Medium" panose="020B0500000000000000" pitchFamily="34" charset="-128"/>
              <a:cs typeface="Arial" panose="020B0604020202020204" pitchFamily="34" charset="0"/>
              <a:sym typeface="FZHei-B01S" panose="02010601030101010101" pitchFamily="2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77189" y="1895358"/>
            <a:ext cx="3271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212713" y="4229811"/>
            <a:ext cx="2895077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825645" y="4353853"/>
            <a:ext cx="3271234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dung.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44931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4D28655E-F583-4BFB-A19E-40D9384A6753}"/>
              </a:ext>
            </a:extLst>
          </p:cNvPr>
          <p:cNvGrpSpPr/>
          <p:nvPr/>
        </p:nvGrpSpPr>
        <p:grpSpPr>
          <a:xfrm>
            <a:off x="-11137" y="2812645"/>
            <a:ext cx="12192001" cy="4021100"/>
            <a:chOff x="-1" y="3080996"/>
            <a:chExt cx="12192001" cy="40211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ED37075-2CEA-4F95-B7B5-62A368E584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8" r="8281" b="33860"/>
            <a:stretch/>
          </p:blipFill>
          <p:spPr>
            <a:xfrm>
              <a:off x="-1" y="3114570"/>
              <a:ext cx="11182350" cy="2027337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E593CBD-2C66-4348-BADD-007A84A19C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8" r="8281" b="33860"/>
            <a:stretch/>
          </p:blipFill>
          <p:spPr>
            <a:xfrm>
              <a:off x="-1" y="5074759"/>
              <a:ext cx="11182350" cy="2027337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94FD606A-B986-4C02-B2DC-C093214A75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8" r="32083" b="33860"/>
            <a:stretch/>
          </p:blipFill>
          <p:spPr>
            <a:xfrm>
              <a:off x="3911600" y="3080996"/>
              <a:ext cx="8280400" cy="2027337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2430820-FE89-4D21-8B9A-0DB6796233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8" r="32083" b="33860"/>
            <a:stretch/>
          </p:blipFill>
          <p:spPr>
            <a:xfrm>
              <a:off x="3911600" y="5053868"/>
              <a:ext cx="8280400" cy="2027337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82548540-15C6-4A07-A3CA-02928D0BB2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92" b="5204"/>
          <a:stretch/>
        </p:blipFill>
        <p:spPr>
          <a:xfrm rot="10800000">
            <a:off x="0" y="1910"/>
            <a:ext cx="12192000" cy="1968501"/>
          </a:xfrm>
          <a:prstGeom prst="rect">
            <a:avLst/>
          </a:prstGeom>
        </p:spPr>
      </p:pic>
      <p:pic>
        <p:nvPicPr>
          <p:cNvPr id="19" name="图片 9">
            <a:extLst>
              <a:ext uri="{FF2B5EF4-FFF2-40B4-BE49-F238E27FC236}">
                <a16:creationId xmlns:a16="http://schemas.microsoft.com/office/drawing/2014/main" id="{CED37075-2CEA-4F95-B7B5-62A368E584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78" r="8281" b="33860"/>
          <a:stretch/>
        </p:blipFill>
        <p:spPr>
          <a:xfrm>
            <a:off x="-1" y="1861481"/>
            <a:ext cx="11182350" cy="2027337"/>
          </a:xfrm>
          <a:prstGeom prst="rect">
            <a:avLst/>
          </a:prstGeom>
        </p:spPr>
      </p:pic>
      <p:pic>
        <p:nvPicPr>
          <p:cNvPr id="20" name="图片 9">
            <a:extLst>
              <a:ext uri="{FF2B5EF4-FFF2-40B4-BE49-F238E27FC236}">
                <a16:creationId xmlns:a16="http://schemas.microsoft.com/office/drawing/2014/main" id="{CED37075-2CEA-4F95-B7B5-62A368E584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78" r="8281" b="33860"/>
          <a:stretch/>
        </p:blipFill>
        <p:spPr>
          <a:xfrm>
            <a:off x="998514" y="1951179"/>
            <a:ext cx="11182350" cy="20273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91329" y="686278"/>
            <a:ext cx="3849335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7" b="13615"/>
          <a:stretch/>
        </p:blipFill>
        <p:spPr>
          <a:xfrm>
            <a:off x="637817" y="1911124"/>
            <a:ext cx="4940386" cy="40450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" r="24840"/>
          <a:stretch/>
        </p:blipFill>
        <p:spPr>
          <a:xfrm>
            <a:off x="6258184" y="1816779"/>
            <a:ext cx="5284862" cy="43234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067" y="1525499"/>
            <a:ext cx="1941397" cy="7391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019" y="1278758"/>
            <a:ext cx="1941397" cy="73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46181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4D28655E-F583-4BFB-A19E-40D9384A6753}"/>
              </a:ext>
            </a:extLst>
          </p:cNvPr>
          <p:cNvGrpSpPr/>
          <p:nvPr/>
        </p:nvGrpSpPr>
        <p:grpSpPr>
          <a:xfrm>
            <a:off x="-11137" y="2812645"/>
            <a:ext cx="12192001" cy="4021100"/>
            <a:chOff x="-1" y="3080996"/>
            <a:chExt cx="12192001" cy="40211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ED37075-2CEA-4F95-B7B5-62A368E584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8" r="8281" b="33860"/>
            <a:stretch/>
          </p:blipFill>
          <p:spPr>
            <a:xfrm>
              <a:off x="-1" y="3114570"/>
              <a:ext cx="11182350" cy="2027337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E593CBD-2C66-4348-BADD-007A84A19C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8" r="8281" b="33860"/>
            <a:stretch/>
          </p:blipFill>
          <p:spPr>
            <a:xfrm>
              <a:off x="-1" y="5074759"/>
              <a:ext cx="11182350" cy="2027337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94FD606A-B986-4C02-B2DC-C093214A75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8" r="32083" b="33860"/>
            <a:stretch/>
          </p:blipFill>
          <p:spPr>
            <a:xfrm>
              <a:off x="3911600" y="3080996"/>
              <a:ext cx="8280400" cy="2027337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2430820-FE89-4D21-8B9A-0DB6796233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8" r="32083" b="33860"/>
            <a:stretch/>
          </p:blipFill>
          <p:spPr>
            <a:xfrm>
              <a:off x="3911600" y="5053868"/>
              <a:ext cx="8280400" cy="2027337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82548540-15C6-4A07-A3CA-02928D0BB2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92" b="5204"/>
          <a:stretch/>
        </p:blipFill>
        <p:spPr>
          <a:xfrm rot="10800000">
            <a:off x="0" y="1910"/>
            <a:ext cx="12192000" cy="1968501"/>
          </a:xfrm>
          <a:prstGeom prst="rect">
            <a:avLst/>
          </a:prstGeom>
        </p:spPr>
      </p:pic>
      <p:pic>
        <p:nvPicPr>
          <p:cNvPr id="19" name="图片 9">
            <a:extLst>
              <a:ext uri="{FF2B5EF4-FFF2-40B4-BE49-F238E27FC236}">
                <a16:creationId xmlns:a16="http://schemas.microsoft.com/office/drawing/2014/main" id="{CED37075-2CEA-4F95-B7B5-62A368E584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78" r="8281" b="33860"/>
          <a:stretch/>
        </p:blipFill>
        <p:spPr>
          <a:xfrm>
            <a:off x="-1" y="1861481"/>
            <a:ext cx="11182350" cy="2027337"/>
          </a:xfrm>
          <a:prstGeom prst="rect">
            <a:avLst/>
          </a:prstGeom>
        </p:spPr>
      </p:pic>
      <p:pic>
        <p:nvPicPr>
          <p:cNvPr id="20" name="图片 9">
            <a:extLst>
              <a:ext uri="{FF2B5EF4-FFF2-40B4-BE49-F238E27FC236}">
                <a16:creationId xmlns:a16="http://schemas.microsoft.com/office/drawing/2014/main" id="{CED37075-2CEA-4F95-B7B5-62A368E584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78" r="8281" b="33860"/>
          <a:stretch/>
        </p:blipFill>
        <p:spPr>
          <a:xfrm>
            <a:off x="998514" y="1951179"/>
            <a:ext cx="11182350" cy="2027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343" y="1699946"/>
            <a:ext cx="4377744" cy="43777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87" y="1671015"/>
            <a:ext cx="6568220" cy="43777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91329" y="686278"/>
            <a:ext cx="3849335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55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6945" y="248857"/>
            <a:ext cx="8576064" cy="921200"/>
          </a:xfrm>
        </p:spPr>
        <p:txBody>
          <a:bodyPr/>
          <a:lstStyle/>
          <a:p>
            <a:r>
              <a:rPr lang="en-US" sz="4000" dirty="0" err="1">
                <a:solidFill>
                  <a:srgbClr val="002060"/>
                </a:solidFill>
                <a:latin typeface="+mj-lt"/>
              </a:rPr>
              <a:t>Sử</a:t>
            </a:r>
            <a:r>
              <a:rPr lang="en-US" sz="40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</a:rPr>
              <a:t>dụng</a:t>
            </a:r>
            <a:r>
              <a:rPr lang="en-US" sz="40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</a:rPr>
              <a:t>họa</a:t>
            </a:r>
            <a:r>
              <a:rPr lang="en-US" sz="40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</a:rPr>
              <a:t>tiết</a:t>
            </a:r>
            <a:r>
              <a:rPr lang="en-US" sz="40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</a:rPr>
              <a:t>trang</a:t>
            </a:r>
            <a:r>
              <a:rPr lang="en-US" sz="40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</a:rPr>
              <a:t>trí</a:t>
            </a:r>
            <a:r>
              <a:rPr lang="en-US" sz="40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</a:rPr>
              <a:t>đồ</a:t>
            </a:r>
            <a:r>
              <a:rPr lang="en-US" sz="40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</a:rPr>
              <a:t>gốm</a:t>
            </a:r>
            <a:r>
              <a:rPr lang="en-US" sz="4000" dirty="0">
                <a:solidFill>
                  <a:srgbClr val="002060"/>
                </a:solidFill>
                <a:latin typeface="+mj-lt"/>
              </a:rPr>
              <a:t>: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l"/>
            <a:fld id="{00000000-1234-1234-1234-123412341234}" type="slidenum">
              <a:rPr lang="en" smtClean="0"/>
              <a:pPr algn="l"/>
              <a:t>15</a:t>
            </a:fld>
            <a:endParaRPr lang="e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3157" y="2969427"/>
            <a:ext cx="2698843" cy="38885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1287" y="3532910"/>
            <a:ext cx="3211871" cy="3325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213" y="3049992"/>
            <a:ext cx="4436919" cy="38080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0103" y="1404192"/>
            <a:ext cx="3773055" cy="212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26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3164" y="23283"/>
            <a:ext cx="9615155" cy="921200"/>
          </a:xfrm>
        </p:spPr>
        <p:txBody>
          <a:bodyPr/>
          <a:lstStyle/>
          <a:p>
            <a:r>
              <a:rPr lang="en-US" sz="4000" dirty="0" err="1">
                <a:solidFill>
                  <a:srgbClr val="002060"/>
                </a:solidFill>
                <a:latin typeface="+mj-lt"/>
              </a:rPr>
              <a:t>Sử</a:t>
            </a:r>
            <a:r>
              <a:rPr lang="en-US" sz="40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</a:rPr>
              <a:t>dụng</a:t>
            </a:r>
            <a:r>
              <a:rPr lang="en-US" sz="40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</a:rPr>
              <a:t>họa</a:t>
            </a:r>
            <a:r>
              <a:rPr lang="en-US" sz="40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</a:rPr>
              <a:t>tiết</a:t>
            </a:r>
            <a:r>
              <a:rPr lang="en-US" sz="40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</a:rPr>
              <a:t>trong</a:t>
            </a:r>
            <a:r>
              <a:rPr lang="en-US" sz="40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</a:rPr>
              <a:t>trang</a:t>
            </a:r>
            <a:r>
              <a:rPr lang="en-US" sz="40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</a:rPr>
              <a:t>trí</a:t>
            </a:r>
            <a:r>
              <a:rPr lang="en-US" sz="40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</a:rPr>
              <a:t>thời</a:t>
            </a:r>
            <a:r>
              <a:rPr lang="en-US" sz="40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</a:rPr>
              <a:t>trang</a:t>
            </a:r>
            <a:endParaRPr lang="en-US" sz="40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l"/>
            <a:fld id="{00000000-1234-1234-1234-123412341234}" type="slidenum">
              <a:rPr lang="en" smtClean="0"/>
              <a:pPr algn="l"/>
              <a:t>16</a:t>
            </a:fld>
            <a:endParaRPr lang="e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8772" y="1052106"/>
            <a:ext cx="2680592" cy="26338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9364" y="1268412"/>
            <a:ext cx="4216400" cy="5270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" y="3771919"/>
            <a:ext cx="5294659" cy="294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55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/>
          <p:nvPr/>
        </p:nvGrpSpPr>
        <p:grpSpPr>
          <a:xfrm>
            <a:off x="4624912" y="2489595"/>
            <a:ext cx="2824625" cy="2717476"/>
            <a:chOff x="4940300" y="2848846"/>
            <a:chExt cx="2311400" cy="2223725"/>
          </a:xfrm>
        </p:grpSpPr>
        <p:sp>
          <p:nvSpPr>
            <p:cNvPr id="26" name="Freeform: Shape 74"/>
            <p:cNvSpPr>
              <a:spLocks/>
            </p:cNvSpPr>
            <p:nvPr/>
          </p:nvSpPr>
          <p:spPr bwMode="auto">
            <a:xfrm>
              <a:off x="5631077" y="4629211"/>
              <a:ext cx="929775" cy="443360"/>
            </a:xfrm>
            <a:custGeom>
              <a:avLst/>
              <a:gdLst>
                <a:gd name="connsiteX0" fmla="*/ 0 w 2826081"/>
                <a:gd name="connsiteY0" fmla="*/ 0 h 879959"/>
                <a:gd name="connsiteX1" fmla="*/ 16538 w 2826081"/>
                <a:gd name="connsiteY1" fmla="*/ 16531 h 879959"/>
                <a:gd name="connsiteX2" fmla="*/ 1413150 w 2826081"/>
                <a:gd name="connsiteY2" fmla="*/ 190188 h 879959"/>
                <a:gd name="connsiteX3" fmla="*/ 2809762 w 2826081"/>
                <a:gd name="connsiteY3" fmla="*/ 16531 h 879959"/>
                <a:gd name="connsiteX4" fmla="*/ 2826081 w 2826081"/>
                <a:gd name="connsiteY4" fmla="*/ 219 h 879959"/>
                <a:gd name="connsiteX5" fmla="*/ 2518050 w 2826081"/>
                <a:gd name="connsiteY5" fmla="*/ 709300 h 879959"/>
                <a:gd name="connsiteX6" fmla="*/ 2514422 w 2826081"/>
                <a:gd name="connsiteY6" fmla="*/ 709300 h 879959"/>
                <a:gd name="connsiteX7" fmla="*/ 2497825 w 2826081"/>
                <a:gd name="connsiteY7" fmla="*/ 736090 h 879959"/>
                <a:gd name="connsiteX8" fmla="*/ 1413040 w 2826081"/>
                <a:gd name="connsiteY8" fmla="*/ 879959 h 879959"/>
                <a:gd name="connsiteX9" fmla="*/ 328255 w 2826081"/>
                <a:gd name="connsiteY9" fmla="*/ 736090 h 879959"/>
                <a:gd name="connsiteX10" fmla="*/ 311659 w 2826081"/>
                <a:gd name="connsiteY10" fmla="*/ 709300 h 879959"/>
                <a:gd name="connsiteX11" fmla="*/ 305075 w 2826081"/>
                <a:gd name="connsiteY11" fmla="*/ 709300 h 879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826081" h="879959">
                  <a:moveTo>
                    <a:pt x="0" y="0"/>
                  </a:moveTo>
                  <a:lnTo>
                    <a:pt x="16538" y="16531"/>
                  </a:lnTo>
                  <a:cubicBezTo>
                    <a:pt x="149467" y="115637"/>
                    <a:pt x="724242" y="190188"/>
                    <a:pt x="1413150" y="190188"/>
                  </a:cubicBezTo>
                  <a:cubicBezTo>
                    <a:pt x="2102058" y="190188"/>
                    <a:pt x="2676833" y="115637"/>
                    <a:pt x="2809762" y="16531"/>
                  </a:cubicBezTo>
                  <a:lnTo>
                    <a:pt x="2826081" y="219"/>
                  </a:lnTo>
                  <a:lnTo>
                    <a:pt x="2518050" y="709300"/>
                  </a:lnTo>
                  <a:lnTo>
                    <a:pt x="2514422" y="709300"/>
                  </a:lnTo>
                  <a:lnTo>
                    <a:pt x="2497825" y="736090"/>
                  </a:lnTo>
                  <a:cubicBezTo>
                    <a:pt x="2394575" y="818196"/>
                    <a:pt x="1948132" y="879959"/>
                    <a:pt x="1413040" y="879959"/>
                  </a:cubicBezTo>
                  <a:cubicBezTo>
                    <a:pt x="877948" y="879959"/>
                    <a:pt x="431505" y="818196"/>
                    <a:pt x="328255" y="736090"/>
                  </a:cubicBezTo>
                  <a:lnTo>
                    <a:pt x="311659" y="709300"/>
                  </a:lnTo>
                  <a:lnTo>
                    <a:pt x="305075" y="7093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 dirty="0">
                <a:solidFill>
                  <a:schemeClr val="bg1">
                    <a:lumMod val="50000"/>
                  </a:schemeClr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FZHei-B01S" panose="02010601030101010101" pitchFamily="2" charset="-122"/>
              </a:endParaRPr>
            </a:p>
          </p:txBody>
        </p:sp>
        <p:sp>
          <p:nvSpPr>
            <p:cNvPr id="27" name="Freeform: Shape 75"/>
            <p:cNvSpPr>
              <a:spLocks/>
            </p:cNvSpPr>
            <p:nvPr/>
          </p:nvSpPr>
          <p:spPr bwMode="auto">
            <a:xfrm>
              <a:off x="5627087" y="4505648"/>
              <a:ext cx="937827" cy="219159"/>
            </a:xfrm>
            <a:custGeom>
              <a:avLst/>
              <a:gdLst>
                <a:gd name="connsiteX0" fmla="*/ 1425278 w 2850555"/>
                <a:gd name="connsiteY0" fmla="*/ 0 h 434976"/>
                <a:gd name="connsiteX1" fmla="*/ 2843493 w 2850555"/>
                <a:gd name="connsiteY1" fmla="*/ 195251 h 434976"/>
                <a:gd name="connsiteX2" fmla="*/ 2850328 w 2850555"/>
                <a:gd name="connsiteY2" fmla="*/ 215900 h 434976"/>
                <a:gd name="connsiteX3" fmla="*/ 2850555 w 2850555"/>
                <a:gd name="connsiteY3" fmla="*/ 216587 h 434976"/>
                <a:gd name="connsiteX4" fmla="*/ 2838209 w 2850555"/>
                <a:gd name="connsiteY4" fmla="*/ 245007 h 434976"/>
                <a:gd name="connsiteX5" fmla="*/ 2821890 w 2850555"/>
                <a:gd name="connsiteY5" fmla="*/ 261319 h 434976"/>
                <a:gd name="connsiteX6" fmla="*/ 1425278 w 2850555"/>
                <a:gd name="connsiteY6" fmla="*/ 434976 h 434976"/>
                <a:gd name="connsiteX7" fmla="*/ 28666 w 2850555"/>
                <a:gd name="connsiteY7" fmla="*/ 261319 h 434976"/>
                <a:gd name="connsiteX8" fmla="*/ 12128 w 2850555"/>
                <a:gd name="connsiteY8" fmla="*/ 244788 h 434976"/>
                <a:gd name="connsiteX9" fmla="*/ 0 w 2850555"/>
                <a:gd name="connsiteY9" fmla="*/ 216591 h 434976"/>
                <a:gd name="connsiteX10" fmla="*/ 229 w 2850555"/>
                <a:gd name="connsiteY10" fmla="*/ 215900 h 434976"/>
                <a:gd name="connsiteX11" fmla="*/ 7063 w 2850555"/>
                <a:gd name="connsiteY11" fmla="*/ 195251 h 434976"/>
                <a:gd name="connsiteX12" fmla="*/ 1425278 w 2850555"/>
                <a:gd name="connsiteY12" fmla="*/ 0 h 434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50555" h="434976">
                  <a:moveTo>
                    <a:pt x="1425278" y="0"/>
                  </a:moveTo>
                  <a:cubicBezTo>
                    <a:pt x="2163393" y="0"/>
                    <a:pt x="2770489" y="85582"/>
                    <a:pt x="2843493" y="195251"/>
                  </a:cubicBezTo>
                  <a:lnTo>
                    <a:pt x="2850328" y="215900"/>
                  </a:lnTo>
                  <a:lnTo>
                    <a:pt x="2850555" y="216587"/>
                  </a:lnTo>
                  <a:lnTo>
                    <a:pt x="2838209" y="245007"/>
                  </a:lnTo>
                  <a:lnTo>
                    <a:pt x="2821890" y="261319"/>
                  </a:lnTo>
                  <a:cubicBezTo>
                    <a:pt x="2688961" y="360425"/>
                    <a:pt x="2114186" y="434976"/>
                    <a:pt x="1425278" y="434976"/>
                  </a:cubicBezTo>
                  <a:cubicBezTo>
                    <a:pt x="736370" y="434976"/>
                    <a:pt x="161595" y="360425"/>
                    <a:pt x="28666" y="261319"/>
                  </a:cubicBezTo>
                  <a:lnTo>
                    <a:pt x="12128" y="244788"/>
                  </a:lnTo>
                  <a:lnTo>
                    <a:pt x="0" y="216591"/>
                  </a:lnTo>
                  <a:lnTo>
                    <a:pt x="229" y="215900"/>
                  </a:lnTo>
                  <a:lnTo>
                    <a:pt x="7063" y="195251"/>
                  </a:lnTo>
                  <a:cubicBezTo>
                    <a:pt x="80067" y="85582"/>
                    <a:pt x="687163" y="0"/>
                    <a:pt x="1425278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 dirty="0">
                <a:solidFill>
                  <a:schemeClr val="bg1">
                    <a:lumMod val="50000"/>
                  </a:schemeClr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FZHei-B01S" panose="02010601030101010101" pitchFamily="2" charset="-122"/>
              </a:endParaRPr>
            </a:p>
          </p:txBody>
        </p:sp>
        <p:sp>
          <p:nvSpPr>
            <p:cNvPr id="28" name="Freeform: Shape 71"/>
            <p:cNvSpPr>
              <a:spLocks/>
            </p:cNvSpPr>
            <p:nvPr/>
          </p:nvSpPr>
          <p:spPr bwMode="auto">
            <a:xfrm>
              <a:off x="5469523" y="4165358"/>
              <a:ext cx="1252863" cy="493587"/>
            </a:xfrm>
            <a:custGeom>
              <a:avLst/>
              <a:gdLst>
                <a:gd name="connsiteX0" fmla="*/ 0 w 2826081"/>
                <a:gd name="connsiteY0" fmla="*/ 0 h 879959"/>
                <a:gd name="connsiteX1" fmla="*/ 16538 w 2826081"/>
                <a:gd name="connsiteY1" fmla="*/ 16531 h 879959"/>
                <a:gd name="connsiteX2" fmla="*/ 1413150 w 2826081"/>
                <a:gd name="connsiteY2" fmla="*/ 190188 h 879959"/>
                <a:gd name="connsiteX3" fmla="*/ 2809762 w 2826081"/>
                <a:gd name="connsiteY3" fmla="*/ 16531 h 879959"/>
                <a:gd name="connsiteX4" fmla="*/ 2826081 w 2826081"/>
                <a:gd name="connsiteY4" fmla="*/ 219 h 879959"/>
                <a:gd name="connsiteX5" fmla="*/ 2518050 w 2826081"/>
                <a:gd name="connsiteY5" fmla="*/ 709300 h 879959"/>
                <a:gd name="connsiteX6" fmla="*/ 2514422 w 2826081"/>
                <a:gd name="connsiteY6" fmla="*/ 709300 h 879959"/>
                <a:gd name="connsiteX7" fmla="*/ 2497825 w 2826081"/>
                <a:gd name="connsiteY7" fmla="*/ 736090 h 879959"/>
                <a:gd name="connsiteX8" fmla="*/ 1413040 w 2826081"/>
                <a:gd name="connsiteY8" fmla="*/ 879959 h 879959"/>
                <a:gd name="connsiteX9" fmla="*/ 328255 w 2826081"/>
                <a:gd name="connsiteY9" fmla="*/ 736090 h 879959"/>
                <a:gd name="connsiteX10" fmla="*/ 311659 w 2826081"/>
                <a:gd name="connsiteY10" fmla="*/ 709300 h 879959"/>
                <a:gd name="connsiteX11" fmla="*/ 305075 w 2826081"/>
                <a:gd name="connsiteY11" fmla="*/ 709300 h 879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826081" h="879959">
                  <a:moveTo>
                    <a:pt x="0" y="0"/>
                  </a:moveTo>
                  <a:lnTo>
                    <a:pt x="16538" y="16531"/>
                  </a:lnTo>
                  <a:cubicBezTo>
                    <a:pt x="149467" y="115637"/>
                    <a:pt x="724242" y="190188"/>
                    <a:pt x="1413150" y="190188"/>
                  </a:cubicBezTo>
                  <a:cubicBezTo>
                    <a:pt x="2102058" y="190188"/>
                    <a:pt x="2676833" y="115637"/>
                    <a:pt x="2809762" y="16531"/>
                  </a:cubicBezTo>
                  <a:lnTo>
                    <a:pt x="2826081" y="219"/>
                  </a:lnTo>
                  <a:lnTo>
                    <a:pt x="2518050" y="709300"/>
                  </a:lnTo>
                  <a:lnTo>
                    <a:pt x="2514422" y="709300"/>
                  </a:lnTo>
                  <a:lnTo>
                    <a:pt x="2497825" y="736090"/>
                  </a:lnTo>
                  <a:cubicBezTo>
                    <a:pt x="2394575" y="818196"/>
                    <a:pt x="1948132" y="879959"/>
                    <a:pt x="1413040" y="879959"/>
                  </a:cubicBezTo>
                  <a:cubicBezTo>
                    <a:pt x="877948" y="879959"/>
                    <a:pt x="431505" y="818196"/>
                    <a:pt x="328255" y="736090"/>
                  </a:cubicBezTo>
                  <a:lnTo>
                    <a:pt x="311659" y="709300"/>
                  </a:lnTo>
                  <a:lnTo>
                    <a:pt x="305075" y="70930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 dirty="0">
                <a:solidFill>
                  <a:schemeClr val="bg1">
                    <a:lumMod val="50000"/>
                  </a:schemeClr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FZHei-B01S" panose="02010601030101010101" pitchFamily="2" charset="-122"/>
              </a:endParaRPr>
            </a:p>
          </p:txBody>
        </p:sp>
        <p:sp>
          <p:nvSpPr>
            <p:cNvPr id="29" name="Freeform: Shape 72"/>
            <p:cNvSpPr>
              <a:spLocks/>
            </p:cNvSpPr>
            <p:nvPr/>
          </p:nvSpPr>
          <p:spPr bwMode="auto">
            <a:xfrm>
              <a:off x="5464146" y="4027797"/>
              <a:ext cx="1263713" cy="243987"/>
            </a:xfrm>
            <a:custGeom>
              <a:avLst/>
              <a:gdLst>
                <a:gd name="connsiteX0" fmla="*/ 1425278 w 2850555"/>
                <a:gd name="connsiteY0" fmla="*/ 0 h 434976"/>
                <a:gd name="connsiteX1" fmla="*/ 2843493 w 2850555"/>
                <a:gd name="connsiteY1" fmla="*/ 195251 h 434976"/>
                <a:gd name="connsiteX2" fmla="*/ 2850328 w 2850555"/>
                <a:gd name="connsiteY2" fmla="*/ 215900 h 434976"/>
                <a:gd name="connsiteX3" fmla="*/ 2850555 w 2850555"/>
                <a:gd name="connsiteY3" fmla="*/ 216587 h 434976"/>
                <a:gd name="connsiteX4" fmla="*/ 2838209 w 2850555"/>
                <a:gd name="connsiteY4" fmla="*/ 245007 h 434976"/>
                <a:gd name="connsiteX5" fmla="*/ 2821890 w 2850555"/>
                <a:gd name="connsiteY5" fmla="*/ 261319 h 434976"/>
                <a:gd name="connsiteX6" fmla="*/ 1425278 w 2850555"/>
                <a:gd name="connsiteY6" fmla="*/ 434976 h 434976"/>
                <a:gd name="connsiteX7" fmla="*/ 28666 w 2850555"/>
                <a:gd name="connsiteY7" fmla="*/ 261319 h 434976"/>
                <a:gd name="connsiteX8" fmla="*/ 12128 w 2850555"/>
                <a:gd name="connsiteY8" fmla="*/ 244788 h 434976"/>
                <a:gd name="connsiteX9" fmla="*/ 0 w 2850555"/>
                <a:gd name="connsiteY9" fmla="*/ 216591 h 434976"/>
                <a:gd name="connsiteX10" fmla="*/ 229 w 2850555"/>
                <a:gd name="connsiteY10" fmla="*/ 215900 h 434976"/>
                <a:gd name="connsiteX11" fmla="*/ 7063 w 2850555"/>
                <a:gd name="connsiteY11" fmla="*/ 195251 h 434976"/>
                <a:gd name="connsiteX12" fmla="*/ 1425278 w 2850555"/>
                <a:gd name="connsiteY12" fmla="*/ 0 h 434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50555" h="434976">
                  <a:moveTo>
                    <a:pt x="1425278" y="0"/>
                  </a:moveTo>
                  <a:cubicBezTo>
                    <a:pt x="2163393" y="0"/>
                    <a:pt x="2770489" y="85582"/>
                    <a:pt x="2843493" y="195251"/>
                  </a:cubicBezTo>
                  <a:lnTo>
                    <a:pt x="2850328" y="215900"/>
                  </a:lnTo>
                  <a:lnTo>
                    <a:pt x="2850555" y="216587"/>
                  </a:lnTo>
                  <a:lnTo>
                    <a:pt x="2838209" y="245007"/>
                  </a:lnTo>
                  <a:lnTo>
                    <a:pt x="2821890" y="261319"/>
                  </a:lnTo>
                  <a:cubicBezTo>
                    <a:pt x="2688961" y="360425"/>
                    <a:pt x="2114186" y="434976"/>
                    <a:pt x="1425278" y="434976"/>
                  </a:cubicBezTo>
                  <a:cubicBezTo>
                    <a:pt x="736370" y="434976"/>
                    <a:pt x="161595" y="360425"/>
                    <a:pt x="28666" y="261319"/>
                  </a:cubicBezTo>
                  <a:lnTo>
                    <a:pt x="12128" y="244788"/>
                  </a:lnTo>
                  <a:lnTo>
                    <a:pt x="0" y="216591"/>
                  </a:lnTo>
                  <a:lnTo>
                    <a:pt x="229" y="215900"/>
                  </a:lnTo>
                  <a:lnTo>
                    <a:pt x="7063" y="195251"/>
                  </a:lnTo>
                  <a:cubicBezTo>
                    <a:pt x="80067" y="85582"/>
                    <a:pt x="687163" y="0"/>
                    <a:pt x="1425278" y="0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 dirty="0">
                <a:solidFill>
                  <a:schemeClr val="bg1">
                    <a:lumMod val="50000"/>
                  </a:schemeClr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FZHei-B01S" panose="02010601030101010101" pitchFamily="2" charset="-122"/>
              </a:endParaRPr>
            </a:p>
          </p:txBody>
        </p:sp>
        <p:sp>
          <p:nvSpPr>
            <p:cNvPr id="30" name="Freeform: Shape 68"/>
            <p:cNvSpPr>
              <a:spLocks/>
            </p:cNvSpPr>
            <p:nvPr/>
          </p:nvSpPr>
          <p:spPr bwMode="auto">
            <a:xfrm>
              <a:off x="5239201" y="3619840"/>
              <a:ext cx="1713468" cy="546009"/>
            </a:xfrm>
            <a:custGeom>
              <a:avLst/>
              <a:gdLst>
                <a:gd name="connsiteX0" fmla="*/ 0 w 2826081"/>
                <a:gd name="connsiteY0" fmla="*/ 0 h 879959"/>
                <a:gd name="connsiteX1" fmla="*/ 16538 w 2826081"/>
                <a:gd name="connsiteY1" fmla="*/ 16531 h 879959"/>
                <a:gd name="connsiteX2" fmla="*/ 1413150 w 2826081"/>
                <a:gd name="connsiteY2" fmla="*/ 190188 h 879959"/>
                <a:gd name="connsiteX3" fmla="*/ 2809762 w 2826081"/>
                <a:gd name="connsiteY3" fmla="*/ 16531 h 879959"/>
                <a:gd name="connsiteX4" fmla="*/ 2826081 w 2826081"/>
                <a:gd name="connsiteY4" fmla="*/ 219 h 879959"/>
                <a:gd name="connsiteX5" fmla="*/ 2518050 w 2826081"/>
                <a:gd name="connsiteY5" fmla="*/ 709300 h 879959"/>
                <a:gd name="connsiteX6" fmla="*/ 2514422 w 2826081"/>
                <a:gd name="connsiteY6" fmla="*/ 709300 h 879959"/>
                <a:gd name="connsiteX7" fmla="*/ 2497825 w 2826081"/>
                <a:gd name="connsiteY7" fmla="*/ 736090 h 879959"/>
                <a:gd name="connsiteX8" fmla="*/ 1413040 w 2826081"/>
                <a:gd name="connsiteY8" fmla="*/ 879959 h 879959"/>
                <a:gd name="connsiteX9" fmla="*/ 328255 w 2826081"/>
                <a:gd name="connsiteY9" fmla="*/ 736090 h 879959"/>
                <a:gd name="connsiteX10" fmla="*/ 311659 w 2826081"/>
                <a:gd name="connsiteY10" fmla="*/ 709300 h 879959"/>
                <a:gd name="connsiteX11" fmla="*/ 305075 w 2826081"/>
                <a:gd name="connsiteY11" fmla="*/ 709300 h 879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826081" h="879959">
                  <a:moveTo>
                    <a:pt x="0" y="0"/>
                  </a:moveTo>
                  <a:lnTo>
                    <a:pt x="16538" y="16531"/>
                  </a:lnTo>
                  <a:cubicBezTo>
                    <a:pt x="149467" y="115637"/>
                    <a:pt x="724242" y="190188"/>
                    <a:pt x="1413150" y="190188"/>
                  </a:cubicBezTo>
                  <a:cubicBezTo>
                    <a:pt x="2102058" y="190188"/>
                    <a:pt x="2676833" y="115637"/>
                    <a:pt x="2809762" y="16531"/>
                  </a:cubicBezTo>
                  <a:lnTo>
                    <a:pt x="2826081" y="219"/>
                  </a:lnTo>
                  <a:lnTo>
                    <a:pt x="2518050" y="709300"/>
                  </a:lnTo>
                  <a:lnTo>
                    <a:pt x="2514422" y="709300"/>
                  </a:lnTo>
                  <a:lnTo>
                    <a:pt x="2497825" y="736090"/>
                  </a:lnTo>
                  <a:cubicBezTo>
                    <a:pt x="2394575" y="818196"/>
                    <a:pt x="1948132" y="879959"/>
                    <a:pt x="1413040" y="879959"/>
                  </a:cubicBezTo>
                  <a:cubicBezTo>
                    <a:pt x="877948" y="879959"/>
                    <a:pt x="431505" y="818196"/>
                    <a:pt x="328255" y="736090"/>
                  </a:cubicBezTo>
                  <a:lnTo>
                    <a:pt x="311659" y="709300"/>
                  </a:lnTo>
                  <a:lnTo>
                    <a:pt x="305075" y="70930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 dirty="0">
                <a:solidFill>
                  <a:schemeClr val="bg1">
                    <a:lumMod val="50000"/>
                  </a:schemeClr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FZHei-B01S" panose="02010601030101010101" pitchFamily="2" charset="-122"/>
              </a:endParaRPr>
            </a:p>
          </p:txBody>
        </p:sp>
        <p:sp>
          <p:nvSpPr>
            <p:cNvPr id="31" name="Freeform: Shape 69"/>
            <p:cNvSpPr>
              <a:spLocks/>
            </p:cNvSpPr>
            <p:nvPr/>
          </p:nvSpPr>
          <p:spPr bwMode="auto">
            <a:xfrm>
              <a:off x="5231847" y="3467669"/>
              <a:ext cx="1728307" cy="269900"/>
            </a:xfrm>
            <a:custGeom>
              <a:avLst/>
              <a:gdLst>
                <a:gd name="connsiteX0" fmla="*/ 1425278 w 2850555"/>
                <a:gd name="connsiteY0" fmla="*/ 0 h 434976"/>
                <a:gd name="connsiteX1" fmla="*/ 2843493 w 2850555"/>
                <a:gd name="connsiteY1" fmla="*/ 195251 h 434976"/>
                <a:gd name="connsiteX2" fmla="*/ 2850328 w 2850555"/>
                <a:gd name="connsiteY2" fmla="*/ 215900 h 434976"/>
                <a:gd name="connsiteX3" fmla="*/ 2850555 w 2850555"/>
                <a:gd name="connsiteY3" fmla="*/ 216587 h 434976"/>
                <a:gd name="connsiteX4" fmla="*/ 2838209 w 2850555"/>
                <a:gd name="connsiteY4" fmla="*/ 245007 h 434976"/>
                <a:gd name="connsiteX5" fmla="*/ 2821890 w 2850555"/>
                <a:gd name="connsiteY5" fmla="*/ 261319 h 434976"/>
                <a:gd name="connsiteX6" fmla="*/ 1425278 w 2850555"/>
                <a:gd name="connsiteY6" fmla="*/ 434976 h 434976"/>
                <a:gd name="connsiteX7" fmla="*/ 28666 w 2850555"/>
                <a:gd name="connsiteY7" fmla="*/ 261319 h 434976"/>
                <a:gd name="connsiteX8" fmla="*/ 12128 w 2850555"/>
                <a:gd name="connsiteY8" fmla="*/ 244788 h 434976"/>
                <a:gd name="connsiteX9" fmla="*/ 0 w 2850555"/>
                <a:gd name="connsiteY9" fmla="*/ 216591 h 434976"/>
                <a:gd name="connsiteX10" fmla="*/ 229 w 2850555"/>
                <a:gd name="connsiteY10" fmla="*/ 215900 h 434976"/>
                <a:gd name="connsiteX11" fmla="*/ 7063 w 2850555"/>
                <a:gd name="connsiteY11" fmla="*/ 195251 h 434976"/>
                <a:gd name="connsiteX12" fmla="*/ 1425278 w 2850555"/>
                <a:gd name="connsiteY12" fmla="*/ 0 h 434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50555" h="434976">
                  <a:moveTo>
                    <a:pt x="1425278" y="0"/>
                  </a:moveTo>
                  <a:cubicBezTo>
                    <a:pt x="2163393" y="0"/>
                    <a:pt x="2770489" y="85582"/>
                    <a:pt x="2843493" y="195251"/>
                  </a:cubicBezTo>
                  <a:lnTo>
                    <a:pt x="2850328" y="215900"/>
                  </a:lnTo>
                  <a:lnTo>
                    <a:pt x="2850555" y="216587"/>
                  </a:lnTo>
                  <a:lnTo>
                    <a:pt x="2838209" y="245007"/>
                  </a:lnTo>
                  <a:lnTo>
                    <a:pt x="2821890" y="261319"/>
                  </a:lnTo>
                  <a:cubicBezTo>
                    <a:pt x="2688961" y="360425"/>
                    <a:pt x="2114186" y="434976"/>
                    <a:pt x="1425278" y="434976"/>
                  </a:cubicBezTo>
                  <a:cubicBezTo>
                    <a:pt x="736370" y="434976"/>
                    <a:pt x="161595" y="360425"/>
                    <a:pt x="28666" y="261319"/>
                  </a:cubicBezTo>
                  <a:lnTo>
                    <a:pt x="12128" y="244788"/>
                  </a:lnTo>
                  <a:lnTo>
                    <a:pt x="0" y="216591"/>
                  </a:lnTo>
                  <a:lnTo>
                    <a:pt x="229" y="215900"/>
                  </a:lnTo>
                  <a:lnTo>
                    <a:pt x="7063" y="195251"/>
                  </a:lnTo>
                  <a:cubicBezTo>
                    <a:pt x="80067" y="85582"/>
                    <a:pt x="687163" y="0"/>
                    <a:pt x="1425278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 dirty="0">
                <a:solidFill>
                  <a:schemeClr val="bg1">
                    <a:lumMod val="50000"/>
                  </a:schemeClr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FZHei-B01S" panose="02010601030101010101" pitchFamily="2" charset="-122"/>
              </a:endParaRPr>
            </a:p>
          </p:txBody>
        </p:sp>
        <p:sp>
          <p:nvSpPr>
            <p:cNvPr id="32" name="Freeform: Shape 62"/>
            <p:cNvSpPr>
              <a:spLocks/>
            </p:cNvSpPr>
            <p:nvPr/>
          </p:nvSpPr>
          <p:spPr bwMode="auto">
            <a:xfrm>
              <a:off x="4950135" y="3013810"/>
              <a:ext cx="2291555" cy="591912"/>
            </a:xfrm>
            <a:custGeom>
              <a:avLst/>
              <a:gdLst>
                <a:gd name="connsiteX0" fmla="*/ 0 w 2826081"/>
                <a:gd name="connsiteY0" fmla="*/ 0 h 879959"/>
                <a:gd name="connsiteX1" fmla="*/ 16538 w 2826081"/>
                <a:gd name="connsiteY1" fmla="*/ 16531 h 879959"/>
                <a:gd name="connsiteX2" fmla="*/ 1413150 w 2826081"/>
                <a:gd name="connsiteY2" fmla="*/ 190188 h 879959"/>
                <a:gd name="connsiteX3" fmla="*/ 2809762 w 2826081"/>
                <a:gd name="connsiteY3" fmla="*/ 16531 h 879959"/>
                <a:gd name="connsiteX4" fmla="*/ 2826081 w 2826081"/>
                <a:gd name="connsiteY4" fmla="*/ 219 h 879959"/>
                <a:gd name="connsiteX5" fmla="*/ 2518050 w 2826081"/>
                <a:gd name="connsiteY5" fmla="*/ 709300 h 879959"/>
                <a:gd name="connsiteX6" fmla="*/ 2514422 w 2826081"/>
                <a:gd name="connsiteY6" fmla="*/ 709300 h 879959"/>
                <a:gd name="connsiteX7" fmla="*/ 2497825 w 2826081"/>
                <a:gd name="connsiteY7" fmla="*/ 736090 h 879959"/>
                <a:gd name="connsiteX8" fmla="*/ 1413040 w 2826081"/>
                <a:gd name="connsiteY8" fmla="*/ 879959 h 879959"/>
                <a:gd name="connsiteX9" fmla="*/ 328255 w 2826081"/>
                <a:gd name="connsiteY9" fmla="*/ 736090 h 879959"/>
                <a:gd name="connsiteX10" fmla="*/ 311659 w 2826081"/>
                <a:gd name="connsiteY10" fmla="*/ 709300 h 879959"/>
                <a:gd name="connsiteX11" fmla="*/ 305075 w 2826081"/>
                <a:gd name="connsiteY11" fmla="*/ 709300 h 879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826081" h="879959">
                  <a:moveTo>
                    <a:pt x="0" y="0"/>
                  </a:moveTo>
                  <a:lnTo>
                    <a:pt x="16538" y="16531"/>
                  </a:lnTo>
                  <a:cubicBezTo>
                    <a:pt x="149467" y="115637"/>
                    <a:pt x="724242" y="190188"/>
                    <a:pt x="1413150" y="190188"/>
                  </a:cubicBezTo>
                  <a:cubicBezTo>
                    <a:pt x="2102058" y="190188"/>
                    <a:pt x="2676833" y="115637"/>
                    <a:pt x="2809762" y="16531"/>
                  </a:cubicBezTo>
                  <a:lnTo>
                    <a:pt x="2826081" y="219"/>
                  </a:lnTo>
                  <a:lnTo>
                    <a:pt x="2518050" y="709300"/>
                  </a:lnTo>
                  <a:lnTo>
                    <a:pt x="2514422" y="709300"/>
                  </a:lnTo>
                  <a:lnTo>
                    <a:pt x="2497825" y="736090"/>
                  </a:lnTo>
                  <a:cubicBezTo>
                    <a:pt x="2394575" y="818196"/>
                    <a:pt x="1948132" y="879959"/>
                    <a:pt x="1413040" y="879959"/>
                  </a:cubicBezTo>
                  <a:cubicBezTo>
                    <a:pt x="877948" y="879959"/>
                    <a:pt x="431505" y="818196"/>
                    <a:pt x="328255" y="736090"/>
                  </a:cubicBezTo>
                  <a:lnTo>
                    <a:pt x="311659" y="709300"/>
                  </a:lnTo>
                  <a:lnTo>
                    <a:pt x="305075" y="70930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 dirty="0">
                <a:solidFill>
                  <a:schemeClr val="bg1">
                    <a:lumMod val="50000"/>
                  </a:schemeClr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FZHei-B01S" panose="02010601030101010101" pitchFamily="2" charset="-122"/>
              </a:endParaRPr>
            </a:p>
          </p:txBody>
        </p:sp>
        <p:sp>
          <p:nvSpPr>
            <p:cNvPr id="33" name="Freeform: Shape 63"/>
            <p:cNvSpPr>
              <a:spLocks/>
            </p:cNvSpPr>
            <p:nvPr/>
          </p:nvSpPr>
          <p:spPr bwMode="auto">
            <a:xfrm>
              <a:off x="4940300" y="2848846"/>
              <a:ext cx="2311400" cy="292591"/>
            </a:xfrm>
            <a:custGeom>
              <a:avLst/>
              <a:gdLst>
                <a:gd name="connsiteX0" fmla="*/ 1425278 w 2850555"/>
                <a:gd name="connsiteY0" fmla="*/ 0 h 434976"/>
                <a:gd name="connsiteX1" fmla="*/ 2843493 w 2850555"/>
                <a:gd name="connsiteY1" fmla="*/ 195251 h 434976"/>
                <a:gd name="connsiteX2" fmla="*/ 2850328 w 2850555"/>
                <a:gd name="connsiteY2" fmla="*/ 215900 h 434976"/>
                <a:gd name="connsiteX3" fmla="*/ 2850555 w 2850555"/>
                <a:gd name="connsiteY3" fmla="*/ 216587 h 434976"/>
                <a:gd name="connsiteX4" fmla="*/ 2838209 w 2850555"/>
                <a:gd name="connsiteY4" fmla="*/ 245007 h 434976"/>
                <a:gd name="connsiteX5" fmla="*/ 2821890 w 2850555"/>
                <a:gd name="connsiteY5" fmla="*/ 261319 h 434976"/>
                <a:gd name="connsiteX6" fmla="*/ 1425278 w 2850555"/>
                <a:gd name="connsiteY6" fmla="*/ 434976 h 434976"/>
                <a:gd name="connsiteX7" fmla="*/ 28666 w 2850555"/>
                <a:gd name="connsiteY7" fmla="*/ 261319 h 434976"/>
                <a:gd name="connsiteX8" fmla="*/ 12128 w 2850555"/>
                <a:gd name="connsiteY8" fmla="*/ 244788 h 434976"/>
                <a:gd name="connsiteX9" fmla="*/ 0 w 2850555"/>
                <a:gd name="connsiteY9" fmla="*/ 216591 h 434976"/>
                <a:gd name="connsiteX10" fmla="*/ 229 w 2850555"/>
                <a:gd name="connsiteY10" fmla="*/ 215900 h 434976"/>
                <a:gd name="connsiteX11" fmla="*/ 7063 w 2850555"/>
                <a:gd name="connsiteY11" fmla="*/ 195251 h 434976"/>
                <a:gd name="connsiteX12" fmla="*/ 1425278 w 2850555"/>
                <a:gd name="connsiteY12" fmla="*/ 0 h 434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50555" h="434976">
                  <a:moveTo>
                    <a:pt x="1425278" y="0"/>
                  </a:moveTo>
                  <a:cubicBezTo>
                    <a:pt x="2163393" y="0"/>
                    <a:pt x="2770489" y="85582"/>
                    <a:pt x="2843493" y="195251"/>
                  </a:cubicBezTo>
                  <a:lnTo>
                    <a:pt x="2850328" y="215900"/>
                  </a:lnTo>
                  <a:lnTo>
                    <a:pt x="2850555" y="216587"/>
                  </a:lnTo>
                  <a:lnTo>
                    <a:pt x="2838209" y="245007"/>
                  </a:lnTo>
                  <a:lnTo>
                    <a:pt x="2821890" y="261319"/>
                  </a:lnTo>
                  <a:cubicBezTo>
                    <a:pt x="2688961" y="360425"/>
                    <a:pt x="2114186" y="434976"/>
                    <a:pt x="1425278" y="434976"/>
                  </a:cubicBezTo>
                  <a:cubicBezTo>
                    <a:pt x="736370" y="434976"/>
                    <a:pt x="161595" y="360425"/>
                    <a:pt x="28666" y="261319"/>
                  </a:cubicBezTo>
                  <a:lnTo>
                    <a:pt x="12128" y="244788"/>
                  </a:lnTo>
                  <a:lnTo>
                    <a:pt x="0" y="216591"/>
                  </a:lnTo>
                  <a:lnTo>
                    <a:pt x="229" y="215900"/>
                  </a:lnTo>
                  <a:lnTo>
                    <a:pt x="7063" y="195251"/>
                  </a:lnTo>
                  <a:cubicBezTo>
                    <a:pt x="80067" y="85582"/>
                    <a:pt x="687163" y="0"/>
                    <a:pt x="1425278" y="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 dirty="0">
                <a:solidFill>
                  <a:schemeClr val="bg1">
                    <a:lumMod val="50000"/>
                  </a:schemeClr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FZHei-B01S" panose="02010601030101010101" pitchFamily="2" charset="-122"/>
              </a:endParaRPr>
            </a:p>
          </p:txBody>
        </p:sp>
      </p:grpSp>
      <p:grpSp>
        <p:nvGrpSpPr>
          <p:cNvPr id="5" name="Group 11"/>
          <p:cNvGrpSpPr/>
          <p:nvPr/>
        </p:nvGrpSpPr>
        <p:grpSpPr>
          <a:xfrm>
            <a:off x="5296605" y="1919236"/>
            <a:ext cx="1289755" cy="849931"/>
            <a:chOff x="3902234" y="1229512"/>
            <a:chExt cx="1163926" cy="767011"/>
          </a:xfrm>
        </p:grpSpPr>
        <p:sp>
          <p:nvSpPr>
            <p:cNvPr id="18" name="Oval 10"/>
            <p:cNvSpPr/>
            <p:nvPr/>
          </p:nvSpPr>
          <p:spPr>
            <a:xfrm>
              <a:off x="4441920" y="1679023"/>
              <a:ext cx="317500" cy="3175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400" dirty="0">
                <a:solidFill>
                  <a:schemeClr val="bg1">
                    <a:lumMod val="50000"/>
                  </a:schemeClr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FZHei-B01S" panose="02010601030101010101" pitchFamily="2" charset="-122"/>
              </a:endParaRPr>
            </a:p>
          </p:txBody>
        </p:sp>
        <p:sp>
          <p:nvSpPr>
            <p:cNvPr id="19" name="Oval 43"/>
            <p:cNvSpPr/>
            <p:nvPr/>
          </p:nvSpPr>
          <p:spPr>
            <a:xfrm>
              <a:off x="4464257" y="1271305"/>
              <a:ext cx="296315" cy="296315"/>
            </a:xfrm>
            <a:prstGeom prst="ellipse">
              <a:avLst/>
            </a:prstGeom>
            <a:solidFill>
              <a:srgbClr val="6178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400" dirty="0">
                <a:solidFill>
                  <a:schemeClr val="bg1">
                    <a:lumMod val="50000"/>
                  </a:schemeClr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FZHei-B01S" panose="02010601030101010101" pitchFamily="2" charset="-122"/>
              </a:endParaRPr>
            </a:p>
          </p:txBody>
        </p:sp>
        <p:sp>
          <p:nvSpPr>
            <p:cNvPr id="20" name="Oval 44"/>
            <p:cNvSpPr/>
            <p:nvPr/>
          </p:nvSpPr>
          <p:spPr>
            <a:xfrm>
              <a:off x="4098450" y="1484100"/>
              <a:ext cx="349820" cy="3498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400" dirty="0">
                <a:solidFill>
                  <a:schemeClr val="bg1">
                    <a:lumMod val="50000"/>
                  </a:schemeClr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FZHei-B01S" panose="02010601030101010101" pitchFamily="2" charset="-122"/>
              </a:endParaRPr>
            </a:p>
          </p:txBody>
        </p:sp>
        <p:sp>
          <p:nvSpPr>
            <p:cNvPr id="21" name="Oval 45"/>
            <p:cNvSpPr/>
            <p:nvPr/>
          </p:nvSpPr>
          <p:spPr>
            <a:xfrm>
              <a:off x="4841738" y="1524000"/>
              <a:ext cx="224422" cy="22442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400" dirty="0">
                <a:solidFill>
                  <a:schemeClr val="bg1">
                    <a:lumMod val="50000"/>
                  </a:schemeClr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FZHei-B01S" panose="02010601030101010101" pitchFamily="2" charset="-122"/>
              </a:endParaRPr>
            </a:p>
          </p:txBody>
        </p:sp>
        <p:sp>
          <p:nvSpPr>
            <p:cNvPr id="22" name="Oval 46"/>
            <p:cNvSpPr/>
            <p:nvPr/>
          </p:nvSpPr>
          <p:spPr>
            <a:xfrm>
              <a:off x="4828617" y="1272300"/>
              <a:ext cx="224422" cy="22442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400" dirty="0">
                <a:solidFill>
                  <a:schemeClr val="bg1">
                    <a:lumMod val="50000"/>
                  </a:schemeClr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FZHei-B01S" panose="02010601030101010101" pitchFamily="2" charset="-122"/>
              </a:endParaRPr>
            </a:p>
          </p:txBody>
        </p:sp>
        <p:sp>
          <p:nvSpPr>
            <p:cNvPr id="23" name="Oval 47"/>
            <p:cNvSpPr/>
            <p:nvPr/>
          </p:nvSpPr>
          <p:spPr>
            <a:xfrm>
              <a:off x="3952196" y="1229512"/>
              <a:ext cx="218949" cy="21894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400" dirty="0">
                <a:solidFill>
                  <a:schemeClr val="bg1">
                    <a:lumMod val="50000"/>
                  </a:schemeClr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FZHei-B01S" panose="02010601030101010101" pitchFamily="2" charset="-122"/>
              </a:endParaRPr>
            </a:p>
          </p:txBody>
        </p:sp>
        <p:sp>
          <p:nvSpPr>
            <p:cNvPr id="24" name="Oval 48"/>
            <p:cNvSpPr/>
            <p:nvPr/>
          </p:nvSpPr>
          <p:spPr>
            <a:xfrm>
              <a:off x="3902234" y="1587500"/>
              <a:ext cx="128171" cy="12817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400" dirty="0">
                <a:solidFill>
                  <a:schemeClr val="bg1">
                    <a:lumMod val="50000"/>
                  </a:schemeClr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FZHei-B01S" panose="02010601030101010101" pitchFamily="2" charset="-122"/>
              </a:endParaRPr>
            </a:p>
          </p:txBody>
        </p:sp>
        <p:sp>
          <p:nvSpPr>
            <p:cNvPr id="25" name="Oval 49"/>
            <p:cNvSpPr/>
            <p:nvPr/>
          </p:nvSpPr>
          <p:spPr>
            <a:xfrm>
              <a:off x="4276503" y="1285328"/>
              <a:ext cx="128171" cy="12817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400" dirty="0">
                <a:solidFill>
                  <a:schemeClr val="bg1">
                    <a:lumMod val="50000"/>
                  </a:schemeClr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FZHei-B01S" panose="02010601030101010101" pitchFamily="2" charset="-122"/>
              </a:endParaRPr>
            </a:p>
          </p:txBody>
        </p:sp>
      </p:grpSp>
      <p:cxnSp>
        <p:nvCxnSpPr>
          <p:cNvPr id="35" name="直接连接符 34">
            <a:extLst>
              <a:ext uri="{FF2B5EF4-FFF2-40B4-BE49-F238E27FC236}">
                <a16:creationId xmlns:a16="http://schemas.microsoft.com/office/drawing/2014/main" id="{6C281F89-21CA-4749-A893-C93AFD024743}"/>
              </a:ext>
            </a:extLst>
          </p:cNvPr>
          <p:cNvCxnSpPr/>
          <p:nvPr/>
        </p:nvCxnSpPr>
        <p:spPr>
          <a:xfrm>
            <a:off x="3382305" y="1386268"/>
            <a:ext cx="2743200" cy="0"/>
          </a:xfrm>
          <a:prstGeom prst="line">
            <a:avLst/>
          </a:prstGeom>
          <a:ln w="38100">
            <a:solidFill>
              <a:srgbClr val="5EB7A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直接连接符 35">
            <a:extLst>
              <a:ext uri="{FF2B5EF4-FFF2-40B4-BE49-F238E27FC236}">
                <a16:creationId xmlns:a16="http://schemas.microsoft.com/office/drawing/2014/main" id="{73FA50E3-9BF3-4657-BC68-BEC0975C3AB5}"/>
              </a:ext>
            </a:extLst>
          </p:cNvPr>
          <p:cNvCxnSpPr/>
          <p:nvPr/>
        </p:nvCxnSpPr>
        <p:spPr>
          <a:xfrm>
            <a:off x="5351968" y="1250850"/>
            <a:ext cx="2743200" cy="0"/>
          </a:xfrm>
          <a:prstGeom prst="line">
            <a:avLst/>
          </a:prstGeom>
          <a:ln w="38100">
            <a:solidFill>
              <a:srgbClr val="5EB7A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文本框 55">
            <a:extLst>
              <a:ext uri="{FF2B5EF4-FFF2-40B4-BE49-F238E27FC236}">
                <a16:creationId xmlns:a16="http://schemas.microsoft.com/office/drawing/2014/main" id="{9C0CEFE8-2779-714C-A73A-3063476FEB48}"/>
              </a:ext>
            </a:extLst>
          </p:cNvPr>
          <p:cNvSpPr txBox="1"/>
          <p:nvPr/>
        </p:nvSpPr>
        <p:spPr>
          <a:xfrm>
            <a:off x="4499443" y="535725"/>
            <a:ext cx="31422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err="1" smtClean="0">
                <a:solidFill>
                  <a:schemeClr val="tx2"/>
                </a:solidFill>
                <a:latin typeface="Arial" panose="020B0604020202020204" pitchFamily="34" charset="0"/>
                <a:ea typeface="Source Han Sans CN Medium" panose="020B0500000000000000" pitchFamily="34" charset="-128"/>
                <a:cs typeface="Arial" panose="020B0604020202020204" pitchFamily="34" charset="0"/>
                <a:sym typeface="FZHei-B01S" panose="02010601030101010101" pitchFamily="2" charset="-122"/>
              </a:rPr>
              <a:t>Em</a:t>
            </a:r>
            <a:r>
              <a:rPr lang="en-US" altLang="zh-CN" sz="4000" b="1" dirty="0" smtClean="0">
                <a:solidFill>
                  <a:schemeClr val="tx2"/>
                </a:solidFill>
                <a:latin typeface="Arial" panose="020B0604020202020204" pitchFamily="34" charset="0"/>
                <a:ea typeface="Source Han Sans CN Medium" panose="020B0500000000000000" pitchFamily="34" charset="-128"/>
                <a:cs typeface="Arial" panose="020B0604020202020204" pitchFamily="34" charset="0"/>
                <a:sym typeface="FZHei-B01S" panose="02010601030101010101" pitchFamily="2" charset="-122"/>
              </a:rPr>
              <a:t> </a:t>
            </a:r>
            <a:r>
              <a:rPr lang="en-US" altLang="zh-CN" sz="4000" b="1" dirty="0" err="1" smtClean="0">
                <a:solidFill>
                  <a:schemeClr val="tx2"/>
                </a:solidFill>
                <a:latin typeface="Arial" panose="020B0604020202020204" pitchFamily="34" charset="0"/>
                <a:ea typeface="Source Han Sans CN Medium" panose="020B0500000000000000" pitchFamily="34" charset="-128"/>
                <a:cs typeface="Arial" panose="020B0604020202020204" pitchFamily="34" charset="0"/>
                <a:sym typeface="FZHei-B01S" panose="02010601030101010101" pitchFamily="2" charset="-122"/>
              </a:rPr>
              <a:t>cần</a:t>
            </a:r>
            <a:r>
              <a:rPr lang="en-US" altLang="zh-CN" sz="4000" b="1" dirty="0" smtClean="0">
                <a:solidFill>
                  <a:schemeClr val="tx2"/>
                </a:solidFill>
                <a:latin typeface="Arial" panose="020B0604020202020204" pitchFamily="34" charset="0"/>
                <a:ea typeface="Source Han Sans CN Medium" panose="020B0500000000000000" pitchFamily="34" charset="-128"/>
                <a:cs typeface="Arial" panose="020B0604020202020204" pitchFamily="34" charset="0"/>
                <a:sym typeface="FZHei-B01S" panose="02010601030101010101" pitchFamily="2" charset="-122"/>
              </a:rPr>
              <a:t> </a:t>
            </a:r>
            <a:r>
              <a:rPr lang="en-US" altLang="zh-CN" sz="4000" b="1" dirty="0" err="1" smtClean="0">
                <a:solidFill>
                  <a:schemeClr val="tx2"/>
                </a:solidFill>
                <a:latin typeface="Arial" panose="020B0604020202020204" pitchFamily="34" charset="0"/>
                <a:ea typeface="Source Han Sans CN Medium" panose="020B0500000000000000" pitchFamily="34" charset="-128"/>
                <a:cs typeface="Arial" panose="020B0604020202020204" pitchFamily="34" charset="0"/>
                <a:sym typeface="FZHei-B01S" panose="02010601030101010101" pitchFamily="2" charset="-122"/>
              </a:rPr>
              <a:t>nhớ</a:t>
            </a:r>
            <a:endParaRPr lang="zh-CN" altLang="en-US" sz="4000" b="1" dirty="0">
              <a:solidFill>
                <a:schemeClr val="tx2"/>
              </a:solidFill>
              <a:latin typeface="Arial" panose="020B0604020202020204" pitchFamily="34" charset="0"/>
              <a:ea typeface="Source Han Sans CN Medium" panose="020B0500000000000000" pitchFamily="34" charset="-128"/>
              <a:cs typeface="Arial" panose="020B0604020202020204" pitchFamily="34" charset="0"/>
              <a:sym typeface="FZHei-B01S" panose="02010601030101010101" pitchFamily="2" charset="-122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244361" y="2113972"/>
            <a:ext cx="2944546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Lạp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Mã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897561" y="2129721"/>
            <a:ext cx="2581762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Nam.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659" y="3765401"/>
            <a:ext cx="4425135" cy="22695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086" y="3555269"/>
            <a:ext cx="2573889" cy="26898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40" name="Straight Arrow Connector 39"/>
          <p:cNvCxnSpPr/>
          <p:nvPr/>
        </p:nvCxnSpPr>
        <p:spPr>
          <a:xfrm flipH="1">
            <a:off x="4188907" y="2975020"/>
            <a:ext cx="627792" cy="0"/>
          </a:xfrm>
          <a:prstGeom prst="straightConnector1">
            <a:avLst/>
          </a:prstGeom>
          <a:ln>
            <a:solidFill>
              <a:schemeClr val="tx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33" idx="4"/>
            <a:endCxn id="39" idx="1"/>
          </p:cNvCxnSpPr>
          <p:nvPr/>
        </p:nvCxnSpPr>
        <p:spPr>
          <a:xfrm>
            <a:off x="7437303" y="2690995"/>
            <a:ext cx="460258" cy="4650"/>
          </a:xfrm>
          <a:prstGeom prst="straightConnector1">
            <a:avLst/>
          </a:prstGeom>
          <a:ln>
            <a:solidFill>
              <a:schemeClr val="tx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897">
            <a:off x="1304166" y="3306543"/>
            <a:ext cx="759762" cy="74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369906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"/>
          <p:cNvGrpSpPr/>
          <p:nvPr/>
        </p:nvGrpSpPr>
        <p:grpSpPr>
          <a:xfrm>
            <a:off x="8506374" y="2917685"/>
            <a:ext cx="2724003" cy="3638278"/>
            <a:chOff x="6991729" y="2078801"/>
            <a:chExt cx="3315235" cy="4947081"/>
          </a:xfrm>
        </p:grpSpPr>
        <p:sp>
          <p:nvSpPr>
            <p:cNvPr id="20" name="Freeform: Shape 18"/>
            <p:cNvSpPr>
              <a:spLocks/>
            </p:cNvSpPr>
            <p:nvPr/>
          </p:nvSpPr>
          <p:spPr bwMode="auto">
            <a:xfrm>
              <a:off x="8036683" y="6313157"/>
              <a:ext cx="612664" cy="712725"/>
            </a:xfrm>
            <a:custGeom>
              <a:avLst/>
              <a:gdLst>
                <a:gd name="T0" fmla="*/ 106 w 395"/>
                <a:gd name="T1" fmla="*/ 5 h 183"/>
                <a:gd name="T2" fmla="*/ 105 w 395"/>
                <a:gd name="T3" fmla="*/ 5 h 183"/>
                <a:gd name="T4" fmla="*/ 85 w 395"/>
                <a:gd name="T5" fmla="*/ 21 h 183"/>
                <a:gd name="T6" fmla="*/ 46 w 395"/>
                <a:gd name="T7" fmla="*/ 62 h 183"/>
                <a:gd name="T8" fmla="*/ 105 w 395"/>
                <a:gd name="T9" fmla="*/ 28 h 183"/>
                <a:gd name="T10" fmla="*/ 158 w 395"/>
                <a:gd name="T11" fmla="*/ 12 h 183"/>
                <a:gd name="T12" fmla="*/ 127 w 395"/>
                <a:gd name="T13" fmla="*/ 61 h 183"/>
                <a:gd name="T14" fmla="*/ 116 w 395"/>
                <a:gd name="T15" fmla="*/ 74 h 183"/>
                <a:gd name="T16" fmla="*/ 70 w 395"/>
                <a:gd name="T17" fmla="*/ 87 h 183"/>
                <a:gd name="T18" fmla="*/ 18 w 395"/>
                <a:gd name="T19" fmla="*/ 113 h 183"/>
                <a:gd name="T20" fmla="*/ 85 w 395"/>
                <a:gd name="T21" fmla="*/ 93 h 183"/>
                <a:gd name="T22" fmla="*/ 98 w 395"/>
                <a:gd name="T23" fmla="*/ 92 h 183"/>
                <a:gd name="T24" fmla="*/ 0 w 395"/>
                <a:gd name="T25" fmla="*/ 174 h 183"/>
                <a:gd name="T26" fmla="*/ 127 w 395"/>
                <a:gd name="T27" fmla="*/ 98 h 183"/>
                <a:gd name="T28" fmla="*/ 194 w 395"/>
                <a:gd name="T29" fmla="*/ 40 h 183"/>
                <a:gd name="T30" fmla="*/ 211 w 395"/>
                <a:gd name="T31" fmla="*/ 79 h 183"/>
                <a:gd name="T32" fmla="*/ 251 w 395"/>
                <a:gd name="T33" fmla="*/ 183 h 183"/>
                <a:gd name="T34" fmla="*/ 234 w 395"/>
                <a:gd name="T35" fmla="*/ 95 h 183"/>
                <a:gd name="T36" fmla="*/ 250 w 395"/>
                <a:gd name="T37" fmla="*/ 102 h 183"/>
                <a:gd name="T38" fmla="*/ 283 w 395"/>
                <a:gd name="T39" fmla="*/ 110 h 183"/>
                <a:gd name="T40" fmla="*/ 246 w 395"/>
                <a:gd name="T41" fmla="*/ 94 h 183"/>
                <a:gd name="T42" fmla="*/ 233 w 395"/>
                <a:gd name="T43" fmla="*/ 84 h 183"/>
                <a:gd name="T44" fmla="*/ 233 w 395"/>
                <a:gd name="T45" fmla="*/ 63 h 183"/>
                <a:gd name="T46" fmla="*/ 241 w 395"/>
                <a:gd name="T47" fmla="*/ 28 h 183"/>
                <a:gd name="T48" fmla="*/ 243 w 395"/>
                <a:gd name="T49" fmla="*/ 28 h 183"/>
                <a:gd name="T50" fmla="*/ 276 w 395"/>
                <a:gd name="T51" fmla="*/ 62 h 183"/>
                <a:gd name="T52" fmla="*/ 327 w 395"/>
                <a:gd name="T53" fmla="*/ 162 h 183"/>
                <a:gd name="T54" fmla="*/ 303 w 395"/>
                <a:gd name="T55" fmla="*/ 71 h 183"/>
                <a:gd name="T56" fmla="*/ 299 w 395"/>
                <a:gd name="T57" fmla="*/ 61 h 183"/>
                <a:gd name="T58" fmla="*/ 323 w 395"/>
                <a:gd name="T59" fmla="*/ 72 h 183"/>
                <a:gd name="T60" fmla="*/ 380 w 395"/>
                <a:gd name="T61" fmla="*/ 86 h 183"/>
                <a:gd name="T62" fmla="*/ 317 w 395"/>
                <a:gd name="T63" fmla="*/ 58 h 183"/>
                <a:gd name="T64" fmla="*/ 288 w 395"/>
                <a:gd name="T65" fmla="*/ 34 h 183"/>
                <a:gd name="T66" fmla="*/ 279 w 395"/>
                <a:gd name="T67" fmla="*/ 12 h 183"/>
                <a:gd name="T68" fmla="*/ 336 w 395"/>
                <a:gd name="T69" fmla="*/ 28 h 183"/>
                <a:gd name="T70" fmla="*/ 395 w 395"/>
                <a:gd name="T71" fmla="*/ 62 h 183"/>
                <a:gd name="T72" fmla="*/ 360 w 395"/>
                <a:gd name="T73" fmla="*/ 17 h 183"/>
                <a:gd name="T74" fmla="*/ 354 w 395"/>
                <a:gd name="T75" fmla="*/ 13 h 183"/>
                <a:gd name="T76" fmla="*/ 329 w 395"/>
                <a:gd name="T77" fmla="*/ 0 h 183"/>
                <a:gd name="T78" fmla="*/ 112 w 395"/>
                <a:gd name="T79" fmla="*/ 0 h 183"/>
                <a:gd name="T80" fmla="*/ 106 w 395"/>
                <a:gd name="T81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95" h="183">
                  <a:moveTo>
                    <a:pt x="106" y="5"/>
                  </a:moveTo>
                  <a:cubicBezTo>
                    <a:pt x="105" y="5"/>
                    <a:pt x="105" y="5"/>
                    <a:pt x="105" y="5"/>
                  </a:cubicBezTo>
                  <a:cubicBezTo>
                    <a:pt x="99" y="10"/>
                    <a:pt x="92" y="15"/>
                    <a:pt x="85" y="21"/>
                  </a:cubicBezTo>
                  <a:cubicBezTo>
                    <a:pt x="64" y="35"/>
                    <a:pt x="46" y="62"/>
                    <a:pt x="46" y="62"/>
                  </a:cubicBezTo>
                  <a:cubicBezTo>
                    <a:pt x="46" y="62"/>
                    <a:pt x="86" y="37"/>
                    <a:pt x="105" y="28"/>
                  </a:cubicBezTo>
                  <a:cubicBezTo>
                    <a:pt x="115" y="24"/>
                    <a:pt x="138" y="17"/>
                    <a:pt x="158" y="12"/>
                  </a:cubicBezTo>
                  <a:cubicBezTo>
                    <a:pt x="149" y="29"/>
                    <a:pt x="139" y="46"/>
                    <a:pt x="127" y="61"/>
                  </a:cubicBezTo>
                  <a:cubicBezTo>
                    <a:pt x="124" y="65"/>
                    <a:pt x="120" y="69"/>
                    <a:pt x="116" y="74"/>
                  </a:cubicBezTo>
                  <a:cubicBezTo>
                    <a:pt x="102" y="77"/>
                    <a:pt x="81" y="83"/>
                    <a:pt x="70" y="87"/>
                  </a:cubicBezTo>
                  <a:cubicBezTo>
                    <a:pt x="52" y="93"/>
                    <a:pt x="18" y="113"/>
                    <a:pt x="18" y="113"/>
                  </a:cubicBezTo>
                  <a:cubicBezTo>
                    <a:pt x="18" y="113"/>
                    <a:pt x="62" y="97"/>
                    <a:pt x="85" y="93"/>
                  </a:cubicBezTo>
                  <a:cubicBezTo>
                    <a:pt x="89" y="93"/>
                    <a:pt x="94" y="92"/>
                    <a:pt x="98" y="92"/>
                  </a:cubicBezTo>
                  <a:cubicBezTo>
                    <a:pt x="56" y="131"/>
                    <a:pt x="0" y="174"/>
                    <a:pt x="0" y="174"/>
                  </a:cubicBezTo>
                  <a:cubicBezTo>
                    <a:pt x="0" y="174"/>
                    <a:pt x="91" y="128"/>
                    <a:pt x="127" y="98"/>
                  </a:cubicBezTo>
                  <a:cubicBezTo>
                    <a:pt x="145" y="84"/>
                    <a:pt x="171" y="61"/>
                    <a:pt x="194" y="40"/>
                  </a:cubicBezTo>
                  <a:cubicBezTo>
                    <a:pt x="202" y="52"/>
                    <a:pt x="209" y="66"/>
                    <a:pt x="211" y="79"/>
                  </a:cubicBezTo>
                  <a:cubicBezTo>
                    <a:pt x="218" y="112"/>
                    <a:pt x="251" y="183"/>
                    <a:pt x="251" y="183"/>
                  </a:cubicBezTo>
                  <a:cubicBezTo>
                    <a:pt x="251" y="183"/>
                    <a:pt x="239" y="135"/>
                    <a:pt x="234" y="95"/>
                  </a:cubicBezTo>
                  <a:cubicBezTo>
                    <a:pt x="240" y="98"/>
                    <a:pt x="246" y="100"/>
                    <a:pt x="250" y="102"/>
                  </a:cubicBezTo>
                  <a:cubicBezTo>
                    <a:pt x="260" y="106"/>
                    <a:pt x="283" y="110"/>
                    <a:pt x="283" y="110"/>
                  </a:cubicBezTo>
                  <a:cubicBezTo>
                    <a:pt x="283" y="110"/>
                    <a:pt x="257" y="101"/>
                    <a:pt x="246" y="94"/>
                  </a:cubicBezTo>
                  <a:cubicBezTo>
                    <a:pt x="241" y="91"/>
                    <a:pt x="237" y="87"/>
                    <a:pt x="233" y="84"/>
                  </a:cubicBezTo>
                  <a:cubicBezTo>
                    <a:pt x="233" y="76"/>
                    <a:pt x="232" y="69"/>
                    <a:pt x="233" y="63"/>
                  </a:cubicBezTo>
                  <a:cubicBezTo>
                    <a:pt x="234" y="50"/>
                    <a:pt x="237" y="38"/>
                    <a:pt x="241" y="28"/>
                  </a:cubicBezTo>
                  <a:cubicBezTo>
                    <a:pt x="242" y="28"/>
                    <a:pt x="243" y="28"/>
                    <a:pt x="243" y="28"/>
                  </a:cubicBezTo>
                  <a:cubicBezTo>
                    <a:pt x="253" y="37"/>
                    <a:pt x="265" y="49"/>
                    <a:pt x="276" y="62"/>
                  </a:cubicBezTo>
                  <a:cubicBezTo>
                    <a:pt x="298" y="92"/>
                    <a:pt x="327" y="162"/>
                    <a:pt x="327" y="162"/>
                  </a:cubicBezTo>
                  <a:cubicBezTo>
                    <a:pt x="327" y="162"/>
                    <a:pt x="315" y="99"/>
                    <a:pt x="303" y="71"/>
                  </a:cubicBezTo>
                  <a:cubicBezTo>
                    <a:pt x="302" y="68"/>
                    <a:pt x="300" y="65"/>
                    <a:pt x="299" y="61"/>
                  </a:cubicBezTo>
                  <a:cubicBezTo>
                    <a:pt x="308" y="65"/>
                    <a:pt x="317" y="69"/>
                    <a:pt x="323" y="72"/>
                  </a:cubicBezTo>
                  <a:cubicBezTo>
                    <a:pt x="341" y="79"/>
                    <a:pt x="380" y="86"/>
                    <a:pt x="380" y="86"/>
                  </a:cubicBezTo>
                  <a:cubicBezTo>
                    <a:pt x="380" y="86"/>
                    <a:pt x="336" y="70"/>
                    <a:pt x="317" y="58"/>
                  </a:cubicBezTo>
                  <a:cubicBezTo>
                    <a:pt x="304" y="49"/>
                    <a:pt x="293" y="40"/>
                    <a:pt x="288" y="34"/>
                  </a:cubicBezTo>
                  <a:cubicBezTo>
                    <a:pt x="285" y="27"/>
                    <a:pt x="282" y="20"/>
                    <a:pt x="279" y="12"/>
                  </a:cubicBezTo>
                  <a:cubicBezTo>
                    <a:pt x="298" y="17"/>
                    <a:pt x="321" y="24"/>
                    <a:pt x="336" y="28"/>
                  </a:cubicBezTo>
                  <a:cubicBezTo>
                    <a:pt x="367" y="38"/>
                    <a:pt x="395" y="62"/>
                    <a:pt x="395" y="62"/>
                  </a:cubicBezTo>
                  <a:cubicBezTo>
                    <a:pt x="395" y="62"/>
                    <a:pt x="381" y="31"/>
                    <a:pt x="360" y="17"/>
                  </a:cubicBezTo>
                  <a:cubicBezTo>
                    <a:pt x="358" y="15"/>
                    <a:pt x="356" y="14"/>
                    <a:pt x="354" y="13"/>
                  </a:cubicBezTo>
                  <a:cubicBezTo>
                    <a:pt x="347" y="8"/>
                    <a:pt x="338" y="4"/>
                    <a:pt x="329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0" y="1"/>
                    <a:pt x="108" y="3"/>
                    <a:pt x="106" y="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 dirty="0"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FZHei-B01S" panose="02010601030101010101" pitchFamily="2" charset="-122"/>
              </a:endParaRPr>
            </a:p>
          </p:txBody>
        </p:sp>
        <p:sp>
          <p:nvSpPr>
            <p:cNvPr id="21" name="Freeform: Shape 37"/>
            <p:cNvSpPr>
              <a:spLocks/>
            </p:cNvSpPr>
            <p:nvPr/>
          </p:nvSpPr>
          <p:spPr bwMode="auto">
            <a:xfrm>
              <a:off x="7948670" y="2078801"/>
              <a:ext cx="722302" cy="590386"/>
            </a:xfrm>
            <a:custGeom>
              <a:avLst/>
              <a:gdLst>
                <a:gd name="T0" fmla="*/ 442 w 501"/>
                <a:gd name="T1" fmla="*/ 374 h 409"/>
                <a:gd name="T2" fmla="*/ 168 w 501"/>
                <a:gd name="T3" fmla="*/ 264 h 409"/>
                <a:gd name="T4" fmla="*/ 0 w 501"/>
                <a:gd name="T5" fmla="*/ 7 h 409"/>
                <a:gd name="T6" fmla="*/ 451 w 501"/>
                <a:gd name="T7" fmla="*/ 171 h 409"/>
                <a:gd name="T8" fmla="*/ 463 w 501"/>
                <a:gd name="T9" fmla="*/ 357 h 409"/>
                <a:gd name="T10" fmla="*/ 442 w 501"/>
                <a:gd name="T11" fmla="*/ 374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1" h="409">
                  <a:moveTo>
                    <a:pt x="442" y="374"/>
                  </a:moveTo>
                  <a:cubicBezTo>
                    <a:pt x="324" y="409"/>
                    <a:pt x="212" y="382"/>
                    <a:pt x="168" y="264"/>
                  </a:cubicBezTo>
                  <a:cubicBezTo>
                    <a:pt x="122" y="144"/>
                    <a:pt x="81" y="59"/>
                    <a:pt x="0" y="7"/>
                  </a:cubicBezTo>
                  <a:cubicBezTo>
                    <a:pt x="181" y="0"/>
                    <a:pt x="347" y="28"/>
                    <a:pt x="451" y="171"/>
                  </a:cubicBezTo>
                  <a:cubicBezTo>
                    <a:pt x="501" y="243"/>
                    <a:pt x="495" y="305"/>
                    <a:pt x="463" y="357"/>
                  </a:cubicBezTo>
                  <a:lnTo>
                    <a:pt x="442" y="37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 dirty="0"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FZHei-B01S" panose="02010601030101010101" pitchFamily="2" charset="-122"/>
              </a:endParaRPr>
            </a:p>
          </p:txBody>
        </p:sp>
        <p:sp>
          <p:nvSpPr>
            <p:cNvPr id="22" name="Freeform: Shape 38"/>
            <p:cNvSpPr>
              <a:spLocks/>
            </p:cNvSpPr>
            <p:nvPr/>
          </p:nvSpPr>
          <p:spPr bwMode="auto">
            <a:xfrm>
              <a:off x="8921831" y="2238833"/>
              <a:ext cx="615254" cy="471443"/>
            </a:xfrm>
            <a:custGeom>
              <a:avLst/>
              <a:gdLst>
                <a:gd name="T0" fmla="*/ 36 w 427"/>
                <a:gd name="T1" fmla="*/ 265 h 327"/>
                <a:gd name="T2" fmla="*/ 268 w 427"/>
                <a:gd name="T3" fmla="*/ 221 h 327"/>
                <a:gd name="T4" fmla="*/ 427 w 427"/>
                <a:gd name="T5" fmla="*/ 29 h 327"/>
                <a:gd name="T6" fmla="*/ 99 w 427"/>
                <a:gd name="T7" fmla="*/ 80 h 327"/>
                <a:gd name="T8" fmla="*/ 25 w 427"/>
                <a:gd name="T9" fmla="*/ 246 h 327"/>
                <a:gd name="T10" fmla="*/ 36 w 427"/>
                <a:gd name="T11" fmla="*/ 265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7" h="327">
                  <a:moveTo>
                    <a:pt x="36" y="265"/>
                  </a:moveTo>
                  <a:cubicBezTo>
                    <a:pt x="115" y="327"/>
                    <a:pt x="213" y="322"/>
                    <a:pt x="268" y="221"/>
                  </a:cubicBezTo>
                  <a:cubicBezTo>
                    <a:pt x="308" y="145"/>
                    <a:pt x="348" y="77"/>
                    <a:pt x="427" y="29"/>
                  </a:cubicBezTo>
                  <a:cubicBezTo>
                    <a:pt x="305" y="0"/>
                    <a:pt x="194" y="8"/>
                    <a:pt x="99" y="80"/>
                  </a:cubicBezTo>
                  <a:cubicBezTo>
                    <a:pt x="99" y="80"/>
                    <a:pt x="0" y="141"/>
                    <a:pt x="25" y="246"/>
                  </a:cubicBezTo>
                  <a:lnTo>
                    <a:pt x="36" y="26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 dirty="0"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FZHei-B01S" panose="02010601030101010101" pitchFamily="2" charset="-122"/>
              </a:endParaRPr>
            </a:p>
          </p:txBody>
        </p:sp>
        <p:sp>
          <p:nvSpPr>
            <p:cNvPr id="23" name="Freeform: Shape 39"/>
            <p:cNvSpPr>
              <a:spLocks/>
            </p:cNvSpPr>
            <p:nvPr/>
          </p:nvSpPr>
          <p:spPr bwMode="auto">
            <a:xfrm>
              <a:off x="7566977" y="2514562"/>
              <a:ext cx="2186369" cy="3075189"/>
            </a:xfrm>
            <a:custGeom>
              <a:avLst/>
              <a:gdLst>
                <a:gd name="T0" fmla="*/ 243 w 1517"/>
                <a:gd name="T1" fmla="*/ 1096 h 2133"/>
                <a:gd name="T2" fmla="*/ 54 w 1517"/>
                <a:gd name="T3" fmla="*/ 868 h 2133"/>
                <a:gd name="T4" fmla="*/ 345 w 1517"/>
                <a:gd name="T5" fmla="*/ 1058 h 2133"/>
                <a:gd name="T6" fmla="*/ 521 w 1517"/>
                <a:gd name="T7" fmla="*/ 1132 h 2133"/>
                <a:gd name="T8" fmla="*/ 487 w 1517"/>
                <a:gd name="T9" fmla="*/ 1052 h 2133"/>
                <a:gd name="T10" fmla="*/ 442 w 1517"/>
                <a:gd name="T11" fmla="*/ 915 h 2133"/>
                <a:gd name="T12" fmla="*/ 0 w 1517"/>
                <a:gd name="T13" fmla="*/ 527 h 2133"/>
                <a:gd name="T14" fmla="*/ 422 w 1517"/>
                <a:gd name="T15" fmla="*/ 767 h 2133"/>
                <a:gd name="T16" fmla="*/ 439 w 1517"/>
                <a:gd name="T17" fmla="*/ 583 h 2133"/>
                <a:gd name="T18" fmla="*/ 274 w 1517"/>
                <a:gd name="T19" fmla="*/ 268 h 2133"/>
                <a:gd name="T20" fmla="*/ 465 w 1517"/>
                <a:gd name="T21" fmla="*/ 494 h 2133"/>
                <a:gd name="T22" fmla="*/ 562 w 1517"/>
                <a:gd name="T23" fmla="*/ 312 h 2133"/>
                <a:gd name="T24" fmla="*/ 533 w 1517"/>
                <a:gd name="T25" fmla="*/ 944 h 2133"/>
                <a:gd name="T26" fmla="*/ 748 w 1517"/>
                <a:gd name="T27" fmla="*/ 513 h 2133"/>
                <a:gd name="T28" fmla="*/ 647 w 1517"/>
                <a:gd name="T29" fmla="*/ 1177 h 2133"/>
                <a:gd name="T30" fmla="*/ 723 w 1517"/>
                <a:gd name="T31" fmla="*/ 1368 h 2133"/>
                <a:gd name="T32" fmla="*/ 894 w 1517"/>
                <a:gd name="T33" fmla="*/ 949 h 2133"/>
                <a:gd name="T34" fmla="*/ 672 w 1517"/>
                <a:gd name="T35" fmla="*/ 0 h 2133"/>
                <a:gd name="T36" fmla="*/ 859 w 1517"/>
                <a:gd name="T37" fmla="*/ 284 h 2133"/>
                <a:gd name="T38" fmla="*/ 1014 w 1517"/>
                <a:gd name="T39" fmla="*/ 21 h 2133"/>
                <a:gd name="T40" fmla="*/ 908 w 1517"/>
                <a:gd name="T41" fmla="*/ 399 h 2133"/>
                <a:gd name="T42" fmla="*/ 986 w 1517"/>
                <a:gd name="T43" fmla="*/ 893 h 2133"/>
                <a:gd name="T44" fmla="*/ 947 w 1517"/>
                <a:gd name="T45" fmla="*/ 1139 h 2133"/>
                <a:gd name="T46" fmla="*/ 1123 w 1517"/>
                <a:gd name="T47" fmla="*/ 297 h 2133"/>
                <a:gd name="T48" fmla="*/ 1147 w 1517"/>
                <a:gd name="T49" fmla="*/ 676 h 2133"/>
                <a:gd name="T50" fmla="*/ 1517 w 1517"/>
                <a:gd name="T51" fmla="*/ 551 h 2133"/>
                <a:gd name="T52" fmla="*/ 1141 w 1517"/>
                <a:gd name="T53" fmla="*/ 760 h 2133"/>
                <a:gd name="T54" fmla="*/ 1053 w 1517"/>
                <a:gd name="T55" fmla="*/ 1131 h 2133"/>
                <a:gd name="T56" fmla="*/ 1236 w 1517"/>
                <a:gd name="T57" fmla="*/ 1105 h 2133"/>
                <a:gd name="T58" fmla="*/ 1448 w 1517"/>
                <a:gd name="T59" fmla="*/ 831 h 2133"/>
                <a:gd name="T60" fmla="*/ 1299 w 1517"/>
                <a:gd name="T61" fmla="*/ 1117 h 2133"/>
                <a:gd name="T62" fmla="*/ 1500 w 1517"/>
                <a:gd name="T63" fmla="*/ 1218 h 2133"/>
                <a:gd name="T64" fmla="*/ 996 w 1517"/>
                <a:gd name="T65" fmla="*/ 1251 h 2133"/>
                <a:gd name="T66" fmla="*/ 929 w 1517"/>
                <a:gd name="T67" fmla="*/ 1357 h 2133"/>
                <a:gd name="T68" fmla="*/ 655 w 1517"/>
                <a:gd name="T69" fmla="*/ 2132 h 2133"/>
                <a:gd name="T70" fmla="*/ 389 w 1517"/>
                <a:gd name="T71" fmla="*/ 2133 h 2133"/>
                <a:gd name="T72" fmla="*/ 566 w 1517"/>
                <a:gd name="T73" fmla="*/ 1551 h 2133"/>
                <a:gd name="T74" fmla="*/ 587 w 1517"/>
                <a:gd name="T75" fmla="*/ 1364 h 2133"/>
                <a:gd name="T76" fmla="*/ 326 w 1517"/>
                <a:gd name="T77" fmla="*/ 1121 h 2133"/>
                <a:gd name="T78" fmla="*/ 323 w 1517"/>
                <a:gd name="T79" fmla="*/ 1121 h 2133"/>
                <a:gd name="T80" fmla="*/ 32 w 1517"/>
                <a:gd name="T81" fmla="*/ 1300 h 2133"/>
                <a:gd name="T82" fmla="*/ 243 w 1517"/>
                <a:gd name="T83" fmla="*/ 1096 h 2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17" h="2133">
                  <a:moveTo>
                    <a:pt x="243" y="1096"/>
                  </a:moveTo>
                  <a:cubicBezTo>
                    <a:pt x="146" y="1058"/>
                    <a:pt x="62" y="979"/>
                    <a:pt x="54" y="868"/>
                  </a:cubicBezTo>
                  <a:cubicBezTo>
                    <a:pt x="86" y="1046"/>
                    <a:pt x="244" y="1042"/>
                    <a:pt x="345" y="1058"/>
                  </a:cubicBezTo>
                  <a:cubicBezTo>
                    <a:pt x="427" y="1070"/>
                    <a:pt x="475" y="1090"/>
                    <a:pt x="521" y="1132"/>
                  </a:cubicBezTo>
                  <a:cubicBezTo>
                    <a:pt x="511" y="1107"/>
                    <a:pt x="500" y="1081"/>
                    <a:pt x="487" y="1052"/>
                  </a:cubicBezTo>
                  <a:cubicBezTo>
                    <a:pt x="468" y="1008"/>
                    <a:pt x="453" y="962"/>
                    <a:pt x="442" y="915"/>
                  </a:cubicBezTo>
                  <a:cubicBezTo>
                    <a:pt x="369" y="736"/>
                    <a:pt x="235" y="531"/>
                    <a:pt x="0" y="527"/>
                  </a:cubicBezTo>
                  <a:cubicBezTo>
                    <a:pt x="140" y="517"/>
                    <a:pt x="304" y="621"/>
                    <a:pt x="422" y="767"/>
                  </a:cubicBezTo>
                  <a:cubicBezTo>
                    <a:pt x="420" y="706"/>
                    <a:pt x="426" y="644"/>
                    <a:pt x="439" y="583"/>
                  </a:cubicBezTo>
                  <a:cubicBezTo>
                    <a:pt x="443" y="468"/>
                    <a:pt x="409" y="341"/>
                    <a:pt x="274" y="268"/>
                  </a:cubicBezTo>
                  <a:cubicBezTo>
                    <a:pt x="358" y="306"/>
                    <a:pt x="433" y="384"/>
                    <a:pt x="465" y="494"/>
                  </a:cubicBezTo>
                  <a:cubicBezTo>
                    <a:pt x="488" y="431"/>
                    <a:pt x="520" y="370"/>
                    <a:pt x="562" y="312"/>
                  </a:cubicBezTo>
                  <a:cubicBezTo>
                    <a:pt x="412" y="562"/>
                    <a:pt x="458" y="770"/>
                    <a:pt x="533" y="944"/>
                  </a:cubicBezTo>
                  <a:cubicBezTo>
                    <a:pt x="540" y="759"/>
                    <a:pt x="630" y="606"/>
                    <a:pt x="748" y="513"/>
                  </a:cubicBezTo>
                  <a:cubicBezTo>
                    <a:pt x="562" y="709"/>
                    <a:pt x="577" y="987"/>
                    <a:pt x="647" y="1177"/>
                  </a:cubicBezTo>
                  <a:cubicBezTo>
                    <a:pt x="687" y="1254"/>
                    <a:pt x="712" y="1307"/>
                    <a:pt x="723" y="1368"/>
                  </a:cubicBezTo>
                  <a:cubicBezTo>
                    <a:pt x="802" y="1219"/>
                    <a:pt x="871" y="1054"/>
                    <a:pt x="894" y="949"/>
                  </a:cubicBezTo>
                  <a:cubicBezTo>
                    <a:pt x="946" y="713"/>
                    <a:pt x="927" y="336"/>
                    <a:pt x="672" y="0"/>
                  </a:cubicBezTo>
                  <a:cubicBezTo>
                    <a:pt x="738" y="76"/>
                    <a:pt x="805" y="175"/>
                    <a:pt x="859" y="284"/>
                  </a:cubicBezTo>
                  <a:cubicBezTo>
                    <a:pt x="872" y="168"/>
                    <a:pt x="935" y="75"/>
                    <a:pt x="1014" y="21"/>
                  </a:cubicBezTo>
                  <a:cubicBezTo>
                    <a:pt x="879" y="127"/>
                    <a:pt x="877" y="278"/>
                    <a:pt x="908" y="399"/>
                  </a:cubicBezTo>
                  <a:cubicBezTo>
                    <a:pt x="968" y="553"/>
                    <a:pt x="1003" y="725"/>
                    <a:pt x="986" y="893"/>
                  </a:cubicBezTo>
                  <a:cubicBezTo>
                    <a:pt x="982" y="933"/>
                    <a:pt x="969" y="1057"/>
                    <a:pt x="947" y="1139"/>
                  </a:cubicBezTo>
                  <a:cubicBezTo>
                    <a:pt x="1083" y="947"/>
                    <a:pt x="1170" y="665"/>
                    <a:pt x="1123" y="297"/>
                  </a:cubicBezTo>
                  <a:cubicBezTo>
                    <a:pt x="1146" y="409"/>
                    <a:pt x="1154" y="538"/>
                    <a:pt x="1147" y="676"/>
                  </a:cubicBezTo>
                  <a:cubicBezTo>
                    <a:pt x="1253" y="558"/>
                    <a:pt x="1397" y="525"/>
                    <a:pt x="1517" y="551"/>
                  </a:cubicBezTo>
                  <a:cubicBezTo>
                    <a:pt x="1320" y="524"/>
                    <a:pt x="1198" y="640"/>
                    <a:pt x="1141" y="760"/>
                  </a:cubicBezTo>
                  <a:cubicBezTo>
                    <a:pt x="1125" y="887"/>
                    <a:pt x="1100" y="1011"/>
                    <a:pt x="1053" y="1131"/>
                  </a:cubicBezTo>
                  <a:cubicBezTo>
                    <a:pt x="1115" y="1108"/>
                    <a:pt x="1177" y="1101"/>
                    <a:pt x="1236" y="1105"/>
                  </a:cubicBezTo>
                  <a:cubicBezTo>
                    <a:pt x="1336" y="1065"/>
                    <a:pt x="1433" y="985"/>
                    <a:pt x="1448" y="831"/>
                  </a:cubicBezTo>
                  <a:cubicBezTo>
                    <a:pt x="1445" y="933"/>
                    <a:pt x="1395" y="1045"/>
                    <a:pt x="1299" y="1117"/>
                  </a:cubicBezTo>
                  <a:cubicBezTo>
                    <a:pt x="1371" y="1134"/>
                    <a:pt x="1442" y="1168"/>
                    <a:pt x="1500" y="1218"/>
                  </a:cubicBezTo>
                  <a:cubicBezTo>
                    <a:pt x="1270" y="1137"/>
                    <a:pt x="1113" y="1167"/>
                    <a:pt x="996" y="1251"/>
                  </a:cubicBezTo>
                  <a:cubicBezTo>
                    <a:pt x="976" y="1286"/>
                    <a:pt x="954" y="1325"/>
                    <a:pt x="929" y="1357"/>
                  </a:cubicBezTo>
                  <a:cubicBezTo>
                    <a:pt x="725" y="1640"/>
                    <a:pt x="611" y="1861"/>
                    <a:pt x="655" y="2132"/>
                  </a:cubicBezTo>
                  <a:cubicBezTo>
                    <a:pt x="389" y="2133"/>
                    <a:pt x="389" y="2133"/>
                    <a:pt x="389" y="2133"/>
                  </a:cubicBezTo>
                  <a:cubicBezTo>
                    <a:pt x="379" y="1934"/>
                    <a:pt x="437" y="1735"/>
                    <a:pt x="566" y="1551"/>
                  </a:cubicBezTo>
                  <a:cubicBezTo>
                    <a:pt x="585" y="1482"/>
                    <a:pt x="592" y="1424"/>
                    <a:pt x="587" y="1364"/>
                  </a:cubicBezTo>
                  <a:cubicBezTo>
                    <a:pt x="540" y="1242"/>
                    <a:pt x="476" y="1149"/>
                    <a:pt x="326" y="1121"/>
                  </a:cubicBezTo>
                  <a:cubicBezTo>
                    <a:pt x="323" y="1121"/>
                    <a:pt x="323" y="1121"/>
                    <a:pt x="323" y="1121"/>
                  </a:cubicBezTo>
                  <a:cubicBezTo>
                    <a:pt x="217" y="1123"/>
                    <a:pt x="99" y="1161"/>
                    <a:pt x="32" y="1300"/>
                  </a:cubicBezTo>
                  <a:cubicBezTo>
                    <a:pt x="67" y="1213"/>
                    <a:pt x="140" y="1133"/>
                    <a:pt x="243" y="1096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 dirty="0"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FZHei-B01S" panose="02010601030101010101" pitchFamily="2" charset="-122"/>
              </a:endParaRPr>
            </a:p>
          </p:txBody>
        </p:sp>
        <p:sp>
          <p:nvSpPr>
            <p:cNvPr id="24" name="Freeform: Shape 40"/>
            <p:cNvSpPr>
              <a:spLocks/>
            </p:cNvSpPr>
            <p:nvPr/>
          </p:nvSpPr>
          <p:spPr bwMode="auto">
            <a:xfrm>
              <a:off x="9086186" y="2687567"/>
              <a:ext cx="195715" cy="337363"/>
            </a:xfrm>
            <a:custGeom>
              <a:avLst/>
              <a:gdLst>
                <a:gd name="T0" fmla="*/ 83 w 136"/>
                <a:gd name="T1" fmla="*/ 230 h 234"/>
                <a:gd name="T2" fmla="*/ 85 w 136"/>
                <a:gd name="T3" fmla="*/ 229 h 234"/>
                <a:gd name="T4" fmla="*/ 85 w 136"/>
                <a:gd name="T5" fmla="*/ 229 h 234"/>
                <a:gd name="T6" fmla="*/ 120 w 136"/>
                <a:gd name="T7" fmla="*/ 143 h 234"/>
                <a:gd name="T8" fmla="*/ 112 w 136"/>
                <a:gd name="T9" fmla="*/ 0 h 234"/>
                <a:gd name="T10" fmla="*/ 4 w 136"/>
                <a:gd name="T11" fmla="*/ 159 h 234"/>
                <a:gd name="T12" fmla="*/ 70 w 136"/>
                <a:gd name="T13" fmla="*/ 230 h 234"/>
                <a:gd name="T14" fmla="*/ 83 w 136"/>
                <a:gd name="T15" fmla="*/ 229 h 234"/>
                <a:gd name="T16" fmla="*/ 83 w 136"/>
                <a:gd name="T17" fmla="*/ 230 h 234"/>
                <a:gd name="T18" fmla="*/ 87 w 136"/>
                <a:gd name="T19" fmla="*/ 44 h 234"/>
                <a:gd name="T20" fmla="*/ 87 w 136"/>
                <a:gd name="T21" fmla="*/ 44 h 234"/>
                <a:gd name="T22" fmla="*/ 87 w 136"/>
                <a:gd name="T23" fmla="*/ 4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6" h="234">
                  <a:moveTo>
                    <a:pt x="83" y="230"/>
                  </a:moveTo>
                  <a:cubicBezTo>
                    <a:pt x="84" y="230"/>
                    <a:pt x="84" y="229"/>
                    <a:pt x="85" y="229"/>
                  </a:cubicBezTo>
                  <a:cubicBezTo>
                    <a:pt x="85" y="229"/>
                    <a:pt x="85" y="229"/>
                    <a:pt x="85" y="229"/>
                  </a:cubicBezTo>
                  <a:cubicBezTo>
                    <a:pt x="122" y="209"/>
                    <a:pt x="136" y="174"/>
                    <a:pt x="120" y="143"/>
                  </a:cubicBezTo>
                  <a:cubicBezTo>
                    <a:pt x="101" y="98"/>
                    <a:pt x="100" y="49"/>
                    <a:pt x="112" y="0"/>
                  </a:cubicBezTo>
                  <a:cubicBezTo>
                    <a:pt x="64" y="39"/>
                    <a:pt x="10" y="86"/>
                    <a:pt x="4" y="159"/>
                  </a:cubicBezTo>
                  <a:cubicBezTo>
                    <a:pt x="0" y="208"/>
                    <a:pt x="19" y="234"/>
                    <a:pt x="70" y="230"/>
                  </a:cubicBezTo>
                  <a:cubicBezTo>
                    <a:pt x="83" y="229"/>
                    <a:pt x="83" y="229"/>
                    <a:pt x="83" y="229"/>
                  </a:cubicBezTo>
                  <a:lnTo>
                    <a:pt x="83" y="230"/>
                  </a:lnTo>
                  <a:close/>
                  <a:moveTo>
                    <a:pt x="87" y="44"/>
                  </a:moveTo>
                  <a:cubicBezTo>
                    <a:pt x="87" y="44"/>
                    <a:pt x="87" y="44"/>
                    <a:pt x="87" y="44"/>
                  </a:cubicBezTo>
                  <a:cubicBezTo>
                    <a:pt x="87" y="44"/>
                    <a:pt x="87" y="44"/>
                    <a:pt x="87" y="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 dirty="0"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FZHei-B01S" panose="02010601030101010101" pitchFamily="2" charset="-122"/>
              </a:endParaRPr>
            </a:p>
          </p:txBody>
        </p:sp>
        <p:sp>
          <p:nvSpPr>
            <p:cNvPr id="25" name="Freeform: Shape 41"/>
            <p:cNvSpPr>
              <a:spLocks/>
            </p:cNvSpPr>
            <p:nvPr/>
          </p:nvSpPr>
          <p:spPr bwMode="auto">
            <a:xfrm>
              <a:off x="9645215" y="3153604"/>
              <a:ext cx="661749" cy="434680"/>
            </a:xfrm>
            <a:custGeom>
              <a:avLst/>
              <a:gdLst>
                <a:gd name="T0" fmla="*/ 0 w 459"/>
                <a:gd name="T1" fmla="*/ 113 h 302"/>
                <a:gd name="T2" fmla="*/ 197 w 459"/>
                <a:gd name="T3" fmla="*/ 278 h 302"/>
                <a:gd name="T4" fmla="*/ 459 w 459"/>
                <a:gd name="T5" fmla="*/ 277 h 302"/>
                <a:gd name="T6" fmla="*/ 189 w 459"/>
                <a:gd name="T7" fmla="*/ 36 h 302"/>
                <a:gd name="T8" fmla="*/ 12 w 459"/>
                <a:gd name="T9" fmla="*/ 85 h 302"/>
                <a:gd name="T10" fmla="*/ 12 w 459"/>
                <a:gd name="T11" fmla="*/ 85 h 302"/>
                <a:gd name="T12" fmla="*/ 12 w 459"/>
                <a:gd name="T13" fmla="*/ 85 h 302"/>
                <a:gd name="T14" fmla="*/ 7 w 459"/>
                <a:gd name="T15" fmla="*/ 91 h 302"/>
                <a:gd name="T16" fmla="*/ 9 w 459"/>
                <a:gd name="T17" fmla="*/ 91 h 302"/>
                <a:gd name="T18" fmla="*/ 0 w 459"/>
                <a:gd name="T19" fmla="*/ 113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9" h="302">
                  <a:moveTo>
                    <a:pt x="0" y="113"/>
                  </a:moveTo>
                  <a:cubicBezTo>
                    <a:pt x="7" y="226"/>
                    <a:pt x="79" y="302"/>
                    <a:pt x="197" y="278"/>
                  </a:cubicBezTo>
                  <a:cubicBezTo>
                    <a:pt x="285" y="260"/>
                    <a:pt x="367" y="245"/>
                    <a:pt x="459" y="277"/>
                  </a:cubicBezTo>
                  <a:cubicBezTo>
                    <a:pt x="397" y="155"/>
                    <a:pt x="309" y="65"/>
                    <a:pt x="189" y="36"/>
                  </a:cubicBezTo>
                  <a:cubicBezTo>
                    <a:pt x="189" y="36"/>
                    <a:pt x="78" y="0"/>
                    <a:pt x="12" y="85"/>
                  </a:cubicBezTo>
                  <a:cubicBezTo>
                    <a:pt x="12" y="85"/>
                    <a:pt x="12" y="85"/>
                    <a:pt x="12" y="85"/>
                  </a:cubicBezTo>
                  <a:cubicBezTo>
                    <a:pt x="12" y="85"/>
                    <a:pt x="12" y="85"/>
                    <a:pt x="12" y="85"/>
                  </a:cubicBezTo>
                  <a:cubicBezTo>
                    <a:pt x="10" y="87"/>
                    <a:pt x="9" y="89"/>
                    <a:pt x="7" y="91"/>
                  </a:cubicBezTo>
                  <a:cubicBezTo>
                    <a:pt x="8" y="91"/>
                    <a:pt x="8" y="91"/>
                    <a:pt x="9" y="91"/>
                  </a:cubicBezTo>
                  <a:lnTo>
                    <a:pt x="0" y="11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 dirty="0"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FZHei-B01S" panose="02010601030101010101" pitchFamily="2" charset="-122"/>
              </a:endParaRPr>
            </a:p>
          </p:txBody>
        </p:sp>
        <p:sp>
          <p:nvSpPr>
            <p:cNvPr id="26" name="Freeform: Shape 42"/>
            <p:cNvSpPr>
              <a:spLocks/>
            </p:cNvSpPr>
            <p:nvPr/>
          </p:nvSpPr>
          <p:spPr bwMode="auto">
            <a:xfrm>
              <a:off x="9565200" y="3477992"/>
              <a:ext cx="185982" cy="303842"/>
            </a:xfrm>
            <a:custGeom>
              <a:avLst/>
              <a:gdLst>
                <a:gd name="T0" fmla="*/ 50 w 129"/>
                <a:gd name="T1" fmla="*/ 211 h 211"/>
                <a:gd name="T2" fmla="*/ 44 w 129"/>
                <a:gd name="T3" fmla="*/ 209 h 211"/>
                <a:gd name="T4" fmla="*/ 44 w 129"/>
                <a:gd name="T5" fmla="*/ 209 h 211"/>
                <a:gd name="T6" fmla="*/ 44 w 129"/>
                <a:gd name="T7" fmla="*/ 209 h 211"/>
                <a:gd name="T8" fmla="*/ 9 w 129"/>
                <a:gd name="T9" fmla="*/ 134 h 211"/>
                <a:gd name="T10" fmla="*/ 1 w 129"/>
                <a:gd name="T11" fmla="*/ 0 h 211"/>
                <a:gd name="T12" fmla="*/ 121 w 129"/>
                <a:gd name="T13" fmla="*/ 134 h 211"/>
                <a:gd name="T14" fmla="*/ 57 w 129"/>
                <a:gd name="T15" fmla="*/ 211 h 211"/>
                <a:gd name="T16" fmla="*/ 50 w 129"/>
                <a:gd name="T17" fmla="*/ 210 h 211"/>
                <a:gd name="T18" fmla="*/ 50 w 129"/>
                <a:gd name="T19" fmla="*/ 21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9" h="211">
                  <a:moveTo>
                    <a:pt x="50" y="211"/>
                  </a:moveTo>
                  <a:cubicBezTo>
                    <a:pt x="48" y="211"/>
                    <a:pt x="46" y="210"/>
                    <a:pt x="44" y="209"/>
                  </a:cubicBezTo>
                  <a:cubicBezTo>
                    <a:pt x="44" y="209"/>
                    <a:pt x="44" y="209"/>
                    <a:pt x="44" y="209"/>
                  </a:cubicBezTo>
                  <a:cubicBezTo>
                    <a:pt x="44" y="209"/>
                    <a:pt x="44" y="209"/>
                    <a:pt x="44" y="209"/>
                  </a:cubicBezTo>
                  <a:cubicBezTo>
                    <a:pt x="10" y="195"/>
                    <a:pt x="0" y="165"/>
                    <a:pt x="9" y="134"/>
                  </a:cubicBezTo>
                  <a:cubicBezTo>
                    <a:pt x="21" y="88"/>
                    <a:pt x="18" y="45"/>
                    <a:pt x="1" y="0"/>
                  </a:cubicBezTo>
                  <a:cubicBezTo>
                    <a:pt x="51" y="31"/>
                    <a:pt x="106" y="67"/>
                    <a:pt x="121" y="134"/>
                  </a:cubicBezTo>
                  <a:cubicBezTo>
                    <a:pt x="129" y="180"/>
                    <a:pt x="109" y="207"/>
                    <a:pt x="57" y="211"/>
                  </a:cubicBezTo>
                  <a:cubicBezTo>
                    <a:pt x="50" y="210"/>
                    <a:pt x="50" y="210"/>
                    <a:pt x="50" y="210"/>
                  </a:cubicBezTo>
                  <a:lnTo>
                    <a:pt x="50" y="21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 dirty="0"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FZHei-B01S" panose="02010601030101010101" pitchFamily="2" charset="-122"/>
              </a:endParaRPr>
            </a:p>
          </p:txBody>
        </p:sp>
        <p:sp>
          <p:nvSpPr>
            <p:cNvPr id="27" name="Freeform: Shape 43"/>
            <p:cNvSpPr>
              <a:spLocks/>
            </p:cNvSpPr>
            <p:nvPr/>
          </p:nvSpPr>
          <p:spPr bwMode="auto">
            <a:xfrm>
              <a:off x="9627913" y="4109464"/>
              <a:ext cx="522264" cy="730953"/>
            </a:xfrm>
            <a:custGeom>
              <a:avLst/>
              <a:gdLst>
                <a:gd name="T0" fmla="*/ 28 w 362"/>
                <a:gd name="T1" fmla="*/ 104 h 507"/>
                <a:gd name="T2" fmla="*/ 25 w 362"/>
                <a:gd name="T3" fmla="*/ 116 h 507"/>
                <a:gd name="T4" fmla="*/ 102 w 362"/>
                <a:gd name="T5" fmla="*/ 291 h 507"/>
                <a:gd name="T6" fmla="*/ 319 w 362"/>
                <a:gd name="T7" fmla="*/ 507 h 507"/>
                <a:gd name="T8" fmla="*/ 266 w 362"/>
                <a:gd name="T9" fmla="*/ 83 h 507"/>
                <a:gd name="T10" fmla="*/ 48 w 362"/>
                <a:gd name="T11" fmla="*/ 78 h 507"/>
                <a:gd name="T12" fmla="*/ 48 w 362"/>
                <a:gd name="T13" fmla="*/ 78 h 507"/>
                <a:gd name="T14" fmla="*/ 48 w 362"/>
                <a:gd name="T15" fmla="*/ 78 h 507"/>
                <a:gd name="T16" fmla="*/ 43 w 362"/>
                <a:gd name="T17" fmla="*/ 83 h 507"/>
                <a:gd name="T18" fmla="*/ 44 w 362"/>
                <a:gd name="T19" fmla="*/ 83 h 507"/>
                <a:gd name="T20" fmla="*/ 28 w 362"/>
                <a:gd name="T21" fmla="*/ 104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2" h="507">
                  <a:moveTo>
                    <a:pt x="28" y="104"/>
                  </a:moveTo>
                  <a:cubicBezTo>
                    <a:pt x="27" y="108"/>
                    <a:pt x="26" y="112"/>
                    <a:pt x="25" y="116"/>
                  </a:cubicBezTo>
                  <a:cubicBezTo>
                    <a:pt x="0" y="199"/>
                    <a:pt x="35" y="259"/>
                    <a:pt x="102" y="291"/>
                  </a:cubicBezTo>
                  <a:cubicBezTo>
                    <a:pt x="196" y="335"/>
                    <a:pt x="268" y="409"/>
                    <a:pt x="319" y="507"/>
                  </a:cubicBezTo>
                  <a:cubicBezTo>
                    <a:pt x="342" y="367"/>
                    <a:pt x="362" y="210"/>
                    <a:pt x="266" y="83"/>
                  </a:cubicBezTo>
                  <a:cubicBezTo>
                    <a:pt x="203" y="0"/>
                    <a:pt x="127" y="0"/>
                    <a:pt x="48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6" y="80"/>
                    <a:pt x="45" y="81"/>
                    <a:pt x="43" y="83"/>
                  </a:cubicBezTo>
                  <a:cubicBezTo>
                    <a:pt x="44" y="83"/>
                    <a:pt x="44" y="83"/>
                    <a:pt x="44" y="83"/>
                  </a:cubicBezTo>
                  <a:lnTo>
                    <a:pt x="28" y="10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 dirty="0"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FZHei-B01S" panose="02010601030101010101" pitchFamily="2" charset="-122"/>
              </a:endParaRPr>
            </a:p>
          </p:txBody>
        </p:sp>
        <p:sp>
          <p:nvSpPr>
            <p:cNvPr id="28" name="Freeform: Shape 44"/>
            <p:cNvSpPr>
              <a:spLocks/>
            </p:cNvSpPr>
            <p:nvPr/>
          </p:nvSpPr>
          <p:spPr bwMode="auto">
            <a:xfrm>
              <a:off x="8588795" y="3162256"/>
              <a:ext cx="206525" cy="165438"/>
            </a:xfrm>
            <a:custGeom>
              <a:avLst/>
              <a:gdLst>
                <a:gd name="T0" fmla="*/ 16 w 143"/>
                <a:gd name="T1" fmla="*/ 94 h 115"/>
                <a:gd name="T2" fmla="*/ 93 w 143"/>
                <a:gd name="T3" fmla="*/ 76 h 115"/>
                <a:gd name="T4" fmla="*/ 143 w 143"/>
                <a:gd name="T5" fmla="*/ 10 h 115"/>
                <a:gd name="T6" fmla="*/ 35 w 143"/>
                <a:gd name="T7" fmla="*/ 31 h 115"/>
                <a:gd name="T8" fmla="*/ 11 w 143"/>
                <a:gd name="T9" fmla="*/ 86 h 115"/>
                <a:gd name="T10" fmla="*/ 18 w 143"/>
                <a:gd name="T11" fmla="*/ 91 h 115"/>
                <a:gd name="T12" fmla="*/ 18 w 143"/>
                <a:gd name="T13" fmla="*/ 91 h 115"/>
                <a:gd name="T14" fmla="*/ 16 w 143"/>
                <a:gd name="T15" fmla="*/ 9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3" h="115">
                  <a:moveTo>
                    <a:pt x="16" y="94"/>
                  </a:moveTo>
                  <a:cubicBezTo>
                    <a:pt x="45" y="115"/>
                    <a:pt x="76" y="111"/>
                    <a:pt x="93" y="76"/>
                  </a:cubicBezTo>
                  <a:cubicBezTo>
                    <a:pt x="106" y="51"/>
                    <a:pt x="118" y="27"/>
                    <a:pt x="143" y="10"/>
                  </a:cubicBezTo>
                  <a:cubicBezTo>
                    <a:pt x="102" y="0"/>
                    <a:pt x="66" y="7"/>
                    <a:pt x="35" y="31"/>
                  </a:cubicBezTo>
                  <a:cubicBezTo>
                    <a:pt x="35" y="31"/>
                    <a:pt x="0" y="51"/>
                    <a:pt x="11" y="86"/>
                  </a:cubicBezTo>
                  <a:cubicBezTo>
                    <a:pt x="18" y="91"/>
                    <a:pt x="18" y="91"/>
                    <a:pt x="18" y="91"/>
                  </a:cubicBezTo>
                  <a:cubicBezTo>
                    <a:pt x="18" y="91"/>
                    <a:pt x="18" y="91"/>
                    <a:pt x="18" y="91"/>
                  </a:cubicBezTo>
                  <a:cubicBezTo>
                    <a:pt x="17" y="92"/>
                    <a:pt x="17" y="93"/>
                    <a:pt x="16" y="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 dirty="0"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FZHei-B01S" panose="02010601030101010101" pitchFamily="2" charset="-122"/>
              </a:endParaRPr>
            </a:p>
          </p:txBody>
        </p:sp>
        <p:sp>
          <p:nvSpPr>
            <p:cNvPr id="29" name="Freeform: Shape 45"/>
            <p:cNvSpPr>
              <a:spLocks/>
            </p:cNvSpPr>
            <p:nvPr/>
          </p:nvSpPr>
          <p:spPr bwMode="auto">
            <a:xfrm>
              <a:off x="8287115" y="2779478"/>
              <a:ext cx="375209" cy="274647"/>
            </a:xfrm>
            <a:custGeom>
              <a:avLst/>
              <a:gdLst>
                <a:gd name="T0" fmla="*/ 45 w 260"/>
                <a:gd name="T1" fmla="*/ 166 h 190"/>
                <a:gd name="T2" fmla="*/ 140 w 260"/>
                <a:gd name="T3" fmla="*/ 143 h 190"/>
                <a:gd name="T4" fmla="*/ 260 w 260"/>
                <a:gd name="T5" fmla="*/ 43 h 190"/>
                <a:gd name="T6" fmla="*/ 53 w 260"/>
                <a:gd name="T7" fmla="*/ 42 h 190"/>
                <a:gd name="T8" fmla="*/ 37 w 260"/>
                <a:gd name="T9" fmla="*/ 158 h 190"/>
                <a:gd name="T10" fmla="*/ 45 w 260"/>
                <a:gd name="T11" fmla="*/ 166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0" h="190">
                  <a:moveTo>
                    <a:pt x="45" y="166"/>
                  </a:moveTo>
                  <a:cubicBezTo>
                    <a:pt x="84" y="190"/>
                    <a:pt x="120" y="175"/>
                    <a:pt x="140" y="143"/>
                  </a:cubicBezTo>
                  <a:cubicBezTo>
                    <a:pt x="168" y="96"/>
                    <a:pt x="208" y="63"/>
                    <a:pt x="260" y="43"/>
                  </a:cubicBezTo>
                  <a:cubicBezTo>
                    <a:pt x="194" y="20"/>
                    <a:pt x="119" y="0"/>
                    <a:pt x="53" y="42"/>
                  </a:cubicBezTo>
                  <a:cubicBezTo>
                    <a:pt x="7" y="67"/>
                    <a:pt x="0" y="111"/>
                    <a:pt x="37" y="158"/>
                  </a:cubicBezTo>
                  <a:lnTo>
                    <a:pt x="45" y="16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 dirty="0"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FZHei-B01S" panose="02010601030101010101" pitchFamily="2" charset="-122"/>
              </a:endParaRPr>
            </a:p>
          </p:txBody>
        </p:sp>
        <p:sp>
          <p:nvSpPr>
            <p:cNvPr id="30" name="Freeform: Shape 46"/>
            <p:cNvSpPr>
              <a:spLocks/>
            </p:cNvSpPr>
            <p:nvPr/>
          </p:nvSpPr>
          <p:spPr bwMode="auto">
            <a:xfrm>
              <a:off x="7519399" y="2699463"/>
              <a:ext cx="523345" cy="371964"/>
            </a:xfrm>
            <a:custGeom>
              <a:avLst/>
              <a:gdLst>
                <a:gd name="T0" fmla="*/ 355 w 363"/>
                <a:gd name="T1" fmla="*/ 179 h 258"/>
                <a:gd name="T2" fmla="*/ 161 w 363"/>
                <a:gd name="T3" fmla="*/ 186 h 258"/>
                <a:gd name="T4" fmla="*/ 0 w 363"/>
                <a:gd name="T5" fmla="*/ 58 h 258"/>
                <a:gd name="T6" fmla="*/ 274 w 363"/>
                <a:gd name="T7" fmla="*/ 41 h 258"/>
                <a:gd name="T8" fmla="*/ 362 w 363"/>
                <a:gd name="T9" fmla="*/ 163 h 258"/>
                <a:gd name="T10" fmla="*/ 355 w 363"/>
                <a:gd name="T11" fmla="*/ 179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3" h="258">
                  <a:moveTo>
                    <a:pt x="355" y="179"/>
                  </a:moveTo>
                  <a:cubicBezTo>
                    <a:pt x="299" y="248"/>
                    <a:pt x="219" y="258"/>
                    <a:pt x="161" y="186"/>
                  </a:cubicBezTo>
                  <a:cubicBezTo>
                    <a:pt x="115" y="131"/>
                    <a:pt x="70" y="80"/>
                    <a:pt x="0" y="58"/>
                  </a:cubicBezTo>
                  <a:cubicBezTo>
                    <a:pt x="92" y="13"/>
                    <a:pt x="185" y="0"/>
                    <a:pt x="274" y="41"/>
                  </a:cubicBezTo>
                  <a:cubicBezTo>
                    <a:pt x="274" y="41"/>
                    <a:pt x="363" y="74"/>
                    <a:pt x="362" y="163"/>
                  </a:cubicBezTo>
                  <a:lnTo>
                    <a:pt x="355" y="17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 dirty="0"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FZHei-B01S" panose="02010601030101010101" pitchFamily="2" charset="-122"/>
              </a:endParaRPr>
            </a:p>
          </p:txBody>
        </p:sp>
        <p:sp>
          <p:nvSpPr>
            <p:cNvPr id="31" name="Freeform: Shape 47"/>
            <p:cNvSpPr>
              <a:spLocks/>
            </p:cNvSpPr>
            <p:nvPr/>
          </p:nvSpPr>
          <p:spPr bwMode="auto">
            <a:xfrm>
              <a:off x="6991729" y="3116841"/>
              <a:ext cx="728790" cy="454143"/>
            </a:xfrm>
            <a:custGeom>
              <a:avLst/>
              <a:gdLst>
                <a:gd name="T0" fmla="*/ 506 w 506"/>
                <a:gd name="T1" fmla="*/ 134 h 315"/>
                <a:gd name="T2" fmla="*/ 268 w 506"/>
                <a:gd name="T3" fmla="*/ 261 h 315"/>
                <a:gd name="T4" fmla="*/ 0 w 506"/>
                <a:gd name="T5" fmla="*/ 202 h 315"/>
                <a:gd name="T6" fmla="*/ 327 w 506"/>
                <a:gd name="T7" fmla="*/ 11 h 315"/>
                <a:gd name="T8" fmla="*/ 503 w 506"/>
                <a:gd name="T9" fmla="*/ 110 h 315"/>
                <a:gd name="T10" fmla="*/ 506 w 506"/>
                <a:gd name="T11" fmla="*/ 13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6" h="315">
                  <a:moveTo>
                    <a:pt x="506" y="134"/>
                  </a:moveTo>
                  <a:cubicBezTo>
                    <a:pt x="477" y="250"/>
                    <a:pt x="386" y="315"/>
                    <a:pt x="268" y="261"/>
                  </a:cubicBezTo>
                  <a:cubicBezTo>
                    <a:pt x="184" y="222"/>
                    <a:pt x="101" y="189"/>
                    <a:pt x="0" y="202"/>
                  </a:cubicBezTo>
                  <a:cubicBezTo>
                    <a:pt x="88" y="90"/>
                    <a:pt x="196" y="17"/>
                    <a:pt x="327" y="11"/>
                  </a:cubicBezTo>
                  <a:cubicBezTo>
                    <a:pt x="327" y="11"/>
                    <a:pt x="457" y="0"/>
                    <a:pt x="503" y="110"/>
                  </a:cubicBezTo>
                  <a:lnTo>
                    <a:pt x="506" y="13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 dirty="0"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FZHei-B01S" panose="02010601030101010101" pitchFamily="2" charset="-122"/>
              </a:endParaRPr>
            </a:p>
          </p:txBody>
        </p:sp>
        <p:sp>
          <p:nvSpPr>
            <p:cNvPr id="32" name="Freeform: Shape 48"/>
            <p:cNvSpPr>
              <a:spLocks/>
            </p:cNvSpPr>
            <p:nvPr/>
          </p:nvSpPr>
          <p:spPr bwMode="auto">
            <a:xfrm>
              <a:off x="7581032" y="3590445"/>
              <a:ext cx="126510" cy="195715"/>
            </a:xfrm>
            <a:custGeom>
              <a:avLst/>
              <a:gdLst>
                <a:gd name="T0" fmla="*/ 50 w 88"/>
                <a:gd name="T1" fmla="*/ 136 h 136"/>
                <a:gd name="T2" fmla="*/ 80 w 88"/>
                <a:gd name="T3" fmla="*/ 87 h 136"/>
                <a:gd name="T4" fmla="*/ 88 w 88"/>
                <a:gd name="T5" fmla="*/ 0 h 136"/>
                <a:gd name="T6" fmla="*/ 7 w 88"/>
                <a:gd name="T7" fmla="*/ 83 h 136"/>
                <a:gd name="T8" fmla="*/ 44 w 88"/>
                <a:gd name="T9" fmla="*/ 133 h 136"/>
                <a:gd name="T10" fmla="*/ 50 w 88"/>
                <a:gd name="T11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136">
                  <a:moveTo>
                    <a:pt x="50" y="136"/>
                  </a:moveTo>
                  <a:cubicBezTo>
                    <a:pt x="73" y="127"/>
                    <a:pt x="83" y="108"/>
                    <a:pt x="80" y="87"/>
                  </a:cubicBezTo>
                  <a:cubicBezTo>
                    <a:pt x="71" y="57"/>
                    <a:pt x="76" y="27"/>
                    <a:pt x="88" y="0"/>
                  </a:cubicBezTo>
                  <a:cubicBezTo>
                    <a:pt x="55" y="17"/>
                    <a:pt x="19" y="39"/>
                    <a:pt x="7" y="83"/>
                  </a:cubicBezTo>
                  <a:cubicBezTo>
                    <a:pt x="0" y="110"/>
                    <a:pt x="11" y="129"/>
                    <a:pt x="44" y="133"/>
                  </a:cubicBezTo>
                  <a:lnTo>
                    <a:pt x="50" y="13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 dirty="0"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FZHei-B01S" panose="02010601030101010101" pitchFamily="2" charset="-122"/>
              </a:endParaRPr>
            </a:p>
          </p:txBody>
        </p:sp>
        <p:sp>
          <p:nvSpPr>
            <p:cNvPr id="33" name="Freeform: Shape 49"/>
            <p:cNvSpPr>
              <a:spLocks/>
            </p:cNvSpPr>
            <p:nvPr/>
          </p:nvSpPr>
          <p:spPr bwMode="auto">
            <a:xfrm>
              <a:off x="7348555" y="4265170"/>
              <a:ext cx="447655" cy="722302"/>
            </a:xfrm>
            <a:custGeom>
              <a:avLst/>
              <a:gdLst>
                <a:gd name="T0" fmla="*/ 234 w 310"/>
                <a:gd name="T1" fmla="*/ 23 h 501"/>
                <a:gd name="T2" fmla="*/ 232 w 310"/>
                <a:gd name="T3" fmla="*/ 284 h 501"/>
                <a:gd name="T4" fmla="*/ 86 w 310"/>
                <a:gd name="T5" fmla="*/ 501 h 501"/>
                <a:gd name="T6" fmla="*/ 77 w 310"/>
                <a:gd name="T7" fmla="*/ 78 h 501"/>
                <a:gd name="T8" fmla="*/ 215 w 310"/>
                <a:gd name="T9" fmla="*/ 13 h 501"/>
                <a:gd name="T10" fmla="*/ 234 w 310"/>
                <a:gd name="T11" fmla="*/ 23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0" h="501">
                  <a:moveTo>
                    <a:pt x="234" y="23"/>
                  </a:moveTo>
                  <a:cubicBezTo>
                    <a:pt x="295" y="110"/>
                    <a:pt x="310" y="210"/>
                    <a:pt x="232" y="284"/>
                  </a:cubicBezTo>
                  <a:cubicBezTo>
                    <a:pt x="156" y="359"/>
                    <a:pt x="102" y="417"/>
                    <a:pt x="86" y="501"/>
                  </a:cubicBezTo>
                  <a:cubicBezTo>
                    <a:pt x="26" y="354"/>
                    <a:pt x="0" y="206"/>
                    <a:pt x="77" y="78"/>
                  </a:cubicBezTo>
                  <a:cubicBezTo>
                    <a:pt x="117" y="12"/>
                    <a:pt x="166" y="0"/>
                    <a:pt x="215" y="13"/>
                  </a:cubicBezTo>
                  <a:lnTo>
                    <a:pt x="234" y="2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 dirty="0"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FZHei-B01S" panose="02010601030101010101" pitchFamily="2" charset="-122"/>
              </a:endParaRPr>
            </a:p>
          </p:txBody>
        </p:sp>
        <p:sp>
          <p:nvSpPr>
            <p:cNvPr id="34" name="Freeform: Shape 22"/>
            <p:cNvSpPr>
              <a:spLocks/>
            </p:cNvSpPr>
            <p:nvPr/>
          </p:nvSpPr>
          <p:spPr bwMode="auto">
            <a:xfrm>
              <a:off x="7752344" y="5318119"/>
              <a:ext cx="1112224" cy="214922"/>
            </a:xfrm>
            <a:custGeom>
              <a:avLst/>
              <a:gdLst>
                <a:gd name="T0" fmla="*/ 11 w 87"/>
                <a:gd name="T1" fmla="*/ 5 h 17"/>
                <a:gd name="T2" fmla="*/ 12 w 87"/>
                <a:gd name="T3" fmla="*/ 5 h 17"/>
                <a:gd name="T4" fmla="*/ 20 w 87"/>
                <a:gd name="T5" fmla="*/ 6 h 17"/>
                <a:gd name="T6" fmla="*/ 24 w 87"/>
                <a:gd name="T7" fmla="*/ 4 h 17"/>
                <a:gd name="T8" fmla="*/ 27 w 87"/>
                <a:gd name="T9" fmla="*/ 5 h 17"/>
                <a:gd name="T10" fmla="*/ 29 w 87"/>
                <a:gd name="T11" fmla="*/ 6 h 17"/>
                <a:gd name="T12" fmla="*/ 34 w 87"/>
                <a:gd name="T13" fmla="*/ 2 h 17"/>
                <a:gd name="T14" fmla="*/ 37 w 87"/>
                <a:gd name="T15" fmla="*/ 3 h 17"/>
                <a:gd name="T16" fmla="*/ 40 w 87"/>
                <a:gd name="T17" fmla="*/ 3 h 17"/>
                <a:gd name="T18" fmla="*/ 42 w 87"/>
                <a:gd name="T19" fmla="*/ 1 h 17"/>
                <a:gd name="T20" fmla="*/ 47 w 87"/>
                <a:gd name="T21" fmla="*/ 2 h 17"/>
                <a:gd name="T22" fmla="*/ 50 w 87"/>
                <a:gd name="T23" fmla="*/ 1 h 17"/>
                <a:gd name="T24" fmla="*/ 53 w 87"/>
                <a:gd name="T25" fmla="*/ 1 h 17"/>
                <a:gd name="T26" fmla="*/ 59 w 87"/>
                <a:gd name="T27" fmla="*/ 5 h 17"/>
                <a:gd name="T28" fmla="*/ 64 w 87"/>
                <a:gd name="T29" fmla="*/ 2 h 17"/>
                <a:gd name="T30" fmla="*/ 69 w 87"/>
                <a:gd name="T31" fmla="*/ 5 h 17"/>
                <a:gd name="T32" fmla="*/ 75 w 87"/>
                <a:gd name="T33" fmla="*/ 5 h 17"/>
                <a:gd name="T34" fmla="*/ 81 w 87"/>
                <a:gd name="T35" fmla="*/ 8 h 17"/>
                <a:gd name="T36" fmla="*/ 84 w 87"/>
                <a:gd name="T37" fmla="*/ 9 h 17"/>
                <a:gd name="T38" fmla="*/ 84 w 87"/>
                <a:gd name="T39" fmla="*/ 16 h 17"/>
                <a:gd name="T40" fmla="*/ 76 w 87"/>
                <a:gd name="T41" fmla="*/ 17 h 17"/>
                <a:gd name="T42" fmla="*/ 54 w 87"/>
                <a:gd name="T43" fmla="*/ 17 h 17"/>
                <a:gd name="T44" fmla="*/ 31 w 87"/>
                <a:gd name="T45" fmla="*/ 15 h 17"/>
                <a:gd name="T46" fmla="*/ 15 w 87"/>
                <a:gd name="T47" fmla="*/ 14 h 17"/>
                <a:gd name="T48" fmla="*/ 13 w 87"/>
                <a:gd name="T49" fmla="*/ 14 h 17"/>
                <a:gd name="T50" fmla="*/ 4 w 87"/>
                <a:gd name="T51" fmla="*/ 8 h 17"/>
                <a:gd name="T52" fmla="*/ 11 w 87"/>
                <a:gd name="T53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7" h="17">
                  <a:moveTo>
                    <a:pt x="11" y="5"/>
                  </a:moveTo>
                  <a:cubicBezTo>
                    <a:pt x="12" y="5"/>
                    <a:pt x="12" y="5"/>
                    <a:pt x="12" y="5"/>
                  </a:cubicBezTo>
                  <a:cubicBezTo>
                    <a:pt x="16" y="3"/>
                    <a:pt x="17" y="3"/>
                    <a:pt x="20" y="6"/>
                  </a:cubicBezTo>
                  <a:cubicBezTo>
                    <a:pt x="20" y="7"/>
                    <a:pt x="23" y="4"/>
                    <a:pt x="24" y="4"/>
                  </a:cubicBezTo>
                  <a:cubicBezTo>
                    <a:pt x="25" y="4"/>
                    <a:pt x="26" y="5"/>
                    <a:pt x="27" y="5"/>
                  </a:cubicBezTo>
                  <a:cubicBezTo>
                    <a:pt x="28" y="5"/>
                    <a:pt x="28" y="6"/>
                    <a:pt x="29" y="6"/>
                  </a:cubicBezTo>
                  <a:cubicBezTo>
                    <a:pt x="32" y="6"/>
                    <a:pt x="32" y="3"/>
                    <a:pt x="34" y="2"/>
                  </a:cubicBezTo>
                  <a:cubicBezTo>
                    <a:pt x="35" y="2"/>
                    <a:pt x="36" y="2"/>
                    <a:pt x="37" y="3"/>
                  </a:cubicBezTo>
                  <a:cubicBezTo>
                    <a:pt x="38" y="3"/>
                    <a:pt x="39" y="4"/>
                    <a:pt x="40" y="3"/>
                  </a:cubicBezTo>
                  <a:cubicBezTo>
                    <a:pt x="41" y="3"/>
                    <a:pt x="41" y="1"/>
                    <a:pt x="42" y="1"/>
                  </a:cubicBezTo>
                  <a:cubicBezTo>
                    <a:pt x="44" y="0"/>
                    <a:pt x="45" y="2"/>
                    <a:pt x="47" y="2"/>
                  </a:cubicBezTo>
                  <a:cubicBezTo>
                    <a:pt x="48" y="2"/>
                    <a:pt x="49" y="2"/>
                    <a:pt x="50" y="1"/>
                  </a:cubicBezTo>
                  <a:cubicBezTo>
                    <a:pt x="51" y="1"/>
                    <a:pt x="52" y="0"/>
                    <a:pt x="53" y="1"/>
                  </a:cubicBezTo>
                  <a:cubicBezTo>
                    <a:pt x="56" y="1"/>
                    <a:pt x="57" y="3"/>
                    <a:pt x="59" y="5"/>
                  </a:cubicBezTo>
                  <a:cubicBezTo>
                    <a:pt x="59" y="2"/>
                    <a:pt x="62" y="2"/>
                    <a:pt x="64" y="2"/>
                  </a:cubicBezTo>
                  <a:cubicBezTo>
                    <a:pt x="67" y="1"/>
                    <a:pt x="68" y="3"/>
                    <a:pt x="69" y="5"/>
                  </a:cubicBezTo>
                  <a:cubicBezTo>
                    <a:pt x="69" y="4"/>
                    <a:pt x="74" y="4"/>
                    <a:pt x="75" y="5"/>
                  </a:cubicBezTo>
                  <a:cubicBezTo>
                    <a:pt x="77" y="5"/>
                    <a:pt x="79" y="7"/>
                    <a:pt x="81" y="8"/>
                  </a:cubicBezTo>
                  <a:cubicBezTo>
                    <a:pt x="82" y="8"/>
                    <a:pt x="83" y="8"/>
                    <a:pt x="84" y="9"/>
                  </a:cubicBezTo>
                  <a:cubicBezTo>
                    <a:pt x="86" y="11"/>
                    <a:pt x="87" y="15"/>
                    <a:pt x="84" y="16"/>
                  </a:cubicBezTo>
                  <a:cubicBezTo>
                    <a:pt x="81" y="17"/>
                    <a:pt x="78" y="17"/>
                    <a:pt x="76" y="17"/>
                  </a:cubicBezTo>
                  <a:cubicBezTo>
                    <a:pt x="68" y="17"/>
                    <a:pt x="61" y="17"/>
                    <a:pt x="54" y="17"/>
                  </a:cubicBezTo>
                  <a:cubicBezTo>
                    <a:pt x="46" y="16"/>
                    <a:pt x="39" y="15"/>
                    <a:pt x="31" y="15"/>
                  </a:cubicBezTo>
                  <a:cubicBezTo>
                    <a:pt x="26" y="15"/>
                    <a:pt x="21" y="14"/>
                    <a:pt x="15" y="14"/>
                  </a:cubicBezTo>
                  <a:cubicBezTo>
                    <a:pt x="15" y="14"/>
                    <a:pt x="14" y="14"/>
                    <a:pt x="13" y="14"/>
                  </a:cubicBezTo>
                  <a:cubicBezTo>
                    <a:pt x="9" y="14"/>
                    <a:pt x="0" y="14"/>
                    <a:pt x="4" y="8"/>
                  </a:cubicBezTo>
                  <a:cubicBezTo>
                    <a:pt x="6" y="5"/>
                    <a:pt x="9" y="6"/>
                    <a:pt x="11" y="5"/>
                  </a:cubicBezTo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 dirty="0"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FZHei-B01S" panose="02010601030101010101" pitchFamily="2" charset="-122"/>
              </a:endParaRPr>
            </a:p>
          </p:txBody>
        </p:sp>
        <p:sp>
          <p:nvSpPr>
            <p:cNvPr id="35" name="Freeform: Shape 23"/>
            <p:cNvSpPr>
              <a:spLocks/>
            </p:cNvSpPr>
            <p:nvPr/>
          </p:nvSpPr>
          <p:spPr bwMode="auto">
            <a:xfrm>
              <a:off x="7526676" y="5613636"/>
              <a:ext cx="1552813" cy="1004810"/>
            </a:xfrm>
            <a:custGeom>
              <a:avLst/>
              <a:gdLst>
                <a:gd name="T0" fmla="*/ 234 w 289"/>
                <a:gd name="T1" fmla="*/ 234 h 234"/>
                <a:gd name="T2" fmla="*/ 54 w 289"/>
                <a:gd name="T3" fmla="*/ 234 h 234"/>
                <a:gd name="T4" fmla="*/ 0 w 289"/>
                <a:gd name="T5" fmla="*/ 0 h 234"/>
                <a:gd name="T6" fmla="*/ 289 w 289"/>
                <a:gd name="T7" fmla="*/ 0 h 234"/>
                <a:gd name="T8" fmla="*/ 234 w 289"/>
                <a:gd name="T9" fmla="*/ 2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9" h="234">
                  <a:moveTo>
                    <a:pt x="234" y="234"/>
                  </a:moveTo>
                  <a:lnTo>
                    <a:pt x="54" y="234"/>
                  </a:lnTo>
                  <a:lnTo>
                    <a:pt x="0" y="0"/>
                  </a:lnTo>
                  <a:lnTo>
                    <a:pt x="289" y="0"/>
                  </a:lnTo>
                  <a:lnTo>
                    <a:pt x="234" y="23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 dirty="0"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FZHei-B01S" panose="02010601030101010101" pitchFamily="2" charset="-122"/>
              </a:endParaRPr>
            </a:p>
          </p:txBody>
        </p:sp>
        <p:sp>
          <p:nvSpPr>
            <p:cNvPr id="36" name="Freeform: Shape 24"/>
            <p:cNvSpPr>
              <a:spLocks/>
            </p:cNvSpPr>
            <p:nvPr/>
          </p:nvSpPr>
          <p:spPr bwMode="auto">
            <a:xfrm>
              <a:off x="7526676" y="5383158"/>
              <a:ext cx="1552813" cy="1257295"/>
            </a:xfrm>
            <a:custGeom>
              <a:avLst/>
              <a:gdLst>
                <a:gd name="T0" fmla="*/ 234 w 289"/>
                <a:gd name="T1" fmla="*/ 234 h 234"/>
                <a:gd name="T2" fmla="*/ 54 w 289"/>
                <a:gd name="T3" fmla="*/ 234 h 234"/>
                <a:gd name="T4" fmla="*/ 0 w 289"/>
                <a:gd name="T5" fmla="*/ 0 h 234"/>
                <a:gd name="T6" fmla="*/ 289 w 289"/>
                <a:gd name="T7" fmla="*/ 0 h 234"/>
                <a:gd name="T8" fmla="*/ 234 w 289"/>
                <a:gd name="T9" fmla="*/ 2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9" h="234">
                  <a:moveTo>
                    <a:pt x="234" y="234"/>
                  </a:moveTo>
                  <a:lnTo>
                    <a:pt x="54" y="234"/>
                  </a:lnTo>
                  <a:lnTo>
                    <a:pt x="0" y="0"/>
                  </a:lnTo>
                  <a:lnTo>
                    <a:pt x="289" y="0"/>
                  </a:lnTo>
                  <a:lnTo>
                    <a:pt x="234" y="23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 dirty="0"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FZHei-B01S" panose="02010601030101010101" pitchFamily="2" charset="-122"/>
              </a:endParaRPr>
            </a:p>
          </p:txBody>
        </p:sp>
        <p:sp>
          <p:nvSpPr>
            <p:cNvPr id="37" name="Freeform: Shape 25"/>
            <p:cNvSpPr>
              <a:spLocks/>
            </p:cNvSpPr>
            <p:nvPr/>
          </p:nvSpPr>
          <p:spPr bwMode="auto">
            <a:xfrm>
              <a:off x="7462199" y="5447072"/>
              <a:ext cx="1681767" cy="306265"/>
            </a:xfrm>
            <a:custGeom>
              <a:avLst/>
              <a:gdLst>
                <a:gd name="T0" fmla="*/ 313 w 313"/>
                <a:gd name="T1" fmla="*/ 54 h 57"/>
                <a:gd name="T2" fmla="*/ 296 w 313"/>
                <a:gd name="T3" fmla="*/ 54 h 57"/>
                <a:gd name="T4" fmla="*/ 296 w 313"/>
                <a:gd name="T5" fmla="*/ 57 h 57"/>
                <a:gd name="T6" fmla="*/ 313 w 313"/>
                <a:gd name="T7" fmla="*/ 57 h 57"/>
                <a:gd name="T8" fmla="*/ 313 w 313"/>
                <a:gd name="T9" fmla="*/ 54 h 57"/>
                <a:gd name="T10" fmla="*/ 0 w 313"/>
                <a:gd name="T11" fmla="*/ 0 h 57"/>
                <a:gd name="T12" fmla="*/ 0 w 313"/>
                <a:gd name="T13" fmla="*/ 0 h 57"/>
                <a:gd name="T14" fmla="*/ 0 w 313"/>
                <a:gd name="T15" fmla="*/ 57 h 57"/>
                <a:gd name="T16" fmla="*/ 16 w 313"/>
                <a:gd name="T17" fmla="*/ 57 h 57"/>
                <a:gd name="T18" fmla="*/ 16 w 313"/>
                <a:gd name="T19" fmla="*/ 54 h 57"/>
                <a:gd name="T20" fmla="*/ 0 w 313"/>
                <a:gd name="T21" fmla="*/ 54 h 57"/>
                <a:gd name="T22" fmla="*/ 0 w 313"/>
                <a:gd name="T23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3" h="57">
                  <a:moveTo>
                    <a:pt x="313" y="54"/>
                  </a:moveTo>
                  <a:lnTo>
                    <a:pt x="296" y="54"/>
                  </a:lnTo>
                  <a:lnTo>
                    <a:pt x="296" y="57"/>
                  </a:lnTo>
                  <a:lnTo>
                    <a:pt x="313" y="57"/>
                  </a:lnTo>
                  <a:lnTo>
                    <a:pt x="313" y="54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57"/>
                  </a:lnTo>
                  <a:lnTo>
                    <a:pt x="16" y="57"/>
                  </a:lnTo>
                  <a:lnTo>
                    <a:pt x="16" y="54"/>
                  </a:lnTo>
                  <a:lnTo>
                    <a:pt x="0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912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 dirty="0"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FZHei-B01S" panose="02010601030101010101" pitchFamily="2" charset="-122"/>
              </a:endParaRPr>
            </a:p>
          </p:txBody>
        </p:sp>
        <p:sp>
          <p:nvSpPr>
            <p:cNvPr id="38" name="Freeform: Shape 26"/>
            <p:cNvSpPr>
              <a:spLocks/>
            </p:cNvSpPr>
            <p:nvPr/>
          </p:nvSpPr>
          <p:spPr bwMode="auto">
            <a:xfrm>
              <a:off x="7462199" y="5447072"/>
              <a:ext cx="1681767" cy="306265"/>
            </a:xfrm>
            <a:custGeom>
              <a:avLst/>
              <a:gdLst>
                <a:gd name="T0" fmla="*/ 313 w 313"/>
                <a:gd name="T1" fmla="*/ 54 h 57"/>
                <a:gd name="T2" fmla="*/ 296 w 313"/>
                <a:gd name="T3" fmla="*/ 54 h 57"/>
                <a:gd name="T4" fmla="*/ 296 w 313"/>
                <a:gd name="T5" fmla="*/ 57 h 57"/>
                <a:gd name="T6" fmla="*/ 313 w 313"/>
                <a:gd name="T7" fmla="*/ 57 h 57"/>
                <a:gd name="T8" fmla="*/ 313 w 313"/>
                <a:gd name="T9" fmla="*/ 54 h 57"/>
                <a:gd name="T10" fmla="*/ 0 w 313"/>
                <a:gd name="T11" fmla="*/ 0 h 57"/>
                <a:gd name="T12" fmla="*/ 0 w 313"/>
                <a:gd name="T13" fmla="*/ 0 h 57"/>
                <a:gd name="T14" fmla="*/ 0 w 313"/>
                <a:gd name="T15" fmla="*/ 57 h 57"/>
                <a:gd name="T16" fmla="*/ 16 w 313"/>
                <a:gd name="T17" fmla="*/ 57 h 57"/>
                <a:gd name="T18" fmla="*/ 16 w 313"/>
                <a:gd name="T19" fmla="*/ 54 h 57"/>
                <a:gd name="T20" fmla="*/ 0 w 313"/>
                <a:gd name="T21" fmla="*/ 54 h 57"/>
                <a:gd name="T22" fmla="*/ 0 w 313"/>
                <a:gd name="T23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3" h="57">
                  <a:moveTo>
                    <a:pt x="313" y="54"/>
                  </a:moveTo>
                  <a:lnTo>
                    <a:pt x="296" y="54"/>
                  </a:lnTo>
                  <a:lnTo>
                    <a:pt x="296" y="57"/>
                  </a:lnTo>
                  <a:lnTo>
                    <a:pt x="313" y="57"/>
                  </a:lnTo>
                  <a:lnTo>
                    <a:pt x="313" y="54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0" y="57"/>
                  </a:lnTo>
                  <a:lnTo>
                    <a:pt x="16" y="57"/>
                  </a:lnTo>
                  <a:lnTo>
                    <a:pt x="16" y="54"/>
                  </a:lnTo>
                  <a:lnTo>
                    <a:pt x="0" y="5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 dirty="0"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FZHei-B01S" panose="02010601030101010101" pitchFamily="2" charset="-122"/>
              </a:endParaRPr>
            </a:p>
          </p:txBody>
        </p:sp>
        <p:sp>
          <p:nvSpPr>
            <p:cNvPr id="39" name="Freeform: Shape 27"/>
            <p:cNvSpPr>
              <a:spLocks/>
            </p:cNvSpPr>
            <p:nvPr/>
          </p:nvSpPr>
          <p:spPr bwMode="auto">
            <a:xfrm>
              <a:off x="7548168" y="5737217"/>
              <a:ext cx="1504455" cy="16121"/>
            </a:xfrm>
            <a:custGeom>
              <a:avLst/>
              <a:gdLst>
                <a:gd name="T0" fmla="*/ 0 w 280"/>
                <a:gd name="T1" fmla="*/ 0 h 3"/>
                <a:gd name="T2" fmla="*/ 0 w 280"/>
                <a:gd name="T3" fmla="*/ 0 h 3"/>
                <a:gd name="T4" fmla="*/ 0 w 280"/>
                <a:gd name="T5" fmla="*/ 3 h 3"/>
                <a:gd name="T6" fmla="*/ 0 w 280"/>
                <a:gd name="T7" fmla="*/ 3 h 3"/>
                <a:gd name="T8" fmla="*/ 0 w 280"/>
                <a:gd name="T9" fmla="*/ 0 h 3"/>
                <a:gd name="T10" fmla="*/ 280 w 280"/>
                <a:gd name="T11" fmla="*/ 0 h 3"/>
                <a:gd name="T12" fmla="*/ 140 w 280"/>
                <a:gd name="T13" fmla="*/ 0 h 3"/>
                <a:gd name="T14" fmla="*/ 140 w 280"/>
                <a:gd name="T15" fmla="*/ 3 h 3"/>
                <a:gd name="T16" fmla="*/ 280 w 280"/>
                <a:gd name="T17" fmla="*/ 3 h 3"/>
                <a:gd name="T18" fmla="*/ 280 w 280"/>
                <a:gd name="T1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0" h="3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close/>
                  <a:moveTo>
                    <a:pt x="280" y="0"/>
                  </a:moveTo>
                  <a:lnTo>
                    <a:pt x="140" y="0"/>
                  </a:lnTo>
                  <a:lnTo>
                    <a:pt x="140" y="3"/>
                  </a:lnTo>
                  <a:lnTo>
                    <a:pt x="280" y="3"/>
                  </a:lnTo>
                  <a:lnTo>
                    <a:pt x="280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 dirty="0"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FZHei-B01S" panose="02010601030101010101" pitchFamily="2" charset="-122"/>
              </a:endParaRPr>
            </a:p>
          </p:txBody>
        </p:sp>
        <p:sp>
          <p:nvSpPr>
            <p:cNvPr id="40" name="Freeform: Shape 28"/>
            <p:cNvSpPr>
              <a:spLocks/>
            </p:cNvSpPr>
            <p:nvPr/>
          </p:nvSpPr>
          <p:spPr bwMode="auto">
            <a:xfrm>
              <a:off x="7548168" y="5737217"/>
              <a:ext cx="1504455" cy="16121"/>
            </a:xfrm>
            <a:custGeom>
              <a:avLst/>
              <a:gdLst>
                <a:gd name="T0" fmla="*/ 0 w 280"/>
                <a:gd name="T1" fmla="*/ 0 h 3"/>
                <a:gd name="T2" fmla="*/ 0 w 280"/>
                <a:gd name="T3" fmla="*/ 0 h 3"/>
                <a:gd name="T4" fmla="*/ 0 w 280"/>
                <a:gd name="T5" fmla="*/ 3 h 3"/>
                <a:gd name="T6" fmla="*/ 0 w 280"/>
                <a:gd name="T7" fmla="*/ 3 h 3"/>
                <a:gd name="T8" fmla="*/ 0 w 280"/>
                <a:gd name="T9" fmla="*/ 0 h 3"/>
                <a:gd name="T10" fmla="*/ 280 w 280"/>
                <a:gd name="T11" fmla="*/ 0 h 3"/>
                <a:gd name="T12" fmla="*/ 140 w 280"/>
                <a:gd name="T13" fmla="*/ 0 h 3"/>
                <a:gd name="T14" fmla="*/ 140 w 280"/>
                <a:gd name="T15" fmla="*/ 3 h 3"/>
                <a:gd name="T16" fmla="*/ 280 w 280"/>
                <a:gd name="T17" fmla="*/ 3 h 3"/>
                <a:gd name="T18" fmla="*/ 280 w 280"/>
                <a:gd name="T1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0" h="3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moveTo>
                    <a:pt x="280" y="0"/>
                  </a:moveTo>
                  <a:lnTo>
                    <a:pt x="140" y="0"/>
                  </a:lnTo>
                  <a:lnTo>
                    <a:pt x="140" y="3"/>
                  </a:lnTo>
                  <a:lnTo>
                    <a:pt x="280" y="3"/>
                  </a:lnTo>
                  <a:lnTo>
                    <a:pt x="280" y="0"/>
                  </a:lnTo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 dirty="0"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FZHei-B01S" panose="02010601030101010101" pitchFamily="2" charset="-122"/>
              </a:endParaRPr>
            </a:p>
          </p:txBody>
        </p:sp>
        <p:sp>
          <p:nvSpPr>
            <p:cNvPr id="41" name="Rectangle 29"/>
            <p:cNvSpPr>
              <a:spLocks/>
            </p:cNvSpPr>
            <p:nvPr/>
          </p:nvSpPr>
          <p:spPr bwMode="auto">
            <a:xfrm>
              <a:off x="7462199" y="5436326"/>
              <a:ext cx="1681767" cy="30089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 dirty="0"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FZHei-B01S" panose="02010601030101010101" pitchFamily="2" charset="-122"/>
              </a:endParaRPr>
            </a:p>
          </p:txBody>
        </p:sp>
        <p:sp>
          <p:nvSpPr>
            <p:cNvPr id="42" name="Rectangle 30"/>
            <p:cNvSpPr>
              <a:spLocks/>
            </p:cNvSpPr>
            <p:nvPr/>
          </p:nvSpPr>
          <p:spPr bwMode="auto">
            <a:xfrm>
              <a:off x="7462199" y="5436326"/>
              <a:ext cx="1681767" cy="300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 dirty="0"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FZHei-B01S" panose="02010601030101010101" pitchFamily="2" charset="-122"/>
              </a:endParaRPr>
            </a:p>
          </p:txBody>
        </p:sp>
        <p:sp>
          <p:nvSpPr>
            <p:cNvPr id="43" name="Freeform: Shape 31"/>
            <p:cNvSpPr>
              <a:spLocks/>
            </p:cNvSpPr>
            <p:nvPr/>
          </p:nvSpPr>
          <p:spPr bwMode="auto">
            <a:xfrm>
              <a:off x="7548168" y="5753335"/>
              <a:ext cx="752227" cy="865111"/>
            </a:xfrm>
            <a:custGeom>
              <a:avLst/>
              <a:gdLst>
                <a:gd name="T0" fmla="*/ 140 w 140"/>
                <a:gd name="T1" fmla="*/ 0 h 208"/>
                <a:gd name="T2" fmla="*/ 0 w 140"/>
                <a:gd name="T3" fmla="*/ 0 h 208"/>
                <a:gd name="T4" fmla="*/ 50 w 140"/>
                <a:gd name="T5" fmla="*/ 208 h 208"/>
                <a:gd name="T6" fmla="*/ 140 w 140"/>
                <a:gd name="T7" fmla="*/ 208 h 208"/>
                <a:gd name="T8" fmla="*/ 140 w 140"/>
                <a:gd name="T9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208">
                  <a:moveTo>
                    <a:pt x="140" y="0"/>
                  </a:moveTo>
                  <a:lnTo>
                    <a:pt x="0" y="0"/>
                  </a:lnTo>
                  <a:lnTo>
                    <a:pt x="50" y="208"/>
                  </a:lnTo>
                  <a:lnTo>
                    <a:pt x="140" y="208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 dirty="0"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FZHei-B01S" panose="02010601030101010101" pitchFamily="2" charset="-122"/>
              </a:endParaRPr>
            </a:p>
          </p:txBody>
        </p:sp>
        <p:sp>
          <p:nvSpPr>
            <p:cNvPr id="44" name="Freeform: Shape 32"/>
            <p:cNvSpPr>
              <a:spLocks/>
            </p:cNvSpPr>
            <p:nvPr/>
          </p:nvSpPr>
          <p:spPr bwMode="auto">
            <a:xfrm>
              <a:off x="7548168" y="5522858"/>
              <a:ext cx="752227" cy="1117595"/>
            </a:xfrm>
            <a:custGeom>
              <a:avLst/>
              <a:gdLst>
                <a:gd name="T0" fmla="*/ 140 w 140"/>
                <a:gd name="T1" fmla="*/ 0 h 208"/>
                <a:gd name="T2" fmla="*/ 0 w 140"/>
                <a:gd name="T3" fmla="*/ 0 h 208"/>
                <a:gd name="T4" fmla="*/ 50 w 140"/>
                <a:gd name="T5" fmla="*/ 208 h 208"/>
                <a:gd name="T6" fmla="*/ 140 w 140"/>
                <a:gd name="T7" fmla="*/ 208 h 208"/>
                <a:gd name="T8" fmla="*/ 140 w 140"/>
                <a:gd name="T9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208">
                  <a:moveTo>
                    <a:pt x="140" y="0"/>
                  </a:moveTo>
                  <a:lnTo>
                    <a:pt x="0" y="0"/>
                  </a:lnTo>
                  <a:lnTo>
                    <a:pt x="50" y="208"/>
                  </a:lnTo>
                  <a:lnTo>
                    <a:pt x="140" y="208"/>
                  </a:lnTo>
                  <a:lnTo>
                    <a:pt x="14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 dirty="0"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FZHei-B01S" panose="02010601030101010101" pitchFamily="2" charset="-122"/>
              </a:endParaRPr>
            </a:p>
          </p:txBody>
        </p:sp>
        <p:sp>
          <p:nvSpPr>
            <p:cNvPr id="45" name="Rectangle 33"/>
            <p:cNvSpPr>
              <a:spLocks/>
            </p:cNvSpPr>
            <p:nvPr/>
          </p:nvSpPr>
          <p:spPr bwMode="auto">
            <a:xfrm>
              <a:off x="7548168" y="5737217"/>
              <a:ext cx="752227" cy="1612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 dirty="0"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FZHei-B01S" panose="02010601030101010101" pitchFamily="2" charset="-122"/>
              </a:endParaRPr>
            </a:p>
          </p:txBody>
        </p:sp>
        <p:sp>
          <p:nvSpPr>
            <p:cNvPr id="46" name="Rectangle 34"/>
            <p:cNvSpPr>
              <a:spLocks/>
            </p:cNvSpPr>
            <p:nvPr/>
          </p:nvSpPr>
          <p:spPr bwMode="auto">
            <a:xfrm>
              <a:off x="7548168" y="5737217"/>
              <a:ext cx="752227" cy="1612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 dirty="0"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FZHei-B01S" panose="02010601030101010101" pitchFamily="2" charset="-122"/>
              </a:endParaRPr>
            </a:p>
          </p:txBody>
        </p:sp>
        <p:sp>
          <p:nvSpPr>
            <p:cNvPr id="47" name="Freeform: Shape 35"/>
            <p:cNvSpPr>
              <a:spLocks/>
            </p:cNvSpPr>
            <p:nvPr/>
          </p:nvSpPr>
          <p:spPr bwMode="auto">
            <a:xfrm>
              <a:off x="7462199" y="5436326"/>
              <a:ext cx="838196" cy="300891"/>
            </a:xfrm>
            <a:custGeom>
              <a:avLst/>
              <a:gdLst>
                <a:gd name="T0" fmla="*/ 156 w 156"/>
                <a:gd name="T1" fmla="*/ 0 h 56"/>
                <a:gd name="T2" fmla="*/ 0 w 156"/>
                <a:gd name="T3" fmla="*/ 0 h 56"/>
                <a:gd name="T4" fmla="*/ 0 w 156"/>
                <a:gd name="T5" fmla="*/ 56 h 56"/>
                <a:gd name="T6" fmla="*/ 16 w 156"/>
                <a:gd name="T7" fmla="*/ 56 h 56"/>
                <a:gd name="T8" fmla="*/ 156 w 156"/>
                <a:gd name="T9" fmla="*/ 56 h 56"/>
                <a:gd name="T10" fmla="*/ 156 w 156"/>
                <a:gd name="T1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6" h="56">
                  <a:moveTo>
                    <a:pt x="156" y="0"/>
                  </a:moveTo>
                  <a:lnTo>
                    <a:pt x="0" y="0"/>
                  </a:lnTo>
                  <a:lnTo>
                    <a:pt x="0" y="56"/>
                  </a:lnTo>
                  <a:lnTo>
                    <a:pt x="16" y="56"/>
                  </a:lnTo>
                  <a:lnTo>
                    <a:pt x="156" y="56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 dirty="0"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FZHei-B01S" panose="02010601030101010101" pitchFamily="2" charset="-122"/>
              </a:endParaRPr>
            </a:p>
          </p:txBody>
        </p:sp>
        <p:sp>
          <p:nvSpPr>
            <p:cNvPr id="48" name="Freeform: Shape 36"/>
            <p:cNvSpPr>
              <a:spLocks/>
            </p:cNvSpPr>
            <p:nvPr/>
          </p:nvSpPr>
          <p:spPr bwMode="auto">
            <a:xfrm>
              <a:off x="7462199" y="5436326"/>
              <a:ext cx="838196" cy="300891"/>
            </a:xfrm>
            <a:custGeom>
              <a:avLst/>
              <a:gdLst>
                <a:gd name="T0" fmla="*/ 156 w 156"/>
                <a:gd name="T1" fmla="*/ 0 h 56"/>
                <a:gd name="T2" fmla="*/ 0 w 156"/>
                <a:gd name="T3" fmla="*/ 0 h 56"/>
                <a:gd name="T4" fmla="*/ 0 w 156"/>
                <a:gd name="T5" fmla="*/ 56 h 56"/>
                <a:gd name="T6" fmla="*/ 16 w 156"/>
                <a:gd name="T7" fmla="*/ 56 h 56"/>
                <a:gd name="T8" fmla="*/ 156 w 156"/>
                <a:gd name="T9" fmla="*/ 56 h 56"/>
                <a:gd name="T10" fmla="*/ 156 w 156"/>
                <a:gd name="T1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6" h="56">
                  <a:moveTo>
                    <a:pt x="156" y="0"/>
                  </a:moveTo>
                  <a:lnTo>
                    <a:pt x="0" y="0"/>
                  </a:lnTo>
                  <a:lnTo>
                    <a:pt x="0" y="56"/>
                  </a:lnTo>
                  <a:lnTo>
                    <a:pt x="16" y="56"/>
                  </a:lnTo>
                  <a:lnTo>
                    <a:pt x="156" y="56"/>
                  </a:lnTo>
                  <a:lnTo>
                    <a:pt x="15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400" dirty="0"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FZHei-B01S" panose="02010601030101010101" pitchFamily="2" charset="-122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3381993" y="2648412"/>
            <a:ext cx="703465" cy="703466"/>
            <a:chOff x="2063282" y="2457456"/>
            <a:chExt cx="527599" cy="527599"/>
          </a:xfrm>
        </p:grpSpPr>
        <p:sp>
          <p:nvSpPr>
            <p:cNvPr id="10" name="Rectangle 54"/>
            <p:cNvSpPr/>
            <p:nvPr/>
          </p:nvSpPr>
          <p:spPr>
            <a:xfrm>
              <a:off x="2063282" y="2457456"/>
              <a:ext cx="527599" cy="527599"/>
            </a:xfrm>
            <a:prstGeom prst="rect">
              <a:avLst/>
            </a:prstGeom>
            <a:solidFill>
              <a:srgbClr val="6178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133" dirty="0">
                <a:solidFill>
                  <a:schemeClr val="bg1">
                    <a:lumMod val="50000"/>
                  </a:schemeClr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FZHei-B01S" panose="02010601030101010101" pitchFamily="2" charset="-122"/>
              </a:endParaRPr>
            </a:p>
          </p:txBody>
        </p:sp>
        <p:grpSp>
          <p:nvGrpSpPr>
            <p:cNvPr id="11" name="Group 55"/>
            <p:cNvGrpSpPr/>
            <p:nvPr/>
          </p:nvGrpSpPr>
          <p:grpSpPr>
            <a:xfrm>
              <a:off x="2169543" y="2598805"/>
              <a:ext cx="318937" cy="245215"/>
              <a:chOff x="2849564" y="3636963"/>
              <a:chExt cx="315912" cy="242888"/>
            </a:xfrm>
            <a:solidFill>
              <a:schemeClr val="bg1"/>
            </a:solidFill>
          </p:grpSpPr>
          <p:sp>
            <p:nvSpPr>
              <p:cNvPr id="18" name="Freeform: Shape 56"/>
              <p:cNvSpPr>
                <a:spLocks/>
              </p:cNvSpPr>
              <p:nvPr/>
            </p:nvSpPr>
            <p:spPr bwMode="auto">
              <a:xfrm>
                <a:off x="2849564" y="3671888"/>
                <a:ext cx="298450" cy="207963"/>
              </a:xfrm>
              <a:custGeom>
                <a:avLst/>
                <a:gdLst>
                  <a:gd name="T0" fmla="*/ 103 w 112"/>
                  <a:gd name="T1" fmla="*/ 78 h 78"/>
                  <a:gd name="T2" fmla="*/ 9 w 112"/>
                  <a:gd name="T3" fmla="*/ 78 h 78"/>
                  <a:gd name="T4" fmla="*/ 0 w 112"/>
                  <a:gd name="T5" fmla="*/ 69 h 78"/>
                  <a:gd name="T6" fmla="*/ 0 w 112"/>
                  <a:gd name="T7" fmla="*/ 8 h 78"/>
                  <a:gd name="T8" fmla="*/ 9 w 112"/>
                  <a:gd name="T9" fmla="*/ 0 h 78"/>
                  <a:gd name="T10" fmla="*/ 42 w 112"/>
                  <a:gd name="T11" fmla="*/ 0 h 78"/>
                  <a:gd name="T12" fmla="*/ 46 w 112"/>
                  <a:gd name="T13" fmla="*/ 4 h 78"/>
                  <a:gd name="T14" fmla="*/ 42 w 112"/>
                  <a:gd name="T15" fmla="*/ 8 h 78"/>
                  <a:gd name="T16" fmla="*/ 9 w 112"/>
                  <a:gd name="T17" fmla="*/ 8 h 78"/>
                  <a:gd name="T18" fmla="*/ 8 w 112"/>
                  <a:gd name="T19" fmla="*/ 8 h 78"/>
                  <a:gd name="T20" fmla="*/ 8 w 112"/>
                  <a:gd name="T21" fmla="*/ 69 h 78"/>
                  <a:gd name="T22" fmla="*/ 9 w 112"/>
                  <a:gd name="T23" fmla="*/ 70 h 78"/>
                  <a:gd name="T24" fmla="*/ 103 w 112"/>
                  <a:gd name="T25" fmla="*/ 70 h 78"/>
                  <a:gd name="T26" fmla="*/ 104 w 112"/>
                  <a:gd name="T27" fmla="*/ 69 h 78"/>
                  <a:gd name="T28" fmla="*/ 104 w 112"/>
                  <a:gd name="T29" fmla="*/ 43 h 78"/>
                  <a:gd name="T30" fmla="*/ 108 w 112"/>
                  <a:gd name="T31" fmla="*/ 39 h 78"/>
                  <a:gd name="T32" fmla="*/ 112 w 112"/>
                  <a:gd name="T33" fmla="*/ 43 h 78"/>
                  <a:gd name="T34" fmla="*/ 112 w 112"/>
                  <a:gd name="T35" fmla="*/ 69 h 78"/>
                  <a:gd name="T36" fmla="*/ 103 w 112"/>
                  <a:gd name="T37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2" h="78">
                    <a:moveTo>
                      <a:pt x="103" y="78"/>
                    </a:moveTo>
                    <a:cubicBezTo>
                      <a:pt x="9" y="78"/>
                      <a:pt x="9" y="78"/>
                      <a:pt x="9" y="78"/>
                    </a:cubicBezTo>
                    <a:cubicBezTo>
                      <a:pt x="4" y="78"/>
                      <a:pt x="0" y="74"/>
                      <a:pt x="0" y="69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44" y="0"/>
                      <a:pt x="46" y="1"/>
                      <a:pt x="46" y="4"/>
                    </a:cubicBezTo>
                    <a:cubicBezTo>
                      <a:pt x="46" y="6"/>
                      <a:pt x="44" y="8"/>
                      <a:pt x="42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69"/>
                      <a:pt x="8" y="69"/>
                      <a:pt x="8" y="69"/>
                    </a:cubicBezTo>
                    <a:cubicBezTo>
                      <a:pt x="8" y="70"/>
                      <a:pt x="8" y="70"/>
                      <a:pt x="9" y="70"/>
                    </a:cubicBezTo>
                    <a:cubicBezTo>
                      <a:pt x="103" y="70"/>
                      <a:pt x="103" y="70"/>
                      <a:pt x="103" y="70"/>
                    </a:cubicBezTo>
                    <a:cubicBezTo>
                      <a:pt x="103" y="70"/>
                      <a:pt x="104" y="70"/>
                      <a:pt x="104" y="69"/>
                    </a:cubicBezTo>
                    <a:cubicBezTo>
                      <a:pt x="104" y="43"/>
                      <a:pt x="104" y="43"/>
                      <a:pt x="104" y="43"/>
                    </a:cubicBezTo>
                    <a:cubicBezTo>
                      <a:pt x="104" y="41"/>
                      <a:pt x="105" y="39"/>
                      <a:pt x="108" y="39"/>
                    </a:cubicBezTo>
                    <a:cubicBezTo>
                      <a:pt x="110" y="39"/>
                      <a:pt x="112" y="41"/>
                      <a:pt x="112" y="43"/>
                    </a:cubicBezTo>
                    <a:cubicBezTo>
                      <a:pt x="112" y="69"/>
                      <a:pt x="112" y="69"/>
                      <a:pt x="112" y="69"/>
                    </a:cubicBezTo>
                    <a:cubicBezTo>
                      <a:pt x="112" y="74"/>
                      <a:pt x="108" y="78"/>
                      <a:pt x="103" y="78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sz="2133" dirty="0">
                  <a:solidFill>
                    <a:schemeClr val="bg1">
                      <a:lumMod val="50000"/>
                    </a:schemeClr>
                  </a:solidFill>
                  <a:latin typeface="Source Han Sans CN Medium" panose="020B0500000000000000" pitchFamily="34" charset="-128"/>
                  <a:ea typeface="Source Han Sans CN Medium" panose="020B0500000000000000" pitchFamily="34" charset="-128"/>
                  <a:sym typeface="FZHei-B01S" panose="02010601030101010101" pitchFamily="2" charset="-122"/>
                </a:endParaRPr>
              </a:p>
            </p:txBody>
          </p:sp>
          <p:sp>
            <p:nvSpPr>
              <p:cNvPr id="19" name="Freeform: Shape 57"/>
              <p:cNvSpPr>
                <a:spLocks/>
              </p:cNvSpPr>
              <p:nvPr/>
            </p:nvSpPr>
            <p:spPr bwMode="auto">
              <a:xfrm>
                <a:off x="2943226" y="3636963"/>
                <a:ext cx="222250" cy="200025"/>
              </a:xfrm>
              <a:custGeom>
                <a:avLst/>
                <a:gdLst>
                  <a:gd name="T0" fmla="*/ 46 w 83"/>
                  <a:gd name="T1" fmla="*/ 58 h 75"/>
                  <a:gd name="T2" fmla="*/ 83 w 83"/>
                  <a:gd name="T3" fmla="*/ 29 h 75"/>
                  <a:gd name="T4" fmla="*/ 46 w 83"/>
                  <a:gd name="T5" fmla="*/ 0 h 75"/>
                  <a:gd name="T6" fmla="*/ 46 w 83"/>
                  <a:gd name="T7" fmla="*/ 20 h 75"/>
                  <a:gd name="T8" fmla="*/ 0 w 83"/>
                  <a:gd name="T9" fmla="*/ 75 h 75"/>
                  <a:gd name="T10" fmla="*/ 46 w 83"/>
                  <a:gd name="T11" fmla="*/ 40 h 75"/>
                  <a:gd name="T12" fmla="*/ 46 w 83"/>
                  <a:gd name="T13" fmla="*/ 58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3" h="75">
                    <a:moveTo>
                      <a:pt x="46" y="58"/>
                    </a:moveTo>
                    <a:cubicBezTo>
                      <a:pt x="83" y="29"/>
                      <a:pt x="83" y="29"/>
                      <a:pt x="83" y="29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6" y="20"/>
                      <a:pt x="46" y="20"/>
                      <a:pt x="46" y="20"/>
                    </a:cubicBezTo>
                    <a:cubicBezTo>
                      <a:pt x="10" y="21"/>
                      <a:pt x="0" y="38"/>
                      <a:pt x="0" y="75"/>
                    </a:cubicBezTo>
                    <a:cubicBezTo>
                      <a:pt x="15" y="43"/>
                      <a:pt x="30" y="41"/>
                      <a:pt x="46" y="40"/>
                    </a:cubicBezTo>
                    <a:cubicBezTo>
                      <a:pt x="46" y="58"/>
                      <a:pt x="46" y="58"/>
                      <a:pt x="46" y="58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sz="2133" dirty="0">
                  <a:solidFill>
                    <a:schemeClr val="bg1">
                      <a:lumMod val="50000"/>
                    </a:schemeClr>
                  </a:solidFill>
                  <a:latin typeface="Source Han Sans CN Medium" panose="020B0500000000000000" pitchFamily="34" charset="-128"/>
                  <a:ea typeface="Source Han Sans CN Medium" panose="020B0500000000000000" pitchFamily="34" charset="-128"/>
                  <a:sym typeface="FZHei-B01S" panose="02010601030101010101" pitchFamily="2" charset="-122"/>
                </a:endParaRPr>
              </a:p>
            </p:txBody>
          </p:sp>
        </p:grpSp>
      </p:grpSp>
      <p:grpSp>
        <p:nvGrpSpPr>
          <p:cNvPr id="53" name="组合 52"/>
          <p:cNvGrpSpPr/>
          <p:nvPr/>
        </p:nvGrpSpPr>
        <p:grpSpPr>
          <a:xfrm>
            <a:off x="3381993" y="4493530"/>
            <a:ext cx="703465" cy="703465"/>
            <a:chOff x="2063282" y="3367418"/>
            <a:chExt cx="527599" cy="527599"/>
          </a:xfrm>
        </p:grpSpPr>
        <p:sp>
          <p:nvSpPr>
            <p:cNvPr id="5" name="Rectangle 15"/>
            <p:cNvSpPr/>
            <p:nvPr/>
          </p:nvSpPr>
          <p:spPr>
            <a:xfrm>
              <a:off x="2063282" y="3367418"/>
              <a:ext cx="527599" cy="52759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133" dirty="0">
                <a:solidFill>
                  <a:schemeClr val="bg1">
                    <a:lumMod val="50000"/>
                  </a:schemeClr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FZHei-B01S" panose="02010601030101010101" pitchFamily="2" charset="-122"/>
              </a:endParaRPr>
            </a:p>
          </p:txBody>
        </p:sp>
        <p:sp>
          <p:nvSpPr>
            <p:cNvPr id="6" name="Freeform: Shape 16"/>
            <p:cNvSpPr>
              <a:spLocks/>
            </p:cNvSpPr>
            <p:nvPr/>
          </p:nvSpPr>
          <p:spPr bwMode="auto">
            <a:xfrm>
              <a:off x="2194504" y="3513605"/>
              <a:ext cx="312556" cy="255099"/>
            </a:xfrm>
            <a:custGeom>
              <a:avLst/>
              <a:gdLst>
                <a:gd name="T0" fmla="*/ 307 w 382"/>
                <a:gd name="T1" fmla="*/ 135 h 312"/>
                <a:gd name="T2" fmla="*/ 362 w 382"/>
                <a:gd name="T3" fmla="*/ 71 h 312"/>
                <a:gd name="T4" fmla="*/ 238 w 382"/>
                <a:gd name="T5" fmla="*/ 25 h 312"/>
                <a:gd name="T6" fmla="*/ 229 w 382"/>
                <a:gd name="T7" fmla="*/ 19 h 312"/>
                <a:gd name="T8" fmla="*/ 229 w 382"/>
                <a:gd name="T9" fmla="*/ 134 h 312"/>
                <a:gd name="T10" fmla="*/ 180 w 382"/>
                <a:gd name="T11" fmla="*/ 214 h 312"/>
                <a:gd name="T12" fmla="*/ 86 w 382"/>
                <a:gd name="T13" fmla="*/ 189 h 312"/>
                <a:gd name="T14" fmla="*/ 129 w 382"/>
                <a:gd name="T15" fmla="*/ 97 h 312"/>
                <a:gd name="T16" fmla="*/ 190 w 382"/>
                <a:gd name="T17" fmla="*/ 93 h 312"/>
                <a:gd name="T18" fmla="*/ 190 w 382"/>
                <a:gd name="T19" fmla="*/ 4 h 312"/>
                <a:gd name="T20" fmla="*/ 154 w 382"/>
                <a:gd name="T21" fmla="*/ 0 h 312"/>
                <a:gd name="T22" fmla="*/ 0 w 382"/>
                <a:gd name="T23" fmla="*/ 156 h 312"/>
                <a:gd name="T24" fmla="*/ 154 w 382"/>
                <a:gd name="T25" fmla="*/ 312 h 312"/>
                <a:gd name="T26" fmla="*/ 308 w 382"/>
                <a:gd name="T27" fmla="*/ 156 h 312"/>
                <a:gd name="T28" fmla="*/ 307 w 382"/>
                <a:gd name="T29" fmla="*/ 135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2" h="312">
                  <a:moveTo>
                    <a:pt x="307" y="135"/>
                  </a:moveTo>
                  <a:cubicBezTo>
                    <a:pt x="354" y="122"/>
                    <a:pt x="382" y="72"/>
                    <a:pt x="362" y="71"/>
                  </a:cubicBezTo>
                  <a:cubicBezTo>
                    <a:pt x="311" y="68"/>
                    <a:pt x="267" y="43"/>
                    <a:pt x="238" y="25"/>
                  </a:cubicBezTo>
                  <a:cubicBezTo>
                    <a:pt x="235" y="23"/>
                    <a:pt x="232" y="21"/>
                    <a:pt x="229" y="19"/>
                  </a:cubicBezTo>
                  <a:cubicBezTo>
                    <a:pt x="229" y="134"/>
                    <a:pt x="229" y="134"/>
                    <a:pt x="229" y="134"/>
                  </a:cubicBezTo>
                  <a:cubicBezTo>
                    <a:pt x="229" y="172"/>
                    <a:pt x="206" y="202"/>
                    <a:pt x="180" y="214"/>
                  </a:cubicBezTo>
                  <a:cubicBezTo>
                    <a:pt x="142" y="233"/>
                    <a:pt x="100" y="221"/>
                    <a:pt x="86" y="189"/>
                  </a:cubicBezTo>
                  <a:cubicBezTo>
                    <a:pt x="72" y="157"/>
                    <a:pt x="91" y="116"/>
                    <a:pt x="129" y="97"/>
                  </a:cubicBezTo>
                  <a:cubicBezTo>
                    <a:pt x="150" y="87"/>
                    <a:pt x="172" y="86"/>
                    <a:pt x="190" y="93"/>
                  </a:cubicBezTo>
                  <a:cubicBezTo>
                    <a:pt x="190" y="4"/>
                    <a:pt x="190" y="4"/>
                    <a:pt x="190" y="4"/>
                  </a:cubicBezTo>
                  <a:cubicBezTo>
                    <a:pt x="178" y="1"/>
                    <a:pt x="166" y="0"/>
                    <a:pt x="154" y="0"/>
                  </a:cubicBezTo>
                  <a:cubicBezTo>
                    <a:pt x="69" y="0"/>
                    <a:pt x="0" y="70"/>
                    <a:pt x="0" y="156"/>
                  </a:cubicBezTo>
                  <a:cubicBezTo>
                    <a:pt x="0" y="242"/>
                    <a:pt x="69" y="312"/>
                    <a:pt x="154" y="312"/>
                  </a:cubicBezTo>
                  <a:cubicBezTo>
                    <a:pt x="239" y="312"/>
                    <a:pt x="308" y="242"/>
                    <a:pt x="308" y="156"/>
                  </a:cubicBezTo>
                  <a:cubicBezTo>
                    <a:pt x="308" y="149"/>
                    <a:pt x="308" y="142"/>
                    <a:pt x="307" y="1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133" dirty="0">
                <a:solidFill>
                  <a:schemeClr val="bg1">
                    <a:lumMod val="50000"/>
                  </a:schemeClr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FZHei-B01S" panose="02010601030101010101" pitchFamily="2" charset="-122"/>
              </a:endParaRPr>
            </a:p>
          </p:txBody>
        </p:sp>
      </p:grpSp>
      <p:cxnSp>
        <p:nvCxnSpPr>
          <p:cNvPr id="55" name="直接连接符 54">
            <a:extLst>
              <a:ext uri="{FF2B5EF4-FFF2-40B4-BE49-F238E27FC236}">
                <a16:creationId xmlns:a16="http://schemas.microsoft.com/office/drawing/2014/main" id="{3113277F-20B1-4DE3-8FD5-BF512DA9B859}"/>
              </a:ext>
            </a:extLst>
          </p:cNvPr>
          <p:cNvCxnSpPr/>
          <p:nvPr/>
        </p:nvCxnSpPr>
        <p:spPr>
          <a:xfrm>
            <a:off x="3454508" y="1710338"/>
            <a:ext cx="2743200" cy="0"/>
          </a:xfrm>
          <a:prstGeom prst="line">
            <a:avLst/>
          </a:prstGeom>
          <a:ln w="38100">
            <a:solidFill>
              <a:srgbClr val="5EB7A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6" name="直接连接符 55">
            <a:extLst>
              <a:ext uri="{FF2B5EF4-FFF2-40B4-BE49-F238E27FC236}">
                <a16:creationId xmlns:a16="http://schemas.microsoft.com/office/drawing/2014/main" id="{7E87CD66-ADDA-4698-88D3-BFF918D0081A}"/>
              </a:ext>
            </a:extLst>
          </p:cNvPr>
          <p:cNvCxnSpPr/>
          <p:nvPr/>
        </p:nvCxnSpPr>
        <p:spPr>
          <a:xfrm>
            <a:off x="5025415" y="1521150"/>
            <a:ext cx="2743200" cy="0"/>
          </a:xfrm>
          <a:prstGeom prst="line">
            <a:avLst/>
          </a:prstGeom>
          <a:ln w="38100">
            <a:solidFill>
              <a:srgbClr val="5EB7A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8" name="文本框 55">
            <a:extLst>
              <a:ext uri="{FF2B5EF4-FFF2-40B4-BE49-F238E27FC236}">
                <a16:creationId xmlns:a16="http://schemas.microsoft.com/office/drawing/2014/main" id="{B6DCBCAF-FB53-A540-B843-BE711A72C61C}"/>
              </a:ext>
            </a:extLst>
          </p:cNvPr>
          <p:cNvSpPr txBox="1"/>
          <p:nvPr/>
        </p:nvSpPr>
        <p:spPr>
          <a:xfrm>
            <a:off x="3168387" y="666821"/>
            <a:ext cx="55194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smtClean="0">
                <a:solidFill>
                  <a:srgbClr val="C00000"/>
                </a:solidFill>
                <a:latin typeface="Arial" panose="020B0604020202020204" pitchFamily="34" charset="0"/>
                <a:ea typeface="Source Han Sans CN Medium" panose="020B0500000000000000" pitchFamily="34" charset="-128"/>
                <a:cs typeface="Arial" panose="020B0604020202020204" pitchFamily="34" charset="0"/>
                <a:sym typeface="FZHei-B01S" panose="02010601030101010101" pitchFamily="2" charset="-122"/>
              </a:rPr>
              <a:t>HƯỚNG DẪN VỀ NHÀ</a:t>
            </a:r>
            <a:endParaRPr lang="zh-CN" altLang="en-US" sz="4000" b="1" dirty="0">
              <a:solidFill>
                <a:srgbClr val="C00000"/>
              </a:solidFill>
              <a:latin typeface="Arial" panose="020B0604020202020204" pitchFamily="34" charset="0"/>
              <a:ea typeface="Source Han Sans CN Medium" panose="020B0500000000000000" pitchFamily="34" charset="-128"/>
              <a:cs typeface="Arial" panose="020B0604020202020204" pitchFamily="34" charset="0"/>
              <a:sym typeface="FZHei-B01S" panose="02010601030101010101" pitchFamily="2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73520" y="2236443"/>
            <a:ext cx="324704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/>
              <a:t>Xem trước bài </a:t>
            </a:r>
            <a:r>
              <a:rPr lang="vi-VN" sz="2800" dirty="0" smtClean="0"/>
              <a:t>10, </a:t>
            </a:r>
            <a:r>
              <a:rPr lang="vi-VN" sz="2800" dirty="0"/>
              <a:t>SGK Mĩ thuật </a:t>
            </a:r>
            <a:r>
              <a:rPr lang="vi-VN" sz="2800" dirty="0" smtClean="0"/>
              <a:t>6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51" name="Rectangle 50"/>
          <p:cNvSpPr/>
          <p:nvPr/>
        </p:nvSpPr>
        <p:spPr>
          <a:xfrm>
            <a:off x="4685163" y="4132347"/>
            <a:ext cx="353048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10.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229353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3" grpId="0"/>
      <p:bldP spid="5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AA10058-46AB-4696-ACE8-B93AC1E016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FCED13A7-5D20-4F2D-87BE-4DCE28D1F796}"/>
              </a:ext>
            </a:extLst>
          </p:cNvPr>
          <p:cNvSpPr/>
          <p:nvPr/>
        </p:nvSpPr>
        <p:spPr>
          <a:xfrm>
            <a:off x="909915" y="2220002"/>
            <a:ext cx="9787969" cy="18825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D18262"/>
              </a:solidFill>
              <a:latin typeface="Source Han Sans CN Medium" panose="020B0500000000000000" pitchFamily="34" charset="-128"/>
              <a:ea typeface="Source Han Sans CN Medium" panose="020B0500000000000000" pitchFamily="34" charset="-128"/>
              <a:sym typeface="FZHei-B01S" panose="02010601030101010101" pitchFamily="2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7058" y="2099467"/>
            <a:ext cx="1069788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44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GIẢNG HÔM NAY!</a:t>
            </a:r>
            <a:endParaRPr lang="en-US" sz="44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9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50783" y="682580"/>
            <a:ext cx="4842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lâu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035" y="445394"/>
            <a:ext cx="1371780" cy="13717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314" y="381000"/>
            <a:ext cx="1436174" cy="14361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620" y="1920205"/>
            <a:ext cx="8100812" cy="41715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2582035" y="2343962"/>
            <a:ext cx="714348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 smtClean="0"/>
              <a:t> </a:t>
            </a:r>
            <a:r>
              <a:rPr lang="vi-VN" sz="2800" dirty="0" smtClean="0"/>
              <a:t>Kể </a:t>
            </a:r>
            <a:r>
              <a:rPr lang="vi-VN" sz="2800" dirty="0"/>
              <a:t>tên một số sản phẩm mĩ thuật đã được bản thân hoặc nhóm học tập tạo ra trong học kì vừa qua.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 smtClean="0"/>
              <a:t> </a:t>
            </a:r>
            <a:r>
              <a:rPr lang="vi-VN" sz="2800" dirty="0" smtClean="0"/>
              <a:t>Nêu </a:t>
            </a:r>
            <a:r>
              <a:rPr lang="vi-VN" sz="2800" dirty="0"/>
              <a:t>cách thức thực hành đã tạo nên một sản phẩm (cụ thể) của cá </a:t>
            </a:r>
            <a:r>
              <a:rPr lang="vi-VN" sz="2800" dirty="0" smtClean="0"/>
              <a:t>nhân</a:t>
            </a:r>
            <a:r>
              <a:rPr lang="en-US" sz="2800" dirty="0" smtClean="0"/>
              <a:t>.</a:t>
            </a:r>
            <a:endParaRPr lang="vi-VN" sz="2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38768"/>
            <a:ext cx="3174713" cy="20192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0" r="15361"/>
          <a:stretch/>
        </p:blipFill>
        <p:spPr>
          <a:xfrm>
            <a:off x="9517220" y="1478871"/>
            <a:ext cx="2331254" cy="15241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6" t="1" r="18155" b="2645"/>
          <a:stretch/>
        </p:blipFill>
        <p:spPr>
          <a:xfrm rot="20777280">
            <a:off x="9289401" y="4759988"/>
            <a:ext cx="2534512" cy="18159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327953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DE946CA-0017-4632-8F73-876E07E73E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ED387167-DDD8-49D5-80B2-5DAD65A2E8D8}"/>
              </a:ext>
            </a:extLst>
          </p:cNvPr>
          <p:cNvSpPr/>
          <p:nvPr/>
        </p:nvSpPr>
        <p:spPr>
          <a:xfrm>
            <a:off x="909915" y="2162852"/>
            <a:ext cx="9787969" cy="18825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D18262"/>
              </a:solidFill>
              <a:latin typeface="Source Han Sans CN Medium" panose="020B0500000000000000" pitchFamily="34" charset="-128"/>
              <a:ea typeface="Source Han Sans CN Medium" panose="020B0500000000000000" pitchFamily="34" charset="-128"/>
              <a:sym typeface="FZHei-B01S" panose="02010601030101010101" pitchFamily="2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43CBDF5-AE10-4FB9-B293-91ED8DC16E60}"/>
              </a:ext>
            </a:extLst>
          </p:cNvPr>
          <p:cNvSpPr txBox="1"/>
          <p:nvPr/>
        </p:nvSpPr>
        <p:spPr>
          <a:xfrm>
            <a:off x="-2" y="1618086"/>
            <a:ext cx="12192002" cy="1184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Source Han Sans CN Heavy" panose="020B0500000000000000" pitchFamily="34" charset="-128"/>
                <a:cs typeface="Arial" panose="020B0604020202020204" pitchFamily="34" charset="0"/>
                <a:sym typeface="FZHei-B01S" panose="02010601030101010101" pitchFamily="2" charset="-122"/>
              </a:rPr>
              <a:t>BÀI 9: ÔN TẬP HỌC KÌ </a:t>
            </a:r>
            <a:r>
              <a:rPr lang="en-US" altLang="zh-CN" sz="5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Source Han Sans CN Heavy" panose="020B0500000000000000" pitchFamily="34" charset="-128"/>
                <a:cs typeface="Arial" panose="020B0604020202020204" pitchFamily="34" charset="0"/>
                <a:sym typeface="FZHei-B01S" panose="02010601030101010101" pitchFamily="2" charset="-122"/>
              </a:rPr>
              <a:t>I</a:t>
            </a:r>
            <a:endParaRPr lang="en-US" altLang="zh-CN" sz="5400" b="1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Source Han Sans CN Heavy" panose="020B0500000000000000" pitchFamily="34" charset="-128"/>
              <a:cs typeface="Arial" panose="020B0604020202020204" pitchFamily="34" charset="0"/>
              <a:sym typeface="FZHei-B01S" panose="02010601030101010101" pitchFamily="2" charset="-122"/>
            </a:endParaRPr>
          </a:p>
        </p:txBody>
      </p:sp>
      <p:pic>
        <p:nvPicPr>
          <p:cNvPr id="10" name="爱的罗曼史 romance de amor">
            <a:hlinkClick r:id="" action="ppaction://media"/>
            <a:extLst>
              <a:ext uri="{FF2B5EF4-FFF2-40B4-BE49-F238E27FC236}">
                <a16:creationId xmlns:a16="http://schemas.microsoft.com/office/drawing/2014/main" id="{AD28F8C0-F703-48A5-9352-389A4566D0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927100" y="-60960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939" y="2914776"/>
            <a:ext cx="5304785" cy="394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54057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EFC855EC-3DE3-4F00-8947-B2DF4278CC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21073CA8-00CC-4812-AA5A-1352B85FAE7F}"/>
              </a:ext>
            </a:extLst>
          </p:cNvPr>
          <p:cNvSpPr/>
          <p:nvPr/>
        </p:nvSpPr>
        <p:spPr>
          <a:xfrm>
            <a:off x="993858" y="2569626"/>
            <a:ext cx="3622508" cy="2123658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4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Source Han Sans CN Heavy" panose="020B0500000000000000" pitchFamily="34" charset="-128"/>
                <a:cs typeface="Arial" panose="020B0604020202020204" pitchFamily="34" charset="0"/>
                <a:sym typeface="FZHei-B01S" panose="02010601030101010101" pitchFamily="2" charset="-122"/>
              </a:rPr>
              <a:t>NỘI DUNG BÀI HỌC</a:t>
            </a:r>
            <a:endParaRPr lang="zh-CN" altLang="en-US" sz="44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ea typeface="Source Han Sans CN Heavy" panose="020B0500000000000000" pitchFamily="34" charset="-128"/>
              <a:cs typeface="Arial" panose="020B0604020202020204" pitchFamily="34" charset="0"/>
              <a:sym typeface="FZHei-B01S" panose="02010601030101010101" pitchFamily="2" charset="-122"/>
            </a:endParaRPr>
          </a:p>
        </p:txBody>
      </p:sp>
      <p:sp>
        <p:nvSpPr>
          <p:cNvPr id="5" name="圆角矩形 66">
            <a:extLst>
              <a:ext uri="{FF2B5EF4-FFF2-40B4-BE49-F238E27FC236}">
                <a16:creationId xmlns:a16="http://schemas.microsoft.com/office/drawing/2014/main" id="{F208C026-9293-404F-B291-F5EC7E41A05B}"/>
              </a:ext>
            </a:extLst>
          </p:cNvPr>
          <p:cNvSpPr/>
          <p:nvPr/>
        </p:nvSpPr>
        <p:spPr>
          <a:xfrm>
            <a:off x="5610227" y="1978344"/>
            <a:ext cx="512927" cy="511504"/>
          </a:xfrm>
          <a:prstGeom prst="roundRect">
            <a:avLst/>
          </a:prstGeom>
          <a:solidFill>
            <a:srgbClr val="D27D6D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2" tIns="60946" rIns="121892" bIns="60946" anchor="ctr"/>
          <a:lstStyle/>
          <a:p>
            <a:pPr algn="ctr">
              <a:defRPr/>
            </a:pPr>
            <a:r>
              <a:rPr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ea typeface="Source Han Sans CN Medium" panose="020B0500000000000000" pitchFamily="34" charset="-128"/>
                <a:cs typeface="Arial" panose="020B0604020202020204" pitchFamily="34" charset="0"/>
                <a:sym typeface="FZHei-B01S" panose="02010601030101010101" pitchFamily="2" charset="-122"/>
              </a:rPr>
              <a:t>1</a:t>
            </a:r>
            <a:endParaRPr lang="zh-CN" altLang="en-US" sz="3600" b="1" dirty="0">
              <a:solidFill>
                <a:schemeClr val="bg1"/>
              </a:solidFill>
              <a:latin typeface="Arial" panose="020B0604020202020204" pitchFamily="34" charset="0"/>
              <a:ea typeface="Source Han Sans CN Medium" panose="020B0500000000000000" pitchFamily="34" charset="-128"/>
              <a:cs typeface="Arial" panose="020B0604020202020204" pitchFamily="34" charset="0"/>
              <a:sym typeface="FZHei-B01S" panose="02010601030101010101" pitchFamily="2" charset="-122"/>
            </a:endParaRPr>
          </a:p>
        </p:txBody>
      </p:sp>
      <p:sp>
        <p:nvSpPr>
          <p:cNvPr id="8" name="圆角矩形 78">
            <a:extLst>
              <a:ext uri="{FF2B5EF4-FFF2-40B4-BE49-F238E27FC236}">
                <a16:creationId xmlns:a16="http://schemas.microsoft.com/office/drawing/2014/main" id="{305C64E1-C784-4188-B0FC-F27A220DD479}"/>
              </a:ext>
            </a:extLst>
          </p:cNvPr>
          <p:cNvSpPr/>
          <p:nvPr/>
        </p:nvSpPr>
        <p:spPr>
          <a:xfrm>
            <a:off x="5610226" y="4972250"/>
            <a:ext cx="512927" cy="511504"/>
          </a:xfrm>
          <a:prstGeom prst="roundRect">
            <a:avLst/>
          </a:prstGeom>
          <a:solidFill>
            <a:srgbClr val="D27D6D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2" tIns="60946" rIns="121892" bIns="60946" anchor="ctr"/>
          <a:lstStyle/>
          <a:p>
            <a:pPr algn="ctr">
              <a:defRPr/>
            </a:pPr>
            <a:r>
              <a:rPr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ea typeface="Source Han Sans CN Medium" panose="020B0500000000000000" pitchFamily="34" charset="-128"/>
                <a:cs typeface="Arial" panose="020B0604020202020204" pitchFamily="34" charset="0"/>
                <a:sym typeface="FZHei-B01S" panose="02010601030101010101" pitchFamily="2" charset="-122"/>
              </a:rPr>
              <a:t>2</a:t>
            </a:r>
            <a:endParaRPr lang="zh-CN" altLang="en-US" sz="3600" b="1" dirty="0">
              <a:solidFill>
                <a:schemeClr val="bg1"/>
              </a:solidFill>
              <a:latin typeface="Arial" panose="020B0604020202020204" pitchFamily="34" charset="0"/>
              <a:ea typeface="Source Han Sans CN Medium" panose="020B0500000000000000" pitchFamily="34" charset="-128"/>
              <a:cs typeface="Arial" panose="020B0604020202020204" pitchFamily="34" charset="0"/>
              <a:sym typeface="FZHei-B01S" panose="02010601030101010101" pitchFamily="2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62878AE-A199-47D5-8D1D-39D9DC9BEC2E}"/>
              </a:ext>
            </a:extLst>
          </p:cNvPr>
          <p:cNvSpPr txBox="1"/>
          <p:nvPr/>
        </p:nvSpPr>
        <p:spPr>
          <a:xfrm>
            <a:off x="6761384" y="1908483"/>
            <a:ext cx="4971996" cy="561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20000"/>
              </a:lnSpc>
            </a:pPr>
            <a:r>
              <a:rPr lang="en-US" altLang="zh-CN" sz="2800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Source Han Sans CN Medium" panose="020B0500000000000000" pitchFamily="34" charset="-128"/>
                <a:cs typeface="Arial" panose="020B0604020202020204" pitchFamily="34" charset="0"/>
                <a:sym typeface="FZHei-B01S" panose="02010601030101010101" pitchFamily="2" charset="-122"/>
              </a:rPr>
              <a:t>Ôn</a:t>
            </a:r>
            <a:r>
              <a:rPr lang="en-US" altLang="zh-CN" sz="28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Source Han Sans CN Medium" panose="020B0500000000000000" pitchFamily="34" charset="-128"/>
                <a:cs typeface="Arial" panose="020B0604020202020204" pitchFamily="34" charset="0"/>
                <a:sym typeface="FZHei-B01S" panose="02010601030101010101" pitchFamily="2" charset="-122"/>
              </a:rPr>
              <a:t> </a:t>
            </a:r>
            <a:r>
              <a:rPr lang="en-US" altLang="zh-CN" sz="2800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Source Han Sans CN Medium" panose="020B0500000000000000" pitchFamily="34" charset="-128"/>
                <a:cs typeface="Arial" panose="020B0604020202020204" pitchFamily="34" charset="0"/>
                <a:sym typeface="FZHei-B01S" panose="02010601030101010101" pitchFamily="2" charset="-122"/>
              </a:rPr>
              <a:t>tập</a:t>
            </a:r>
            <a:r>
              <a:rPr lang="en-US" altLang="zh-CN" sz="28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Source Han Sans CN Medium" panose="020B0500000000000000" pitchFamily="34" charset="-128"/>
                <a:cs typeface="Arial" panose="020B0604020202020204" pitchFamily="34" charset="0"/>
                <a:sym typeface="FZHei-B01S" panose="02010601030101010101" pitchFamily="2" charset="-122"/>
              </a:rPr>
              <a:t> </a:t>
            </a:r>
            <a:r>
              <a:rPr lang="en-US" altLang="zh-CN" sz="2800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Source Han Sans CN Medium" panose="020B0500000000000000" pitchFamily="34" charset="-128"/>
                <a:cs typeface="Arial" panose="020B0604020202020204" pitchFamily="34" charset="0"/>
                <a:sym typeface="FZHei-B01S" panose="02010601030101010101" pitchFamily="2" charset="-122"/>
              </a:rPr>
              <a:t>các</a:t>
            </a:r>
            <a:r>
              <a:rPr lang="en-US" altLang="zh-CN" sz="28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Source Han Sans CN Medium" panose="020B0500000000000000" pitchFamily="34" charset="-128"/>
                <a:cs typeface="Arial" panose="020B0604020202020204" pitchFamily="34" charset="0"/>
                <a:sym typeface="FZHei-B01S" panose="02010601030101010101" pitchFamily="2" charset="-122"/>
              </a:rPr>
              <a:t> </a:t>
            </a:r>
            <a:r>
              <a:rPr lang="en-US" altLang="zh-CN" sz="2800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Source Han Sans CN Medium" panose="020B0500000000000000" pitchFamily="34" charset="-128"/>
                <a:cs typeface="Arial" panose="020B0604020202020204" pitchFamily="34" charset="0"/>
                <a:sym typeface="FZHei-B01S" panose="02010601030101010101" pitchFamily="2" charset="-122"/>
              </a:rPr>
              <a:t>chủ</a:t>
            </a:r>
            <a:r>
              <a:rPr lang="en-US" altLang="zh-CN" sz="28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Source Han Sans CN Medium" panose="020B0500000000000000" pitchFamily="34" charset="-128"/>
                <a:cs typeface="Arial" panose="020B0604020202020204" pitchFamily="34" charset="0"/>
                <a:sym typeface="FZHei-B01S" panose="02010601030101010101" pitchFamily="2" charset="-122"/>
              </a:rPr>
              <a:t> </a:t>
            </a:r>
            <a:r>
              <a:rPr lang="en-US" altLang="zh-CN" sz="2800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Source Han Sans CN Medium" panose="020B0500000000000000" pitchFamily="34" charset="-128"/>
                <a:cs typeface="Arial" panose="020B0604020202020204" pitchFamily="34" charset="0"/>
                <a:sym typeface="FZHei-B01S" panose="02010601030101010101" pitchFamily="2" charset="-122"/>
              </a:rPr>
              <a:t>đề</a:t>
            </a:r>
            <a:endParaRPr lang="zh-CN" altLang="en-US" sz="28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ea typeface="Source Han Sans CN Medium" panose="020B0500000000000000" pitchFamily="34" charset="-128"/>
              <a:cs typeface="Arial" panose="020B0604020202020204" pitchFamily="34" charset="0"/>
              <a:sym typeface="FZHei-B01S" panose="02010601030101010101" pitchFamily="2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B044678-2C98-4C01-B2D6-C3B79E0F603A}"/>
              </a:ext>
            </a:extLst>
          </p:cNvPr>
          <p:cNvSpPr txBox="1"/>
          <p:nvPr/>
        </p:nvSpPr>
        <p:spPr>
          <a:xfrm>
            <a:off x="6761384" y="3261929"/>
            <a:ext cx="5138695" cy="494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20000"/>
              </a:lnSpc>
            </a:pPr>
            <a:r>
              <a:rPr lang="en-US" altLang="zh-CN" sz="2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Source Han Sans CN Medium" panose="020B0500000000000000" pitchFamily="34" charset="-128"/>
                <a:cs typeface="Arial" panose="020B0604020202020204" pitchFamily="34" charset="0"/>
                <a:sym typeface="FZHei-B01S" panose="02010601030101010101" pitchFamily="2" charset="-122"/>
              </a:rPr>
              <a:t>Chủ</a:t>
            </a:r>
            <a:r>
              <a:rPr lang="en-US" altLang="zh-CN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Source Han Sans CN Medium" panose="020B0500000000000000" pitchFamily="34" charset="-128"/>
                <a:cs typeface="Arial" panose="020B0604020202020204" pitchFamily="34" charset="0"/>
                <a:sym typeface="FZHei-B01S" panose="02010601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Source Han Sans CN Medium" panose="020B0500000000000000" pitchFamily="34" charset="-128"/>
                <a:cs typeface="Arial" panose="020B0604020202020204" pitchFamily="34" charset="0"/>
                <a:sym typeface="FZHei-B01S" panose="02010601030101010101" pitchFamily="2" charset="-122"/>
              </a:rPr>
              <a:t>đề</a:t>
            </a:r>
            <a:r>
              <a:rPr lang="en-US" altLang="zh-CN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Source Han Sans CN Medium" panose="020B0500000000000000" pitchFamily="34" charset="-128"/>
                <a:cs typeface="Arial" panose="020B0604020202020204" pitchFamily="34" charset="0"/>
                <a:sym typeface="FZHei-B01S" panose="02010601030101010101" pitchFamily="2" charset="-122"/>
              </a:rPr>
              <a:t> 2: </a:t>
            </a:r>
            <a:r>
              <a:rPr lang="en-US" altLang="zh-CN" sz="2400" dirty="0" smtClean="0">
                <a:solidFill>
                  <a:srgbClr val="002060"/>
                </a:solidFill>
                <a:latin typeface="Arial" panose="020B0604020202020204" pitchFamily="34" charset="0"/>
                <a:ea typeface="Source Han Sans CN Medium" panose="020B0500000000000000" pitchFamily="34" charset="-128"/>
                <a:cs typeface="Arial" panose="020B0604020202020204" pitchFamily="34" charset="0"/>
                <a:sym typeface="FZHei-B01S" panose="02010601030101010101" pitchFamily="2" charset="-122"/>
              </a:rPr>
              <a:t>DI SẢN MĨ THUẬT</a:t>
            </a:r>
            <a:endParaRPr lang="zh-CN" altLang="en-US" sz="2400" dirty="0">
              <a:solidFill>
                <a:srgbClr val="002060"/>
              </a:solidFill>
              <a:latin typeface="Arial" panose="020B0604020202020204" pitchFamily="34" charset="0"/>
              <a:ea typeface="Source Han Sans CN Medium" panose="020B0500000000000000" pitchFamily="34" charset="-128"/>
              <a:cs typeface="Arial" panose="020B0604020202020204" pitchFamily="34" charset="0"/>
              <a:sym typeface="FZHei-B01S" panose="02010601030101010101" pitchFamily="2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17CF923-A3DC-4905-9A4B-7E286C324118}"/>
              </a:ext>
            </a:extLst>
          </p:cNvPr>
          <p:cNvSpPr txBox="1"/>
          <p:nvPr/>
        </p:nvSpPr>
        <p:spPr>
          <a:xfrm>
            <a:off x="6761386" y="3883924"/>
            <a:ext cx="4340201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20000"/>
              </a:lnSpc>
            </a:pPr>
            <a:r>
              <a:rPr lang="en-US" altLang="zh-CN" sz="2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Source Han Sans CN Medium" panose="020B0500000000000000" pitchFamily="34" charset="-128"/>
                <a:cs typeface="Arial" panose="020B0604020202020204" pitchFamily="34" charset="0"/>
                <a:sym typeface="FZHei-B01S" panose="02010601030101010101" pitchFamily="2" charset="-122"/>
              </a:rPr>
              <a:t>Chủ</a:t>
            </a:r>
            <a:r>
              <a:rPr lang="en-US" altLang="zh-CN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Source Han Sans CN Medium" panose="020B0500000000000000" pitchFamily="34" charset="-128"/>
                <a:cs typeface="Arial" panose="020B0604020202020204" pitchFamily="34" charset="0"/>
                <a:sym typeface="FZHei-B01S" panose="02010601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Source Han Sans CN Medium" panose="020B0500000000000000" pitchFamily="34" charset="-128"/>
                <a:cs typeface="Arial" panose="020B0604020202020204" pitchFamily="34" charset="0"/>
                <a:sym typeface="FZHei-B01S" panose="02010601030101010101" pitchFamily="2" charset="-122"/>
              </a:rPr>
              <a:t>đề</a:t>
            </a:r>
            <a:r>
              <a:rPr lang="en-US" altLang="zh-CN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Source Han Sans CN Medium" panose="020B0500000000000000" pitchFamily="34" charset="-128"/>
                <a:cs typeface="Arial" panose="020B0604020202020204" pitchFamily="34" charset="0"/>
                <a:sym typeface="FZHei-B01S" panose="02010601030101010101" pitchFamily="2" charset="-122"/>
              </a:rPr>
              <a:t> 3: </a:t>
            </a:r>
            <a:r>
              <a:rPr lang="en-US" altLang="zh-CN" sz="2400" dirty="0" smtClean="0">
                <a:solidFill>
                  <a:srgbClr val="002060"/>
                </a:solidFill>
                <a:latin typeface="Arial" panose="020B0604020202020204" pitchFamily="34" charset="0"/>
                <a:ea typeface="Source Han Sans CN Medium" panose="020B0500000000000000" pitchFamily="34" charset="-128"/>
                <a:cs typeface="Arial" panose="020B0604020202020204" pitchFamily="34" charset="0"/>
                <a:sym typeface="FZHei-B01S" panose="02010601030101010101" pitchFamily="2" charset="-122"/>
              </a:rPr>
              <a:t>MĨ THUẬT VÀ THIÊN NHIÊN</a:t>
            </a:r>
            <a:endParaRPr lang="zh-CN" altLang="en-US" sz="2400" dirty="0">
              <a:solidFill>
                <a:srgbClr val="002060"/>
              </a:solidFill>
              <a:latin typeface="Arial" panose="020B0604020202020204" pitchFamily="34" charset="0"/>
              <a:ea typeface="Source Han Sans CN Medium" panose="020B0500000000000000" pitchFamily="34" charset="-128"/>
              <a:cs typeface="Arial" panose="020B0604020202020204" pitchFamily="34" charset="0"/>
              <a:sym typeface="FZHei-B01S" panose="02010601030101010101" pitchFamily="2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1879A10-40A1-498B-BE8C-E8A87A59BE2F}"/>
              </a:ext>
            </a:extLst>
          </p:cNvPr>
          <p:cNvSpPr txBox="1"/>
          <p:nvPr/>
        </p:nvSpPr>
        <p:spPr>
          <a:xfrm>
            <a:off x="6761384" y="4965263"/>
            <a:ext cx="4340203" cy="561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20000"/>
              </a:lnSpc>
            </a:pPr>
            <a:r>
              <a:rPr lang="en-US" altLang="zh-CN" sz="2800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Source Han Sans CN Medium" panose="020B0500000000000000" pitchFamily="34" charset="-128"/>
                <a:cs typeface="Arial" panose="020B0604020202020204" pitchFamily="34" charset="0"/>
                <a:sym typeface="FZHei-B01S" panose="02010601030101010101" pitchFamily="2" charset="-122"/>
              </a:rPr>
              <a:t>Ứng</a:t>
            </a:r>
            <a:r>
              <a:rPr lang="en-US" altLang="zh-CN" sz="28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Source Han Sans CN Medium" panose="020B0500000000000000" pitchFamily="34" charset="-128"/>
                <a:cs typeface="Arial" panose="020B0604020202020204" pitchFamily="34" charset="0"/>
                <a:sym typeface="FZHei-B01S" panose="02010601030101010101" pitchFamily="2" charset="-122"/>
              </a:rPr>
              <a:t> </a:t>
            </a:r>
            <a:r>
              <a:rPr lang="en-US" altLang="zh-CN" sz="2800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Source Han Sans CN Medium" panose="020B0500000000000000" pitchFamily="34" charset="-128"/>
                <a:cs typeface="Arial" panose="020B0604020202020204" pitchFamily="34" charset="0"/>
                <a:sym typeface="FZHei-B01S" panose="02010601030101010101" pitchFamily="2" charset="-122"/>
              </a:rPr>
              <a:t>dụng</a:t>
            </a:r>
            <a:r>
              <a:rPr lang="en-US" altLang="zh-CN" sz="28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Source Han Sans CN Medium" panose="020B0500000000000000" pitchFamily="34" charset="-128"/>
                <a:cs typeface="Arial" panose="020B0604020202020204" pitchFamily="34" charset="0"/>
                <a:sym typeface="FZHei-B01S" panose="02010601030101010101" pitchFamily="2" charset="-122"/>
              </a:rPr>
              <a:t> </a:t>
            </a:r>
            <a:r>
              <a:rPr lang="en-US" altLang="zh-CN" sz="2800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Source Han Sans CN Medium" panose="020B0500000000000000" pitchFamily="34" charset="-128"/>
                <a:cs typeface="Arial" panose="020B0604020202020204" pitchFamily="34" charset="0"/>
                <a:sym typeface="FZHei-B01S" panose="02010601030101010101" pitchFamily="2" charset="-122"/>
              </a:rPr>
              <a:t>vào</a:t>
            </a:r>
            <a:r>
              <a:rPr lang="en-US" altLang="zh-CN" sz="28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Source Han Sans CN Medium" panose="020B0500000000000000" pitchFamily="34" charset="-128"/>
                <a:cs typeface="Arial" panose="020B0604020202020204" pitchFamily="34" charset="0"/>
                <a:sym typeface="FZHei-B01S" panose="02010601030101010101" pitchFamily="2" charset="-122"/>
              </a:rPr>
              <a:t> </a:t>
            </a:r>
            <a:r>
              <a:rPr lang="en-US" altLang="zh-CN" sz="2800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Source Han Sans CN Medium" panose="020B0500000000000000" pitchFamily="34" charset="-128"/>
                <a:cs typeface="Arial" panose="020B0604020202020204" pitchFamily="34" charset="0"/>
                <a:sym typeface="FZHei-B01S" panose="02010601030101010101" pitchFamily="2" charset="-122"/>
              </a:rPr>
              <a:t>cuộc</a:t>
            </a:r>
            <a:r>
              <a:rPr lang="en-US" altLang="zh-CN" sz="28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Source Han Sans CN Medium" panose="020B0500000000000000" pitchFamily="34" charset="-128"/>
                <a:cs typeface="Arial" panose="020B0604020202020204" pitchFamily="34" charset="0"/>
                <a:sym typeface="FZHei-B01S" panose="02010601030101010101" pitchFamily="2" charset="-122"/>
              </a:rPr>
              <a:t> </a:t>
            </a:r>
            <a:r>
              <a:rPr lang="en-US" altLang="zh-CN" sz="2800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Source Han Sans CN Medium" panose="020B0500000000000000" pitchFamily="34" charset="-128"/>
                <a:cs typeface="Arial" panose="020B0604020202020204" pitchFamily="34" charset="0"/>
                <a:sym typeface="FZHei-B01S" panose="02010601030101010101" pitchFamily="2" charset="-122"/>
              </a:rPr>
              <a:t>sống</a:t>
            </a:r>
            <a:endParaRPr lang="zh-CN" altLang="en-US" sz="28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ea typeface="Source Han Sans CN Medium" panose="020B0500000000000000" pitchFamily="34" charset="-128"/>
              <a:cs typeface="Arial" panose="020B0604020202020204" pitchFamily="34" charset="0"/>
              <a:sym typeface="FZHei-B01S" panose="02010601030101010101" pitchFamily="2" charset="-122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1EED4D93-1501-4E62-A322-A557E46F4B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5" t="36578" r="32082" b="33860"/>
          <a:stretch/>
        </p:blipFill>
        <p:spPr>
          <a:xfrm>
            <a:off x="-1" y="4580946"/>
            <a:ext cx="5430615" cy="202733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C6580B02-3487-48A9-8617-1CA7997140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9" t="36578" r="32082" b="55963"/>
          <a:stretch/>
        </p:blipFill>
        <p:spPr>
          <a:xfrm>
            <a:off x="5156201" y="6104854"/>
            <a:ext cx="7035800" cy="511505"/>
          </a:xfrm>
          <a:prstGeom prst="rect">
            <a:avLst/>
          </a:prstGeom>
        </p:spPr>
      </p:pic>
      <p:sp>
        <p:nvSpPr>
          <p:cNvPr id="14" name="文本框 8">
            <a:extLst>
              <a:ext uri="{FF2B5EF4-FFF2-40B4-BE49-F238E27FC236}">
                <a16:creationId xmlns:a16="http://schemas.microsoft.com/office/drawing/2014/main" id="{162878AE-A199-47D5-8D1D-39D9DC9BEC2E}"/>
              </a:ext>
            </a:extLst>
          </p:cNvPr>
          <p:cNvSpPr txBox="1"/>
          <p:nvPr/>
        </p:nvSpPr>
        <p:spPr>
          <a:xfrm>
            <a:off x="6761384" y="2600980"/>
            <a:ext cx="4971996" cy="494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20000"/>
              </a:lnSpc>
            </a:pPr>
            <a:r>
              <a:rPr lang="en-US" altLang="zh-CN" sz="2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Source Han Sans CN Medium" panose="020B0500000000000000" pitchFamily="34" charset="-128"/>
                <a:cs typeface="Arial" panose="020B0604020202020204" pitchFamily="34" charset="0"/>
                <a:sym typeface="FZHei-B01S" panose="02010601030101010101" pitchFamily="2" charset="-122"/>
              </a:rPr>
              <a:t>Chủ</a:t>
            </a:r>
            <a:r>
              <a:rPr lang="en-US" altLang="zh-CN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Source Han Sans CN Medium" panose="020B0500000000000000" pitchFamily="34" charset="-128"/>
                <a:cs typeface="Arial" panose="020B0604020202020204" pitchFamily="34" charset="0"/>
                <a:sym typeface="FZHei-B01S" panose="02010601030101010101" pitchFamily="2" charset="-122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Source Han Sans CN Medium" panose="020B0500000000000000" pitchFamily="34" charset="-128"/>
                <a:cs typeface="Arial" panose="020B0604020202020204" pitchFamily="34" charset="0"/>
                <a:sym typeface="FZHei-B01S" panose="02010601030101010101" pitchFamily="2" charset="-122"/>
              </a:rPr>
              <a:t>đề</a:t>
            </a:r>
            <a:r>
              <a:rPr lang="en-US" altLang="zh-CN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Source Han Sans CN Medium" panose="020B0500000000000000" pitchFamily="34" charset="-128"/>
                <a:cs typeface="Arial" panose="020B0604020202020204" pitchFamily="34" charset="0"/>
                <a:sym typeface="FZHei-B01S" panose="02010601030101010101" pitchFamily="2" charset="-122"/>
              </a:rPr>
              <a:t> 1: </a:t>
            </a:r>
            <a:r>
              <a:rPr lang="en-US" altLang="zh-CN" sz="2400" dirty="0" smtClean="0">
                <a:solidFill>
                  <a:srgbClr val="002060"/>
                </a:solidFill>
                <a:latin typeface="Arial" panose="020B0604020202020204" pitchFamily="34" charset="0"/>
                <a:ea typeface="Source Han Sans CN Medium" panose="020B0500000000000000" pitchFamily="34" charset="-128"/>
                <a:cs typeface="Arial" panose="020B0604020202020204" pitchFamily="34" charset="0"/>
                <a:sym typeface="FZHei-B01S" panose="02010601030101010101" pitchFamily="2" charset="-122"/>
              </a:rPr>
              <a:t>KẾT NỐI BẠN BÈ</a:t>
            </a:r>
            <a:endParaRPr lang="zh-CN" altLang="en-US" sz="2400" dirty="0">
              <a:solidFill>
                <a:srgbClr val="002060"/>
              </a:solidFill>
              <a:latin typeface="Arial" panose="020B0604020202020204" pitchFamily="34" charset="0"/>
              <a:ea typeface="Source Han Sans CN Medium" panose="020B0500000000000000" pitchFamily="34" charset="-128"/>
              <a:cs typeface="Arial" panose="020B0604020202020204" pitchFamily="34" charset="0"/>
              <a:sym typeface="FZHei-B01S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802315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8" grpId="0" animBg="1"/>
      <p:bldP spid="9" grpId="0"/>
      <p:bldP spid="10" grpId="0"/>
      <p:bldP spid="11" grpId="0"/>
      <p:bldP spid="12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A6CEEDA6-F4AF-4CCF-BB02-3D9891E84AD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5EC1A05-FD1B-467D-A03F-546654040D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8" r="8281" b="33860"/>
            <a:stretch/>
          </p:blipFill>
          <p:spPr>
            <a:xfrm>
              <a:off x="0" y="0"/>
              <a:ext cx="11182350" cy="2027337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72726E25-FD9B-4135-B044-B1BCB5324C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8" r="8281" b="33860"/>
            <a:stretch/>
          </p:blipFill>
          <p:spPr>
            <a:xfrm>
              <a:off x="0" y="4830663"/>
              <a:ext cx="11182350" cy="2027337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AB0EBAD5-A6E0-41EB-BD96-BE4EAA6D98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8" r="32083" b="33860"/>
            <a:stretch/>
          </p:blipFill>
          <p:spPr>
            <a:xfrm>
              <a:off x="3911600" y="2639"/>
              <a:ext cx="8280400" cy="2027337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E445138-BF23-4063-B8DC-C3D5898B88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8" r="32083" b="33860"/>
            <a:stretch/>
          </p:blipFill>
          <p:spPr>
            <a:xfrm>
              <a:off x="3911600" y="4801200"/>
              <a:ext cx="8280400" cy="2027337"/>
            </a:xfrm>
            <a:prstGeom prst="rect">
              <a:avLst/>
            </a:pr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61C136AF-2DB4-46E8-910D-8F90A6973E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b="74718"/>
          <a:stretch/>
        </p:blipFill>
        <p:spPr>
          <a:xfrm rot="10800000">
            <a:off x="0" y="2027339"/>
            <a:ext cx="12192000" cy="139971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9E95D29-2C98-45F3-8D98-A9E284B48E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92" b="5204"/>
          <a:stretch/>
        </p:blipFill>
        <p:spPr>
          <a:xfrm rot="10800000">
            <a:off x="0" y="3354827"/>
            <a:ext cx="12192000" cy="196850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D84FD173-6585-47C7-93F9-0248F1BA5D37}"/>
              </a:ext>
            </a:extLst>
          </p:cNvPr>
          <p:cNvSpPr txBox="1"/>
          <p:nvPr/>
        </p:nvSpPr>
        <p:spPr>
          <a:xfrm>
            <a:off x="2689848" y="963815"/>
            <a:ext cx="65684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00000"/>
              </a:lnSpc>
            </a:pP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Source Han Sans CN Medium" panose="020B0500000000000000" pitchFamily="34" charset="-128"/>
                <a:cs typeface="Arial" panose="020B0604020202020204" pitchFamily="34" charset="0"/>
                <a:sym typeface="FZHei-B01S" panose="02010601030101010101" pitchFamily="2" charset="-122"/>
              </a:rPr>
              <a:t>1.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Source Han Sans CN Medium" panose="020B0500000000000000" pitchFamily="34" charset="-128"/>
                <a:cs typeface="Arial" panose="020B0604020202020204" pitchFamily="34" charset="0"/>
                <a:sym typeface="FZHei-B01S" panose="02010601030101010101" pitchFamily="2" charset="-122"/>
              </a:rPr>
              <a:t>Ôn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Source Han Sans CN Medium" panose="020B0500000000000000" pitchFamily="34" charset="-128"/>
                <a:cs typeface="Arial" panose="020B0604020202020204" pitchFamily="34" charset="0"/>
                <a:sym typeface="FZHei-B01S" panose="02010601030101010101" pitchFamily="2" charset="-122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Source Han Sans CN Medium" panose="020B0500000000000000" pitchFamily="34" charset="-128"/>
                <a:cs typeface="Arial" panose="020B0604020202020204" pitchFamily="34" charset="0"/>
                <a:sym typeface="FZHei-B01S" panose="02010601030101010101" pitchFamily="2" charset="-122"/>
              </a:rPr>
              <a:t>tập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Source Han Sans CN Medium" panose="020B0500000000000000" pitchFamily="34" charset="-128"/>
                <a:cs typeface="Arial" panose="020B0604020202020204" pitchFamily="34" charset="0"/>
                <a:sym typeface="FZHei-B01S" panose="02010601030101010101" pitchFamily="2" charset="-122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Source Han Sans CN Medium" panose="020B0500000000000000" pitchFamily="34" charset="-128"/>
                <a:cs typeface="Arial" panose="020B0604020202020204" pitchFamily="34" charset="0"/>
                <a:sym typeface="FZHei-B01S" panose="02010601030101010101" pitchFamily="2" charset="-122"/>
              </a:rPr>
              <a:t>các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Source Han Sans CN Medium" panose="020B0500000000000000" pitchFamily="34" charset="-128"/>
                <a:cs typeface="Arial" panose="020B0604020202020204" pitchFamily="34" charset="0"/>
                <a:sym typeface="FZHei-B01S" panose="02010601030101010101" pitchFamily="2" charset="-122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Source Han Sans CN Medium" panose="020B0500000000000000" pitchFamily="34" charset="-128"/>
                <a:cs typeface="Arial" panose="020B0604020202020204" pitchFamily="34" charset="0"/>
                <a:sym typeface="FZHei-B01S" panose="02010601030101010101" pitchFamily="2" charset="-122"/>
              </a:rPr>
              <a:t>chủ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Source Han Sans CN Medium" panose="020B0500000000000000" pitchFamily="34" charset="-128"/>
                <a:cs typeface="Arial" panose="020B0604020202020204" pitchFamily="34" charset="0"/>
                <a:sym typeface="FZHei-B01S" panose="02010601030101010101" pitchFamily="2" charset="-122"/>
              </a:rPr>
              <a:t> </a:t>
            </a:r>
            <a:r>
              <a:rPr lang="en-US" altLang="zh-CN" sz="4800" b="1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Source Han Sans CN Medium" panose="020B0500000000000000" pitchFamily="34" charset="-128"/>
                <a:cs typeface="Arial" panose="020B0604020202020204" pitchFamily="34" charset="0"/>
                <a:sym typeface="FZHei-B01S" panose="02010601030101010101" pitchFamily="2" charset="-122"/>
              </a:rPr>
              <a:t>đề</a:t>
            </a:r>
            <a:r>
              <a:rPr lang="en-US" altLang="zh-CN" sz="48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Source Han Sans CN Medium" panose="020B0500000000000000" pitchFamily="34" charset="-128"/>
                <a:cs typeface="Arial" panose="020B0604020202020204" pitchFamily="34" charset="0"/>
                <a:sym typeface="FZHei-B01S" panose="02010601030101010101" pitchFamily="2" charset="-122"/>
              </a:rPr>
              <a:t> </a:t>
            </a:r>
            <a:endParaRPr lang="en-US" altLang="zh-CN" sz="48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ea typeface="Source Han Sans CN Medium" panose="020B0500000000000000" pitchFamily="34" charset="-128"/>
              <a:cs typeface="Arial" panose="020B0604020202020204" pitchFamily="34" charset="0"/>
              <a:sym typeface="FZHei-B01S" panose="02010601030101010101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52825" y="3198423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Di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815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4D28655E-F583-4BFB-A19E-40D9384A6753}"/>
              </a:ext>
            </a:extLst>
          </p:cNvPr>
          <p:cNvGrpSpPr/>
          <p:nvPr/>
        </p:nvGrpSpPr>
        <p:grpSpPr>
          <a:xfrm>
            <a:off x="0" y="1561018"/>
            <a:ext cx="12192000" cy="3926733"/>
            <a:chOff x="0" y="2931267"/>
            <a:chExt cx="12192000" cy="3926733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ED37075-2CEA-4F95-B7B5-62A368E584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8" r="8281" b="33860"/>
            <a:stretch/>
          </p:blipFill>
          <p:spPr>
            <a:xfrm>
              <a:off x="0" y="3270224"/>
              <a:ext cx="11182350" cy="2027337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E593CBD-2C66-4348-BADD-007A84A19C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8" r="8281" b="33860"/>
            <a:stretch/>
          </p:blipFill>
          <p:spPr>
            <a:xfrm>
              <a:off x="0" y="4830663"/>
              <a:ext cx="11182350" cy="2027337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94FD606A-B986-4C02-B2DC-C093214A75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8" r="32083" b="33860"/>
            <a:stretch/>
          </p:blipFill>
          <p:spPr>
            <a:xfrm>
              <a:off x="3911600" y="2931267"/>
              <a:ext cx="8280400" cy="2027337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2430820-FE89-4D21-8B9A-0DB6796233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8" r="32083" b="33860"/>
            <a:stretch/>
          </p:blipFill>
          <p:spPr>
            <a:xfrm>
              <a:off x="3911600" y="4801200"/>
              <a:ext cx="8280400" cy="2027337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82548540-15C6-4A07-A3CA-02928D0BB2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92" b="5204"/>
          <a:stretch/>
        </p:blipFill>
        <p:spPr>
          <a:xfrm rot="10800000">
            <a:off x="0" y="-10027"/>
            <a:ext cx="12192000" cy="1968501"/>
          </a:xfrm>
          <a:prstGeom prst="rect">
            <a:avLst/>
          </a:prstGeom>
        </p:spPr>
      </p:pic>
      <p:pic>
        <p:nvPicPr>
          <p:cNvPr id="17" name="图片 9">
            <a:extLst>
              <a:ext uri="{FF2B5EF4-FFF2-40B4-BE49-F238E27FC236}">
                <a16:creationId xmlns:a16="http://schemas.microsoft.com/office/drawing/2014/main" id="{CED37075-2CEA-4F95-B7B5-62A368E584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78" r="8281" b="33860"/>
          <a:stretch/>
        </p:blipFill>
        <p:spPr>
          <a:xfrm>
            <a:off x="0" y="4823646"/>
            <a:ext cx="11182350" cy="2027337"/>
          </a:xfrm>
          <a:prstGeom prst="rect">
            <a:avLst/>
          </a:prstGeom>
        </p:spPr>
      </p:pic>
      <p:pic>
        <p:nvPicPr>
          <p:cNvPr id="18" name="图片 9">
            <a:extLst>
              <a:ext uri="{FF2B5EF4-FFF2-40B4-BE49-F238E27FC236}">
                <a16:creationId xmlns:a16="http://schemas.microsoft.com/office/drawing/2014/main" id="{CED37075-2CEA-4F95-B7B5-62A368E584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78" r="8281" b="33860"/>
          <a:stretch/>
        </p:blipFill>
        <p:spPr>
          <a:xfrm>
            <a:off x="1020413" y="4823645"/>
            <a:ext cx="11182350" cy="202733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429" y="943250"/>
            <a:ext cx="7737210" cy="48158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4721">
            <a:off x="1950761" y="1364737"/>
            <a:ext cx="1023893" cy="9996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13" y="2493506"/>
            <a:ext cx="2121592" cy="42797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289" y="5483467"/>
            <a:ext cx="652329" cy="129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61913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4D28655E-F583-4BFB-A19E-40D9384A6753}"/>
              </a:ext>
            </a:extLst>
          </p:cNvPr>
          <p:cNvGrpSpPr/>
          <p:nvPr/>
        </p:nvGrpSpPr>
        <p:grpSpPr>
          <a:xfrm>
            <a:off x="0" y="1561018"/>
            <a:ext cx="12192000" cy="3926733"/>
            <a:chOff x="0" y="2931267"/>
            <a:chExt cx="12192000" cy="3926733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ED37075-2CEA-4F95-B7B5-62A368E584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8" r="8281" b="33860"/>
            <a:stretch/>
          </p:blipFill>
          <p:spPr>
            <a:xfrm>
              <a:off x="0" y="3270224"/>
              <a:ext cx="11182350" cy="2027337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E593CBD-2C66-4348-BADD-007A84A19C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8" r="8281" b="33860"/>
            <a:stretch/>
          </p:blipFill>
          <p:spPr>
            <a:xfrm>
              <a:off x="0" y="4830663"/>
              <a:ext cx="11182350" cy="2027337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94FD606A-B986-4C02-B2DC-C093214A75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8" r="32083" b="33860"/>
            <a:stretch/>
          </p:blipFill>
          <p:spPr>
            <a:xfrm>
              <a:off x="3911600" y="2931267"/>
              <a:ext cx="8280400" cy="2027337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2430820-FE89-4D21-8B9A-0DB6796233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8" r="32083" b="33860"/>
            <a:stretch/>
          </p:blipFill>
          <p:spPr>
            <a:xfrm>
              <a:off x="3911600" y="4801200"/>
              <a:ext cx="8280400" cy="202733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D2E25EA7-65EC-450D-9DC8-6BEA9F14AE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b="74718"/>
          <a:stretch/>
        </p:blipFill>
        <p:spPr>
          <a:xfrm rot="10800000">
            <a:off x="0" y="5487751"/>
            <a:ext cx="12192000" cy="139971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2548540-15C6-4A07-A3CA-02928D0BB2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92" b="5204"/>
          <a:stretch/>
        </p:blipFill>
        <p:spPr>
          <a:xfrm rot="10800000">
            <a:off x="0" y="-10027"/>
            <a:ext cx="12192000" cy="19685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072" y="551090"/>
            <a:ext cx="6904383" cy="431671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02455" y="740198"/>
            <a:ext cx="6096000" cy="334784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vi-V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Nội 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dung cơ bản của chủ để là gì? </a:t>
            </a:r>
          </a:p>
          <a:p>
            <a:pPr algn="just">
              <a:lnSpc>
                <a:spcPct val="150000"/>
              </a:lnSpc>
            </a:pP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+ Các yếu tố tạo hình của chủ đề</a:t>
            </a:r>
          </a:p>
          <a:p>
            <a:pPr algn="just">
              <a:lnSpc>
                <a:spcPct val="150000"/>
              </a:lnSpc>
            </a:pP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+ Cách tạo ra sản phẩm cụ thể (vẽ, in, nặn, uốn, tạo hình, thiết kế hoạ tiết...) </a:t>
            </a:r>
          </a:p>
          <a:p>
            <a:pPr algn="just">
              <a:lnSpc>
                <a:spcPct val="150000"/>
              </a:lnSpc>
            </a:pP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+ Ứng dụng kiến thức và kĩ năng đã học của chủ để vào thực tiễn cuộc sống.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93453" y="3711711"/>
            <a:ext cx="2106087" cy="314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05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4D28655E-F583-4BFB-A19E-40D9384A6753}"/>
              </a:ext>
            </a:extLst>
          </p:cNvPr>
          <p:cNvGrpSpPr/>
          <p:nvPr/>
        </p:nvGrpSpPr>
        <p:grpSpPr>
          <a:xfrm>
            <a:off x="-11137" y="2812645"/>
            <a:ext cx="12192001" cy="4021100"/>
            <a:chOff x="-1" y="3080996"/>
            <a:chExt cx="12192001" cy="40211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ED37075-2CEA-4F95-B7B5-62A368E584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8" r="8281" b="33860"/>
            <a:stretch/>
          </p:blipFill>
          <p:spPr>
            <a:xfrm>
              <a:off x="-1" y="3114570"/>
              <a:ext cx="11182350" cy="2027337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E593CBD-2C66-4348-BADD-007A84A19C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8" r="8281" b="33860"/>
            <a:stretch/>
          </p:blipFill>
          <p:spPr>
            <a:xfrm>
              <a:off x="-1" y="5074759"/>
              <a:ext cx="11182350" cy="2027337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94FD606A-B986-4C02-B2DC-C093214A75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8" r="32083" b="33860"/>
            <a:stretch/>
          </p:blipFill>
          <p:spPr>
            <a:xfrm>
              <a:off x="3911600" y="3080996"/>
              <a:ext cx="8280400" cy="2027337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2430820-FE89-4D21-8B9A-0DB6796233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8" r="32083" b="33860"/>
            <a:stretch/>
          </p:blipFill>
          <p:spPr>
            <a:xfrm>
              <a:off x="3911600" y="5053868"/>
              <a:ext cx="8280400" cy="2027337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82548540-15C6-4A07-A3CA-02928D0BB2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92" b="5204"/>
          <a:stretch/>
        </p:blipFill>
        <p:spPr>
          <a:xfrm rot="10800000">
            <a:off x="0" y="1910"/>
            <a:ext cx="12192000" cy="1968501"/>
          </a:xfrm>
          <a:prstGeom prst="rect">
            <a:avLst/>
          </a:prstGeom>
        </p:spPr>
      </p:pic>
      <p:pic>
        <p:nvPicPr>
          <p:cNvPr id="19" name="图片 9">
            <a:extLst>
              <a:ext uri="{FF2B5EF4-FFF2-40B4-BE49-F238E27FC236}">
                <a16:creationId xmlns:a16="http://schemas.microsoft.com/office/drawing/2014/main" id="{CED37075-2CEA-4F95-B7B5-62A368E584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78" r="8281" b="33860"/>
          <a:stretch/>
        </p:blipFill>
        <p:spPr>
          <a:xfrm>
            <a:off x="-1" y="1861481"/>
            <a:ext cx="11182350" cy="2027337"/>
          </a:xfrm>
          <a:prstGeom prst="rect">
            <a:avLst/>
          </a:prstGeom>
        </p:spPr>
      </p:pic>
      <p:pic>
        <p:nvPicPr>
          <p:cNvPr id="20" name="图片 9">
            <a:extLst>
              <a:ext uri="{FF2B5EF4-FFF2-40B4-BE49-F238E27FC236}">
                <a16:creationId xmlns:a16="http://schemas.microsoft.com/office/drawing/2014/main" id="{CED37075-2CEA-4F95-B7B5-62A368E584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78" r="8281" b="33860"/>
          <a:stretch/>
        </p:blipFill>
        <p:spPr>
          <a:xfrm>
            <a:off x="998514" y="1951179"/>
            <a:ext cx="11182350" cy="2027337"/>
          </a:xfrm>
          <a:prstGeom prst="rect">
            <a:avLst/>
          </a:prstGeom>
        </p:spPr>
      </p:pic>
      <p:sp>
        <p:nvSpPr>
          <p:cNvPr id="7" name="Pentagon 6"/>
          <p:cNvSpPr/>
          <p:nvPr/>
        </p:nvSpPr>
        <p:spPr>
          <a:xfrm>
            <a:off x="2341808" y="440528"/>
            <a:ext cx="7508384" cy="798490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541690" y="-9010"/>
            <a:ext cx="0" cy="4340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306873" y="0"/>
            <a:ext cx="0" cy="4264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76" y="1550737"/>
            <a:ext cx="3023692" cy="446301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9" t="8705" r="7939" b="18223"/>
          <a:stretch/>
        </p:blipFill>
        <p:spPr>
          <a:xfrm>
            <a:off x="4331248" y="2742896"/>
            <a:ext cx="7418831" cy="291333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998514" y="5847270"/>
            <a:ext cx="2407466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dung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512814" y="2175551"/>
            <a:ext cx="2962140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370080"/>
      </p:ext>
    </p:extLst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6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4D28655E-F583-4BFB-A19E-40D9384A6753}"/>
              </a:ext>
            </a:extLst>
          </p:cNvPr>
          <p:cNvGrpSpPr/>
          <p:nvPr/>
        </p:nvGrpSpPr>
        <p:grpSpPr>
          <a:xfrm>
            <a:off x="-11137" y="2812645"/>
            <a:ext cx="12192001" cy="4021100"/>
            <a:chOff x="-1" y="3080996"/>
            <a:chExt cx="12192001" cy="40211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ED37075-2CEA-4F95-B7B5-62A368E584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8" r="8281" b="33860"/>
            <a:stretch/>
          </p:blipFill>
          <p:spPr>
            <a:xfrm>
              <a:off x="-1" y="3114570"/>
              <a:ext cx="11182350" cy="2027337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E593CBD-2C66-4348-BADD-007A84A19C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8" r="8281" b="33860"/>
            <a:stretch/>
          </p:blipFill>
          <p:spPr>
            <a:xfrm>
              <a:off x="-1" y="5074759"/>
              <a:ext cx="11182350" cy="2027337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94FD606A-B986-4C02-B2DC-C093214A75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8" r="32083" b="33860"/>
            <a:stretch/>
          </p:blipFill>
          <p:spPr>
            <a:xfrm>
              <a:off x="3911600" y="3080996"/>
              <a:ext cx="8280400" cy="2027337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2430820-FE89-4D21-8B9A-0DB6796233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78" r="32083" b="33860"/>
            <a:stretch/>
          </p:blipFill>
          <p:spPr>
            <a:xfrm>
              <a:off x="3911600" y="5053868"/>
              <a:ext cx="8280400" cy="2027337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82548540-15C6-4A07-A3CA-02928D0BB2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92" b="5204"/>
          <a:stretch/>
        </p:blipFill>
        <p:spPr>
          <a:xfrm rot="10800000">
            <a:off x="0" y="1910"/>
            <a:ext cx="12192000" cy="1968501"/>
          </a:xfrm>
          <a:prstGeom prst="rect">
            <a:avLst/>
          </a:prstGeom>
        </p:spPr>
      </p:pic>
      <p:pic>
        <p:nvPicPr>
          <p:cNvPr id="19" name="图片 9">
            <a:extLst>
              <a:ext uri="{FF2B5EF4-FFF2-40B4-BE49-F238E27FC236}">
                <a16:creationId xmlns:a16="http://schemas.microsoft.com/office/drawing/2014/main" id="{CED37075-2CEA-4F95-B7B5-62A368E584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78" r="8281" b="33860"/>
          <a:stretch/>
        </p:blipFill>
        <p:spPr>
          <a:xfrm>
            <a:off x="-1" y="1861481"/>
            <a:ext cx="11182350" cy="2027337"/>
          </a:xfrm>
          <a:prstGeom prst="rect">
            <a:avLst/>
          </a:prstGeom>
        </p:spPr>
      </p:pic>
      <p:pic>
        <p:nvPicPr>
          <p:cNvPr id="20" name="图片 9">
            <a:extLst>
              <a:ext uri="{FF2B5EF4-FFF2-40B4-BE49-F238E27FC236}">
                <a16:creationId xmlns:a16="http://schemas.microsoft.com/office/drawing/2014/main" id="{CED37075-2CEA-4F95-B7B5-62A368E584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78" r="8281" b="33860"/>
          <a:stretch/>
        </p:blipFill>
        <p:spPr>
          <a:xfrm>
            <a:off x="998514" y="1951179"/>
            <a:ext cx="11182350" cy="2027337"/>
          </a:xfrm>
          <a:prstGeom prst="rect">
            <a:avLst/>
          </a:prstGeom>
        </p:spPr>
      </p:pic>
      <p:sp>
        <p:nvSpPr>
          <p:cNvPr id="7" name="Pentagon 6"/>
          <p:cNvSpPr/>
          <p:nvPr/>
        </p:nvSpPr>
        <p:spPr>
          <a:xfrm>
            <a:off x="2341808" y="440528"/>
            <a:ext cx="7508384" cy="798490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hủ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541690" y="-9010"/>
            <a:ext cx="0" cy="4340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306873" y="0"/>
            <a:ext cx="0" cy="4264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1" r="17272"/>
          <a:stretch/>
        </p:blipFill>
        <p:spPr>
          <a:xfrm>
            <a:off x="540914" y="1677637"/>
            <a:ext cx="5280338" cy="36755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9" r="13451"/>
          <a:stretch/>
        </p:blipFill>
        <p:spPr>
          <a:xfrm>
            <a:off x="5946815" y="1677637"/>
            <a:ext cx="5932614" cy="36755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00464" y="5482848"/>
            <a:ext cx="4185634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khắc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38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7-0723-11">
  <a:themeElements>
    <a:clrScheme name="自定义 23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EB7A8"/>
      </a:accent1>
      <a:accent2>
        <a:srgbClr val="EE9086"/>
      </a:accent2>
      <a:accent3>
        <a:srgbClr val="477375"/>
      </a:accent3>
      <a:accent4>
        <a:srgbClr val="5EB7A8"/>
      </a:accent4>
      <a:accent5>
        <a:srgbClr val="EE9086"/>
      </a:accent5>
      <a:accent6>
        <a:srgbClr val="F39839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7-0723-11</Template>
  <TotalTime>134</TotalTime>
  <Words>398</Words>
  <Application>Microsoft Office PowerPoint</Application>
  <PresentationFormat>Widescreen</PresentationFormat>
  <Paragraphs>52</Paragraphs>
  <Slides>19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等线</vt:lpstr>
      <vt:lpstr>等线 Light</vt:lpstr>
      <vt:lpstr>FZHei-B01S</vt:lpstr>
      <vt:lpstr>Source Han Sans CN Heavy</vt:lpstr>
      <vt:lpstr>Source Han Sans CN Medium</vt:lpstr>
      <vt:lpstr>Wingdings</vt:lpstr>
      <vt:lpstr>7-0723-11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Sử dụng họa tiết trang trí đồ gốm:</vt:lpstr>
      <vt:lpstr>Sử dụng họa tiết trong trang trí thời trang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dreamsummit</dc:creator>
  <cp:lastModifiedBy>Admin</cp:lastModifiedBy>
  <cp:revision>28</cp:revision>
  <dcterms:created xsi:type="dcterms:W3CDTF">2018-12-13T14:23:36Z</dcterms:created>
  <dcterms:modified xsi:type="dcterms:W3CDTF">2024-06-08T04:54:47Z</dcterms:modified>
</cp:coreProperties>
</file>