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8.xml" ContentType="application/vnd.openxmlformats-officedocument.presentationml.tags+xml"/>
  <Override PartName="/ppt/tags/tag9.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8" r:id="rId4"/>
    <p:sldMasterId id="2147483700" r:id="rId5"/>
  </p:sldMasterIdLst>
  <p:notesMasterIdLst>
    <p:notesMasterId r:id="rId44"/>
  </p:notesMasterIdLst>
  <p:sldIdLst>
    <p:sldId id="353" r:id="rId6"/>
    <p:sldId id="287" r:id="rId7"/>
    <p:sldId id="288" r:id="rId8"/>
    <p:sldId id="257" r:id="rId9"/>
    <p:sldId id="264" r:id="rId10"/>
    <p:sldId id="259" r:id="rId11"/>
    <p:sldId id="269" r:id="rId12"/>
    <p:sldId id="290" r:id="rId13"/>
    <p:sldId id="258" r:id="rId14"/>
    <p:sldId id="289" r:id="rId15"/>
    <p:sldId id="261" r:id="rId16"/>
    <p:sldId id="262" r:id="rId17"/>
    <p:sldId id="263" r:id="rId18"/>
    <p:sldId id="291" r:id="rId19"/>
    <p:sldId id="267" r:id="rId20"/>
    <p:sldId id="312" r:id="rId21"/>
    <p:sldId id="313" r:id="rId22"/>
    <p:sldId id="314" r:id="rId23"/>
    <p:sldId id="315" r:id="rId24"/>
    <p:sldId id="316" r:id="rId25"/>
    <p:sldId id="317" r:id="rId26"/>
    <p:sldId id="318" r:id="rId27"/>
    <p:sldId id="319" r:id="rId28"/>
    <p:sldId id="301" r:id="rId29"/>
    <p:sldId id="320" r:id="rId30"/>
    <p:sldId id="321" r:id="rId31"/>
    <p:sldId id="347" r:id="rId32"/>
    <p:sldId id="271" r:id="rId33"/>
    <p:sldId id="275" r:id="rId34"/>
    <p:sldId id="348" r:id="rId35"/>
    <p:sldId id="325" r:id="rId36"/>
    <p:sldId id="279" r:id="rId37"/>
    <p:sldId id="280" r:id="rId38"/>
    <p:sldId id="349" r:id="rId39"/>
    <p:sldId id="281" r:id="rId40"/>
    <p:sldId id="350" r:id="rId41"/>
    <p:sldId id="351" r:id="rId42"/>
    <p:sldId id="28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33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91" autoAdjust="0"/>
  </p:normalViewPr>
  <p:slideViewPr>
    <p:cSldViewPr snapToGrid="0">
      <p:cViewPr varScale="1">
        <p:scale>
          <a:sx n="69" d="100"/>
          <a:sy n="69" d="100"/>
        </p:scale>
        <p:origin x="75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s>
</file>

<file path=ppt/diagrams/_rels/data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ata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8.png"/><Relationship Id="rId1" Type="http://schemas.openxmlformats.org/officeDocument/2006/relationships/image" Target="../media/image17.jpeg"/></Relationships>
</file>

<file path=ppt/diagrams/_rels/data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8.png"/><Relationship Id="rId1" Type="http://schemas.openxmlformats.org/officeDocument/2006/relationships/image" Target="../media/image17.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colors1.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D783A32-6612-4061-810D-2598FCFDE16E}" type="doc">
      <dgm:prSet loTypeId="urn:microsoft.com/office/officeart/2005/8/layout/vList4#1" loCatId="picture" qsTypeId="urn:microsoft.com/office/officeart/2005/8/quickstyle/simple1#1" qsCatId="simple" csTypeId="urn:microsoft.com/office/officeart/2005/8/colors/accent1_1#1" csCatId="accent1" phldr="1"/>
      <dgm:spPr/>
      <dgm:t>
        <a:bodyPr/>
        <a:lstStyle/>
        <a:p>
          <a:endParaRPr lang="en-US"/>
        </a:p>
      </dgm:t>
    </dgm:pt>
    <dgm:pt modelId="{8C4E1181-A43E-4AFA-A175-608167BDD664}">
      <dgm:prSet phldrT="[Text]" custT="1"/>
      <dgm:spPr>
        <a:xfrm>
          <a:off x="0" y="0"/>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endPar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algn="just"/>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Hãy</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kể</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những</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hành</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động</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việc</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làm</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algn="just"/>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75A4A354-C2D6-42E3-A26E-179C61CD6177}" type="parTrans" cxnId="{C72B50B4-8323-4069-A08C-18955E7EB655}">
      <dgm:prSet/>
      <dgm:spPr/>
      <dgm:t>
        <a:bodyPr/>
        <a:lstStyle/>
        <a:p>
          <a:pPr algn="just"/>
          <a:endParaRPr lang="en-US" sz="3600" i="1">
            <a:latin typeface="+mn-lt"/>
          </a:endParaRPr>
        </a:p>
      </dgm:t>
    </dgm:pt>
    <dgm:pt modelId="{89D7B0A2-E2C6-403B-88CB-63EEFC0BF3D8}" type="sibTrans" cxnId="{C72B50B4-8323-4069-A08C-18955E7EB655}">
      <dgm:prSet/>
      <dgm:spPr/>
      <dgm:t>
        <a:bodyPr/>
        <a:lstStyle/>
        <a:p>
          <a:pPr algn="just"/>
          <a:endParaRPr lang="en-US" sz="3600" i="1">
            <a:latin typeface="+mn-lt"/>
          </a:endParaRPr>
        </a:p>
      </dgm:t>
    </dgm:pt>
    <dgm:pt modelId="{36F1A9A7-0E91-4997-8451-066E68D6791C}">
      <dgm:prSet phldrT="[Text]" custT="1"/>
      <dgm:spPr>
        <a:xfrm>
          <a:off x="0" y="1686768"/>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Em</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có</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suy</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nghĩ</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gì</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về</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hành</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động</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việc</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làm</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của</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Hải</a:t>
          </a:r>
          <a:r>
            <a:rPr lang="en-US" sz="2500" b="1" i="0" baseline="0" dirty="0">
              <a:latin typeface="Times New Roman" panose="02020603050405020304" pitchFamily="18" charset="0"/>
              <a:cs typeface="Times New Roman" panose="02020603050405020304" pitchFamily="18" charset="0"/>
            </a:rPr>
            <a:t>?</a:t>
          </a:r>
        </a:p>
        <a:p>
          <a:pPr algn="just"/>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3076928A-BC39-4164-A392-EF7BB50AC8F7}" type="parTrans" cxnId="{C2A430EB-026A-428E-B9D3-EE570B6A1DAA}">
      <dgm:prSet/>
      <dgm:spPr/>
      <dgm:t>
        <a:bodyPr/>
        <a:lstStyle/>
        <a:p>
          <a:pPr algn="just"/>
          <a:endParaRPr lang="en-US" sz="3600" i="1">
            <a:latin typeface="+mn-lt"/>
          </a:endParaRPr>
        </a:p>
      </dgm:t>
    </dgm:pt>
    <dgm:pt modelId="{5F4F3BF3-4C3E-43BC-8B7A-5E8EE2D360D7}" type="sibTrans" cxnId="{C2A430EB-026A-428E-B9D3-EE570B6A1DAA}">
      <dgm:prSet/>
      <dgm:spPr/>
      <dgm:t>
        <a:bodyPr/>
        <a:lstStyle/>
        <a:p>
          <a:pPr algn="just"/>
          <a:endParaRPr lang="en-US" sz="3600" i="1">
            <a:latin typeface="+mn-lt"/>
          </a:endParaRPr>
        </a:p>
      </dgm:t>
    </dgm:pt>
    <dgm:pt modelId="{F6E9B8BA-2F37-4781-A521-61D00A840D7D}">
      <dgm:prSet phldrT="[Text]" custT="1"/>
      <dgm:spPr>
        <a:xfrm>
          <a:off x="0" y="3373537"/>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spcAft>
              <a:spcPct val="35000"/>
            </a:spcAft>
          </a:pPr>
          <a:endParaRPr lang="en-US" sz="2500" i="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F3A9BA2F-FEFE-44E8-8A5D-A95E30E49C0C}" type="parTrans" cxnId="{2E5A5FC6-7246-4A48-9A5C-8FF4449E3CE0}">
      <dgm:prSet/>
      <dgm:spPr/>
      <dgm:t>
        <a:bodyPr/>
        <a:lstStyle/>
        <a:p>
          <a:pPr algn="just"/>
          <a:endParaRPr lang="en-US" sz="3600" i="1">
            <a:latin typeface="+mn-lt"/>
          </a:endParaRPr>
        </a:p>
      </dgm:t>
    </dgm:pt>
    <dgm:pt modelId="{8CBDE6B4-DF30-443D-9579-CCA1D8018E24}" type="sibTrans" cxnId="{2E5A5FC6-7246-4A48-9A5C-8FF4449E3CE0}">
      <dgm:prSet/>
      <dgm:spPr/>
      <dgm:t>
        <a:bodyPr/>
        <a:lstStyle/>
        <a:p>
          <a:pPr algn="just"/>
          <a:endParaRPr lang="en-US" sz="3600" i="1">
            <a:latin typeface="+mn-lt"/>
          </a:endParaRPr>
        </a:p>
      </dgm:t>
    </dgm:pt>
    <dgm:pt modelId="{610C4521-7E21-4ABD-817D-19EC8F773957}" type="pres">
      <dgm:prSet presAssocID="{4D783A32-6612-4061-810D-2598FCFDE16E}" presName="linear" presStyleCnt="0">
        <dgm:presLayoutVars>
          <dgm:dir/>
          <dgm:resizeHandles val="exact"/>
        </dgm:presLayoutVars>
      </dgm:prSet>
      <dgm:spPr/>
      <dgm:t>
        <a:bodyPr/>
        <a:lstStyle/>
        <a:p>
          <a:endParaRPr lang="en-US"/>
        </a:p>
      </dgm:t>
    </dgm:pt>
    <dgm:pt modelId="{1C2B9614-1D42-4E2A-92D8-94BCF9DE39E4}" type="pres">
      <dgm:prSet presAssocID="{8C4E1181-A43E-4AFA-A175-608167BDD664}" presName="comp" presStyleCnt="0"/>
      <dgm:spPr/>
    </dgm:pt>
    <dgm:pt modelId="{DE66B4FA-8443-484B-9A9E-FA188D6B4E43}" type="pres">
      <dgm:prSet presAssocID="{8C4E1181-A43E-4AFA-A175-608167BDD664}" presName="box" presStyleLbl="node1" presStyleIdx="0" presStyleCnt="3" custLinFactNeighborX="-405" custLinFactNeighborY="10227"/>
      <dgm:spPr>
        <a:prstGeom prst="roundRect">
          <a:avLst>
            <a:gd name="adj" fmla="val 10000"/>
          </a:avLst>
        </a:prstGeom>
      </dgm:spPr>
      <dgm:t>
        <a:bodyPr/>
        <a:lstStyle/>
        <a:p>
          <a:endParaRPr lang="en-US"/>
        </a:p>
      </dgm:t>
    </dgm:pt>
    <dgm:pt modelId="{2AAACA77-E4A0-4E99-9F03-72ED26BB7B73}" type="pres">
      <dgm:prSet presAssocID="{8C4E1181-A43E-4AFA-A175-608167BDD664}" presName="img" presStyleLbl="fgImgPlace1" presStyleIdx="0" presStyleCnt="3"/>
      <dgm:spPr>
        <a:xfrm>
          <a:off x="153342" y="153342"/>
          <a:ext cx="1874520" cy="122674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ln>
        <a:effectLst/>
      </dgm:spPr>
    </dgm:pt>
    <dgm:pt modelId="{046903CA-E59E-4D3A-B85F-2132F4D3C385}" type="pres">
      <dgm:prSet presAssocID="{8C4E1181-A43E-4AFA-A175-608167BDD664}" presName="text" presStyleLbl="node1" presStyleIdx="0" presStyleCnt="3">
        <dgm:presLayoutVars>
          <dgm:bulletEnabled val="1"/>
        </dgm:presLayoutVars>
      </dgm:prSet>
      <dgm:spPr/>
      <dgm:t>
        <a:bodyPr/>
        <a:lstStyle/>
        <a:p>
          <a:endParaRPr lang="en-US"/>
        </a:p>
      </dgm:t>
    </dgm:pt>
    <dgm:pt modelId="{3C4FC630-2F4B-4B45-8D35-86BFE257DB89}" type="pres">
      <dgm:prSet presAssocID="{89D7B0A2-E2C6-403B-88CB-63EEFC0BF3D8}" presName="spacer" presStyleCnt="0"/>
      <dgm:spPr/>
    </dgm:pt>
    <dgm:pt modelId="{76DA393E-3756-4D17-8778-17C0D4D792DA}" type="pres">
      <dgm:prSet presAssocID="{36F1A9A7-0E91-4997-8451-066E68D6791C}" presName="comp" presStyleCnt="0"/>
      <dgm:spPr/>
    </dgm:pt>
    <dgm:pt modelId="{11925212-181A-4D0E-84EB-C4219DE1ABB7}" type="pres">
      <dgm:prSet presAssocID="{36F1A9A7-0E91-4997-8451-066E68D6791C}" presName="box" presStyleLbl="node1" presStyleIdx="1" presStyleCnt="3"/>
      <dgm:spPr>
        <a:prstGeom prst="roundRect">
          <a:avLst>
            <a:gd name="adj" fmla="val 10000"/>
          </a:avLst>
        </a:prstGeom>
      </dgm:spPr>
      <dgm:t>
        <a:bodyPr/>
        <a:lstStyle/>
        <a:p>
          <a:endParaRPr lang="en-US"/>
        </a:p>
      </dgm:t>
    </dgm:pt>
    <dgm:pt modelId="{2352C030-0248-483B-94A9-26972C30B2AA}" type="pres">
      <dgm:prSet presAssocID="{36F1A9A7-0E91-4997-8451-066E68D6791C}" presName="img" presStyleLbl="fgImgPlace1" presStyleIdx="1" presStyleCnt="3" custScaleX="84580" custScaleY="80069"/>
      <dgm:spPr>
        <a:xfrm>
          <a:off x="153342" y="1840111"/>
          <a:ext cx="1874520" cy="122674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ln>
        <a:effectLst/>
      </dgm:spPr>
      <dgm:t>
        <a:bodyPr/>
        <a:lstStyle/>
        <a:p>
          <a:endParaRPr lang="en-US"/>
        </a:p>
      </dgm:t>
    </dgm:pt>
    <dgm:pt modelId="{629FFE63-9943-4FDD-AEB3-15F8D3455642}" type="pres">
      <dgm:prSet presAssocID="{36F1A9A7-0E91-4997-8451-066E68D6791C}" presName="text" presStyleLbl="node1" presStyleIdx="1" presStyleCnt="3">
        <dgm:presLayoutVars>
          <dgm:bulletEnabled val="1"/>
        </dgm:presLayoutVars>
      </dgm:prSet>
      <dgm:spPr/>
      <dgm:t>
        <a:bodyPr/>
        <a:lstStyle/>
        <a:p>
          <a:endParaRPr lang="en-US"/>
        </a:p>
      </dgm:t>
    </dgm:pt>
    <dgm:pt modelId="{E767A943-8EB1-47EA-BA75-90A3BF72AA10}" type="pres">
      <dgm:prSet presAssocID="{5F4F3BF3-4C3E-43BC-8B7A-5E8EE2D360D7}" presName="spacer" presStyleCnt="0"/>
      <dgm:spPr/>
    </dgm:pt>
    <dgm:pt modelId="{E9FBCDE1-C0F8-4B00-9C6E-C1A57153DC9C}" type="pres">
      <dgm:prSet presAssocID="{F6E9B8BA-2F37-4781-A521-61D00A840D7D}" presName="comp" presStyleCnt="0"/>
      <dgm:spPr/>
    </dgm:pt>
    <dgm:pt modelId="{D857732E-E667-406B-8596-FB28DE60F3B0}" type="pres">
      <dgm:prSet presAssocID="{F6E9B8BA-2F37-4781-A521-61D00A840D7D}" presName="box" presStyleLbl="node1" presStyleIdx="2" presStyleCnt="3"/>
      <dgm:spPr>
        <a:prstGeom prst="roundRect">
          <a:avLst>
            <a:gd name="adj" fmla="val 10000"/>
          </a:avLst>
        </a:prstGeom>
      </dgm:spPr>
      <dgm:t>
        <a:bodyPr/>
        <a:lstStyle/>
        <a:p>
          <a:endParaRPr lang="en-US"/>
        </a:p>
      </dgm:t>
    </dgm:pt>
    <dgm:pt modelId="{72B5F39E-2D8B-4AE5-99A7-0B4F92796C74}" type="pres">
      <dgm:prSet presAssocID="{F6E9B8BA-2F37-4781-A521-61D00A840D7D}" presName="img" presStyleLbl="fgImgPlace1" presStyleIdx="2" presStyleCnt="3" custScaleX="71359" custScaleY="111791" custLinFactX="95720" custLinFactNeighborX="100000" custLinFactNeighborY="-3275"/>
      <dgm:spPr>
        <a:xfrm>
          <a:off x="153342" y="3526879"/>
          <a:ext cx="1874520" cy="1226740"/>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ln>
        <a:effectLst/>
      </dgm:spPr>
    </dgm:pt>
    <dgm:pt modelId="{8B13E293-4E29-4216-A0D2-9CCA14266B56}" type="pres">
      <dgm:prSet presAssocID="{F6E9B8BA-2F37-4781-A521-61D00A840D7D}" presName="text" presStyleLbl="node1" presStyleIdx="2" presStyleCnt="3">
        <dgm:presLayoutVars>
          <dgm:bulletEnabled val="1"/>
        </dgm:presLayoutVars>
      </dgm:prSet>
      <dgm:spPr/>
      <dgm:t>
        <a:bodyPr/>
        <a:lstStyle/>
        <a:p>
          <a:endParaRPr lang="en-US"/>
        </a:p>
      </dgm:t>
    </dgm:pt>
  </dgm:ptLst>
  <dgm:cxnLst>
    <dgm:cxn modelId="{840F8C9E-B202-4DE0-AC25-35D3A1FA52CB}" type="presOf" srcId="{36F1A9A7-0E91-4997-8451-066E68D6791C}" destId="{11925212-181A-4D0E-84EB-C4219DE1ABB7}" srcOrd="0" destOrd="0" presId="urn:microsoft.com/office/officeart/2005/8/layout/vList4#1"/>
    <dgm:cxn modelId="{FE2E7491-C478-42E8-9519-960B336B6A00}" type="presOf" srcId="{F6E9B8BA-2F37-4781-A521-61D00A840D7D}" destId="{D857732E-E667-406B-8596-FB28DE60F3B0}" srcOrd="0" destOrd="0" presId="urn:microsoft.com/office/officeart/2005/8/layout/vList4#1"/>
    <dgm:cxn modelId="{2E5A5FC6-7246-4A48-9A5C-8FF4449E3CE0}" srcId="{4D783A32-6612-4061-810D-2598FCFDE16E}" destId="{F6E9B8BA-2F37-4781-A521-61D00A840D7D}" srcOrd="2" destOrd="0" parTransId="{F3A9BA2F-FEFE-44E8-8A5D-A95E30E49C0C}" sibTransId="{8CBDE6B4-DF30-443D-9579-CCA1D8018E24}"/>
    <dgm:cxn modelId="{A08C96F6-3490-4C54-AD6E-4870C05A8173}" type="presOf" srcId="{36F1A9A7-0E91-4997-8451-066E68D6791C}" destId="{629FFE63-9943-4FDD-AEB3-15F8D3455642}" srcOrd="1" destOrd="0" presId="urn:microsoft.com/office/officeart/2005/8/layout/vList4#1"/>
    <dgm:cxn modelId="{F2240435-0880-4B34-8218-C51BE0D05A51}" type="presOf" srcId="{4D783A32-6612-4061-810D-2598FCFDE16E}" destId="{610C4521-7E21-4ABD-817D-19EC8F773957}" srcOrd="0" destOrd="0" presId="urn:microsoft.com/office/officeart/2005/8/layout/vList4#1"/>
    <dgm:cxn modelId="{C2A430EB-026A-428E-B9D3-EE570B6A1DAA}" srcId="{4D783A32-6612-4061-810D-2598FCFDE16E}" destId="{36F1A9A7-0E91-4997-8451-066E68D6791C}" srcOrd="1" destOrd="0" parTransId="{3076928A-BC39-4164-A392-EF7BB50AC8F7}" sibTransId="{5F4F3BF3-4C3E-43BC-8B7A-5E8EE2D360D7}"/>
    <dgm:cxn modelId="{C72B50B4-8323-4069-A08C-18955E7EB655}" srcId="{4D783A32-6612-4061-810D-2598FCFDE16E}" destId="{8C4E1181-A43E-4AFA-A175-608167BDD664}" srcOrd="0" destOrd="0" parTransId="{75A4A354-C2D6-42E3-A26E-179C61CD6177}" sibTransId="{89D7B0A2-E2C6-403B-88CB-63EEFC0BF3D8}"/>
    <dgm:cxn modelId="{BEE2A10E-61AB-4B91-AEC2-C9DAA1279C51}" type="presOf" srcId="{8C4E1181-A43E-4AFA-A175-608167BDD664}" destId="{DE66B4FA-8443-484B-9A9E-FA188D6B4E43}" srcOrd="0" destOrd="0" presId="urn:microsoft.com/office/officeart/2005/8/layout/vList4#1"/>
    <dgm:cxn modelId="{D7871605-17A6-4B71-848A-34522C1FCB91}" type="presOf" srcId="{8C4E1181-A43E-4AFA-A175-608167BDD664}" destId="{046903CA-E59E-4D3A-B85F-2132F4D3C385}" srcOrd="1" destOrd="0" presId="urn:microsoft.com/office/officeart/2005/8/layout/vList4#1"/>
    <dgm:cxn modelId="{F91130F8-5EBD-40D4-A801-0A8E73AFACE5}" type="presOf" srcId="{F6E9B8BA-2F37-4781-A521-61D00A840D7D}" destId="{8B13E293-4E29-4216-A0D2-9CCA14266B56}" srcOrd="1" destOrd="0" presId="urn:microsoft.com/office/officeart/2005/8/layout/vList4#1"/>
    <dgm:cxn modelId="{C70CA2CC-1A05-4FE9-8645-0FA4DC506E84}" type="presParOf" srcId="{610C4521-7E21-4ABD-817D-19EC8F773957}" destId="{1C2B9614-1D42-4E2A-92D8-94BCF9DE39E4}" srcOrd="0" destOrd="0" presId="urn:microsoft.com/office/officeart/2005/8/layout/vList4#1"/>
    <dgm:cxn modelId="{90FB009A-4358-45A9-A352-922F4383C34C}" type="presParOf" srcId="{1C2B9614-1D42-4E2A-92D8-94BCF9DE39E4}" destId="{DE66B4FA-8443-484B-9A9E-FA188D6B4E43}" srcOrd="0" destOrd="0" presId="urn:microsoft.com/office/officeart/2005/8/layout/vList4#1"/>
    <dgm:cxn modelId="{3180C938-148E-4D42-8965-740E9ADF16EE}" type="presParOf" srcId="{1C2B9614-1D42-4E2A-92D8-94BCF9DE39E4}" destId="{2AAACA77-E4A0-4E99-9F03-72ED26BB7B73}" srcOrd="1" destOrd="0" presId="urn:microsoft.com/office/officeart/2005/8/layout/vList4#1"/>
    <dgm:cxn modelId="{87C2DFD1-0701-4C72-8ECF-450288530D19}" type="presParOf" srcId="{1C2B9614-1D42-4E2A-92D8-94BCF9DE39E4}" destId="{046903CA-E59E-4D3A-B85F-2132F4D3C385}" srcOrd="2" destOrd="0" presId="urn:microsoft.com/office/officeart/2005/8/layout/vList4#1"/>
    <dgm:cxn modelId="{CBC24DB7-D6A7-40B5-A1C4-CAEB62CF7869}" type="presParOf" srcId="{610C4521-7E21-4ABD-817D-19EC8F773957}" destId="{3C4FC630-2F4B-4B45-8D35-86BFE257DB89}" srcOrd="1" destOrd="0" presId="urn:microsoft.com/office/officeart/2005/8/layout/vList4#1"/>
    <dgm:cxn modelId="{5D7EDE71-54D0-413A-9FC3-34BD4D854ABD}" type="presParOf" srcId="{610C4521-7E21-4ABD-817D-19EC8F773957}" destId="{76DA393E-3756-4D17-8778-17C0D4D792DA}" srcOrd="2" destOrd="0" presId="urn:microsoft.com/office/officeart/2005/8/layout/vList4#1"/>
    <dgm:cxn modelId="{AC321777-5079-4141-B40A-FD1CAF82CD73}" type="presParOf" srcId="{76DA393E-3756-4D17-8778-17C0D4D792DA}" destId="{11925212-181A-4D0E-84EB-C4219DE1ABB7}" srcOrd="0" destOrd="0" presId="urn:microsoft.com/office/officeart/2005/8/layout/vList4#1"/>
    <dgm:cxn modelId="{8FBABBDE-9ACB-4DDD-8F31-D97EAD7DB309}" type="presParOf" srcId="{76DA393E-3756-4D17-8778-17C0D4D792DA}" destId="{2352C030-0248-483B-94A9-26972C30B2AA}" srcOrd="1" destOrd="0" presId="urn:microsoft.com/office/officeart/2005/8/layout/vList4#1"/>
    <dgm:cxn modelId="{182220EC-E2B8-4F35-8DB9-186135D6D44E}" type="presParOf" srcId="{76DA393E-3756-4D17-8778-17C0D4D792DA}" destId="{629FFE63-9943-4FDD-AEB3-15F8D3455642}" srcOrd="2" destOrd="0" presId="urn:microsoft.com/office/officeart/2005/8/layout/vList4#1"/>
    <dgm:cxn modelId="{6BD25106-547F-405C-8DEA-5BFECCBBE545}" type="presParOf" srcId="{610C4521-7E21-4ABD-817D-19EC8F773957}" destId="{E767A943-8EB1-47EA-BA75-90A3BF72AA10}" srcOrd="3" destOrd="0" presId="urn:microsoft.com/office/officeart/2005/8/layout/vList4#1"/>
    <dgm:cxn modelId="{8518AEF3-D61A-43EF-8021-9883C7ACA6B2}" type="presParOf" srcId="{610C4521-7E21-4ABD-817D-19EC8F773957}" destId="{E9FBCDE1-C0F8-4B00-9C6E-C1A57153DC9C}" srcOrd="4" destOrd="0" presId="urn:microsoft.com/office/officeart/2005/8/layout/vList4#1"/>
    <dgm:cxn modelId="{C4A8F255-5406-4AAC-B8C9-0D80DAC4F3A9}" type="presParOf" srcId="{E9FBCDE1-C0F8-4B00-9C6E-C1A57153DC9C}" destId="{D857732E-E667-406B-8596-FB28DE60F3B0}" srcOrd="0" destOrd="0" presId="urn:microsoft.com/office/officeart/2005/8/layout/vList4#1"/>
    <dgm:cxn modelId="{F2E64FC2-3259-4328-B467-82DE668CECEE}" type="presParOf" srcId="{E9FBCDE1-C0F8-4B00-9C6E-C1A57153DC9C}" destId="{72B5F39E-2D8B-4AE5-99A7-0B4F92796C74}" srcOrd="1" destOrd="0" presId="urn:microsoft.com/office/officeart/2005/8/layout/vList4#1"/>
    <dgm:cxn modelId="{88433CB3-225F-41C3-A112-765E71C7D4AA}" type="presParOf" srcId="{E9FBCDE1-C0F8-4B00-9C6E-C1A57153DC9C}" destId="{8B13E293-4E29-4216-A0D2-9CCA14266B56}" srcOrd="2" destOrd="0" presId="urn:microsoft.com/office/officeart/2005/8/layout/vList4#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783A32-6612-4061-810D-2598FCFDE16E}" type="doc">
      <dgm:prSet loTypeId="urn:microsoft.com/office/officeart/2005/8/layout/vList4#1" loCatId="picture" qsTypeId="urn:microsoft.com/office/officeart/2005/8/quickstyle/simple1#1" qsCatId="simple" csTypeId="urn:microsoft.com/office/officeart/2005/8/colors/accent1_1#1" csCatId="accent1" phldr="1"/>
      <dgm:spPr/>
      <dgm:t>
        <a:bodyPr/>
        <a:lstStyle/>
        <a:p>
          <a:endParaRPr lang="en-US"/>
        </a:p>
      </dgm:t>
    </dgm:pt>
    <dgm:pt modelId="{8C4E1181-A43E-4AFA-A175-608167BDD664}">
      <dgm:prSet phldrT="[Text]" custT="1"/>
      <dgm:spPr>
        <a:xfrm>
          <a:off x="0" y="0"/>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endPar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algn="just"/>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Mục</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tiêu</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bạn</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gì</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algn="just"/>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75A4A354-C2D6-42E3-A26E-179C61CD6177}" type="parTrans" cxnId="{C72B50B4-8323-4069-A08C-18955E7EB655}">
      <dgm:prSet/>
      <dgm:spPr/>
      <dgm:t>
        <a:bodyPr/>
        <a:lstStyle/>
        <a:p>
          <a:pPr algn="just"/>
          <a:endParaRPr lang="en-US" sz="3600" i="1">
            <a:latin typeface="+mn-lt"/>
          </a:endParaRPr>
        </a:p>
      </dgm:t>
    </dgm:pt>
    <dgm:pt modelId="{89D7B0A2-E2C6-403B-88CB-63EEFC0BF3D8}" type="sibTrans" cxnId="{C72B50B4-8323-4069-A08C-18955E7EB655}">
      <dgm:prSet/>
      <dgm:spPr/>
      <dgm:t>
        <a:bodyPr/>
        <a:lstStyle/>
        <a:p>
          <a:pPr algn="just"/>
          <a:endParaRPr lang="en-US" sz="3600" i="1">
            <a:latin typeface="+mn-lt"/>
          </a:endParaRPr>
        </a:p>
      </dgm:t>
    </dgm:pt>
    <dgm:pt modelId="{36F1A9A7-0E91-4997-8451-066E68D6791C}">
      <dgm:prSet phldrT="[Text]" custT="1"/>
      <dgm:spPr>
        <a:xfrm>
          <a:off x="0" y="1686768"/>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Bạn</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Hải</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đã</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thực</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hiện</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thiết</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kiệm</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như</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thế</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nào</a:t>
          </a:r>
          <a:r>
            <a:rPr lang="en-US" sz="2500" b="1" i="0" baseline="0" dirty="0">
              <a:latin typeface="Times New Roman" panose="02020603050405020304" pitchFamily="18" charset="0"/>
              <a:cs typeface="Times New Roman" panose="02020603050405020304" pitchFamily="18" charset="0"/>
            </a:rPr>
            <a:t>?</a:t>
          </a:r>
        </a:p>
        <a:p>
          <a:pPr algn="just"/>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3076928A-BC39-4164-A392-EF7BB50AC8F7}" type="parTrans" cxnId="{C2A430EB-026A-428E-B9D3-EE570B6A1DAA}">
      <dgm:prSet/>
      <dgm:spPr/>
      <dgm:t>
        <a:bodyPr/>
        <a:lstStyle/>
        <a:p>
          <a:pPr algn="just"/>
          <a:endParaRPr lang="en-US" sz="3600" i="1">
            <a:latin typeface="+mn-lt"/>
          </a:endParaRPr>
        </a:p>
      </dgm:t>
    </dgm:pt>
    <dgm:pt modelId="{5F4F3BF3-4C3E-43BC-8B7A-5E8EE2D360D7}" type="sibTrans" cxnId="{C2A430EB-026A-428E-B9D3-EE570B6A1DAA}">
      <dgm:prSet/>
      <dgm:spPr/>
      <dgm:t>
        <a:bodyPr/>
        <a:lstStyle/>
        <a:p>
          <a:pPr algn="just"/>
          <a:endParaRPr lang="en-US" sz="3600" i="1">
            <a:latin typeface="+mn-lt"/>
          </a:endParaRPr>
        </a:p>
      </dgm:t>
    </dgm:pt>
    <dgm:pt modelId="{F6E9B8BA-2F37-4781-A521-61D00A840D7D}">
      <dgm:prSet phldrT="[Text]" custT="1"/>
      <dgm:spPr>
        <a:xfrm>
          <a:off x="0" y="3373537"/>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spcAft>
              <a:spcPct val="35000"/>
            </a:spcAft>
          </a:pPr>
          <a:endParaRPr lang="en-US" sz="2500" b="1" i="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endParaRPr>
        </a:p>
        <a:p>
          <a:pPr algn="l">
            <a:spcAft>
              <a:spcPts val="0"/>
            </a:spcAft>
          </a:pPr>
          <a:r>
            <a:rPr lang="vi-VN" sz="2500" b="1" i="0" dirty="0">
              <a:latin typeface="Times New Roman" panose="02020603050405020304" pitchFamily="18" charset="0"/>
              <a:cs typeface="Times New Roman" panose="02020603050405020304" pitchFamily="18" charset="0"/>
            </a:rPr>
            <a:t>Em hiểu thế  nào là tiết kiệm?</a:t>
          </a:r>
          <a:endParaRPr lang="en-US" sz="2500" b="1" i="0" dirty="0">
            <a:latin typeface="Times New Roman" panose="02020603050405020304" pitchFamily="18" charset="0"/>
            <a:cs typeface="Times New Roman" panose="02020603050405020304" pitchFamily="18" charset="0"/>
          </a:endParaRPr>
        </a:p>
        <a:p>
          <a:pPr algn="l">
            <a:spcAft>
              <a:spcPts val="0"/>
            </a:spcAft>
          </a:pPr>
          <a:r>
            <a:rPr lang="en-US" sz="2500" b="1" i="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rPr>
            <a:t>............................................................................................................................................................................................................</a:t>
          </a:r>
          <a:endParaRPr lang="en-US" sz="2500" i="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F3A9BA2F-FEFE-44E8-8A5D-A95E30E49C0C}" type="parTrans" cxnId="{2E5A5FC6-7246-4A48-9A5C-8FF4449E3CE0}">
      <dgm:prSet/>
      <dgm:spPr/>
      <dgm:t>
        <a:bodyPr/>
        <a:lstStyle/>
        <a:p>
          <a:pPr algn="just"/>
          <a:endParaRPr lang="en-US" sz="3600" i="1">
            <a:latin typeface="+mn-lt"/>
          </a:endParaRPr>
        </a:p>
      </dgm:t>
    </dgm:pt>
    <dgm:pt modelId="{8CBDE6B4-DF30-443D-9579-CCA1D8018E24}" type="sibTrans" cxnId="{2E5A5FC6-7246-4A48-9A5C-8FF4449E3CE0}">
      <dgm:prSet/>
      <dgm:spPr/>
      <dgm:t>
        <a:bodyPr/>
        <a:lstStyle/>
        <a:p>
          <a:pPr algn="just"/>
          <a:endParaRPr lang="en-US" sz="3600" i="1">
            <a:latin typeface="+mn-lt"/>
          </a:endParaRPr>
        </a:p>
      </dgm:t>
    </dgm:pt>
    <dgm:pt modelId="{610C4521-7E21-4ABD-817D-19EC8F773957}" type="pres">
      <dgm:prSet presAssocID="{4D783A32-6612-4061-810D-2598FCFDE16E}" presName="linear" presStyleCnt="0">
        <dgm:presLayoutVars>
          <dgm:dir/>
          <dgm:resizeHandles val="exact"/>
        </dgm:presLayoutVars>
      </dgm:prSet>
      <dgm:spPr/>
      <dgm:t>
        <a:bodyPr/>
        <a:lstStyle/>
        <a:p>
          <a:endParaRPr lang="en-US"/>
        </a:p>
      </dgm:t>
    </dgm:pt>
    <dgm:pt modelId="{1C2B9614-1D42-4E2A-92D8-94BCF9DE39E4}" type="pres">
      <dgm:prSet presAssocID="{8C4E1181-A43E-4AFA-A175-608167BDD664}" presName="comp" presStyleCnt="0"/>
      <dgm:spPr/>
    </dgm:pt>
    <dgm:pt modelId="{DE66B4FA-8443-484B-9A9E-FA188D6B4E43}" type="pres">
      <dgm:prSet presAssocID="{8C4E1181-A43E-4AFA-A175-608167BDD664}" presName="box" presStyleLbl="node1" presStyleIdx="0" presStyleCnt="3" custLinFactNeighborX="-405" custLinFactNeighborY="10227"/>
      <dgm:spPr>
        <a:prstGeom prst="roundRect">
          <a:avLst>
            <a:gd name="adj" fmla="val 10000"/>
          </a:avLst>
        </a:prstGeom>
      </dgm:spPr>
      <dgm:t>
        <a:bodyPr/>
        <a:lstStyle/>
        <a:p>
          <a:endParaRPr lang="en-US"/>
        </a:p>
      </dgm:t>
    </dgm:pt>
    <dgm:pt modelId="{2AAACA77-E4A0-4E99-9F03-72ED26BB7B73}" type="pres">
      <dgm:prSet presAssocID="{8C4E1181-A43E-4AFA-A175-608167BDD664}" presName="img" presStyleLbl="fgImgPlace1" presStyleIdx="0" presStyleCnt="3"/>
      <dgm:spPr>
        <a:xfrm>
          <a:off x="153342" y="153342"/>
          <a:ext cx="1874520" cy="122674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ln>
        <a:effectLst/>
      </dgm:spPr>
    </dgm:pt>
    <dgm:pt modelId="{046903CA-E59E-4D3A-B85F-2132F4D3C385}" type="pres">
      <dgm:prSet presAssocID="{8C4E1181-A43E-4AFA-A175-608167BDD664}" presName="text" presStyleLbl="node1" presStyleIdx="0" presStyleCnt="3">
        <dgm:presLayoutVars>
          <dgm:bulletEnabled val="1"/>
        </dgm:presLayoutVars>
      </dgm:prSet>
      <dgm:spPr/>
      <dgm:t>
        <a:bodyPr/>
        <a:lstStyle/>
        <a:p>
          <a:endParaRPr lang="en-US"/>
        </a:p>
      </dgm:t>
    </dgm:pt>
    <dgm:pt modelId="{3C4FC630-2F4B-4B45-8D35-86BFE257DB89}" type="pres">
      <dgm:prSet presAssocID="{89D7B0A2-E2C6-403B-88CB-63EEFC0BF3D8}" presName="spacer" presStyleCnt="0"/>
      <dgm:spPr/>
    </dgm:pt>
    <dgm:pt modelId="{76DA393E-3756-4D17-8778-17C0D4D792DA}" type="pres">
      <dgm:prSet presAssocID="{36F1A9A7-0E91-4997-8451-066E68D6791C}" presName="comp" presStyleCnt="0"/>
      <dgm:spPr/>
    </dgm:pt>
    <dgm:pt modelId="{11925212-181A-4D0E-84EB-C4219DE1ABB7}" type="pres">
      <dgm:prSet presAssocID="{36F1A9A7-0E91-4997-8451-066E68D6791C}" presName="box" presStyleLbl="node1" presStyleIdx="1" presStyleCnt="3"/>
      <dgm:spPr>
        <a:prstGeom prst="roundRect">
          <a:avLst>
            <a:gd name="adj" fmla="val 10000"/>
          </a:avLst>
        </a:prstGeom>
      </dgm:spPr>
      <dgm:t>
        <a:bodyPr/>
        <a:lstStyle/>
        <a:p>
          <a:endParaRPr lang="en-US"/>
        </a:p>
      </dgm:t>
    </dgm:pt>
    <dgm:pt modelId="{2352C030-0248-483B-94A9-26972C30B2AA}" type="pres">
      <dgm:prSet presAssocID="{36F1A9A7-0E91-4997-8451-066E68D6791C}" presName="img" presStyleLbl="fgImgPlace1" presStyleIdx="1" presStyleCnt="3" custScaleX="84580" custScaleY="80069"/>
      <dgm:spPr>
        <a:xfrm>
          <a:off x="153342" y="1840111"/>
          <a:ext cx="1874520" cy="122674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ln>
        <a:effectLst/>
      </dgm:spPr>
      <dgm:t>
        <a:bodyPr/>
        <a:lstStyle/>
        <a:p>
          <a:endParaRPr lang="en-US"/>
        </a:p>
      </dgm:t>
    </dgm:pt>
    <dgm:pt modelId="{629FFE63-9943-4FDD-AEB3-15F8D3455642}" type="pres">
      <dgm:prSet presAssocID="{36F1A9A7-0E91-4997-8451-066E68D6791C}" presName="text" presStyleLbl="node1" presStyleIdx="1" presStyleCnt="3">
        <dgm:presLayoutVars>
          <dgm:bulletEnabled val="1"/>
        </dgm:presLayoutVars>
      </dgm:prSet>
      <dgm:spPr/>
      <dgm:t>
        <a:bodyPr/>
        <a:lstStyle/>
        <a:p>
          <a:endParaRPr lang="en-US"/>
        </a:p>
      </dgm:t>
    </dgm:pt>
    <dgm:pt modelId="{E767A943-8EB1-47EA-BA75-90A3BF72AA10}" type="pres">
      <dgm:prSet presAssocID="{5F4F3BF3-4C3E-43BC-8B7A-5E8EE2D360D7}" presName="spacer" presStyleCnt="0"/>
      <dgm:spPr/>
    </dgm:pt>
    <dgm:pt modelId="{E9FBCDE1-C0F8-4B00-9C6E-C1A57153DC9C}" type="pres">
      <dgm:prSet presAssocID="{F6E9B8BA-2F37-4781-A521-61D00A840D7D}" presName="comp" presStyleCnt="0"/>
      <dgm:spPr/>
    </dgm:pt>
    <dgm:pt modelId="{D857732E-E667-406B-8596-FB28DE60F3B0}" type="pres">
      <dgm:prSet presAssocID="{F6E9B8BA-2F37-4781-A521-61D00A840D7D}" presName="box" presStyleLbl="node1" presStyleIdx="2" presStyleCnt="3"/>
      <dgm:spPr>
        <a:prstGeom prst="roundRect">
          <a:avLst>
            <a:gd name="adj" fmla="val 10000"/>
          </a:avLst>
        </a:prstGeom>
      </dgm:spPr>
      <dgm:t>
        <a:bodyPr/>
        <a:lstStyle/>
        <a:p>
          <a:endParaRPr lang="en-US"/>
        </a:p>
      </dgm:t>
    </dgm:pt>
    <dgm:pt modelId="{72B5F39E-2D8B-4AE5-99A7-0B4F92796C74}" type="pres">
      <dgm:prSet presAssocID="{F6E9B8BA-2F37-4781-A521-61D00A840D7D}" presName="img" presStyleLbl="fgImgPlace1" presStyleIdx="2" presStyleCnt="3" custScaleX="71359" custScaleY="111791" custLinFactNeighborX="-17361" custLinFactNeighborY="4343"/>
      <dgm:spPr>
        <a:xfrm>
          <a:off x="153342" y="3526879"/>
          <a:ext cx="1874520" cy="1226740"/>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ln>
        <a:effectLst/>
      </dgm:spPr>
    </dgm:pt>
    <dgm:pt modelId="{8B13E293-4E29-4216-A0D2-9CCA14266B56}" type="pres">
      <dgm:prSet presAssocID="{F6E9B8BA-2F37-4781-A521-61D00A840D7D}" presName="text" presStyleLbl="node1" presStyleIdx="2" presStyleCnt="3">
        <dgm:presLayoutVars>
          <dgm:bulletEnabled val="1"/>
        </dgm:presLayoutVars>
      </dgm:prSet>
      <dgm:spPr/>
      <dgm:t>
        <a:bodyPr/>
        <a:lstStyle/>
        <a:p>
          <a:endParaRPr lang="en-US"/>
        </a:p>
      </dgm:t>
    </dgm:pt>
  </dgm:ptLst>
  <dgm:cxnLst>
    <dgm:cxn modelId="{840F8C9E-B202-4DE0-AC25-35D3A1FA52CB}" type="presOf" srcId="{36F1A9A7-0E91-4997-8451-066E68D6791C}" destId="{11925212-181A-4D0E-84EB-C4219DE1ABB7}" srcOrd="0" destOrd="0" presId="urn:microsoft.com/office/officeart/2005/8/layout/vList4#1"/>
    <dgm:cxn modelId="{FE2E7491-C478-42E8-9519-960B336B6A00}" type="presOf" srcId="{F6E9B8BA-2F37-4781-A521-61D00A840D7D}" destId="{D857732E-E667-406B-8596-FB28DE60F3B0}" srcOrd="0" destOrd="0" presId="urn:microsoft.com/office/officeart/2005/8/layout/vList4#1"/>
    <dgm:cxn modelId="{2E5A5FC6-7246-4A48-9A5C-8FF4449E3CE0}" srcId="{4D783A32-6612-4061-810D-2598FCFDE16E}" destId="{F6E9B8BA-2F37-4781-A521-61D00A840D7D}" srcOrd="2" destOrd="0" parTransId="{F3A9BA2F-FEFE-44E8-8A5D-A95E30E49C0C}" sibTransId="{8CBDE6B4-DF30-443D-9579-CCA1D8018E24}"/>
    <dgm:cxn modelId="{A08C96F6-3490-4C54-AD6E-4870C05A8173}" type="presOf" srcId="{36F1A9A7-0E91-4997-8451-066E68D6791C}" destId="{629FFE63-9943-4FDD-AEB3-15F8D3455642}" srcOrd="1" destOrd="0" presId="urn:microsoft.com/office/officeart/2005/8/layout/vList4#1"/>
    <dgm:cxn modelId="{F2240435-0880-4B34-8218-C51BE0D05A51}" type="presOf" srcId="{4D783A32-6612-4061-810D-2598FCFDE16E}" destId="{610C4521-7E21-4ABD-817D-19EC8F773957}" srcOrd="0" destOrd="0" presId="urn:microsoft.com/office/officeart/2005/8/layout/vList4#1"/>
    <dgm:cxn modelId="{C2A430EB-026A-428E-B9D3-EE570B6A1DAA}" srcId="{4D783A32-6612-4061-810D-2598FCFDE16E}" destId="{36F1A9A7-0E91-4997-8451-066E68D6791C}" srcOrd="1" destOrd="0" parTransId="{3076928A-BC39-4164-A392-EF7BB50AC8F7}" sibTransId="{5F4F3BF3-4C3E-43BC-8B7A-5E8EE2D360D7}"/>
    <dgm:cxn modelId="{C72B50B4-8323-4069-A08C-18955E7EB655}" srcId="{4D783A32-6612-4061-810D-2598FCFDE16E}" destId="{8C4E1181-A43E-4AFA-A175-608167BDD664}" srcOrd="0" destOrd="0" parTransId="{75A4A354-C2D6-42E3-A26E-179C61CD6177}" sibTransId="{89D7B0A2-E2C6-403B-88CB-63EEFC0BF3D8}"/>
    <dgm:cxn modelId="{BEE2A10E-61AB-4B91-AEC2-C9DAA1279C51}" type="presOf" srcId="{8C4E1181-A43E-4AFA-A175-608167BDD664}" destId="{DE66B4FA-8443-484B-9A9E-FA188D6B4E43}" srcOrd="0" destOrd="0" presId="urn:microsoft.com/office/officeart/2005/8/layout/vList4#1"/>
    <dgm:cxn modelId="{D7871605-17A6-4B71-848A-34522C1FCB91}" type="presOf" srcId="{8C4E1181-A43E-4AFA-A175-608167BDD664}" destId="{046903CA-E59E-4D3A-B85F-2132F4D3C385}" srcOrd="1" destOrd="0" presId="urn:microsoft.com/office/officeart/2005/8/layout/vList4#1"/>
    <dgm:cxn modelId="{F91130F8-5EBD-40D4-A801-0A8E73AFACE5}" type="presOf" srcId="{F6E9B8BA-2F37-4781-A521-61D00A840D7D}" destId="{8B13E293-4E29-4216-A0D2-9CCA14266B56}" srcOrd="1" destOrd="0" presId="urn:microsoft.com/office/officeart/2005/8/layout/vList4#1"/>
    <dgm:cxn modelId="{C70CA2CC-1A05-4FE9-8645-0FA4DC506E84}" type="presParOf" srcId="{610C4521-7E21-4ABD-817D-19EC8F773957}" destId="{1C2B9614-1D42-4E2A-92D8-94BCF9DE39E4}" srcOrd="0" destOrd="0" presId="urn:microsoft.com/office/officeart/2005/8/layout/vList4#1"/>
    <dgm:cxn modelId="{90FB009A-4358-45A9-A352-922F4383C34C}" type="presParOf" srcId="{1C2B9614-1D42-4E2A-92D8-94BCF9DE39E4}" destId="{DE66B4FA-8443-484B-9A9E-FA188D6B4E43}" srcOrd="0" destOrd="0" presId="urn:microsoft.com/office/officeart/2005/8/layout/vList4#1"/>
    <dgm:cxn modelId="{3180C938-148E-4D42-8965-740E9ADF16EE}" type="presParOf" srcId="{1C2B9614-1D42-4E2A-92D8-94BCF9DE39E4}" destId="{2AAACA77-E4A0-4E99-9F03-72ED26BB7B73}" srcOrd="1" destOrd="0" presId="urn:microsoft.com/office/officeart/2005/8/layout/vList4#1"/>
    <dgm:cxn modelId="{87C2DFD1-0701-4C72-8ECF-450288530D19}" type="presParOf" srcId="{1C2B9614-1D42-4E2A-92D8-94BCF9DE39E4}" destId="{046903CA-E59E-4D3A-B85F-2132F4D3C385}" srcOrd="2" destOrd="0" presId="urn:microsoft.com/office/officeart/2005/8/layout/vList4#1"/>
    <dgm:cxn modelId="{CBC24DB7-D6A7-40B5-A1C4-CAEB62CF7869}" type="presParOf" srcId="{610C4521-7E21-4ABD-817D-19EC8F773957}" destId="{3C4FC630-2F4B-4B45-8D35-86BFE257DB89}" srcOrd="1" destOrd="0" presId="urn:microsoft.com/office/officeart/2005/8/layout/vList4#1"/>
    <dgm:cxn modelId="{5D7EDE71-54D0-413A-9FC3-34BD4D854ABD}" type="presParOf" srcId="{610C4521-7E21-4ABD-817D-19EC8F773957}" destId="{76DA393E-3756-4D17-8778-17C0D4D792DA}" srcOrd="2" destOrd="0" presId="urn:microsoft.com/office/officeart/2005/8/layout/vList4#1"/>
    <dgm:cxn modelId="{AC321777-5079-4141-B40A-FD1CAF82CD73}" type="presParOf" srcId="{76DA393E-3756-4D17-8778-17C0D4D792DA}" destId="{11925212-181A-4D0E-84EB-C4219DE1ABB7}" srcOrd="0" destOrd="0" presId="urn:microsoft.com/office/officeart/2005/8/layout/vList4#1"/>
    <dgm:cxn modelId="{8FBABBDE-9ACB-4DDD-8F31-D97EAD7DB309}" type="presParOf" srcId="{76DA393E-3756-4D17-8778-17C0D4D792DA}" destId="{2352C030-0248-483B-94A9-26972C30B2AA}" srcOrd="1" destOrd="0" presId="urn:microsoft.com/office/officeart/2005/8/layout/vList4#1"/>
    <dgm:cxn modelId="{182220EC-E2B8-4F35-8DB9-186135D6D44E}" type="presParOf" srcId="{76DA393E-3756-4D17-8778-17C0D4D792DA}" destId="{629FFE63-9943-4FDD-AEB3-15F8D3455642}" srcOrd="2" destOrd="0" presId="urn:microsoft.com/office/officeart/2005/8/layout/vList4#1"/>
    <dgm:cxn modelId="{6BD25106-547F-405C-8DEA-5BFECCBBE545}" type="presParOf" srcId="{610C4521-7E21-4ABD-817D-19EC8F773957}" destId="{E767A943-8EB1-47EA-BA75-90A3BF72AA10}" srcOrd="3" destOrd="0" presId="urn:microsoft.com/office/officeart/2005/8/layout/vList4#1"/>
    <dgm:cxn modelId="{8518AEF3-D61A-43EF-8021-9883C7ACA6B2}" type="presParOf" srcId="{610C4521-7E21-4ABD-817D-19EC8F773957}" destId="{E9FBCDE1-C0F8-4B00-9C6E-C1A57153DC9C}" srcOrd="4" destOrd="0" presId="urn:microsoft.com/office/officeart/2005/8/layout/vList4#1"/>
    <dgm:cxn modelId="{C4A8F255-5406-4AAC-B8C9-0D80DAC4F3A9}" type="presParOf" srcId="{E9FBCDE1-C0F8-4B00-9C6E-C1A57153DC9C}" destId="{D857732E-E667-406B-8596-FB28DE60F3B0}" srcOrd="0" destOrd="0" presId="urn:microsoft.com/office/officeart/2005/8/layout/vList4#1"/>
    <dgm:cxn modelId="{F2E64FC2-3259-4328-B467-82DE668CECEE}" type="presParOf" srcId="{E9FBCDE1-C0F8-4B00-9C6E-C1A57153DC9C}" destId="{72B5F39E-2D8B-4AE5-99A7-0B4F92796C74}" srcOrd="1" destOrd="0" presId="urn:microsoft.com/office/officeart/2005/8/layout/vList4#1"/>
    <dgm:cxn modelId="{88433CB3-225F-41C3-A112-765E71C7D4AA}" type="presParOf" srcId="{E9FBCDE1-C0F8-4B00-9C6E-C1A57153DC9C}" destId="{8B13E293-4E29-4216-A0D2-9CCA14266B56}" srcOrd="2" destOrd="0" presId="urn:microsoft.com/office/officeart/2005/8/layout/vList4#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783A32-6612-4061-810D-2598FCFDE16E}" type="doc">
      <dgm:prSet loTypeId="urn:microsoft.com/office/officeart/2005/8/layout/vList4#1" loCatId="picture" qsTypeId="urn:microsoft.com/office/officeart/2005/8/quickstyle/simple1#1" qsCatId="simple" csTypeId="urn:microsoft.com/office/officeart/2005/8/colors/accent1_1#1" csCatId="accent1" phldr="1"/>
      <dgm:spPr/>
      <dgm:t>
        <a:bodyPr/>
        <a:lstStyle/>
        <a:p>
          <a:endParaRPr lang="en-US"/>
        </a:p>
      </dgm:t>
    </dgm:pt>
    <dgm:pt modelId="{8C4E1181-A43E-4AFA-A175-608167BDD664}">
      <dgm:prSet phldrT="[Text]" custT="1"/>
      <dgm:spPr>
        <a:xfrm>
          <a:off x="0" y="0"/>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lnSpc>
              <a:spcPct val="90000"/>
            </a:lnSpc>
            <a:spcAft>
              <a:spcPct val="35000"/>
            </a:spcAft>
          </a:pPr>
          <a:endParaRPr kumimoji="0" lang="en-US" sz="28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algn="just">
            <a:lnSpc>
              <a:spcPct val="90000"/>
            </a:lnSpc>
            <a:spcAft>
              <a:spcPct val="35000"/>
            </a:spcAft>
          </a:pP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Những</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hành</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động</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việc</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Hải</a:t>
          </a:r>
          <a:r>
            <a:rPr kumimoji="0" lang="en-US"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vi-VN" sz="2800" b="1" i="0" u="none" strike="noStrike"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endParaRPr>
        </a:p>
        <a:p>
          <a:pPr algn="l">
            <a:lnSpc>
              <a:spcPct val="100000"/>
            </a:lnSpc>
            <a:spcAft>
              <a:spcPts val="0"/>
            </a:spcAft>
          </a:pPr>
          <a:r>
            <a:rPr lang="vi-VN" sz="2800" dirty="0">
              <a:latin typeface="Times New Roman" panose="02020603050405020304" pitchFamily="18" charset="0"/>
              <a:cs typeface="Times New Roman" panose="02020603050405020304" pitchFamily="18" charset="0"/>
            </a:rPr>
            <a:t>Hải tiết kiệm tiền để mua xe đạp, nhưng khi em gái ốm, Hải dùng tiền tiết kiệm để phụ mẹ chữa bệnh cho em. </a:t>
          </a:r>
        </a:p>
        <a:p>
          <a:pPr algn="just">
            <a:lnSpc>
              <a:spcPct val="90000"/>
            </a:lnSpc>
            <a:spcAft>
              <a:spcPct val="35000"/>
            </a:spcAft>
          </a:pPr>
          <a:r>
            <a:rPr kumimoji="0" lang="en-US" sz="28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8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75A4A354-C2D6-42E3-A26E-179C61CD6177}" type="parTrans" cxnId="{C72B50B4-8323-4069-A08C-18955E7EB655}">
      <dgm:prSet/>
      <dgm:spPr/>
      <dgm:t>
        <a:bodyPr/>
        <a:lstStyle/>
        <a:p>
          <a:pPr algn="just"/>
          <a:endParaRPr lang="en-US" sz="3600" i="1">
            <a:latin typeface="+mn-lt"/>
          </a:endParaRPr>
        </a:p>
      </dgm:t>
    </dgm:pt>
    <dgm:pt modelId="{89D7B0A2-E2C6-403B-88CB-63EEFC0BF3D8}" type="sibTrans" cxnId="{C72B50B4-8323-4069-A08C-18955E7EB655}">
      <dgm:prSet/>
      <dgm:spPr/>
      <dgm:t>
        <a:bodyPr/>
        <a:lstStyle/>
        <a:p>
          <a:pPr algn="just"/>
          <a:endParaRPr lang="en-US" sz="3600" i="1">
            <a:latin typeface="+mn-lt"/>
          </a:endParaRPr>
        </a:p>
      </dgm:t>
    </dgm:pt>
    <dgm:pt modelId="{36F1A9A7-0E91-4997-8451-066E68D6791C}">
      <dgm:prSet phldrT="[Text]" custT="1"/>
      <dgm:spPr>
        <a:xfrm>
          <a:off x="0" y="1686768"/>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lang="en-US" sz="2800" b="1" i="0" baseline="0" dirty="0">
              <a:solidFill>
                <a:srgbClr val="FF0000"/>
              </a:solidFill>
              <a:latin typeface="Times New Roman" panose="02020603050405020304" pitchFamily="18" charset="0"/>
              <a:cs typeface="Times New Roman" panose="02020603050405020304" pitchFamily="18" charset="0"/>
            </a:rPr>
            <a:t>Em </a:t>
          </a:r>
          <a:r>
            <a:rPr lang="en-US" sz="2800" b="1" i="0" baseline="0" dirty="0" err="1">
              <a:solidFill>
                <a:srgbClr val="FF0000"/>
              </a:solidFill>
              <a:latin typeface="Times New Roman" panose="02020603050405020304" pitchFamily="18" charset="0"/>
              <a:cs typeface="Times New Roman" panose="02020603050405020304" pitchFamily="18" charset="0"/>
            </a:rPr>
            <a:t>có</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suy</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nghĩ</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gì</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về</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hành</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động</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việc</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làm</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của</a:t>
          </a:r>
          <a:r>
            <a:rPr lang="en-US" sz="2800" b="1" i="0" baseline="0" dirty="0">
              <a:solidFill>
                <a:srgbClr val="FF0000"/>
              </a:solidFill>
              <a:latin typeface="Times New Roman" panose="02020603050405020304" pitchFamily="18" charset="0"/>
              <a:cs typeface="Times New Roman" panose="02020603050405020304" pitchFamily="18" charset="0"/>
            </a:rPr>
            <a:t> </a:t>
          </a:r>
          <a:r>
            <a:rPr lang="en-US" sz="2800" b="1" i="0" baseline="0" dirty="0" err="1">
              <a:solidFill>
                <a:srgbClr val="FF0000"/>
              </a:solidFill>
              <a:latin typeface="Times New Roman" panose="02020603050405020304" pitchFamily="18" charset="0"/>
              <a:cs typeface="Times New Roman" panose="02020603050405020304" pitchFamily="18" charset="0"/>
            </a:rPr>
            <a:t>Hải</a:t>
          </a:r>
          <a:r>
            <a:rPr lang="en-US" sz="2800" b="1" i="0" baseline="0" dirty="0">
              <a:solidFill>
                <a:srgbClr val="FF0000"/>
              </a:solidFill>
              <a:latin typeface="Times New Roman" panose="02020603050405020304" pitchFamily="18" charset="0"/>
              <a:cs typeface="Times New Roman" panose="02020603050405020304" pitchFamily="18" charset="0"/>
            </a:rPr>
            <a:t>?</a:t>
          </a:r>
          <a:endParaRPr lang="en-US" sz="2800" b="1" i="0" baseline="0" dirty="0">
            <a:latin typeface="Times New Roman" panose="02020603050405020304" pitchFamily="18" charset="0"/>
            <a:cs typeface="Times New Roman" panose="02020603050405020304" pitchFamily="18" charset="0"/>
          </a:endParaRPr>
        </a:p>
        <a:p>
          <a:pPr algn="just"/>
          <a:r>
            <a:rPr lang="de-DE" sz="2800" dirty="0">
              <a:latin typeface="Times New Roman" panose="02020603050405020304" pitchFamily="18" charset="0"/>
              <a:cs typeface="Times New Roman" panose="02020603050405020304" pitchFamily="18" charset="0"/>
            </a:rPr>
            <a:t>- Hải biết sử dụng vật chất, tiền bạc hợp lí.</a:t>
          </a:r>
          <a:endParaRPr lang="en-US" sz="28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3076928A-BC39-4164-A392-EF7BB50AC8F7}" type="parTrans" cxnId="{C2A430EB-026A-428E-B9D3-EE570B6A1DAA}">
      <dgm:prSet/>
      <dgm:spPr/>
      <dgm:t>
        <a:bodyPr/>
        <a:lstStyle/>
        <a:p>
          <a:pPr algn="just"/>
          <a:endParaRPr lang="en-US" sz="3600" i="1">
            <a:latin typeface="+mn-lt"/>
          </a:endParaRPr>
        </a:p>
      </dgm:t>
    </dgm:pt>
    <dgm:pt modelId="{5F4F3BF3-4C3E-43BC-8B7A-5E8EE2D360D7}" type="sibTrans" cxnId="{C2A430EB-026A-428E-B9D3-EE570B6A1DAA}">
      <dgm:prSet/>
      <dgm:spPr/>
      <dgm:t>
        <a:bodyPr/>
        <a:lstStyle/>
        <a:p>
          <a:pPr algn="just"/>
          <a:endParaRPr lang="en-US" sz="3600" i="1">
            <a:latin typeface="+mn-lt"/>
          </a:endParaRPr>
        </a:p>
      </dgm:t>
    </dgm:pt>
    <dgm:pt modelId="{F6E9B8BA-2F37-4781-A521-61D00A840D7D}">
      <dgm:prSet phldrT="[Text]" custT="1"/>
      <dgm:spPr>
        <a:xfrm>
          <a:off x="0" y="3373537"/>
          <a:ext cx="9372600" cy="153342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l">
            <a:spcAft>
              <a:spcPts val="0"/>
            </a:spcAft>
          </a:pPr>
          <a:endParaRPr lang="vi-VN" sz="2800" b="1" i="0" dirty="0">
            <a:solidFill>
              <a:srgbClr val="FF0000"/>
            </a:solidFill>
            <a:latin typeface="Times New Roman" panose="02020603050405020304" pitchFamily="18" charset="0"/>
            <a:cs typeface="Times New Roman" panose="02020603050405020304" pitchFamily="18" charset="0"/>
          </a:endParaRPr>
        </a:p>
      </dgm:t>
    </dgm:pt>
    <dgm:pt modelId="{F3A9BA2F-FEFE-44E8-8A5D-A95E30E49C0C}" type="parTrans" cxnId="{2E5A5FC6-7246-4A48-9A5C-8FF4449E3CE0}">
      <dgm:prSet/>
      <dgm:spPr/>
      <dgm:t>
        <a:bodyPr/>
        <a:lstStyle/>
        <a:p>
          <a:pPr algn="just"/>
          <a:endParaRPr lang="en-US" sz="3600" i="1">
            <a:latin typeface="+mn-lt"/>
          </a:endParaRPr>
        </a:p>
      </dgm:t>
    </dgm:pt>
    <dgm:pt modelId="{8CBDE6B4-DF30-443D-9579-CCA1D8018E24}" type="sibTrans" cxnId="{2E5A5FC6-7246-4A48-9A5C-8FF4449E3CE0}">
      <dgm:prSet/>
      <dgm:spPr/>
      <dgm:t>
        <a:bodyPr/>
        <a:lstStyle/>
        <a:p>
          <a:pPr algn="just"/>
          <a:endParaRPr lang="en-US" sz="3600" i="1">
            <a:latin typeface="+mn-lt"/>
          </a:endParaRPr>
        </a:p>
      </dgm:t>
    </dgm:pt>
    <dgm:pt modelId="{610C4521-7E21-4ABD-817D-19EC8F773957}" type="pres">
      <dgm:prSet presAssocID="{4D783A32-6612-4061-810D-2598FCFDE16E}" presName="linear" presStyleCnt="0">
        <dgm:presLayoutVars>
          <dgm:dir/>
          <dgm:resizeHandles val="exact"/>
        </dgm:presLayoutVars>
      </dgm:prSet>
      <dgm:spPr/>
      <dgm:t>
        <a:bodyPr/>
        <a:lstStyle/>
        <a:p>
          <a:endParaRPr lang="en-US"/>
        </a:p>
      </dgm:t>
    </dgm:pt>
    <dgm:pt modelId="{1C2B9614-1D42-4E2A-92D8-94BCF9DE39E4}" type="pres">
      <dgm:prSet presAssocID="{8C4E1181-A43E-4AFA-A175-608167BDD664}" presName="comp" presStyleCnt="0"/>
      <dgm:spPr/>
    </dgm:pt>
    <dgm:pt modelId="{DE66B4FA-8443-484B-9A9E-FA188D6B4E43}" type="pres">
      <dgm:prSet presAssocID="{8C4E1181-A43E-4AFA-A175-608167BDD664}" presName="box" presStyleLbl="node1" presStyleIdx="0" presStyleCnt="3" custLinFactNeighborX="-443" custLinFactNeighborY="17167"/>
      <dgm:spPr/>
      <dgm:t>
        <a:bodyPr/>
        <a:lstStyle/>
        <a:p>
          <a:endParaRPr lang="en-US"/>
        </a:p>
      </dgm:t>
    </dgm:pt>
    <dgm:pt modelId="{2AAACA77-E4A0-4E99-9F03-72ED26BB7B73}" type="pres">
      <dgm:prSet presAssocID="{8C4E1181-A43E-4AFA-A175-608167BDD664}" presName="img" presStyleLbl="fgImgPlace1" presStyleIdx="0" presStyleCnt="3" custLinFactNeighborX="-2122" custLinFactNeighborY="23247"/>
      <dgm:spPr>
        <a:xfrm>
          <a:off x="153342" y="153342"/>
          <a:ext cx="1874520" cy="122674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ln>
        <a:effectLst/>
      </dgm:spPr>
    </dgm:pt>
    <dgm:pt modelId="{046903CA-E59E-4D3A-B85F-2132F4D3C385}" type="pres">
      <dgm:prSet presAssocID="{8C4E1181-A43E-4AFA-A175-608167BDD664}" presName="text" presStyleLbl="node1" presStyleIdx="0" presStyleCnt="3">
        <dgm:presLayoutVars>
          <dgm:bulletEnabled val="1"/>
        </dgm:presLayoutVars>
      </dgm:prSet>
      <dgm:spPr/>
      <dgm:t>
        <a:bodyPr/>
        <a:lstStyle/>
        <a:p>
          <a:endParaRPr lang="en-US"/>
        </a:p>
      </dgm:t>
    </dgm:pt>
    <dgm:pt modelId="{3C4FC630-2F4B-4B45-8D35-86BFE257DB89}" type="pres">
      <dgm:prSet presAssocID="{89D7B0A2-E2C6-403B-88CB-63EEFC0BF3D8}" presName="spacer" presStyleCnt="0"/>
      <dgm:spPr/>
    </dgm:pt>
    <dgm:pt modelId="{76DA393E-3756-4D17-8778-17C0D4D792DA}" type="pres">
      <dgm:prSet presAssocID="{36F1A9A7-0E91-4997-8451-066E68D6791C}" presName="comp" presStyleCnt="0"/>
      <dgm:spPr/>
    </dgm:pt>
    <dgm:pt modelId="{11925212-181A-4D0E-84EB-C4219DE1ABB7}" type="pres">
      <dgm:prSet presAssocID="{36F1A9A7-0E91-4997-8451-066E68D6791C}" presName="box" presStyleLbl="node1" presStyleIdx="1" presStyleCnt="3" custLinFactNeighborY="12719"/>
      <dgm:spPr/>
      <dgm:t>
        <a:bodyPr/>
        <a:lstStyle/>
        <a:p>
          <a:endParaRPr lang="en-US"/>
        </a:p>
      </dgm:t>
    </dgm:pt>
    <dgm:pt modelId="{2352C030-0248-483B-94A9-26972C30B2AA}" type="pres">
      <dgm:prSet presAssocID="{36F1A9A7-0E91-4997-8451-066E68D6791C}" presName="img" presStyleLbl="fgImgPlace1" presStyleIdx="1" presStyleCnt="3" custScaleY="119134" custLinFactNeighborX="707" custLinFactNeighborY="16993"/>
      <dgm:spPr>
        <a:xfrm>
          <a:off x="153342" y="1840111"/>
          <a:ext cx="1874520" cy="122674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ln>
        <a:effectLst/>
      </dgm:spPr>
    </dgm:pt>
    <dgm:pt modelId="{629FFE63-9943-4FDD-AEB3-15F8D3455642}" type="pres">
      <dgm:prSet presAssocID="{36F1A9A7-0E91-4997-8451-066E68D6791C}" presName="text" presStyleLbl="node1" presStyleIdx="1" presStyleCnt="3">
        <dgm:presLayoutVars>
          <dgm:bulletEnabled val="1"/>
        </dgm:presLayoutVars>
      </dgm:prSet>
      <dgm:spPr/>
      <dgm:t>
        <a:bodyPr/>
        <a:lstStyle/>
        <a:p>
          <a:endParaRPr lang="en-US"/>
        </a:p>
      </dgm:t>
    </dgm:pt>
    <dgm:pt modelId="{E767A943-8EB1-47EA-BA75-90A3BF72AA10}" type="pres">
      <dgm:prSet presAssocID="{5F4F3BF3-4C3E-43BC-8B7A-5E8EE2D360D7}" presName="spacer" presStyleCnt="0"/>
      <dgm:spPr/>
    </dgm:pt>
    <dgm:pt modelId="{E9FBCDE1-C0F8-4B00-9C6E-C1A57153DC9C}" type="pres">
      <dgm:prSet presAssocID="{F6E9B8BA-2F37-4781-A521-61D00A840D7D}" presName="comp" presStyleCnt="0"/>
      <dgm:spPr/>
    </dgm:pt>
    <dgm:pt modelId="{D857732E-E667-406B-8596-FB28DE60F3B0}" type="pres">
      <dgm:prSet presAssocID="{F6E9B8BA-2F37-4781-A521-61D00A840D7D}" presName="box" presStyleLbl="node1" presStyleIdx="2" presStyleCnt="3"/>
      <dgm:spPr/>
      <dgm:t>
        <a:bodyPr/>
        <a:lstStyle/>
        <a:p>
          <a:endParaRPr lang="en-US"/>
        </a:p>
      </dgm:t>
    </dgm:pt>
    <dgm:pt modelId="{72B5F39E-2D8B-4AE5-99A7-0B4F92796C74}" type="pres">
      <dgm:prSet presAssocID="{F6E9B8BA-2F37-4781-A521-61D00A840D7D}" presName="img" presStyleLbl="fgImgPlace1" presStyleIdx="2" presStyleCnt="3" custLinFactX="100000" custLinFactNeighborX="104144" custLinFactNeighborY="8210"/>
      <dgm:spPr>
        <a:xfrm>
          <a:off x="153342" y="3526879"/>
          <a:ext cx="1874520" cy="1226740"/>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25400" cap="flat" cmpd="sng" algn="ctr">
          <a:solidFill>
            <a:srgbClr val="4F81BD">
              <a:shade val="80000"/>
              <a:hueOff val="0"/>
              <a:satOff val="0"/>
              <a:lumOff val="0"/>
              <a:alphaOff val="0"/>
            </a:srgbClr>
          </a:solidFill>
          <a:prstDash val="solid"/>
        </a:ln>
        <a:effectLst/>
      </dgm:spPr>
    </dgm:pt>
    <dgm:pt modelId="{8B13E293-4E29-4216-A0D2-9CCA14266B56}" type="pres">
      <dgm:prSet presAssocID="{F6E9B8BA-2F37-4781-A521-61D00A840D7D}" presName="text" presStyleLbl="node1" presStyleIdx="2" presStyleCnt="3">
        <dgm:presLayoutVars>
          <dgm:bulletEnabled val="1"/>
        </dgm:presLayoutVars>
      </dgm:prSet>
      <dgm:spPr/>
      <dgm:t>
        <a:bodyPr/>
        <a:lstStyle/>
        <a:p>
          <a:endParaRPr lang="en-US"/>
        </a:p>
      </dgm:t>
    </dgm:pt>
  </dgm:ptLst>
  <dgm:cxnLst>
    <dgm:cxn modelId="{2E5A5FC6-7246-4A48-9A5C-8FF4449E3CE0}" srcId="{4D783A32-6612-4061-810D-2598FCFDE16E}" destId="{F6E9B8BA-2F37-4781-A521-61D00A840D7D}" srcOrd="2" destOrd="0" parTransId="{F3A9BA2F-FEFE-44E8-8A5D-A95E30E49C0C}" sibTransId="{8CBDE6B4-DF30-443D-9579-CCA1D8018E24}"/>
    <dgm:cxn modelId="{2E4E2917-F385-4A0A-8D97-0A87242DE059}" type="presOf" srcId="{8C4E1181-A43E-4AFA-A175-608167BDD664}" destId="{046903CA-E59E-4D3A-B85F-2132F4D3C385}" srcOrd="1" destOrd="0" presId="urn:microsoft.com/office/officeart/2005/8/layout/vList4#1"/>
    <dgm:cxn modelId="{50BB50C5-028C-4959-8AA1-6ED092E2BBAF}" type="presOf" srcId="{F6E9B8BA-2F37-4781-A521-61D00A840D7D}" destId="{8B13E293-4E29-4216-A0D2-9CCA14266B56}" srcOrd="1" destOrd="0" presId="urn:microsoft.com/office/officeart/2005/8/layout/vList4#1"/>
    <dgm:cxn modelId="{C2A430EB-026A-428E-B9D3-EE570B6A1DAA}" srcId="{4D783A32-6612-4061-810D-2598FCFDE16E}" destId="{36F1A9A7-0E91-4997-8451-066E68D6791C}" srcOrd="1" destOrd="0" parTransId="{3076928A-BC39-4164-A392-EF7BB50AC8F7}" sibTransId="{5F4F3BF3-4C3E-43BC-8B7A-5E8EE2D360D7}"/>
    <dgm:cxn modelId="{BCE51834-453C-415D-A95B-03FF2B4DF33D}" type="presOf" srcId="{F6E9B8BA-2F37-4781-A521-61D00A840D7D}" destId="{D857732E-E667-406B-8596-FB28DE60F3B0}" srcOrd="0" destOrd="0" presId="urn:microsoft.com/office/officeart/2005/8/layout/vList4#1"/>
    <dgm:cxn modelId="{C72B50B4-8323-4069-A08C-18955E7EB655}" srcId="{4D783A32-6612-4061-810D-2598FCFDE16E}" destId="{8C4E1181-A43E-4AFA-A175-608167BDD664}" srcOrd="0" destOrd="0" parTransId="{75A4A354-C2D6-42E3-A26E-179C61CD6177}" sibTransId="{89D7B0A2-E2C6-403B-88CB-63EEFC0BF3D8}"/>
    <dgm:cxn modelId="{E3FAFAAF-CD96-4F6B-A65A-EC1F3F5C6F98}" type="presOf" srcId="{36F1A9A7-0E91-4997-8451-066E68D6791C}" destId="{11925212-181A-4D0E-84EB-C4219DE1ABB7}" srcOrd="0" destOrd="0" presId="urn:microsoft.com/office/officeart/2005/8/layout/vList4#1"/>
    <dgm:cxn modelId="{0F5DFCC4-37B4-4218-94B9-C1A826E06F92}" type="presOf" srcId="{4D783A32-6612-4061-810D-2598FCFDE16E}" destId="{610C4521-7E21-4ABD-817D-19EC8F773957}" srcOrd="0" destOrd="0" presId="urn:microsoft.com/office/officeart/2005/8/layout/vList4#1"/>
    <dgm:cxn modelId="{81BE22F3-AAE5-47EE-97E1-26383E038450}" type="presOf" srcId="{8C4E1181-A43E-4AFA-A175-608167BDD664}" destId="{DE66B4FA-8443-484B-9A9E-FA188D6B4E43}" srcOrd="0" destOrd="0" presId="urn:microsoft.com/office/officeart/2005/8/layout/vList4#1"/>
    <dgm:cxn modelId="{BFA1E358-AFBE-453C-A1E8-0574594E82B9}" type="presOf" srcId="{36F1A9A7-0E91-4997-8451-066E68D6791C}" destId="{629FFE63-9943-4FDD-AEB3-15F8D3455642}" srcOrd="1" destOrd="0" presId="urn:microsoft.com/office/officeart/2005/8/layout/vList4#1"/>
    <dgm:cxn modelId="{39A75828-312D-47C0-98CF-2C2CDFC40650}" type="presParOf" srcId="{610C4521-7E21-4ABD-817D-19EC8F773957}" destId="{1C2B9614-1D42-4E2A-92D8-94BCF9DE39E4}" srcOrd="0" destOrd="0" presId="urn:microsoft.com/office/officeart/2005/8/layout/vList4#1"/>
    <dgm:cxn modelId="{7F8D2103-1E25-49A9-9FEF-5C9E5F686F9E}" type="presParOf" srcId="{1C2B9614-1D42-4E2A-92D8-94BCF9DE39E4}" destId="{DE66B4FA-8443-484B-9A9E-FA188D6B4E43}" srcOrd="0" destOrd="0" presId="urn:microsoft.com/office/officeart/2005/8/layout/vList4#1"/>
    <dgm:cxn modelId="{61CFB993-17CF-4DAB-99AF-4B3464688C36}" type="presParOf" srcId="{1C2B9614-1D42-4E2A-92D8-94BCF9DE39E4}" destId="{2AAACA77-E4A0-4E99-9F03-72ED26BB7B73}" srcOrd="1" destOrd="0" presId="urn:microsoft.com/office/officeart/2005/8/layout/vList4#1"/>
    <dgm:cxn modelId="{9DB60964-62ED-4455-8810-6A493DF0F8D8}" type="presParOf" srcId="{1C2B9614-1D42-4E2A-92D8-94BCF9DE39E4}" destId="{046903CA-E59E-4D3A-B85F-2132F4D3C385}" srcOrd="2" destOrd="0" presId="urn:microsoft.com/office/officeart/2005/8/layout/vList4#1"/>
    <dgm:cxn modelId="{497840CB-AD3A-453B-BCF9-B5C3688E6C9E}" type="presParOf" srcId="{610C4521-7E21-4ABD-817D-19EC8F773957}" destId="{3C4FC630-2F4B-4B45-8D35-86BFE257DB89}" srcOrd="1" destOrd="0" presId="urn:microsoft.com/office/officeart/2005/8/layout/vList4#1"/>
    <dgm:cxn modelId="{629DB487-A85C-451E-B6E5-392559690C3D}" type="presParOf" srcId="{610C4521-7E21-4ABD-817D-19EC8F773957}" destId="{76DA393E-3756-4D17-8778-17C0D4D792DA}" srcOrd="2" destOrd="0" presId="urn:microsoft.com/office/officeart/2005/8/layout/vList4#1"/>
    <dgm:cxn modelId="{6827ABDE-F97D-41A2-9E7F-4750ABB527FE}" type="presParOf" srcId="{76DA393E-3756-4D17-8778-17C0D4D792DA}" destId="{11925212-181A-4D0E-84EB-C4219DE1ABB7}" srcOrd="0" destOrd="0" presId="urn:microsoft.com/office/officeart/2005/8/layout/vList4#1"/>
    <dgm:cxn modelId="{CDC5CECB-4EDE-4EEC-A440-942FA4D5AB3F}" type="presParOf" srcId="{76DA393E-3756-4D17-8778-17C0D4D792DA}" destId="{2352C030-0248-483B-94A9-26972C30B2AA}" srcOrd="1" destOrd="0" presId="urn:microsoft.com/office/officeart/2005/8/layout/vList4#1"/>
    <dgm:cxn modelId="{ADE2EC3F-77E6-47E1-AAD4-5147393BBCF3}" type="presParOf" srcId="{76DA393E-3756-4D17-8778-17C0D4D792DA}" destId="{629FFE63-9943-4FDD-AEB3-15F8D3455642}" srcOrd="2" destOrd="0" presId="urn:microsoft.com/office/officeart/2005/8/layout/vList4#1"/>
    <dgm:cxn modelId="{186C0ABE-B39B-4916-BC4B-A0578168E4D5}" type="presParOf" srcId="{610C4521-7E21-4ABD-817D-19EC8F773957}" destId="{E767A943-8EB1-47EA-BA75-90A3BF72AA10}" srcOrd="3" destOrd="0" presId="urn:microsoft.com/office/officeart/2005/8/layout/vList4#1"/>
    <dgm:cxn modelId="{5AE53D5C-AC05-4815-92AB-3FA661ACCF21}" type="presParOf" srcId="{610C4521-7E21-4ABD-817D-19EC8F773957}" destId="{E9FBCDE1-C0F8-4B00-9C6E-C1A57153DC9C}" srcOrd="4" destOrd="0" presId="urn:microsoft.com/office/officeart/2005/8/layout/vList4#1"/>
    <dgm:cxn modelId="{F5097334-6369-406D-9CCA-CE91E230604F}" type="presParOf" srcId="{E9FBCDE1-C0F8-4B00-9C6E-C1A57153DC9C}" destId="{D857732E-E667-406B-8596-FB28DE60F3B0}" srcOrd="0" destOrd="0" presId="urn:microsoft.com/office/officeart/2005/8/layout/vList4#1"/>
    <dgm:cxn modelId="{69538AA3-7BAF-4B0A-A7A0-82220BEC7A35}" type="presParOf" srcId="{E9FBCDE1-C0F8-4B00-9C6E-C1A57153DC9C}" destId="{72B5F39E-2D8B-4AE5-99A7-0B4F92796C74}" srcOrd="1" destOrd="0" presId="urn:microsoft.com/office/officeart/2005/8/layout/vList4#1"/>
    <dgm:cxn modelId="{A358A9E3-E9DF-4026-8693-3F5EB52ABBFC}" type="presParOf" srcId="{E9FBCDE1-C0F8-4B00-9C6E-C1A57153DC9C}" destId="{8B13E293-4E29-4216-A0D2-9CCA14266B56}" srcOrd="2" destOrd="0" presId="urn:microsoft.com/office/officeart/2005/8/layout/vList4#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783A32-6612-4061-810D-2598FCFDE16E}" type="doc">
      <dgm:prSet loTypeId="urn:microsoft.com/office/officeart/2005/8/layout/vList4#1" loCatId="picture" qsTypeId="urn:microsoft.com/office/officeart/2005/8/quickstyle/simple1#1" qsCatId="simple" csTypeId="urn:microsoft.com/office/officeart/2005/8/colors/accent1_1#1" csCatId="accent1" phldr="1"/>
      <dgm:spPr/>
      <dgm:t>
        <a:bodyPr/>
        <a:lstStyle/>
        <a:p>
          <a:endParaRPr lang="en-US"/>
        </a:p>
      </dgm:t>
    </dgm:pt>
    <dgm:pt modelId="{8C4E1181-A43E-4AFA-A175-608167BDD664}">
      <dgm:prSet phldrT="[Text]" custT="1"/>
      <dgm:spPr>
        <a:xfrm>
          <a:off x="0" y="0"/>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endPar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algn="just"/>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Mục</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tiêu</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bạn</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gì</a:t>
          </a:r>
          <a:r>
            <a:rPr kumimoji="0" lang="en-US" sz="2500" b="1" i="0"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algn="just"/>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để</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mua</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xe</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đạp</a:t>
          </a:r>
          <a:r>
            <a:rPr kumimoji="0" lang="en-US" sz="2500" b="1" i="1" u="none" strike="noStrike"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75A4A354-C2D6-42E3-A26E-179C61CD6177}" type="parTrans" cxnId="{C72B50B4-8323-4069-A08C-18955E7EB655}">
      <dgm:prSet/>
      <dgm:spPr/>
      <dgm:t>
        <a:bodyPr/>
        <a:lstStyle/>
        <a:p>
          <a:pPr algn="just"/>
          <a:endParaRPr lang="en-US" sz="3600" i="1">
            <a:latin typeface="+mn-lt"/>
          </a:endParaRPr>
        </a:p>
      </dgm:t>
    </dgm:pt>
    <dgm:pt modelId="{89D7B0A2-E2C6-403B-88CB-63EEFC0BF3D8}" type="sibTrans" cxnId="{C72B50B4-8323-4069-A08C-18955E7EB655}">
      <dgm:prSet/>
      <dgm:spPr/>
      <dgm:t>
        <a:bodyPr/>
        <a:lstStyle/>
        <a:p>
          <a:pPr algn="just"/>
          <a:endParaRPr lang="en-US" sz="3600" i="1">
            <a:latin typeface="+mn-lt"/>
          </a:endParaRPr>
        </a:p>
      </dgm:t>
    </dgm:pt>
    <dgm:pt modelId="{36F1A9A7-0E91-4997-8451-066E68D6791C}">
      <dgm:prSet phldrT="[Text]" custT="1"/>
      <dgm:spPr>
        <a:xfrm>
          <a:off x="0" y="1686768"/>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Bạn</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Hải</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đã</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thực</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hiện</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thiết</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kiệm</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như</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thế</a:t>
          </a:r>
          <a:r>
            <a:rPr lang="en-US" sz="2500" b="1" i="0" baseline="0" dirty="0">
              <a:latin typeface="Times New Roman" panose="02020603050405020304" pitchFamily="18" charset="0"/>
              <a:cs typeface="Times New Roman" panose="02020603050405020304" pitchFamily="18" charset="0"/>
            </a:rPr>
            <a:t> </a:t>
          </a:r>
          <a:r>
            <a:rPr lang="en-US" sz="2500" b="1" i="0" baseline="0" dirty="0" err="1">
              <a:latin typeface="Times New Roman" panose="02020603050405020304" pitchFamily="18" charset="0"/>
              <a:cs typeface="Times New Roman" panose="02020603050405020304" pitchFamily="18" charset="0"/>
            </a:rPr>
            <a:t>nào</a:t>
          </a:r>
          <a:r>
            <a:rPr lang="en-US" sz="2500" b="1" i="0" baseline="0" dirty="0">
              <a:latin typeface="Times New Roman" panose="02020603050405020304" pitchFamily="18" charset="0"/>
              <a:cs typeface="Times New Roman" panose="02020603050405020304" pitchFamily="18" charset="0"/>
            </a:rPr>
            <a:t>?</a:t>
          </a:r>
        </a:p>
        <a:p>
          <a:pPr algn="just"/>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Hải</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đã</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gom</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góp</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bán</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giấy</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vụn</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chai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lọ</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được</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mừng</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tuổi</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cất</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vào</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hộp</a:t>
          </a:r>
          <a:r>
            <a:rPr kumimoji="0" lang="en-US" sz="2500" b="1" i="1" u="none" strike="noStrike"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3076928A-BC39-4164-A392-EF7BB50AC8F7}" type="parTrans" cxnId="{C2A430EB-026A-428E-B9D3-EE570B6A1DAA}">
      <dgm:prSet/>
      <dgm:spPr/>
      <dgm:t>
        <a:bodyPr/>
        <a:lstStyle/>
        <a:p>
          <a:pPr algn="just"/>
          <a:endParaRPr lang="en-US" sz="3600" i="1">
            <a:latin typeface="+mn-lt"/>
          </a:endParaRPr>
        </a:p>
      </dgm:t>
    </dgm:pt>
    <dgm:pt modelId="{5F4F3BF3-4C3E-43BC-8B7A-5E8EE2D360D7}" type="sibTrans" cxnId="{C2A430EB-026A-428E-B9D3-EE570B6A1DAA}">
      <dgm:prSet/>
      <dgm:spPr/>
      <dgm:t>
        <a:bodyPr/>
        <a:lstStyle/>
        <a:p>
          <a:pPr algn="just"/>
          <a:endParaRPr lang="en-US" sz="3600" i="1">
            <a:latin typeface="+mn-lt"/>
          </a:endParaRPr>
        </a:p>
      </dgm:t>
    </dgm:pt>
    <dgm:pt modelId="{F6E9B8BA-2F37-4781-A521-61D00A840D7D}">
      <dgm:prSet phldrT="[Text]" custT="1"/>
      <dgm:spPr>
        <a:xfrm>
          <a:off x="0" y="3373537"/>
          <a:ext cx="9372600" cy="1533425"/>
        </a:xfr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ln>
        <a:effectLst/>
      </dgm:spPr>
      <dgm:t>
        <a:bodyPr/>
        <a:lstStyle/>
        <a:p>
          <a:pPr algn="just">
            <a:spcAft>
              <a:spcPct val="35000"/>
            </a:spcAft>
          </a:pPr>
          <a:endParaRPr lang="en-US" sz="2500" b="1" i="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endParaRPr>
        </a:p>
        <a:p>
          <a:pPr algn="l">
            <a:spcAft>
              <a:spcPts val="0"/>
            </a:spcAft>
          </a:pPr>
          <a:r>
            <a:rPr lang="vi-VN" sz="2500" b="1" i="0" dirty="0">
              <a:latin typeface="Times New Roman" panose="02020603050405020304" pitchFamily="18" charset="0"/>
              <a:cs typeface="Times New Roman" panose="02020603050405020304" pitchFamily="18" charset="0"/>
            </a:rPr>
            <a:t>Em hiểu thế  nào là tiết kiệm?</a:t>
          </a:r>
          <a:endParaRPr lang="en-US" sz="2500" b="1" i="0" dirty="0">
            <a:latin typeface="Times New Roman" panose="02020603050405020304" pitchFamily="18" charset="0"/>
            <a:cs typeface="Times New Roman" panose="02020603050405020304" pitchFamily="18" charset="0"/>
          </a:endParaRPr>
        </a:p>
        <a:p>
          <a:pPr algn="l">
            <a:spcAft>
              <a:spcPts val="0"/>
            </a:spcAft>
          </a:pPr>
          <a:r>
            <a:rPr lang="vi-VN" sz="2500" b="1" i="0" dirty="0">
              <a:solidFill>
                <a:schemeClr val="accent1">
                  <a:lumMod val="75000"/>
                </a:schemeClr>
              </a:solidFill>
              <a:effectLst/>
              <a:latin typeface="Times New Roman" panose="02020603050405020304" pitchFamily="18" charset="0"/>
              <a:ea typeface="+mn-ea"/>
              <a:cs typeface="Times New Roman" panose="02020603050405020304" pitchFamily="18" charset="0"/>
            </a:rPr>
            <a:t>Tiết kiệm là biết sử d</a:t>
          </a:r>
          <a:r>
            <a:rPr lang="en-US" sz="2500" b="1" i="0" dirty="0">
              <a:solidFill>
                <a:schemeClr val="accent1">
                  <a:lumMod val="75000"/>
                </a:schemeClr>
              </a:solidFill>
              <a:effectLst/>
              <a:latin typeface="Times New Roman" panose="02020603050405020304" pitchFamily="18" charset="0"/>
              <a:ea typeface="+mn-ea"/>
              <a:cs typeface="Times New Roman" panose="02020603050405020304" pitchFamily="18" charset="0"/>
            </a:rPr>
            <a:t>ụ</a:t>
          </a:r>
          <a:r>
            <a:rPr lang="vi-VN" sz="2500" b="1" i="0" dirty="0">
              <a:solidFill>
                <a:schemeClr val="accent1">
                  <a:lumMod val="75000"/>
                </a:schemeClr>
              </a:solidFill>
              <a:effectLst/>
              <a:latin typeface="Times New Roman" panose="02020603050405020304" pitchFamily="18" charset="0"/>
              <a:ea typeface="+mn-ea"/>
              <a:cs typeface="Times New Roman" panose="02020603050405020304" pitchFamily="18" charset="0"/>
            </a:rPr>
            <a:t>ng một cách hợp lí của cải, tiền bạc, thời gian, sức lực của mình và người khác.</a:t>
          </a:r>
          <a:endParaRPr lang="en-US" sz="2500" b="1" i="0" dirty="0">
            <a:solidFill>
              <a:schemeClr val="accent1">
                <a:lumMod val="75000"/>
              </a:schemeClr>
            </a:solidFill>
            <a:effectLst/>
            <a:latin typeface="Times New Roman" panose="02020603050405020304" pitchFamily="18" charset="0"/>
            <a:ea typeface="+mn-ea"/>
            <a:cs typeface="Times New Roman" panose="02020603050405020304" pitchFamily="18" charset="0"/>
          </a:endParaRPr>
        </a:p>
        <a:p>
          <a:pPr algn="l">
            <a:spcAft>
              <a:spcPts val="0"/>
            </a:spcAft>
          </a:pPr>
          <a:endParaRPr lang="en-US" sz="2500" i="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F3A9BA2F-FEFE-44E8-8A5D-A95E30E49C0C}" type="parTrans" cxnId="{2E5A5FC6-7246-4A48-9A5C-8FF4449E3CE0}">
      <dgm:prSet/>
      <dgm:spPr/>
      <dgm:t>
        <a:bodyPr/>
        <a:lstStyle/>
        <a:p>
          <a:pPr algn="just"/>
          <a:endParaRPr lang="en-US" sz="3600" i="1">
            <a:latin typeface="+mn-lt"/>
          </a:endParaRPr>
        </a:p>
      </dgm:t>
    </dgm:pt>
    <dgm:pt modelId="{8CBDE6B4-DF30-443D-9579-CCA1D8018E24}" type="sibTrans" cxnId="{2E5A5FC6-7246-4A48-9A5C-8FF4449E3CE0}">
      <dgm:prSet/>
      <dgm:spPr/>
      <dgm:t>
        <a:bodyPr/>
        <a:lstStyle/>
        <a:p>
          <a:pPr algn="just"/>
          <a:endParaRPr lang="en-US" sz="3600" i="1">
            <a:latin typeface="+mn-lt"/>
          </a:endParaRPr>
        </a:p>
      </dgm:t>
    </dgm:pt>
    <dgm:pt modelId="{610C4521-7E21-4ABD-817D-19EC8F773957}" type="pres">
      <dgm:prSet presAssocID="{4D783A32-6612-4061-810D-2598FCFDE16E}" presName="linear" presStyleCnt="0">
        <dgm:presLayoutVars>
          <dgm:dir/>
          <dgm:resizeHandles val="exact"/>
        </dgm:presLayoutVars>
      </dgm:prSet>
      <dgm:spPr/>
      <dgm:t>
        <a:bodyPr/>
        <a:lstStyle/>
        <a:p>
          <a:endParaRPr lang="en-US"/>
        </a:p>
      </dgm:t>
    </dgm:pt>
    <dgm:pt modelId="{1C2B9614-1D42-4E2A-92D8-94BCF9DE39E4}" type="pres">
      <dgm:prSet presAssocID="{8C4E1181-A43E-4AFA-A175-608167BDD664}" presName="comp" presStyleCnt="0"/>
      <dgm:spPr/>
    </dgm:pt>
    <dgm:pt modelId="{DE66B4FA-8443-484B-9A9E-FA188D6B4E43}" type="pres">
      <dgm:prSet presAssocID="{8C4E1181-A43E-4AFA-A175-608167BDD664}" presName="box" presStyleLbl="node1" presStyleIdx="0" presStyleCnt="3" custLinFactNeighborX="-405" custLinFactNeighborY="10227"/>
      <dgm:spPr>
        <a:prstGeom prst="roundRect">
          <a:avLst>
            <a:gd name="adj" fmla="val 10000"/>
          </a:avLst>
        </a:prstGeom>
      </dgm:spPr>
      <dgm:t>
        <a:bodyPr/>
        <a:lstStyle/>
        <a:p>
          <a:endParaRPr lang="en-US"/>
        </a:p>
      </dgm:t>
    </dgm:pt>
    <dgm:pt modelId="{2AAACA77-E4A0-4E99-9F03-72ED26BB7B73}" type="pres">
      <dgm:prSet presAssocID="{8C4E1181-A43E-4AFA-A175-608167BDD664}" presName="img" presStyleLbl="fgImgPlace1" presStyleIdx="0" presStyleCnt="3"/>
      <dgm:spPr>
        <a:xfrm>
          <a:off x="153342" y="153342"/>
          <a:ext cx="1874520" cy="1226740"/>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ln>
        <a:effectLst/>
      </dgm:spPr>
    </dgm:pt>
    <dgm:pt modelId="{046903CA-E59E-4D3A-B85F-2132F4D3C385}" type="pres">
      <dgm:prSet presAssocID="{8C4E1181-A43E-4AFA-A175-608167BDD664}" presName="text" presStyleLbl="node1" presStyleIdx="0" presStyleCnt="3">
        <dgm:presLayoutVars>
          <dgm:bulletEnabled val="1"/>
        </dgm:presLayoutVars>
      </dgm:prSet>
      <dgm:spPr/>
      <dgm:t>
        <a:bodyPr/>
        <a:lstStyle/>
        <a:p>
          <a:endParaRPr lang="en-US"/>
        </a:p>
      </dgm:t>
    </dgm:pt>
    <dgm:pt modelId="{3C4FC630-2F4B-4B45-8D35-86BFE257DB89}" type="pres">
      <dgm:prSet presAssocID="{89D7B0A2-E2C6-403B-88CB-63EEFC0BF3D8}" presName="spacer" presStyleCnt="0"/>
      <dgm:spPr/>
    </dgm:pt>
    <dgm:pt modelId="{76DA393E-3756-4D17-8778-17C0D4D792DA}" type="pres">
      <dgm:prSet presAssocID="{36F1A9A7-0E91-4997-8451-066E68D6791C}" presName="comp" presStyleCnt="0"/>
      <dgm:spPr/>
    </dgm:pt>
    <dgm:pt modelId="{11925212-181A-4D0E-84EB-C4219DE1ABB7}" type="pres">
      <dgm:prSet presAssocID="{36F1A9A7-0E91-4997-8451-066E68D6791C}" presName="box" presStyleLbl="node1" presStyleIdx="1" presStyleCnt="3"/>
      <dgm:spPr>
        <a:prstGeom prst="roundRect">
          <a:avLst>
            <a:gd name="adj" fmla="val 10000"/>
          </a:avLst>
        </a:prstGeom>
      </dgm:spPr>
      <dgm:t>
        <a:bodyPr/>
        <a:lstStyle/>
        <a:p>
          <a:endParaRPr lang="en-US"/>
        </a:p>
      </dgm:t>
    </dgm:pt>
    <dgm:pt modelId="{2352C030-0248-483B-94A9-26972C30B2AA}" type="pres">
      <dgm:prSet presAssocID="{36F1A9A7-0E91-4997-8451-066E68D6791C}" presName="img" presStyleLbl="fgImgPlace1" presStyleIdx="1" presStyleCnt="3" custScaleX="84580" custScaleY="80069"/>
      <dgm:spPr>
        <a:xfrm>
          <a:off x="153342" y="1840111"/>
          <a:ext cx="1874520" cy="122674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ln>
        <a:effectLst/>
      </dgm:spPr>
      <dgm:t>
        <a:bodyPr/>
        <a:lstStyle/>
        <a:p>
          <a:endParaRPr lang="en-US"/>
        </a:p>
      </dgm:t>
    </dgm:pt>
    <dgm:pt modelId="{629FFE63-9943-4FDD-AEB3-15F8D3455642}" type="pres">
      <dgm:prSet presAssocID="{36F1A9A7-0E91-4997-8451-066E68D6791C}" presName="text" presStyleLbl="node1" presStyleIdx="1" presStyleCnt="3">
        <dgm:presLayoutVars>
          <dgm:bulletEnabled val="1"/>
        </dgm:presLayoutVars>
      </dgm:prSet>
      <dgm:spPr/>
      <dgm:t>
        <a:bodyPr/>
        <a:lstStyle/>
        <a:p>
          <a:endParaRPr lang="en-US"/>
        </a:p>
      </dgm:t>
    </dgm:pt>
    <dgm:pt modelId="{E767A943-8EB1-47EA-BA75-90A3BF72AA10}" type="pres">
      <dgm:prSet presAssocID="{5F4F3BF3-4C3E-43BC-8B7A-5E8EE2D360D7}" presName="spacer" presStyleCnt="0"/>
      <dgm:spPr/>
    </dgm:pt>
    <dgm:pt modelId="{E9FBCDE1-C0F8-4B00-9C6E-C1A57153DC9C}" type="pres">
      <dgm:prSet presAssocID="{F6E9B8BA-2F37-4781-A521-61D00A840D7D}" presName="comp" presStyleCnt="0"/>
      <dgm:spPr/>
    </dgm:pt>
    <dgm:pt modelId="{D857732E-E667-406B-8596-FB28DE60F3B0}" type="pres">
      <dgm:prSet presAssocID="{F6E9B8BA-2F37-4781-A521-61D00A840D7D}" presName="box" presStyleLbl="node1" presStyleIdx="2" presStyleCnt="3"/>
      <dgm:spPr>
        <a:prstGeom prst="roundRect">
          <a:avLst>
            <a:gd name="adj" fmla="val 10000"/>
          </a:avLst>
        </a:prstGeom>
      </dgm:spPr>
      <dgm:t>
        <a:bodyPr/>
        <a:lstStyle/>
        <a:p>
          <a:endParaRPr lang="en-US"/>
        </a:p>
      </dgm:t>
    </dgm:pt>
    <dgm:pt modelId="{72B5F39E-2D8B-4AE5-99A7-0B4F92796C74}" type="pres">
      <dgm:prSet presAssocID="{F6E9B8BA-2F37-4781-A521-61D00A840D7D}" presName="img" presStyleLbl="fgImgPlace1" presStyleIdx="2" presStyleCnt="3" custScaleX="71359" custScaleY="111791" custLinFactNeighborX="-17361" custLinFactNeighborY="4343"/>
      <dgm:spPr>
        <a:xfrm>
          <a:off x="153342" y="3526879"/>
          <a:ext cx="1874520" cy="1226740"/>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ln>
        <a:effectLst/>
      </dgm:spPr>
    </dgm:pt>
    <dgm:pt modelId="{8B13E293-4E29-4216-A0D2-9CCA14266B56}" type="pres">
      <dgm:prSet presAssocID="{F6E9B8BA-2F37-4781-A521-61D00A840D7D}" presName="text" presStyleLbl="node1" presStyleIdx="2" presStyleCnt="3">
        <dgm:presLayoutVars>
          <dgm:bulletEnabled val="1"/>
        </dgm:presLayoutVars>
      </dgm:prSet>
      <dgm:spPr/>
      <dgm:t>
        <a:bodyPr/>
        <a:lstStyle/>
        <a:p>
          <a:endParaRPr lang="en-US"/>
        </a:p>
      </dgm:t>
    </dgm:pt>
  </dgm:ptLst>
  <dgm:cxnLst>
    <dgm:cxn modelId="{840F8C9E-B202-4DE0-AC25-35D3A1FA52CB}" type="presOf" srcId="{36F1A9A7-0E91-4997-8451-066E68D6791C}" destId="{11925212-181A-4D0E-84EB-C4219DE1ABB7}" srcOrd="0" destOrd="0" presId="urn:microsoft.com/office/officeart/2005/8/layout/vList4#1"/>
    <dgm:cxn modelId="{FE2E7491-C478-42E8-9519-960B336B6A00}" type="presOf" srcId="{F6E9B8BA-2F37-4781-A521-61D00A840D7D}" destId="{D857732E-E667-406B-8596-FB28DE60F3B0}" srcOrd="0" destOrd="0" presId="urn:microsoft.com/office/officeart/2005/8/layout/vList4#1"/>
    <dgm:cxn modelId="{2E5A5FC6-7246-4A48-9A5C-8FF4449E3CE0}" srcId="{4D783A32-6612-4061-810D-2598FCFDE16E}" destId="{F6E9B8BA-2F37-4781-A521-61D00A840D7D}" srcOrd="2" destOrd="0" parTransId="{F3A9BA2F-FEFE-44E8-8A5D-A95E30E49C0C}" sibTransId="{8CBDE6B4-DF30-443D-9579-CCA1D8018E24}"/>
    <dgm:cxn modelId="{A08C96F6-3490-4C54-AD6E-4870C05A8173}" type="presOf" srcId="{36F1A9A7-0E91-4997-8451-066E68D6791C}" destId="{629FFE63-9943-4FDD-AEB3-15F8D3455642}" srcOrd="1" destOrd="0" presId="urn:microsoft.com/office/officeart/2005/8/layout/vList4#1"/>
    <dgm:cxn modelId="{F2240435-0880-4B34-8218-C51BE0D05A51}" type="presOf" srcId="{4D783A32-6612-4061-810D-2598FCFDE16E}" destId="{610C4521-7E21-4ABD-817D-19EC8F773957}" srcOrd="0" destOrd="0" presId="urn:microsoft.com/office/officeart/2005/8/layout/vList4#1"/>
    <dgm:cxn modelId="{C2A430EB-026A-428E-B9D3-EE570B6A1DAA}" srcId="{4D783A32-6612-4061-810D-2598FCFDE16E}" destId="{36F1A9A7-0E91-4997-8451-066E68D6791C}" srcOrd="1" destOrd="0" parTransId="{3076928A-BC39-4164-A392-EF7BB50AC8F7}" sibTransId="{5F4F3BF3-4C3E-43BC-8B7A-5E8EE2D360D7}"/>
    <dgm:cxn modelId="{C72B50B4-8323-4069-A08C-18955E7EB655}" srcId="{4D783A32-6612-4061-810D-2598FCFDE16E}" destId="{8C4E1181-A43E-4AFA-A175-608167BDD664}" srcOrd="0" destOrd="0" parTransId="{75A4A354-C2D6-42E3-A26E-179C61CD6177}" sibTransId="{89D7B0A2-E2C6-403B-88CB-63EEFC0BF3D8}"/>
    <dgm:cxn modelId="{BEE2A10E-61AB-4B91-AEC2-C9DAA1279C51}" type="presOf" srcId="{8C4E1181-A43E-4AFA-A175-608167BDD664}" destId="{DE66B4FA-8443-484B-9A9E-FA188D6B4E43}" srcOrd="0" destOrd="0" presId="urn:microsoft.com/office/officeart/2005/8/layout/vList4#1"/>
    <dgm:cxn modelId="{D7871605-17A6-4B71-848A-34522C1FCB91}" type="presOf" srcId="{8C4E1181-A43E-4AFA-A175-608167BDD664}" destId="{046903CA-E59E-4D3A-B85F-2132F4D3C385}" srcOrd="1" destOrd="0" presId="urn:microsoft.com/office/officeart/2005/8/layout/vList4#1"/>
    <dgm:cxn modelId="{F91130F8-5EBD-40D4-A801-0A8E73AFACE5}" type="presOf" srcId="{F6E9B8BA-2F37-4781-A521-61D00A840D7D}" destId="{8B13E293-4E29-4216-A0D2-9CCA14266B56}" srcOrd="1" destOrd="0" presId="urn:microsoft.com/office/officeart/2005/8/layout/vList4#1"/>
    <dgm:cxn modelId="{C70CA2CC-1A05-4FE9-8645-0FA4DC506E84}" type="presParOf" srcId="{610C4521-7E21-4ABD-817D-19EC8F773957}" destId="{1C2B9614-1D42-4E2A-92D8-94BCF9DE39E4}" srcOrd="0" destOrd="0" presId="urn:microsoft.com/office/officeart/2005/8/layout/vList4#1"/>
    <dgm:cxn modelId="{90FB009A-4358-45A9-A352-922F4383C34C}" type="presParOf" srcId="{1C2B9614-1D42-4E2A-92D8-94BCF9DE39E4}" destId="{DE66B4FA-8443-484B-9A9E-FA188D6B4E43}" srcOrd="0" destOrd="0" presId="urn:microsoft.com/office/officeart/2005/8/layout/vList4#1"/>
    <dgm:cxn modelId="{3180C938-148E-4D42-8965-740E9ADF16EE}" type="presParOf" srcId="{1C2B9614-1D42-4E2A-92D8-94BCF9DE39E4}" destId="{2AAACA77-E4A0-4E99-9F03-72ED26BB7B73}" srcOrd="1" destOrd="0" presId="urn:microsoft.com/office/officeart/2005/8/layout/vList4#1"/>
    <dgm:cxn modelId="{87C2DFD1-0701-4C72-8ECF-450288530D19}" type="presParOf" srcId="{1C2B9614-1D42-4E2A-92D8-94BCF9DE39E4}" destId="{046903CA-E59E-4D3A-B85F-2132F4D3C385}" srcOrd="2" destOrd="0" presId="urn:microsoft.com/office/officeart/2005/8/layout/vList4#1"/>
    <dgm:cxn modelId="{CBC24DB7-D6A7-40B5-A1C4-CAEB62CF7869}" type="presParOf" srcId="{610C4521-7E21-4ABD-817D-19EC8F773957}" destId="{3C4FC630-2F4B-4B45-8D35-86BFE257DB89}" srcOrd="1" destOrd="0" presId="urn:microsoft.com/office/officeart/2005/8/layout/vList4#1"/>
    <dgm:cxn modelId="{5D7EDE71-54D0-413A-9FC3-34BD4D854ABD}" type="presParOf" srcId="{610C4521-7E21-4ABD-817D-19EC8F773957}" destId="{76DA393E-3756-4D17-8778-17C0D4D792DA}" srcOrd="2" destOrd="0" presId="urn:microsoft.com/office/officeart/2005/8/layout/vList4#1"/>
    <dgm:cxn modelId="{AC321777-5079-4141-B40A-FD1CAF82CD73}" type="presParOf" srcId="{76DA393E-3756-4D17-8778-17C0D4D792DA}" destId="{11925212-181A-4D0E-84EB-C4219DE1ABB7}" srcOrd="0" destOrd="0" presId="urn:microsoft.com/office/officeart/2005/8/layout/vList4#1"/>
    <dgm:cxn modelId="{8FBABBDE-9ACB-4DDD-8F31-D97EAD7DB309}" type="presParOf" srcId="{76DA393E-3756-4D17-8778-17C0D4D792DA}" destId="{2352C030-0248-483B-94A9-26972C30B2AA}" srcOrd="1" destOrd="0" presId="urn:microsoft.com/office/officeart/2005/8/layout/vList4#1"/>
    <dgm:cxn modelId="{182220EC-E2B8-4F35-8DB9-186135D6D44E}" type="presParOf" srcId="{76DA393E-3756-4D17-8778-17C0D4D792DA}" destId="{629FFE63-9943-4FDD-AEB3-15F8D3455642}" srcOrd="2" destOrd="0" presId="urn:microsoft.com/office/officeart/2005/8/layout/vList4#1"/>
    <dgm:cxn modelId="{6BD25106-547F-405C-8DEA-5BFECCBBE545}" type="presParOf" srcId="{610C4521-7E21-4ABD-817D-19EC8F773957}" destId="{E767A943-8EB1-47EA-BA75-90A3BF72AA10}" srcOrd="3" destOrd="0" presId="urn:microsoft.com/office/officeart/2005/8/layout/vList4#1"/>
    <dgm:cxn modelId="{8518AEF3-D61A-43EF-8021-9883C7ACA6B2}" type="presParOf" srcId="{610C4521-7E21-4ABD-817D-19EC8F773957}" destId="{E9FBCDE1-C0F8-4B00-9C6E-C1A57153DC9C}" srcOrd="4" destOrd="0" presId="urn:microsoft.com/office/officeart/2005/8/layout/vList4#1"/>
    <dgm:cxn modelId="{C4A8F255-5406-4AAC-B8C9-0D80DAC4F3A9}" type="presParOf" srcId="{E9FBCDE1-C0F8-4B00-9C6E-C1A57153DC9C}" destId="{D857732E-E667-406B-8596-FB28DE60F3B0}" srcOrd="0" destOrd="0" presId="urn:microsoft.com/office/officeart/2005/8/layout/vList4#1"/>
    <dgm:cxn modelId="{F2E64FC2-3259-4328-B467-82DE668CECEE}" type="presParOf" srcId="{E9FBCDE1-C0F8-4B00-9C6E-C1A57153DC9C}" destId="{72B5F39E-2D8B-4AE5-99A7-0B4F92796C74}" srcOrd="1" destOrd="0" presId="urn:microsoft.com/office/officeart/2005/8/layout/vList4#1"/>
    <dgm:cxn modelId="{88433CB3-225F-41C3-A112-765E71C7D4AA}" type="presParOf" srcId="{E9FBCDE1-C0F8-4B00-9C6E-C1A57153DC9C}" destId="{8B13E293-4E29-4216-A0D2-9CCA14266B56}" srcOrd="2" destOrd="0" presId="urn:microsoft.com/office/officeart/2005/8/layout/vList4#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B4FA-8443-484B-9A9E-FA188D6B4E43}">
      <dsp:nvSpPr>
        <dsp:cNvPr id="0" name=""/>
        <dsp:cNvSpPr/>
      </dsp:nvSpPr>
      <dsp:spPr>
        <a:xfrm>
          <a:off x="0" y="162404"/>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lvl="0" algn="just" defTabSz="1111250">
            <a:lnSpc>
              <a:spcPct val="90000"/>
            </a:lnSpc>
            <a:spcBef>
              <a:spcPct val="0"/>
            </a:spcBef>
            <a:spcAft>
              <a:spcPct val="35000"/>
            </a:spcAft>
          </a:pP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Hãy</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kể</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những</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hành</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động</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việc</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làm</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62404"/>
        <a:ext cx="8291791" cy="1587995"/>
      </dsp:txXfrm>
    </dsp:sp>
    <dsp:sp modelId="{2AAACA77-E4A0-4E99-9F03-72ED26BB7B73}">
      <dsp:nvSpPr>
        <dsp:cNvPr id="0" name=""/>
        <dsp:cNvSpPr/>
      </dsp:nvSpPr>
      <dsp:spPr>
        <a:xfrm>
          <a:off x="158799" y="158799"/>
          <a:ext cx="2112647" cy="1270396"/>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1925212-181A-4D0E-84EB-C4219DE1ABB7}">
      <dsp:nvSpPr>
        <dsp:cNvPr id="0" name=""/>
        <dsp:cNvSpPr/>
      </dsp:nvSpPr>
      <dsp:spPr>
        <a:xfrm>
          <a:off x="0" y="1746795"/>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Em</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có</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suy</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nghĩ</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gì</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về</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hành</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động</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việc</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làm</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của</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Hải</a:t>
          </a:r>
          <a:r>
            <a:rPr lang="en-US" sz="2500" b="1" i="0" kern="1200" baseline="0" dirty="0">
              <a:latin typeface="Times New Roman" panose="02020603050405020304" pitchFamily="18" charset="0"/>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746795"/>
        <a:ext cx="8291791" cy="1587995"/>
      </dsp:txXfrm>
    </dsp:sp>
    <dsp:sp modelId="{2352C030-0248-483B-94A9-26972C30B2AA}">
      <dsp:nvSpPr>
        <dsp:cNvPr id="0" name=""/>
        <dsp:cNvSpPr/>
      </dsp:nvSpPr>
      <dsp:spPr>
        <a:xfrm>
          <a:off x="321684" y="2032196"/>
          <a:ext cx="1786877" cy="101719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857732E-E667-406B-8596-FB28DE60F3B0}">
      <dsp:nvSpPr>
        <dsp:cNvPr id="0" name=""/>
        <dsp:cNvSpPr/>
      </dsp:nvSpPr>
      <dsp:spPr>
        <a:xfrm>
          <a:off x="0" y="3493590"/>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lang="en-US" sz="2500" i="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3493590"/>
        <a:ext cx="8291791" cy="1587995"/>
      </dsp:txXfrm>
    </dsp:sp>
    <dsp:sp modelId="{72B5F39E-2D8B-4AE5-99A7-0B4F92796C74}">
      <dsp:nvSpPr>
        <dsp:cNvPr id="0" name=""/>
        <dsp:cNvSpPr/>
      </dsp:nvSpPr>
      <dsp:spPr>
        <a:xfrm>
          <a:off x="4596215" y="3535888"/>
          <a:ext cx="1507564" cy="1420188"/>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B4FA-8443-484B-9A9E-FA188D6B4E43}">
      <dsp:nvSpPr>
        <dsp:cNvPr id="0" name=""/>
        <dsp:cNvSpPr/>
      </dsp:nvSpPr>
      <dsp:spPr>
        <a:xfrm>
          <a:off x="0" y="162404"/>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lvl="0" algn="just" defTabSz="1111250">
            <a:lnSpc>
              <a:spcPct val="90000"/>
            </a:lnSpc>
            <a:spcBef>
              <a:spcPct val="0"/>
            </a:spcBef>
            <a:spcAft>
              <a:spcPct val="35000"/>
            </a:spcAft>
          </a:pP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Mục</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tiêu</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bạn</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gì</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62404"/>
        <a:ext cx="8291791" cy="1587995"/>
      </dsp:txXfrm>
    </dsp:sp>
    <dsp:sp modelId="{2AAACA77-E4A0-4E99-9F03-72ED26BB7B73}">
      <dsp:nvSpPr>
        <dsp:cNvPr id="0" name=""/>
        <dsp:cNvSpPr/>
      </dsp:nvSpPr>
      <dsp:spPr>
        <a:xfrm>
          <a:off x="158799" y="158799"/>
          <a:ext cx="2112647" cy="1270396"/>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1925212-181A-4D0E-84EB-C4219DE1ABB7}">
      <dsp:nvSpPr>
        <dsp:cNvPr id="0" name=""/>
        <dsp:cNvSpPr/>
      </dsp:nvSpPr>
      <dsp:spPr>
        <a:xfrm>
          <a:off x="0" y="1746795"/>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Bạn</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Hải</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đã</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thực</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hiện</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thiết</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kiệm</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như</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thế</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nào</a:t>
          </a:r>
          <a:r>
            <a:rPr lang="en-US" sz="2500" b="1" i="0" kern="1200" baseline="0" dirty="0">
              <a:latin typeface="Times New Roman" panose="02020603050405020304" pitchFamily="18" charset="0"/>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746795"/>
        <a:ext cx="8291791" cy="1587995"/>
      </dsp:txXfrm>
    </dsp:sp>
    <dsp:sp modelId="{2352C030-0248-483B-94A9-26972C30B2AA}">
      <dsp:nvSpPr>
        <dsp:cNvPr id="0" name=""/>
        <dsp:cNvSpPr/>
      </dsp:nvSpPr>
      <dsp:spPr>
        <a:xfrm>
          <a:off x="321684" y="2032196"/>
          <a:ext cx="1786877" cy="101719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857732E-E667-406B-8596-FB28DE60F3B0}">
      <dsp:nvSpPr>
        <dsp:cNvPr id="0" name=""/>
        <dsp:cNvSpPr/>
      </dsp:nvSpPr>
      <dsp:spPr>
        <a:xfrm>
          <a:off x="0" y="3493590"/>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lang="en-US" sz="2500" b="1" i="0" kern="120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endParaRPr>
        </a:p>
        <a:p>
          <a:pPr lvl="0" algn="l" defTabSz="1111250">
            <a:lnSpc>
              <a:spcPct val="90000"/>
            </a:lnSpc>
            <a:spcBef>
              <a:spcPct val="0"/>
            </a:spcBef>
            <a:spcAft>
              <a:spcPts val="0"/>
            </a:spcAft>
          </a:pPr>
          <a:r>
            <a:rPr lang="vi-VN" sz="2500" b="1" i="0" kern="1200" dirty="0">
              <a:latin typeface="Times New Roman" panose="02020603050405020304" pitchFamily="18" charset="0"/>
              <a:cs typeface="Times New Roman" panose="02020603050405020304" pitchFamily="18" charset="0"/>
            </a:rPr>
            <a:t>Em hiểu thế  nào là tiết kiệm?</a:t>
          </a:r>
          <a:endParaRPr lang="en-US" sz="2500" b="1" i="0" kern="1200" dirty="0">
            <a:latin typeface="Times New Roman" panose="02020603050405020304" pitchFamily="18" charset="0"/>
            <a:cs typeface="Times New Roman" panose="02020603050405020304" pitchFamily="18" charset="0"/>
          </a:endParaRPr>
        </a:p>
        <a:p>
          <a:pPr lvl="0" algn="l" defTabSz="1111250">
            <a:lnSpc>
              <a:spcPct val="90000"/>
            </a:lnSpc>
            <a:spcBef>
              <a:spcPct val="0"/>
            </a:spcBef>
            <a:spcAft>
              <a:spcPts val="0"/>
            </a:spcAft>
          </a:pPr>
          <a:r>
            <a:rPr lang="en-US" sz="2500" b="1" i="0" kern="120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rPr>
            <a:t>............................................................................................................................................................................................................</a:t>
          </a:r>
          <a:endParaRPr lang="en-US" sz="2500" i="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3493590"/>
        <a:ext cx="8291791" cy="1587995"/>
      </dsp:txXfrm>
    </dsp:sp>
    <dsp:sp modelId="{72B5F39E-2D8B-4AE5-99A7-0B4F92796C74}">
      <dsp:nvSpPr>
        <dsp:cNvPr id="0" name=""/>
        <dsp:cNvSpPr/>
      </dsp:nvSpPr>
      <dsp:spPr>
        <a:xfrm>
          <a:off x="94564" y="3632667"/>
          <a:ext cx="1507564" cy="1420188"/>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B4FA-8443-484B-9A9E-FA188D6B4E43}">
      <dsp:nvSpPr>
        <dsp:cNvPr id="0" name=""/>
        <dsp:cNvSpPr/>
      </dsp:nvSpPr>
      <dsp:spPr>
        <a:xfrm>
          <a:off x="0" y="294146"/>
          <a:ext cx="10922310" cy="1713440"/>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just" defTabSz="1244600">
            <a:lnSpc>
              <a:spcPct val="90000"/>
            </a:lnSpc>
            <a:spcBef>
              <a:spcPct val="0"/>
            </a:spcBef>
            <a:spcAft>
              <a:spcPct val="35000"/>
            </a:spcAft>
          </a:pPr>
          <a:endParaRPr kumimoji="0" lang="en-US" sz="28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lvl="0" algn="just" defTabSz="1244600">
            <a:lnSpc>
              <a:spcPct val="90000"/>
            </a:lnSpc>
            <a:spcBef>
              <a:spcPct val="0"/>
            </a:spcBef>
            <a:spcAft>
              <a:spcPct val="35000"/>
            </a:spcAft>
          </a:pP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Những</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hành</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động</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việc</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solidFill>
                <a:srgbClr val="FF0000"/>
              </a:solidFill>
              <a:effectLst/>
              <a:uLnTx/>
              <a:uFillTx/>
              <a:latin typeface="Times New Roman" panose="02020603050405020304" pitchFamily="18" charset="0"/>
              <a:ea typeface="+mn-ea"/>
              <a:cs typeface="Times New Roman" panose="02020603050405020304" pitchFamily="18" charset="0"/>
            </a:rPr>
            <a:t>Hải</a:t>
          </a:r>
          <a:r>
            <a:rPr kumimoji="0" lang="en-US"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vi-VN" sz="2800" b="1" i="0" u="none" strike="noStrike" kern="1200" cap="none" spc="0" normalizeH="0" baseline="0" noProof="0" dirty="0">
            <a:solidFill>
              <a:srgbClr val="FF0000"/>
            </a:solidFill>
            <a:effectLst/>
            <a:uLnTx/>
            <a:uFillTx/>
            <a:latin typeface="Times New Roman" panose="02020603050405020304" pitchFamily="18" charset="0"/>
            <a:ea typeface="+mn-ea"/>
            <a:cs typeface="Times New Roman" panose="02020603050405020304" pitchFamily="18" charset="0"/>
          </a:endParaRPr>
        </a:p>
        <a:p>
          <a:pPr lvl="0" algn="l" defTabSz="1244600">
            <a:lnSpc>
              <a:spcPct val="100000"/>
            </a:lnSpc>
            <a:spcBef>
              <a:spcPct val="0"/>
            </a:spcBef>
            <a:spcAft>
              <a:spcPts val="0"/>
            </a:spcAft>
          </a:pPr>
          <a:r>
            <a:rPr lang="vi-VN" sz="2800" kern="1200" dirty="0">
              <a:latin typeface="Times New Roman" panose="02020603050405020304" pitchFamily="18" charset="0"/>
              <a:cs typeface="Times New Roman" panose="02020603050405020304" pitchFamily="18" charset="0"/>
            </a:rPr>
            <a:t>Hải tiết kiệm tiền để mua xe đạp, nhưng khi em gái ốm, Hải dùng tiền tiết kiệm để phụ mẹ chữa bệnh cho em. </a:t>
          </a:r>
        </a:p>
        <a:p>
          <a:pPr lvl="0" algn="just" defTabSz="1244600">
            <a:lnSpc>
              <a:spcPct val="90000"/>
            </a:lnSpc>
            <a:spcBef>
              <a:spcPct val="0"/>
            </a:spcBef>
            <a:spcAft>
              <a:spcPct val="35000"/>
            </a:spcAft>
          </a:pPr>
          <a:r>
            <a:rPr kumimoji="0" lang="en-US" sz="28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8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405991" y="344331"/>
        <a:ext cx="8466133" cy="1613070"/>
      </dsp:txXfrm>
    </dsp:sp>
    <dsp:sp modelId="{2AAACA77-E4A0-4E99-9F03-72ED26BB7B73}">
      <dsp:nvSpPr>
        <dsp:cNvPr id="0" name=""/>
        <dsp:cNvSpPr/>
      </dsp:nvSpPr>
      <dsp:spPr>
        <a:xfrm>
          <a:off x="124989" y="490002"/>
          <a:ext cx="2184462" cy="1370752"/>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1925212-181A-4D0E-84EB-C4219DE1ABB7}">
      <dsp:nvSpPr>
        <dsp:cNvPr id="0" name=""/>
        <dsp:cNvSpPr/>
      </dsp:nvSpPr>
      <dsp:spPr>
        <a:xfrm>
          <a:off x="0" y="2102716"/>
          <a:ext cx="10922310" cy="1713440"/>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just" defTabSz="1244600">
            <a:lnSpc>
              <a:spcPct val="90000"/>
            </a:lnSpc>
            <a:spcBef>
              <a:spcPct val="0"/>
            </a:spcBef>
            <a:spcAft>
              <a:spcPct val="35000"/>
            </a:spcAft>
          </a:pPr>
          <a:r>
            <a:rPr lang="en-US" sz="2800" b="1" i="0" kern="1200" baseline="0" dirty="0">
              <a:solidFill>
                <a:srgbClr val="FF0000"/>
              </a:solidFill>
              <a:latin typeface="Times New Roman" panose="02020603050405020304" pitchFamily="18" charset="0"/>
              <a:cs typeface="Times New Roman" panose="02020603050405020304" pitchFamily="18" charset="0"/>
            </a:rPr>
            <a:t>Em </a:t>
          </a:r>
          <a:r>
            <a:rPr lang="en-US" sz="2800" b="1" i="0" kern="1200" baseline="0" dirty="0" err="1">
              <a:solidFill>
                <a:srgbClr val="FF0000"/>
              </a:solidFill>
              <a:latin typeface="Times New Roman" panose="02020603050405020304" pitchFamily="18" charset="0"/>
              <a:cs typeface="Times New Roman" panose="02020603050405020304" pitchFamily="18" charset="0"/>
            </a:rPr>
            <a:t>có</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suy</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nghĩ</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gì</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về</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hành</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động</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việc</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làm</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của</a:t>
          </a:r>
          <a:r>
            <a:rPr lang="en-US" sz="2800" b="1" i="0" kern="1200" baseline="0" dirty="0">
              <a:solidFill>
                <a:srgbClr val="FF0000"/>
              </a:solidFill>
              <a:latin typeface="Times New Roman" panose="02020603050405020304" pitchFamily="18" charset="0"/>
              <a:cs typeface="Times New Roman" panose="02020603050405020304" pitchFamily="18" charset="0"/>
            </a:rPr>
            <a:t> </a:t>
          </a:r>
          <a:r>
            <a:rPr lang="en-US" sz="2800" b="1" i="0" kern="1200" baseline="0" dirty="0" err="1">
              <a:solidFill>
                <a:srgbClr val="FF0000"/>
              </a:solidFill>
              <a:latin typeface="Times New Roman" panose="02020603050405020304" pitchFamily="18" charset="0"/>
              <a:cs typeface="Times New Roman" panose="02020603050405020304" pitchFamily="18" charset="0"/>
            </a:rPr>
            <a:t>Hải</a:t>
          </a:r>
          <a:r>
            <a:rPr lang="en-US" sz="2800" b="1" i="0" kern="1200" baseline="0" dirty="0">
              <a:solidFill>
                <a:srgbClr val="FF0000"/>
              </a:solidFill>
              <a:latin typeface="Times New Roman" panose="02020603050405020304" pitchFamily="18" charset="0"/>
              <a:cs typeface="Times New Roman" panose="02020603050405020304" pitchFamily="18" charset="0"/>
            </a:rPr>
            <a:t>?</a:t>
          </a:r>
          <a:endParaRPr lang="en-US" sz="2800" b="1" i="0" kern="1200" baseline="0" dirty="0">
            <a:latin typeface="Times New Roman" panose="02020603050405020304" pitchFamily="18" charset="0"/>
            <a:cs typeface="Times New Roman" panose="02020603050405020304" pitchFamily="18" charset="0"/>
          </a:endParaRPr>
        </a:p>
        <a:p>
          <a:pPr lvl="0" algn="just" defTabSz="1244600">
            <a:lnSpc>
              <a:spcPct val="90000"/>
            </a:lnSpc>
            <a:spcBef>
              <a:spcPct val="0"/>
            </a:spcBef>
            <a:spcAft>
              <a:spcPct val="35000"/>
            </a:spcAft>
          </a:pPr>
          <a:r>
            <a:rPr lang="de-DE" sz="2800" kern="1200" dirty="0">
              <a:latin typeface="Times New Roman" panose="02020603050405020304" pitchFamily="18" charset="0"/>
              <a:cs typeface="Times New Roman" panose="02020603050405020304" pitchFamily="18" charset="0"/>
            </a:rPr>
            <a:t>- Hải biết sử dụng vật chất, tiền bạc hợp lí.</a:t>
          </a:r>
          <a:endParaRPr lang="en-US" sz="28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405991" y="2152901"/>
        <a:ext cx="8466133" cy="1613070"/>
      </dsp:txXfrm>
    </dsp:sp>
    <dsp:sp modelId="{2352C030-0248-483B-94A9-26972C30B2AA}">
      <dsp:nvSpPr>
        <dsp:cNvPr id="0" name=""/>
        <dsp:cNvSpPr/>
      </dsp:nvSpPr>
      <dsp:spPr>
        <a:xfrm>
          <a:off x="186788" y="2157920"/>
          <a:ext cx="2184462" cy="1633031"/>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857732E-E667-406B-8596-FB28DE60F3B0}">
      <dsp:nvSpPr>
        <dsp:cNvPr id="0" name=""/>
        <dsp:cNvSpPr/>
      </dsp:nvSpPr>
      <dsp:spPr>
        <a:xfrm>
          <a:off x="0" y="3769568"/>
          <a:ext cx="10922310" cy="1713440"/>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ts val="0"/>
            </a:spcAft>
          </a:pPr>
          <a:endParaRPr lang="vi-VN" sz="2800" b="1" i="0" kern="1200" dirty="0">
            <a:solidFill>
              <a:srgbClr val="FF0000"/>
            </a:solidFill>
            <a:latin typeface="Times New Roman" panose="02020603050405020304" pitchFamily="18" charset="0"/>
            <a:cs typeface="Times New Roman" panose="02020603050405020304" pitchFamily="18" charset="0"/>
          </a:endParaRPr>
        </a:p>
      </dsp:txBody>
      <dsp:txXfrm>
        <a:off x="2405991" y="3819753"/>
        <a:ext cx="8466133" cy="1613070"/>
      </dsp:txXfrm>
    </dsp:sp>
    <dsp:sp modelId="{72B5F39E-2D8B-4AE5-99A7-0B4F92796C74}">
      <dsp:nvSpPr>
        <dsp:cNvPr id="0" name=""/>
        <dsp:cNvSpPr/>
      </dsp:nvSpPr>
      <dsp:spPr>
        <a:xfrm>
          <a:off x="4630792" y="4053450"/>
          <a:ext cx="2184462" cy="1370752"/>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6B4FA-8443-484B-9A9E-FA188D6B4E43}">
      <dsp:nvSpPr>
        <dsp:cNvPr id="0" name=""/>
        <dsp:cNvSpPr/>
      </dsp:nvSpPr>
      <dsp:spPr>
        <a:xfrm>
          <a:off x="0" y="162404"/>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endParaRPr>
        </a:p>
        <a:p>
          <a:pPr lvl="0" algn="just" defTabSz="1111250">
            <a:lnSpc>
              <a:spcPct val="90000"/>
            </a:lnSpc>
            <a:spcBef>
              <a:spcPct val="0"/>
            </a:spcBef>
            <a:spcAft>
              <a:spcPct val="35000"/>
            </a:spcAft>
          </a:pP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Mục</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tiêu</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của</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bạn</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Hải</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là</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0"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gì</a:t>
          </a:r>
          <a:r>
            <a:rPr kumimoji="0" lang="en-US" sz="2500" b="1" i="0"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Tiết</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kiệm</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để</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mua</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xe</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đạp</a:t>
          </a:r>
          <a:r>
            <a:rPr kumimoji="0" lang="en-US" sz="2500" b="1" i="1" u="none" strike="noStrike" kern="1200" cap="none" spc="0" normalizeH="0" baseline="0" noProof="0" dirty="0">
              <a:solidFill>
                <a:sysClr val="windowText" lastClr="000000">
                  <a:hueOff val="0"/>
                  <a:satOff val="0"/>
                  <a:lumOff val="0"/>
                  <a:alphaOff val="0"/>
                </a:sysClr>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62404"/>
        <a:ext cx="8291791" cy="1587995"/>
      </dsp:txXfrm>
    </dsp:sp>
    <dsp:sp modelId="{2AAACA77-E4A0-4E99-9F03-72ED26BB7B73}">
      <dsp:nvSpPr>
        <dsp:cNvPr id="0" name=""/>
        <dsp:cNvSpPr/>
      </dsp:nvSpPr>
      <dsp:spPr>
        <a:xfrm>
          <a:off x="158799" y="158799"/>
          <a:ext cx="2112647" cy="1270396"/>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9000" b="-9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1925212-181A-4D0E-84EB-C4219DE1ABB7}">
      <dsp:nvSpPr>
        <dsp:cNvPr id="0" name=""/>
        <dsp:cNvSpPr/>
      </dsp:nvSpPr>
      <dsp:spPr>
        <a:xfrm>
          <a:off x="0" y="1746795"/>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Bạn</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Hải</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đã</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thực</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hiện</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thiết</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kiệm</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như</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thế</a:t>
          </a:r>
          <a:r>
            <a:rPr lang="en-US" sz="2500" b="1" i="0" kern="1200" baseline="0" dirty="0">
              <a:latin typeface="Times New Roman" panose="02020603050405020304" pitchFamily="18" charset="0"/>
              <a:cs typeface="Times New Roman" panose="02020603050405020304" pitchFamily="18" charset="0"/>
            </a:rPr>
            <a:t> </a:t>
          </a:r>
          <a:r>
            <a:rPr lang="en-US" sz="2500" b="1" i="0" kern="1200" baseline="0" dirty="0" err="1">
              <a:latin typeface="Times New Roman" panose="02020603050405020304" pitchFamily="18" charset="0"/>
              <a:cs typeface="Times New Roman" panose="02020603050405020304" pitchFamily="18" charset="0"/>
            </a:rPr>
            <a:t>nào</a:t>
          </a:r>
          <a:r>
            <a:rPr lang="en-US" sz="2500" b="1" i="0" kern="1200" baseline="0" dirty="0">
              <a:latin typeface="Times New Roman" panose="02020603050405020304" pitchFamily="18" charset="0"/>
              <a:cs typeface="Times New Roman" panose="02020603050405020304" pitchFamily="18" charset="0"/>
            </a:rPr>
            <a:t>?</a:t>
          </a:r>
        </a:p>
        <a:p>
          <a:pPr lvl="0" algn="just" defTabSz="1111250">
            <a:lnSpc>
              <a:spcPct val="90000"/>
            </a:lnSpc>
            <a:spcBef>
              <a:spcPct val="0"/>
            </a:spcBef>
            <a:spcAft>
              <a:spcPct val="35000"/>
            </a:spcAft>
          </a:pP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Hải</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đã</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gom</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góp</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bán</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giấy</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vụn</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chai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lọ</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tiền</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được</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mừng</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tuổi</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cất</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vào</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500" b="1" i="1" u="none" strike="noStrike" kern="1200" cap="none" spc="0" normalizeH="0" baseline="0" noProof="0" dirty="0" err="1">
              <a:solidFill>
                <a:srgbClr val="C00000"/>
              </a:solidFill>
              <a:effectLst/>
              <a:uLnTx/>
              <a:uFillTx/>
              <a:latin typeface="Times New Roman" panose="02020603050405020304" pitchFamily="18" charset="0"/>
              <a:ea typeface="+mn-ea"/>
              <a:cs typeface="Times New Roman" panose="02020603050405020304" pitchFamily="18" charset="0"/>
            </a:rPr>
            <a:t>hộp</a:t>
          </a:r>
          <a:r>
            <a:rPr kumimoji="0" lang="en-US" sz="2500" b="1" i="1" u="none" strike="noStrike" kern="1200" cap="none" spc="0" normalizeH="0" baseline="0" noProof="0" dirty="0">
              <a:solidFill>
                <a:srgbClr val="C00000"/>
              </a:solidFill>
              <a:effectLst/>
              <a:uLnTx/>
              <a:uFillTx/>
              <a:latin typeface="Times New Roman" panose="02020603050405020304" pitchFamily="18" charset="0"/>
              <a:ea typeface="+mn-ea"/>
              <a:cs typeface="Times New Roman" panose="02020603050405020304" pitchFamily="18" charset="0"/>
            </a:rPr>
            <a:t>.</a:t>
          </a:r>
          <a:endParaRPr lang="en-US" sz="2500" i="1"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1746795"/>
        <a:ext cx="8291791" cy="1587995"/>
      </dsp:txXfrm>
    </dsp:sp>
    <dsp:sp modelId="{2352C030-0248-483B-94A9-26972C30B2AA}">
      <dsp:nvSpPr>
        <dsp:cNvPr id="0" name=""/>
        <dsp:cNvSpPr/>
      </dsp:nvSpPr>
      <dsp:spPr>
        <a:xfrm>
          <a:off x="321684" y="2032196"/>
          <a:ext cx="1786877" cy="1017193"/>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0000" b="-20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857732E-E667-406B-8596-FB28DE60F3B0}">
      <dsp:nvSpPr>
        <dsp:cNvPr id="0" name=""/>
        <dsp:cNvSpPr/>
      </dsp:nvSpPr>
      <dsp:spPr>
        <a:xfrm>
          <a:off x="0" y="3493590"/>
          <a:ext cx="10563239" cy="1587995"/>
        </a:xfrm>
        <a:prstGeom prst="roundRect">
          <a:avLst>
            <a:gd name="adj" fmla="val 10000"/>
          </a:avLst>
        </a:prstGeom>
        <a:solidFill>
          <a:sysClr val="window" lastClr="FFFFFF">
            <a:hueOff val="0"/>
            <a:satOff val="0"/>
            <a:lumOff val="0"/>
            <a:alphaOff val="0"/>
          </a:sysClr>
        </a:solid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just" defTabSz="1111250">
            <a:lnSpc>
              <a:spcPct val="90000"/>
            </a:lnSpc>
            <a:spcBef>
              <a:spcPct val="0"/>
            </a:spcBef>
            <a:spcAft>
              <a:spcPct val="35000"/>
            </a:spcAft>
          </a:pPr>
          <a:endParaRPr lang="en-US" sz="2500" b="1" i="0" kern="1200" dirty="0">
            <a:solidFill>
              <a:sysClr val="windowText" lastClr="000000">
                <a:hueOff val="0"/>
                <a:satOff val="0"/>
                <a:lumOff val="0"/>
                <a:alphaOff val="0"/>
              </a:sysClr>
            </a:solidFill>
            <a:effectLst/>
            <a:latin typeface="Times New Roman" panose="02020603050405020304" pitchFamily="18" charset="0"/>
            <a:ea typeface="+mn-ea"/>
            <a:cs typeface="Times New Roman" panose="02020603050405020304" pitchFamily="18" charset="0"/>
          </a:endParaRPr>
        </a:p>
        <a:p>
          <a:pPr lvl="0" algn="l" defTabSz="1111250">
            <a:lnSpc>
              <a:spcPct val="90000"/>
            </a:lnSpc>
            <a:spcBef>
              <a:spcPct val="0"/>
            </a:spcBef>
            <a:spcAft>
              <a:spcPts val="0"/>
            </a:spcAft>
          </a:pPr>
          <a:r>
            <a:rPr lang="vi-VN" sz="2500" b="1" i="0" kern="1200" dirty="0">
              <a:latin typeface="Times New Roman" panose="02020603050405020304" pitchFamily="18" charset="0"/>
              <a:cs typeface="Times New Roman" panose="02020603050405020304" pitchFamily="18" charset="0"/>
            </a:rPr>
            <a:t>Em hiểu thế  nào là tiết kiệm?</a:t>
          </a:r>
          <a:endParaRPr lang="en-US" sz="2500" b="1" i="0" kern="1200" dirty="0">
            <a:latin typeface="Times New Roman" panose="02020603050405020304" pitchFamily="18" charset="0"/>
            <a:cs typeface="Times New Roman" panose="02020603050405020304" pitchFamily="18" charset="0"/>
          </a:endParaRPr>
        </a:p>
        <a:p>
          <a:pPr lvl="0" algn="l" defTabSz="1111250">
            <a:lnSpc>
              <a:spcPct val="90000"/>
            </a:lnSpc>
            <a:spcBef>
              <a:spcPct val="0"/>
            </a:spcBef>
            <a:spcAft>
              <a:spcPts val="0"/>
            </a:spcAft>
          </a:pPr>
          <a:r>
            <a:rPr lang="vi-VN" sz="2500" b="1" i="0" kern="1200" dirty="0">
              <a:solidFill>
                <a:schemeClr val="accent1">
                  <a:lumMod val="75000"/>
                </a:schemeClr>
              </a:solidFill>
              <a:effectLst/>
              <a:latin typeface="Times New Roman" panose="02020603050405020304" pitchFamily="18" charset="0"/>
              <a:ea typeface="+mn-ea"/>
              <a:cs typeface="Times New Roman" panose="02020603050405020304" pitchFamily="18" charset="0"/>
            </a:rPr>
            <a:t>Tiết kiệm là biết sử d</a:t>
          </a:r>
          <a:r>
            <a:rPr lang="en-US" sz="2500" b="1" i="0" kern="1200" dirty="0">
              <a:solidFill>
                <a:schemeClr val="accent1">
                  <a:lumMod val="75000"/>
                </a:schemeClr>
              </a:solidFill>
              <a:effectLst/>
              <a:latin typeface="Times New Roman" panose="02020603050405020304" pitchFamily="18" charset="0"/>
              <a:ea typeface="+mn-ea"/>
              <a:cs typeface="Times New Roman" panose="02020603050405020304" pitchFamily="18" charset="0"/>
            </a:rPr>
            <a:t>ụ</a:t>
          </a:r>
          <a:r>
            <a:rPr lang="vi-VN" sz="2500" b="1" i="0" kern="1200" dirty="0">
              <a:solidFill>
                <a:schemeClr val="accent1">
                  <a:lumMod val="75000"/>
                </a:schemeClr>
              </a:solidFill>
              <a:effectLst/>
              <a:latin typeface="Times New Roman" panose="02020603050405020304" pitchFamily="18" charset="0"/>
              <a:ea typeface="+mn-ea"/>
              <a:cs typeface="Times New Roman" panose="02020603050405020304" pitchFamily="18" charset="0"/>
            </a:rPr>
            <a:t>ng một cách hợp lí của cải, tiền bạc, thời gian, sức lực của mình và người khác.</a:t>
          </a:r>
          <a:endParaRPr lang="en-US" sz="2500" b="1" i="0" kern="1200" dirty="0">
            <a:solidFill>
              <a:schemeClr val="accent1">
                <a:lumMod val="75000"/>
              </a:schemeClr>
            </a:solidFill>
            <a:effectLst/>
            <a:latin typeface="Times New Roman" panose="02020603050405020304" pitchFamily="18" charset="0"/>
            <a:ea typeface="+mn-ea"/>
            <a:cs typeface="Times New Roman" panose="02020603050405020304" pitchFamily="18" charset="0"/>
          </a:endParaRPr>
        </a:p>
        <a:p>
          <a:pPr lvl="0" algn="l" defTabSz="1111250">
            <a:lnSpc>
              <a:spcPct val="90000"/>
            </a:lnSpc>
            <a:spcBef>
              <a:spcPct val="0"/>
            </a:spcBef>
            <a:spcAft>
              <a:spcPts val="0"/>
            </a:spcAft>
          </a:pPr>
          <a:endParaRPr lang="en-US" sz="2500" i="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a:off x="2271447" y="3493590"/>
        <a:ext cx="8291791" cy="1587995"/>
      </dsp:txXfrm>
    </dsp:sp>
    <dsp:sp modelId="{72B5F39E-2D8B-4AE5-99A7-0B4F92796C74}">
      <dsp:nvSpPr>
        <dsp:cNvPr id="0" name=""/>
        <dsp:cNvSpPr/>
      </dsp:nvSpPr>
      <dsp:spPr>
        <a:xfrm>
          <a:off x="94564" y="3632667"/>
          <a:ext cx="1507564" cy="1420188"/>
        </a:xfrm>
        <a:prstGeom prst="roundRect">
          <a:avLst>
            <a:gd name="adj" fmla="val 10000"/>
          </a:avLst>
        </a:prstGeom>
        <a:blipFill rotWithShape="1">
          <a:blip xmlns:r="http://schemas.openxmlformats.org/officeDocument/2006/relationships" r:embed="rId3"/>
          <a:srcRect/>
          <a:stretch>
            <a:fillRect t="-3000" b="-3000"/>
          </a:stretch>
        </a:blipFill>
        <a:ln w="25400" cap="flat" cmpd="sng" algn="ctr">
          <a:solidFill>
            <a:srgbClr val="4F81B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F9FFED-AD69-4A38-ABC6-BBF4D9F5F7A9}" type="datetimeFigureOut">
              <a:rPr lang="en-US" smtClean="0"/>
              <a:t>6/11/2024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35DFD-13CB-47C2-AB78-5159657A14CB}" type="slidenum">
              <a:rPr lang="en-US" smtClean="0"/>
              <a:t>‹#›</a:t>
            </a:fld>
            <a:endParaRPr lang="en-US"/>
          </a:p>
        </p:txBody>
      </p:sp>
    </p:spTree>
    <p:extLst>
      <p:ext uri="{BB962C8B-B14F-4D97-AF65-F5344CB8AC3E}">
        <p14:creationId xmlns:p14="http://schemas.microsoft.com/office/powerpoint/2010/main" val="226520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35DFD-13CB-47C2-AB78-5159657A14CB}" type="slidenum">
              <a:rPr lang="en-US" smtClean="0"/>
              <a:t>12</a:t>
            </a:fld>
            <a:endParaRPr lang="en-US"/>
          </a:p>
        </p:txBody>
      </p:sp>
    </p:spTree>
    <p:extLst>
      <p:ext uri="{BB962C8B-B14F-4D97-AF65-F5344CB8AC3E}">
        <p14:creationId xmlns:p14="http://schemas.microsoft.com/office/powerpoint/2010/main" val="177304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g1c112c16285_0_40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1c112c16285_0_40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2320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a:extLst>
            <a:ext uri="{FF2B5EF4-FFF2-40B4-BE49-F238E27FC236}">
              <a16:creationId xmlns:a16="http://schemas.microsoft.com/office/drawing/2014/main" id="{85D332DD-9E18-A526-0AAF-E39244853A59}"/>
            </a:ext>
          </a:extLst>
        </p:cNvPr>
        <p:cNvGrpSpPr/>
        <p:nvPr/>
      </p:nvGrpSpPr>
      <p:grpSpPr>
        <a:xfrm>
          <a:off x="0" y="0"/>
          <a:ext cx="0" cy="0"/>
          <a:chOff x="0" y="0"/>
          <a:chExt cx="0" cy="0"/>
        </a:xfrm>
      </p:grpSpPr>
      <p:sp>
        <p:nvSpPr>
          <p:cNvPr id="1209" name="Google Shape;1209;g1c112c16285_0_40166:notes">
            <a:extLst>
              <a:ext uri="{FF2B5EF4-FFF2-40B4-BE49-F238E27FC236}">
                <a16:creationId xmlns:a16="http://schemas.microsoft.com/office/drawing/2014/main" id="{838E363A-DE8C-4AE2-D2F0-EC34F4961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1c112c16285_0_40166:notes">
            <a:extLst>
              <a:ext uri="{FF2B5EF4-FFF2-40B4-BE49-F238E27FC236}">
                <a16:creationId xmlns:a16="http://schemas.microsoft.com/office/drawing/2014/main" id="{C1C5BFAE-5542-8DFD-6F32-80079F563A3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2372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g1c112c16285_0_40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0" name="Google Shape;1210;g1c112c16285_0_40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4269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35DFD-13CB-47C2-AB78-5159657A14CB}" type="slidenum">
              <a:rPr lang="en-US" smtClean="0"/>
              <a:t>25</a:t>
            </a:fld>
            <a:endParaRPr lang="en-US"/>
          </a:p>
        </p:txBody>
      </p:sp>
    </p:spTree>
    <p:extLst>
      <p:ext uri="{BB962C8B-B14F-4D97-AF65-F5344CB8AC3E}">
        <p14:creationId xmlns:p14="http://schemas.microsoft.com/office/powerpoint/2010/main" val="2039067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g1c112c16285_0_400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2" name="Google Shape;1352;g1c112c16285_0_400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7879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1"/>
        <p:cNvGrpSpPr/>
        <p:nvPr/>
      </p:nvGrpSpPr>
      <p:grpSpPr>
        <a:xfrm>
          <a:off x="0" y="0"/>
          <a:ext cx="0" cy="0"/>
          <a:chOff x="0" y="0"/>
          <a:chExt cx="0" cy="0"/>
        </a:xfrm>
      </p:grpSpPr>
      <p:sp>
        <p:nvSpPr>
          <p:cNvPr id="2222" name="Google Shape;2222;g1c112c16285_0_403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3" name="Google Shape;2223;g1c112c16285_0_403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6505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1"/>
        <p:cNvGrpSpPr/>
        <p:nvPr/>
      </p:nvGrpSpPr>
      <p:grpSpPr>
        <a:xfrm>
          <a:off x="0" y="0"/>
          <a:ext cx="0" cy="0"/>
          <a:chOff x="0" y="0"/>
          <a:chExt cx="0" cy="0"/>
        </a:xfrm>
      </p:grpSpPr>
      <p:sp>
        <p:nvSpPr>
          <p:cNvPr id="2222" name="Google Shape;2222;g1c112c16285_0_403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3" name="Google Shape;2223;g1c112c16285_0_403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2533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1">
          <a:extLst>
            <a:ext uri="{FF2B5EF4-FFF2-40B4-BE49-F238E27FC236}">
              <a16:creationId xmlns:a16="http://schemas.microsoft.com/office/drawing/2014/main" id="{360801BB-82E4-C97F-B527-43A4F5D76371}"/>
            </a:ext>
          </a:extLst>
        </p:cNvPr>
        <p:cNvGrpSpPr/>
        <p:nvPr/>
      </p:nvGrpSpPr>
      <p:grpSpPr>
        <a:xfrm>
          <a:off x="0" y="0"/>
          <a:ext cx="0" cy="0"/>
          <a:chOff x="0" y="0"/>
          <a:chExt cx="0" cy="0"/>
        </a:xfrm>
      </p:grpSpPr>
      <p:sp>
        <p:nvSpPr>
          <p:cNvPr id="2222" name="Google Shape;2222;g1c112c16285_0_40314:notes">
            <a:extLst>
              <a:ext uri="{FF2B5EF4-FFF2-40B4-BE49-F238E27FC236}">
                <a16:creationId xmlns:a16="http://schemas.microsoft.com/office/drawing/2014/main" id="{73AB9FFF-803E-C327-8B49-D0DB331BE53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3" name="Google Shape;2223;g1c112c16285_0_40314:notes">
            <a:extLst>
              <a:ext uri="{FF2B5EF4-FFF2-40B4-BE49-F238E27FC236}">
                <a16:creationId xmlns:a16="http://schemas.microsoft.com/office/drawing/2014/main" id="{B516BB2C-0B42-5E30-3D9B-D3AAF65676A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25117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4290F15-967D-4EED-AF26-1512C2BF3FD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4259057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4290F15-967D-4EED-AF26-1512C2BF3FD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2419246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4290F15-967D-4EED-AF26-1512C2BF3FD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92954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2E836-F117-4A63-AC0F-5F8D42DE10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5DDDD5-1CDB-4460-AB24-4BADD3F6CE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E247C4-D6B7-4A9E-922A-191D3793D16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CDB655E-5F8D-44F1-BA06-D2EDD1B38E6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7E9B112-609D-448D-BFFA-6ECD997B0411}"/>
              </a:ext>
            </a:extLst>
          </p:cNvPr>
          <p:cNvSpPr>
            <a:spLocks noGrp="1"/>
          </p:cNvSpPr>
          <p:nvPr>
            <p:ph type="sldNum" sz="quarter" idx="12"/>
          </p:nvPr>
        </p:nvSpPr>
        <p:spPr/>
        <p:txBody>
          <a:bodyPr/>
          <a:lstStyle/>
          <a:p>
            <a:fld id="{05CEC4EA-6FC5-4DE6-A89F-9BE9420BE9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3778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180A1-12DA-426C-AC44-278115582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26B60-8ABC-4B61-9F57-B2E9C3872C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EF28-89B8-4530-8D8F-C034014A052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EB5488F-8264-44B9-B075-16B9338BC74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5B39AD0-DD47-442F-9082-854250B1E73A}"/>
              </a:ext>
            </a:extLst>
          </p:cNvPr>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4910983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A977E-BAEC-4A80-83F0-3A79213C1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15CB32-2984-45EE-BB6C-A921DF3B13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E333C9-3F6C-4674-8749-AF6617E1C53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1C611B6-F542-414C-B36D-39B5A0603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999627F-3033-4432-8E23-02CB914E1313}"/>
              </a:ext>
            </a:extLst>
          </p:cNvPr>
          <p:cNvSpPr>
            <a:spLocks noGrp="1"/>
          </p:cNvSpPr>
          <p:nvPr>
            <p:ph type="sldNum" sz="quarter" idx="12"/>
          </p:nvPr>
        </p:nvSpPr>
        <p:spPr/>
        <p:txBody>
          <a:bodyPr/>
          <a:lstStyle/>
          <a:p>
            <a:fld id="{1F4A9CD3-C45F-429F-95A8-837E324DFBF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024990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B1134-2C89-47E2-ADBD-3D567F66A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9C5D22-2E5D-428E-922B-42C70B7BA6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7DCE5C-545B-4E06-A445-BA4A3900AC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CD5495-1FFE-4ABD-92F1-D7207B37433D}"/>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6971984-370A-4E7F-8051-A5D8023BA70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DF68516-FC6A-4282-87DB-F7966F4E9858}"/>
              </a:ext>
            </a:extLst>
          </p:cNvPr>
          <p:cNvSpPr>
            <a:spLocks noGrp="1"/>
          </p:cNvSpPr>
          <p:nvPr>
            <p:ph type="sldNum" sz="quarter" idx="12"/>
          </p:nvPr>
        </p:nvSpPr>
        <p:spPr/>
        <p:txBody>
          <a:bodyPr/>
          <a:lstStyle/>
          <a:p>
            <a:fld id="{675D9ACE-5CFE-4AE7-B658-6CF8073D42F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004784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7FF43-F6B6-4F9E-AA90-5789C55C65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1E5EB1-82C7-4664-BD2D-497464FD1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CE5624-2A51-4948-AC3D-153D42058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9ED164-9C2D-4EB6-B0AD-17C508ADAE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144964-CD5F-4E78-90DB-C981DB2B3C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DBCCED-49EE-42D1-9B59-4AA315A1D33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3F68084A-01A0-4D6B-8C6C-7E7868B29D2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8D96E189-85E6-4005-A45C-0FEF735AA9FD}"/>
              </a:ext>
            </a:extLst>
          </p:cNvPr>
          <p:cNvSpPr>
            <a:spLocks noGrp="1"/>
          </p:cNvSpPr>
          <p:nvPr>
            <p:ph type="sldNum" sz="quarter" idx="12"/>
          </p:nvPr>
        </p:nvSpPr>
        <p:spPr/>
        <p:txBody>
          <a:bodyPr/>
          <a:lstStyle/>
          <a:p>
            <a:fld id="{343B58A8-918D-487E-A68E-E1147EC418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2105174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CD912-3180-4FF4-9FD2-83F58EFC7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B440E1-0A5A-4D65-BB15-2504A1B03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4A36212F-0EDE-49C8-A895-7D927172028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A3D58708-3F55-4574-AB81-02D9C9791B81}"/>
              </a:ext>
            </a:extLst>
          </p:cNvPr>
          <p:cNvSpPr>
            <a:spLocks noGrp="1"/>
          </p:cNvSpPr>
          <p:nvPr>
            <p:ph type="sldNum" sz="quarter" idx="12"/>
          </p:nvPr>
        </p:nvSpPr>
        <p:spPr/>
        <p:txBody>
          <a:bodyPr/>
          <a:lstStyle/>
          <a:p>
            <a:fld id="{BC9B6E0E-12E8-4F60-AA4C-2D244E5456EC}"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775864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3DD58-9276-410C-AF6C-7D5D1EBFD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4AF32367-9DC6-460C-AB8E-A7891D7256F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066418EF-E8B5-4976-B327-89696CF5A604}"/>
              </a:ext>
            </a:extLst>
          </p:cNvPr>
          <p:cNvSpPr>
            <a:spLocks noGrp="1"/>
          </p:cNvSpPr>
          <p:nvPr>
            <p:ph type="sldNum" sz="quarter" idx="12"/>
          </p:nvPr>
        </p:nvSpPr>
        <p:spPr/>
        <p:txBody>
          <a:bodyPr/>
          <a:lstStyle/>
          <a:p>
            <a:fld id="{236E7B28-9747-4E84-B604-46E657738A9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882380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BA44A-5ED3-4475-AED9-C9EA2B899B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259986-40EC-43F4-B9A3-BA9464C32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5F9401-3A32-4777-80C5-2970CC10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687432-0049-40BB-8096-0E3F713538D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48DB4A5-8C20-463C-9636-D42B52BE066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69B6976F-B1E2-4994-8F41-545902D69D2F}"/>
              </a:ext>
            </a:extLst>
          </p:cNvPr>
          <p:cNvSpPr>
            <a:spLocks noGrp="1"/>
          </p:cNvSpPr>
          <p:nvPr>
            <p:ph type="sldNum" sz="quarter" idx="12"/>
          </p:nvPr>
        </p:nvSpPr>
        <p:spPr/>
        <p:txBody>
          <a:bodyPr/>
          <a:lstStyle/>
          <a:p>
            <a:fld id="{C34BCE46-A05B-4D33-91D8-6AE2484A13E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081821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4290F15-967D-4EED-AF26-1512C2BF3FD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12175887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D0E99-C51D-4E04-AA44-5410D8C718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0FA9D7-92C5-4932-8BD7-C9983459F3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5A2976-D5BB-4A41-9312-155E4E5378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815652-DFC4-444D-879B-2A6372F464CB}"/>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DCE3DCA6-62AA-4911-9858-06FA49089ED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F147248-5AEE-47AB-9F7F-FAB2F396AC58}"/>
              </a:ext>
            </a:extLst>
          </p:cNvPr>
          <p:cNvSpPr>
            <a:spLocks noGrp="1"/>
          </p:cNvSpPr>
          <p:nvPr>
            <p:ph type="sldNum" sz="quarter" idx="12"/>
          </p:nvPr>
        </p:nvSpPr>
        <p:spPr/>
        <p:txBody>
          <a:bodyPr/>
          <a:lstStyle/>
          <a:p>
            <a:fld id="{FC5C8A20-F7A3-41F1-BDEB-FDFA73989A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8206283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08B5-811A-4196-9CD7-0B5BCC4B2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A6677E-F470-4938-B1A5-FB308A311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485A05-ACA6-4C3B-8A27-82D89B1D5498}"/>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E6EF5E8-962A-42AD-A420-FE011F14DA5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A104B0-F5E9-4C99-9EFA-E97BC759BAFD}"/>
              </a:ext>
            </a:extLst>
          </p:cNvPr>
          <p:cNvSpPr>
            <a:spLocks noGrp="1"/>
          </p:cNvSpPr>
          <p:nvPr>
            <p:ph type="sldNum" sz="quarter" idx="12"/>
          </p:nvPr>
        </p:nvSpPr>
        <p:spPr/>
        <p:txBody>
          <a:bodyPr/>
          <a:lstStyle/>
          <a:p>
            <a:fld id="{4CA50655-6099-49A5-A5B3-294E30F1778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739926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943C10-B4B0-4CC7-83CA-1E90E32DA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8C8B11-D57D-4C8D-A4A3-53B0AC46B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5FE77-960F-4044-9C6F-685A5B7BCA6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4A85B594-C5C6-479C-91AF-9764975BF3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1FDE4F1-D15D-4E04-9E27-6010CE2A98BC}"/>
              </a:ext>
            </a:extLst>
          </p:cNvPr>
          <p:cNvSpPr>
            <a:spLocks noGrp="1"/>
          </p:cNvSpPr>
          <p:nvPr>
            <p:ph type="sldNum" sz="quarter" idx="12"/>
          </p:nvPr>
        </p:nvSpPr>
        <p:spPr/>
        <p:txBody>
          <a:bodyPr/>
          <a:lstStyle/>
          <a:p>
            <a:fld id="{D25CD138-390D-42D6-A3F9-214C2077893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6674168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ctrTitle"/>
          </p:nvPr>
        </p:nvSpPr>
        <p:spPr>
          <a:xfrm>
            <a:off x="963167" y="1299033"/>
            <a:ext cx="6012400" cy="3010400"/>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963167" y="4512633"/>
            <a:ext cx="3028800" cy="804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800"/>
              <a:buNone/>
              <a:defRPr sz="2133"/>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grpSp>
        <p:nvGrpSpPr>
          <p:cNvPr id="12" name="Google Shape;12;p2"/>
          <p:cNvGrpSpPr/>
          <p:nvPr/>
        </p:nvGrpSpPr>
        <p:grpSpPr>
          <a:xfrm>
            <a:off x="527797" y="573053"/>
            <a:ext cx="982692" cy="1001023"/>
            <a:chOff x="395847" y="429789"/>
            <a:chExt cx="737019" cy="750767"/>
          </a:xfrm>
        </p:grpSpPr>
        <p:grpSp>
          <p:nvGrpSpPr>
            <p:cNvPr id="13" name="Google Shape;13;p2"/>
            <p:cNvGrpSpPr/>
            <p:nvPr/>
          </p:nvGrpSpPr>
          <p:grpSpPr>
            <a:xfrm>
              <a:off x="395847" y="1024364"/>
              <a:ext cx="170569" cy="156192"/>
              <a:chOff x="5117325" y="2664025"/>
              <a:chExt cx="110925" cy="101575"/>
            </a:xfrm>
          </p:grpSpPr>
          <p:sp>
            <p:nvSpPr>
              <p:cNvPr id="14" name="Google Shape;14;p2"/>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 name="Google Shape;18;p2"/>
            <p:cNvSpPr/>
            <p:nvPr/>
          </p:nvSpPr>
          <p:spPr>
            <a:xfrm rot="655445">
              <a:off x="521423" y="522232"/>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 name="Google Shape;19;p2"/>
            <p:cNvGrpSpPr/>
            <p:nvPr/>
          </p:nvGrpSpPr>
          <p:grpSpPr>
            <a:xfrm>
              <a:off x="962297" y="429789"/>
              <a:ext cx="170569" cy="156192"/>
              <a:chOff x="5117325" y="2664025"/>
              <a:chExt cx="110925" cy="101575"/>
            </a:xfrm>
          </p:grpSpPr>
          <p:sp>
            <p:nvSpPr>
              <p:cNvPr id="20" name="Google Shape;20;p2"/>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803850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59"/>
        <p:cNvGrpSpPr/>
        <p:nvPr/>
      </p:nvGrpSpPr>
      <p:grpSpPr>
        <a:xfrm>
          <a:off x="0" y="0"/>
          <a:ext cx="0" cy="0"/>
          <a:chOff x="0" y="0"/>
          <a:chExt cx="0" cy="0"/>
        </a:xfrm>
      </p:grpSpPr>
      <p:sp>
        <p:nvSpPr>
          <p:cNvPr id="60" name="Google Shape;60;p5"/>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5"/>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62" name="Google Shape;62;p5"/>
          <p:cNvSpPr txBox="1">
            <a:spLocks noGrp="1"/>
          </p:cNvSpPr>
          <p:nvPr>
            <p:ph type="subTitle" idx="1"/>
          </p:nvPr>
        </p:nvSpPr>
        <p:spPr>
          <a:xfrm>
            <a:off x="1383917" y="3228233"/>
            <a:ext cx="4100400" cy="19084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5"/>
          <p:cNvSpPr txBox="1">
            <a:spLocks noGrp="1"/>
          </p:cNvSpPr>
          <p:nvPr>
            <p:ph type="subTitle" idx="2"/>
          </p:nvPr>
        </p:nvSpPr>
        <p:spPr>
          <a:xfrm>
            <a:off x="6707621" y="3228233"/>
            <a:ext cx="4100400" cy="190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64" name="Google Shape;64;p5"/>
          <p:cNvGrpSpPr/>
          <p:nvPr/>
        </p:nvGrpSpPr>
        <p:grpSpPr>
          <a:xfrm>
            <a:off x="506430" y="383152"/>
            <a:ext cx="882959" cy="1942939"/>
            <a:chOff x="379822" y="287364"/>
            <a:chExt cx="662219" cy="1457204"/>
          </a:xfrm>
        </p:grpSpPr>
        <p:grpSp>
          <p:nvGrpSpPr>
            <p:cNvPr id="65" name="Google Shape;65;p5"/>
            <p:cNvGrpSpPr/>
            <p:nvPr/>
          </p:nvGrpSpPr>
          <p:grpSpPr>
            <a:xfrm>
              <a:off x="379822" y="1588377"/>
              <a:ext cx="170569" cy="156192"/>
              <a:chOff x="5117325" y="2664025"/>
              <a:chExt cx="110925" cy="101575"/>
            </a:xfrm>
          </p:grpSpPr>
          <p:sp>
            <p:nvSpPr>
              <p:cNvPr id="66" name="Google Shape;66;p5"/>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5"/>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5"/>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5"/>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 name="Google Shape;70;p5"/>
            <p:cNvGrpSpPr/>
            <p:nvPr/>
          </p:nvGrpSpPr>
          <p:grpSpPr>
            <a:xfrm>
              <a:off x="871472" y="287364"/>
              <a:ext cx="170569" cy="156192"/>
              <a:chOff x="5117325" y="2664025"/>
              <a:chExt cx="110925" cy="101575"/>
            </a:xfrm>
          </p:grpSpPr>
          <p:sp>
            <p:nvSpPr>
              <p:cNvPr id="71" name="Google Shape;71;p5"/>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5"/>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5"/>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5"/>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5"/>
            <p:cNvSpPr/>
            <p:nvPr/>
          </p:nvSpPr>
          <p:spPr>
            <a:xfrm>
              <a:off x="388175" y="7435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 name="Google Shape;76;p5"/>
          <p:cNvGrpSpPr/>
          <p:nvPr/>
        </p:nvGrpSpPr>
        <p:grpSpPr>
          <a:xfrm>
            <a:off x="10737479" y="5083453"/>
            <a:ext cx="958013" cy="1370823"/>
            <a:chOff x="8053109" y="3812589"/>
            <a:chExt cx="718510" cy="1028117"/>
          </a:xfrm>
        </p:grpSpPr>
        <p:grpSp>
          <p:nvGrpSpPr>
            <p:cNvPr id="77" name="Google Shape;77;p5"/>
            <p:cNvGrpSpPr/>
            <p:nvPr/>
          </p:nvGrpSpPr>
          <p:grpSpPr>
            <a:xfrm flipH="1">
              <a:off x="8053109" y="4684514"/>
              <a:ext cx="170569" cy="156192"/>
              <a:chOff x="5117325" y="2664025"/>
              <a:chExt cx="110925" cy="101575"/>
            </a:xfrm>
          </p:grpSpPr>
          <p:sp>
            <p:nvSpPr>
              <p:cNvPr id="78" name="Google Shape;78;p5"/>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5"/>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5"/>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 name="Google Shape;82;p5"/>
            <p:cNvSpPr/>
            <p:nvPr/>
          </p:nvSpPr>
          <p:spPr>
            <a:xfrm rot="-655445" flipH="1">
              <a:off x="8603546"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3" name="Google Shape;83;p5"/>
            <p:cNvGrpSpPr/>
            <p:nvPr/>
          </p:nvGrpSpPr>
          <p:grpSpPr>
            <a:xfrm flipH="1">
              <a:off x="8595209" y="3812589"/>
              <a:ext cx="170569" cy="156192"/>
              <a:chOff x="5117325" y="2664025"/>
              <a:chExt cx="110925" cy="101575"/>
            </a:xfrm>
          </p:grpSpPr>
          <p:sp>
            <p:nvSpPr>
              <p:cNvPr id="84" name="Google Shape;84;p5"/>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5"/>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5"/>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5"/>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226933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88"/>
        <p:cNvGrpSpPr/>
        <p:nvPr/>
      </p:nvGrpSpPr>
      <p:grpSpPr>
        <a:xfrm>
          <a:off x="0" y="0"/>
          <a:ext cx="0" cy="0"/>
          <a:chOff x="0" y="0"/>
          <a:chExt cx="0" cy="0"/>
        </a:xfrm>
      </p:grpSpPr>
      <p:sp>
        <p:nvSpPr>
          <p:cNvPr id="89" name="Google Shape;89;p6"/>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 name="Google Shape;90;p6"/>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grpSp>
        <p:nvGrpSpPr>
          <p:cNvPr id="91" name="Google Shape;91;p6"/>
          <p:cNvGrpSpPr/>
          <p:nvPr/>
        </p:nvGrpSpPr>
        <p:grpSpPr>
          <a:xfrm>
            <a:off x="10516597" y="379486"/>
            <a:ext cx="1117225" cy="970789"/>
            <a:chOff x="7887447" y="284614"/>
            <a:chExt cx="837919" cy="728092"/>
          </a:xfrm>
        </p:grpSpPr>
        <p:grpSp>
          <p:nvGrpSpPr>
            <p:cNvPr id="92" name="Google Shape;92;p6"/>
            <p:cNvGrpSpPr/>
            <p:nvPr/>
          </p:nvGrpSpPr>
          <p:grpSpPr>
            <a:xfrm>
              <a:off x="8554797" y="856514"/>
              <a:ext cx="170569" cy="156192"/>
              <a:chOff x="5117325" y="2664025"/>
              <a:chExt cx="110925" cy="101575"/>
            </a:xfrm>
          </p:grpSpPr>
          <p:sp>
            <p:nvSpPr>
              <p:cNvPr id="93" name="Google Shape;93;p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 name="Google Shape;97;p6"/>
            <p:cNvSpPr/>
            <p:nvPr/>
          </p:nvSpPr>
          <p:spPr>
            <a:xfrm rot="655445">
              <a:off x="8511223" y="3619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8" name="Google Shape;98;p6"/>
            <p:cNvGrpSpPr/>
            <p:nvPr/>
          </p:nvGrpSpPr>
          <p:grpSpPr>
            <a:xfrm>
              <a:off x="7887447" y="284614"/>
              <a:ext cx="170569" cy="156192"/>
              <a:chOff x="5117325" y="2664025"/>
              <a:chExt cx="110925" cy="101575"/>
            </a:xfrm>
          </p:grpSpPr>
          <p:sp>
            <p:nvSpPr>
              <p:cNvPr id="99" name="Google Shape;99;p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03" name="Google Shape;103;p6"/>
          <p:cNvGrpSpPr/>
          <p:nvPr/>
        </p:nvGrpSpPr>
        <p:grpSpPr>
          <a:xfrm>
            <a:off x="583109" y="6011539"/>
            <a:ext cx="723321" cy="448284"/>
            <a:chOff x="437331" y="4508654"/>
            <a:chExt cx="542491" cy="336213"/>
          </a:xfrm>
        </p:grpSpPr>
        <p:grpSp>
          <p:nvGrpSpPr>
            <p:cNvPr id="104" name="Google Shape;104;p6"/>
            <p:cNvGrpSpPr/>
            <p:nvPr/>
          </p:nvGrpSpPr>
          <p:grpSpPr>
            <a:xfrm>
              <a:off x="847157" y="4699324"/>
              <a:ext cx="132665" cy="145543"/>
              <a:chOff x="5197175" y="335700"/>
              <a:chExt cx="86275" cy="94650"/>
            </a:xfrm>
          </p:grpSpPr>
          <p:sp>
            <p:nvSpPr>
              <p:cNvPr id="105" name="Google Shape;105;p6"/>
              <p:cNvSpPr/>
              <p:nvPr/>
            </p:nvSpPr>
            <p:spPr>
              <a:xfrm>
                <a:off x="5235125" y="335700"/>
                <a:ext cx="15300" cy="41425"/>
              </a:xfrm>
              <a:custGeom>
                <a:avLst/>
                <a:gdLst/>
                <a:ahLst/>
                <a:cxnLst/>
                <a:rect l="l" t="t" r="r" b="b"/>
                <a:pathLst>
                  <a:path w="612" h="1657" extrusionOk="0">
                    <a:moveTo>
                      <a:pt x="20" y="1440"/>
                    </a:moveTo>
                    <a:cubicBezTo>
                      <a:pt x="0" y="1223"/>
                      <a:pt x="0" y="986"/>
                      <a:pt x="20" y="750"/>
                    </a:cubicBezTo>
                    <a:cubicBezTo>
                      <a:pt x="40" y="572"/>
                      <a:pt x="20" y="375"/>
                      <a:pt x="138" y="217"/>
                    </a:cubicBezTo>
                    <a:cubicBezTo>
                      <a:pt x="296" y="1"/>
                      <a:pt x="612" y="257"/>
                      <a:pt x="414" y="454"/>
                    </a:cubicBezTo>
                    <a:cubicBezTo>
                      <a:pt x="355" y="750"/>
                      <a:pt x="375" y="1045"/>
                      <a:pt x="395" y="1361"/>
                    </a:cubicBezTo>
                    <a:cubicBezTo>
                      <a:pt x="395" y="1420"/>
                      <a:pt x="395" y="1479"/>
                      <a:pt x="355" y="1538"/>
                    </a:cubicBezTo>
                    <a:cubicBezTo>
                      <a:pt x="257" y="1657"/>
                      <a:pt x="40" y="1597"/>
                      <a:pt x="20" y="1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6"/>
              <p:cNvSpPr/>
              <p:nvPr/>
            </p:nvSpPr>
            <p:spPr>
              <a:xfrm>
                <a:off x="5254825" y="381550"/>
                <a:ext cx="28625" cy="9375"/>
              </a:xfrm>
              <a:custGeom>
                <a:avLst/>
                <a:gdLst/>
                <a:ahLst/>
                <a:cxnLst/>
                <a:rect l="l" t="t" r="r" b="b"/>
                <a:pathLst>
                  <a:path w="1145" h="375" extrusionOk="0">
                    <a:moveTo>
                      <a:pt x="198" y="375"/>
                    </a:moveTo>
                    <a:cubicBezTo>
                      <a:pt x="100" y="375"/>
                      <a:pt x="1" y="296"/>
                      <a:pt x="1" y="197"/>
                    </a:cubicBezTo>
                    <a:cubicBezTo>
                      <a:pt x="1" y="99"/>
                      <a:pt x="100" y="0"/>
                      <a:pt x="198" y="0"/>
                    </a:cubicBezTo>
                    <a:lnTo>
                      <a:pt x="908" y="0"/>
                    </a:lnTo>
                    <a:cubicBezTo>
                      <a:pt x="1144" y="20"/>
                      <a:pt x="1144" y="375"/>
                      <a:pt x="908"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6"/>
              <p:cNvSpPr/>
              <p:nvPr/>
            </p:nvSpPr>
            <p:spPr>
              <a:xfrm>
                <a:off x="5230200" y="400750"/>
                <a:ext cx="15800" cy="29600"/>
              </a:xfrm>
              <a:custGeom>
                <a:avLst/>
                <a:gdLst/>
                <a:ahLst/>
                <a:cxnLst/>
                <a:rect l="l" t="t" r="r" b="b"/>
                <a:pathLst>
                  <a:path w="632" h="1184" extrusionOk="0">
                    <a:moveTo>
                      <a:pt x="158" y="1026"/>
                    </a:moveTo>
                    <a:cubicBezTo>
                      <a:pt x="158" y="770"/>
                      <a:pt x="0" y="21"/>
                      <a:pt x="375" y="1"/>
                    </a:cubicBezTo>
                    <a:cubicBezTo>
                      <a:pt x="533" y="1"/>
                      <a:pt x="631" y="218"/>
                      <a:pt x="513" y="316"/>
                    </a:cubicBezTo>
                    <a:cubicBezTo>
                      <a:pt x="473" y="474"/>
                      <a:pt x="493" y="652"/>
                      <a:pt x="513" y="809"/>
                    </a:cubicBezTo>
                    <a:cubicBezTo>
                      <a:pt x="513" y="947"/>
                      <a:pt x="552" y="1144"/>
                      <a:pt x="355" y="1184"/>
                    </a:cubicBezTo>
                    <a:cubicBezTo>
                      <a:pt x="257" y="1184"/>
                      <a:pt x="158" y="1125"/>
                      <a:pt x="158" y="10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6"/>
              <p:cNvSpPr/>
              <p:nvPr/>
            </p:nvSpPr>
            <p:spPr>
              <a:xfrm>
                <a:off x="5197175" y="384500"/>
                <a:ext cx="27625" cy="12350"/>
              </a:xfrm>
              <a:custGeom>
                <a:avLst/>
                <a:gdLst/>
                <a:ahLst/>
                <a:cxnLst/>
                <a:rect l="l" t="t" r="r" b="b"/>
                <a:pathLst>
                  <a:path w="1105" h="494" extrusionOk="0">
                    <a:moveTo>
                      <a:pt x="20" y="335"/>
                    </a:moveTo>
                    <a:cubicBezTo>
                      <a:pt x="0" y="237"/>
                      <a:pt x="79" y="138"/>
                      <a:pt x="178" y="119"/>
                    </a:cubicBezTo>
                    <a:cubicBezTo>
                      <a:pt x="414" y="99"/>
                      <a:pt x="651" y="79"/>
                      <a:pt x="888" y="20"/>
                    </a:cubicBezTo>
                    <a:cubicBezTo>
                      <a:pt x="986" y="0"/>
                      <a:pt x="1065" y="99"/>
                      <a:pt x="1085" y="178"/>
                    </a:cubicBezTo>
                    <a:cubicBezTo>
                      <a:pt x="1104" y="276"/>
                      <a:pt x="1026" y="375"/>
                      <a:pt x="927" y="395"/>
                    </a:cubicBezTo>
                    <a:cubicBezTo>
                      <a:pt x="690" y="434"/>
                      <a:pt x="454" y="454"/>
                      <a:pt x="237" y="493"/>
                    </a:cubicBezTo>
                    <a:cubicBezTo>
                      <a:pt x="138" y="493"/>
                      <a:pt x="40" y="434"/>
                      <a:pt x="20" y="33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9" name="Google Shape;109;p6"/>
            <p:cNvSpPr/>
            <p:nvPr/>
          </p:nvSpPr>
          <p:spPr>
            <a:xfrm rot="655445">
              <a:off x="451523" y="452174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705196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39"/>
        <p:cNvGrpSpPr/>
        <p:nvPr/>
      </p:nvGrpSpPr>
      <p:grpSpPr>
        <a:xfrm>
          <a:off x="0" y="0"/>
          <a:ext cx="0" cy="0"/>
          <a:chOff x="0" y="0"/>
          <a:chExt cx="0" cy="0"/>
        </a:xfrm>
      </p:grpSpPr>
      <p:sp>
        <p:nvSpPr>
          <p:cNvPr id="140" name="Google Shape;140;p8"/>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1" name="Google Shape;141;p8"/>
          <p:cNvSpPr txBox="1">
            <a:spLocks noGrp="1"/>
          </p:cNvSpPr>
          <p:nvPr>
            <p:ph type="title"/>
          </p:nvPr>
        </p:nvSpPr>
        <p:spPr>
          <a:xfrm>
            <a:off x="1587400" y="1596833"/>
            <a:ext cx="9017200" cy="366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8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grpSp>
        <p:nvGrpSpPr>
          <p:cNvPr id="142" name="Google Shape;142;p8"/>
          <p:cNvGrpSpPr/>
          <p:nvPr/>
        </p:nvGrpSpPr>
        <p:grpSpPr>
          <a:xfrm>
            <a:off x="506430" y="383152"/>
            <a:ext cx="882959" cy="1942939"/>
            <a:chOff x="379822" y="287364"/>
            <a:chExt cx="662219" cy="1457204"/>
          </a:xfrm>
        </p:grpSpPr>
        <p:grpSp>
          <p:nvGrpSpPr>
            <p:cNvPr id="143" name="Google Shape;143;p8"/>
            <p:cNvGrpSpPr/>
            <p:nvPr/>
          </p:nvGrpSpPr>
          <p:grpSpPr>
            <a:xfrm>
              <a:off x="379822" y="1588377"/>
              <a:ext cx="170569" cy="156192"/>
              <a:chOff x="5117325" y="2664025"/>
              <a:chExt cx="110925" cy="101575"/>
            </a:xfrm>
          </p:grpSpPr>
          <p:sp>
            <p:nvSpPr>
              <p:cNvPr id="144" name="Google Shape;144;p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8" name="Google Shape;148;p8"/>
            <p:cNvGrpSpPr/>
            <p:nvPr/>
          </p:nvGrpSpPr>
          <p:grpSpPr>
            <a:xfrm>
              <a:off x="871472" y="287364"/>
              <a:ext cx="170569" cy="156192"/>
              <a:chOff x="5117325" y="2664025"/>
              <a:chExt cx="110925" cy="101575"/>
            </a:xfrm>
          </p:grpSpPr>
          <p:sp>
            <p:nvSpPr>
              <p:cNvPr id="149" name="Google Shape;149;p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3" name="Google Shape;153;p8"/>
            <p:cNvSpPr/>
            <p:nvPr/>
          </p:nvSpPr>
          <p:spPr>
            <a:xfrm>
              <a:off x="388175" y="7435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4" name="Google Shape;154;p8"/>
          <p:cNvGrpSpPr/>
          <p:nvPr/>
        </p:nvGrpSpPr>
        <p:grpSpPr>
          <a:xfrm>
            <a:off x="10737479" y="5083453"/>
            <a:ext cx="958013" cy="1370823"/>
            <a:chOff x="8053109" y="3812589"/>
            <a:chExt cx="718510" cy="1028117"/>
          </a:xfrm>
        </p:grpSpPr>
        <p:grpSp>
          <p:nvGrpSpPr>
            <p:cNvPr id="155" name="Google Shape;155;p8"/>
            <p:cNvGrpSpPr/>
            <p:nvPr/>
          </p:nvGrpSpPr>
          <p:grpSpPr>
            <a:xfrm flipH="1">
              <a:off x="8053109" y="4684514"/>
              <a:ext cx="170569" cy="156192"/>
              <a:chOff x="5117325" y="2664025"/>
              <a:chExt cx="110925" cy="101575"/>
            </a:xfrm>
          </p:grpSpPr>
          <p:sp>
            <p:nvSpPr>
              <p:cNvPr id="156" name="Google Shape;156;p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0" name="Google Shape;160;p8"/>
            <p:cNvSpPr/>
            <p:nvPr/>
          </p:nvSpPr>
          <p:spPr>
            <a:xfrm rot="-655445" flipH="1">
              <a:off x="8603546"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1" name="Google Shape;161;p8"/>
            <p:cNvGrpSpPr/>
            <p:nvPr/>
          </p:nvGrpSpPr>
          <p:grpSpPr>
            <a:xfrm flipH="1">
              <a:off x="8595209" y="3812589"/>
              <a:ext cx="170569" cy="156192"/>
              <a:chOff x="5117325" y="2664025"/>
              <a:chExt cx="110925" cy="101575"/>
            </a:xfrm>
          </p:grpSpPr>
          <p:sp>
            <p:nvSpPr>
              <p:cNvPr id="162" name="Google Shape;162;p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5867108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92"/>
        <p:cNvGrpSpPr/>
        <p:nvPr/>
      </p:nvGrpSpPr>
      <p:grpSpPr>
        <a:xfrm>
          <a:off x="0" y="0"/>
          <a:ext cx="0" cy="0"/>
          <a:chOff x="0" y="0"/>
          <a:chExt cx="0" cy="0"/>
        </a:xfrm>
      </p:grpSpPr>
      <p:sp>
        <p:nvSpPr>
          <p:cNvPr id="193" name="Google Shape;193;p11"/>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4" name="Google Shape;194;p11"/>
          <p:cNvSpPr txBox="1">
            <a:spLocks noGrp="1"/>
          </p:cNvSpPr>
          <p:nvPr>
            <p:ph type="title" hasCustomPrompt="1"/>
          </p:nvPr>
        </p:nvSpPr>
        <p:spPr>
          <a:xfrm>
            <a:off x="1890800" y="719333"/>
            <a:ext cx="8410400" cy="16284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88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195" name="Google Shape;195;p11"/>
          <p:cNvSpPr txBox="1">
            <a:spLocks noGrp="1"/>
          </p:cNvSpPr>
          <p:nvPr>
            <p:ph type="subTitle" idx="1"/>
          </p:nvPr>
        </p:nvSpPr>
        <p:spPr>
          <a:xfrm>
            <a:off x="1890767" y="2437372"/>
            <a:ext cx="8410400" cy="6144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2133"/>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grpSp>
        <p:nvGrpSpPr>
          <p:cNvPr id="196" name="Google Shape;196;p11"/>
          <p:cNvGrpSpPr/>
          <p:nvPr/>
        </p:nvGrpSpPr>
        <p:grpSpPr>
          <a:xfrm flipH="1">
            <a:off x="10812534" y="383152"/>
            <a:ext cx="882959" cy="1942939"/>
            <a:chOff x="379822" y="287364"/>
            <a:chExt cx="662219" cy="1457204"/>
          </a:xfrm>
        </p:grpSpPr>
        <p:grpSp>
          <p:nvGrpSpPr>
            <p:cNvPr id="197" name="Google Shape;197;p11"/>
            <p:cNvGrpSpPr/>
            <p:nvPr/>
          </p:nvGrpSpPr>
          <p:grpSpPr>
            <a:xfrm>
              <a:off x="379822" y="1588377"/>
              <a:ext cx="170569" cy="156192"/>
              <a:chOff x="5117325" y="2664025"/>
              <a:chExt cx="110925" cy="101575"/>
            </a:xfrm>
          </p:grpSpPr>
          <p:sp>
            <p:nvSpPr>
              <p:cNvPr id="198" name="Google Shape;198;p11"/>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11"/>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11"/>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11"/>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2" name="Google Shape;202;p11"/>
            <p:cNvGrpSpPr/>
            <p:nvPr/>
          </p:nvGrpSpPr>
          <p:grpSpPr>
            <a:xfrm>
              <a:off x="871472" y="287364"/>
              <a:ext cx="170569" cy="156192"/>
              <a:chOff x="5117325" y="2664025"/>
              <a:chExt cx="110925" cy="101575"/>
            </a:xfrm>
          </p:grpSpPr>
          <p:sp>
            <p:nvSpPr>
              <p:cNvPr id="203" name="Google Shape;203;p11"/>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1"/>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1"/>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7" name="Google Shape;207;p11"/>
            <p:cNvSpPr/>
            <p:nvPr/>
          </p:nvSpPr>
          <p:spPr>
            <a:xfrm>
              <a:off x="388175" y="7435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08" name="Google Shape;208;p11"/>
          <p:cNvGrpSpPr/>
          <p:nvPr/>
        </p:nvGrpSpPr>
        <p:grpSpPr>
          <a:xfrm>
            <a:off x="506430" y="5083452"/>
            <a:ext cx="243021" cy="1055200"/>
            <a:chOff x="379822" y="3812589"/>
            <a:chExt cx="182266" cy="791400"/>
          </a:xfrm>
        </p:grpSpPr>
        <p:sp>
          <p:nvSpPr>
            <p:cNvPr id="209" name="Google Shape;209;p11"/>
            <p:cNvSpPr/>
            <p:nvPr/>
          </p:nvSpPr>
          <p:spPr>
            <a:xfrm rot="655445">
              <a:off x="394014"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10" name="Google Shape;210;p11"/>
            <p:cNvGrpSpPr/>
            <p:nvPr/>
          </p:nvGrpSpPr>
          <p:grpSpPr>
            <a:xfrm>
              <a:off x="385663" y="3812589"/>
              <a:ext cx="170569" cy="156192"/>
              <a:chOff x="5117325" y="2664025"/>
              <a:chExt cx="110925" cy="101575"/>
            </a:xfrm>
          </p:grpSpPr>
          <p:sp>
            <p:nvSpPr>
              <p:cNvPr id="211" name="Google Shape;211;p11"/>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1"/>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1"/>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11"/>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4325589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15"/>
        <p:cNvGrpSpPr/>
        <p:nvPr/>
      </p:nvGrpSpPr>
      <p:grpSpPr>
        <a:xfrm>
          <a:off x="0" y="0"/>
          <a:ext cx="0" cy="0"/>
          <a:chOff x="0" y="0"/>
          <a:chExt cx="0" cy="0"/>
        </a:xfrm>
      </p:grpSpPr>
    </p:spTree>
    <p:extLst>
      <p:ext uri="{BB962C8B-B14F-4D97-AF65-F5344CB8AC3E}">
        <p14:creationId xmlns:p14="http://schemas.microsoft.com/office/powerpoint/2010/main" val="5421148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16"/>
        <p:cNvGrpSpPr/>
        <p:nvPr/>
      </p:nvGrpSpPr>
      <p:grpSpPr>
        <a:xfrm>
          <a:off x="0" y="0"/>
          <a:ext cx="0" cy="0"/>
          <a:chOff x="0" y="0"/>
          <a:chExt cx="0" cy="0"/>
        </a:xfrm>
      </p:grpSpPr>
      <p:sp>
        <p:nvSpPr>
          <p:cNvPr id="217" name="Google Shape;217;p13"/>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8" name="Google Shape;218;p13"/>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3733">
                <a:solidFill>
                  <a:schemeClr val="dk1"/>
                </a:solidFill>
              </a:defRPr>
            </a:lvl1pPr>
            <a:lvl2pPr lvl="1" rtl="0">
              <a:spcBef>
                <a:spcPts val="0"/>
              </a:spcBef>
              <a:spcAft>
                <a:spcPts val="0"/>
              </a:spcAft>
              <a:buClr>
                <a:schemeClr val="dk1"/>
              </a:buClr>
              <a:buSzPts val="2800"/>
              <a:buNone/>
              <a:defRPr sz="3733">
                <a:solidFill>
                  <a:schemeClr val="dk1"/>
                </a:solidFill>
              </a:defRPr>
            </a:lvl2pPr>
            <a:lvl3pPr lvl="2" rtl="0">
              <a:spcBef>
                <a:spcPts val="0"/>
              </a:spcBef>
              <a:spcAft>
                <a:spcPts val="0"/>
              </a:spcAft>
              <a:buClr>
                <a:schemeClr val="dk1"/>
              </a:buClr>
              <a:buSzPts val="2800"/>
              <a:buNone/>
              <a:defRPr sz="3733">
                <a:solidFill>
                  <a:schemeClr val="dk1"/>
                </a:solidFill>
              </a:defRPr>
            </a:lvl3pPr>
            <a:lvl4pPr lvl="3" rtl="0">
              <a:spcBef>
                <a:spcPts val="0"/>
              </a:spcBef>
              <a:spcAft>
                <a:spcPts val="0"/>
              </a:spcAft>
              <a:buClr>
                <a:schemeClr val="dk1"/>
              </a:buClr>
              <a:buSzPts val="2800"/>
              <a:buNone/>
              <a:defRPr sz="3733">
                <a:solidFill>
                  <a:schemeClr val="dk1"/>
                </a:solidFill>
              </a:defRPr>
            </a:lvl4pPr>
            <a:lvl5pPr lvl="4" rtl="0">
              <a:spcBef>
                <a:spcPts val="0"/>
              </a:spcBef>
              <a:spcAft>
                <a:spcPts val="0"/>
              </a:spcAft>
              <a:buClr>
                <a:schemeClr val="dk1"/>
              </a:buClr>
              <a:buSzPts val="2800"/>
              <a:buNone/>
              <a:defRPr sz="3733">
                <a:solidFill>
                  <a:schemeClr val="dk1"/>
                </a:solidFill>
              </a:defRPr>
            </a:lvl5pPr>
            <a:lvl6pPr lvl="5" rtl="0">
              <a:spcBef>
                <a:spcPts val="0"/>
              </a:spcBef>
              <a:spcAft>
                <a:spcPts val="0"/>
              </a:spcAft>
              <a:buClr>
                <a:schemeClr val="dk1"/>
              </a:buClr>
              <a:buSzPts val="2800"/>
              <a:buNone/>
              <a:defRPr sz="3733">
                <a:solidFill>
                  <a:schemeClr val="dk1"/>
                </a:solidFill>
              </a:defRPr>
            </a:lvl6pPr>
            <a:lvl7pPr lvl="6" rtl="0">
              <a:spcBef>
                <a:spcPts val="0"/>
              </a:spcBef>
              <a:spcAft>
                <a:spcPts val="0"/>
              </a:spcAft>
              <a:buClr>
                <a:schemeClr val="dk1"/>
              </a:buClr>
              <a:buSzPts val="2800"/>
              <a:buNone/>
              <a:defRPr sz="3733">
                <a:solidFill>
                  <a:schemeClr val="dk1"/>
                </a:solidFill>
              </a:defRPr>
            </a:lvl7pPr>
            <a:lvl8pPr lvl="7" rtl="0">
              <a:spcBef>
                <a:spcPts val="0"/>
              </a:spcBef>
              <a:spcAft>
                <a:spcPts val="0"/>
              </a:spcAft>
              <a:buClr>
                <a:schemeClr val="dk1"/>
              </a:buClr>
              <a:buSzPts val="2800"/>
              <a:buNone/>
              <a:defRPr sz="3733">
                <a:solidFill>
                  <a:schemeClr val="dk1"/>
                </a:solidFill>
              </a:defRPr>
            </a:lvl8pPr>
            <a:lvl9pPr lvl="8" rtl="0">
              <a:spcBef>
                <a:spcPts val="0"/>
              </a:spcBef>
              <a:spcAft>
                <a:spcPts val="0"/>
              </a:spcAft>
              <a:buClr>
                <a:schemeClr val="dk1"/>
              </a:buClr>
              <a:buSzPts val="2800"/>
              <a:buNone/>
              <a:defRPr sz="3733">
                <a:solidFill>
                  <a:schemeClr val="dk1"/>
                </a:solidFill>
              </a:defRPr>
            </a:lvl9pPr>
          </a:lstStyle>
          <a:p>
            <a:endParaRPr/>
          </a:p>
        </p:txBody>
      </p:sp>
      <p:sp>
        <p:nvSpPr>
          <p:cNvPr id="219" name="Google Shape;219;p13"/>
          <p:cNvSpPr txBox="1">
            <a:spLocks noGrp="1"/>
          </p:cNvSpPr>
          <p:nvPr>
            <p:ph type="subTitle" idx="1"/>
          </p:nvPr>
        </p:nvSpPr>
        <p:spPr>
          <a:xfrm>
            <a:off x="2969559" y="2740197"/>
            <a:ext cx="2701600" cy="763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20" name="Google Shape;220;p13"/>
          <p:cNvSpPr txBox="1">
            <a:spLocks noGrp="1"/>
          </p:cNvSpPr>
          <p:nvPr>
            <p:ph type="title" idx="2" hasCustomPrompt="1"/>
          </p:nvPr>
        </p:nvSpPr>
        <p:spPr>
          <a:xfrm>
            <a:off x="1759867" y="2409549"/>
            <a:ext cx="1092000" cy="905600"/>
          </a:xfrm>
          <a:prstGeom prst="rect">
            <a:avLst/>
          </a:pr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400"/>
              <a:buNone/>
              <a:defRPr sz="5333"/>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221" name="Google Shape;221;p13"/>
          <p:cNvSpPr txBox="1">
            <a:spLocks noGrp="1"/>
          </p:cNvSpPr>
          <p:nvPr>
            <p:ph type="subTitle" idx="3"/>
          </p:nvPr>
        </p:nvSpPr>
        <p:spPr>
          <a:xfrm>
            <a:off x="7730525" y="2740197"/>
            <a:ext cx="2701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22" name="Google Shape;222;p13"/>
          <p:cNvSpPr txBox="1">
            <a:spLocks noGrp="1"/>
          </p:cNvSpPr>
          <p:nvPr>
            <p:ph type="title" idx="4" hasCustomPrompt="1"/>
          </p:nvPr>
        </p:nvSpPr>
        <p:spPr>
          <a:xfrm>
            <a:off x="6520900" y="2409549"/>
            <a:ext cx="1092000" cy="905600"/>
          </a:xfrm>
          <a:prstGeom prst="rect">
            <a:avLst/>
          </a:prstGeom>
          <a:solidFill>
            <a:schemeClr val="accent5"/>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400"/>
              <a:buNone/>
              <a:defRPr sz="5333"/>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223" name="Google Shape;223;p13"/>
          <p:cNvSpPr txBox="1">
            <a:spLocks noGrp="1"/>
          </p:cNvSpPr>
          <p:nvPr>
            <p:ph type="subTitle" idx="5"/>
          </p:nvPr>
        </p:nvSpPr>
        <p:spPr>
          <a:xfrm>
            <a:off x="2969559" y="4663871"/>
            <a:ext cx="2701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24" name="Google Shape;224;p13"/>
          <p:cNvSpPr txBox="1">
            <a:spLocks noGrp="1"/>
          </p:cNvSpPr>
          <p:nvPr>
            <p:ph type="title" idx="6" hasCustomPrompt="1"/>
          </p:nvPr>
        </p:nvSpPr>
        <p:spPr>
          <a:xfrm>
            <a:off x="1759867" y="4333384"/>
            <a:ext cx="1092000" cy="905600"/>
          </a:xfrm>
          <a:prstGeom prst="rect">
            <a:avLst/>
          </a:prstGeom>
          <a:solidFill>
            <a:schemeClr val="accent6"/>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400"/>
              <a:buNone/>
              <a:defRPr sz="5333"/>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225" name="Google Shape;225;p13"/>
          <p:cNvSpPr txBox="1">
            <a:spLocks noGrp="1"/>
          </p:cNvSpPr>
          <p:nvPr>
            <p:ph type="subTitle" idx="7"/>
          </p:nvPr>
        </p:nvSpPr>
        <p:spPr>
          <a:xfrm>
            <a:off x="7730525" y="4663867"/>
            <a:ext cx="2701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26" name="Google Shape;226;p13"/>
          <p:cNvSpPr txBox="1">
            <a:spLocks noGrp="1"/>
          </p:cNvSpPr>
          <p:nvPr>
            <p:ph type="title" idx="8" hasCustomPrompt="1"/>
          </p:nvPr>
        </p:nvSpPr>
        <p:spPr>
          <a:xfrm>
            <a:off x="6520900" y="4333388"/>
            <a:ext cx="1092000" cy="905600"/>
          </a:xfrm>
          <a:prstGeom prst="rect">
            <a:avLst/>
          </a:prstGeom>
          <a:solidFill>
            <a:schemeClr val="accen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2400"/>
              <a:buNone/>
              <a:defRPr sz="5333"/>
            </a:lvl1pPr>
            <a:lvl2pPr lvl="1" algn="ctr" rtl="0">
              <a:spcBef>
                <a:spcPts val="0"/>
              </a:spcBef>
              <a:spcAft>
                <a:spcPts val="0"/>
              </a:spcAft>
              <a:buSzPts val="2400"/>
              <a:buNone/>
              <a:defRPr sz="3200"/>
            </a:lvl2pPr>
            <a:lvl3pPr lvl="2" algn="ctr" rtl="0">
              <a:spcBef>
                <a:spcPts val="0"/>
              </a:spcBef>
              <a:spcAft>
                <a:spcPts val="0"/>
              </a:spcAft>
              <a:buSzPts val="2400"/>
              <a:buNone/>
              <a:defRPr sz="3200"/>
            </a:lvl3pPr>
            <a:lvl4pPr lvl="3" algn="ctr" rtl="0">
              <a:spcBef>
                <a:spcPts val="0"/>
              </a:spcBef>
              <a:spcAft>
                <a:spcPts val="0"/>
              </a:spcAft>
              <a:buSzPts val="2400"/>
              <a:buNone/>
              <a:defRPr sz="3200"/>
            </a:lvl4pPr>
            <a:lvl5pPr lvl="4" algn="ctr" rtl="0">
              <a:spcBef>
                <a:spcPts val="0"/>
              </a:spcBef>
              <a:spcAft>
                <a:spcPts val="0"/>
              </a:spcAft>
              <a:buSzPts val="2400"/>
              <a:buNone/>
              <a:defRPr sz="3200"/>
            </a:lvl5pPr>
            <a:lvl6pPr lvl="5" algn="ctr" rtl="0">
              <a:spcBef>
                <a:spcPts val="0"/>
              </a:spcBef>
              <a:spcAft>
                <a:spcPts val="0"/>
              </a:spcAft>
              <a:buSzPts val="2400"/>
              <a:buNone/>
              <a:defRPr sz="3200"/>
            </a:lvl6pPr>
            <a:lvl7pPr lvl="6" algn="ctr" rtl="0">
              <a:spcBef>
                <a:spcPts val="0"/>
              </a:spcBef>
              <a:spcAft>
                <a:spcPts val="0"/>
              </a:spcAft>
              <a:buSzPts val="2400"/>
              <a:buNone/>
              <a:defRPr sz="3200"/>
            </a:lvl7pPr>
            <a:lvl8pPr lvl="7" algn="ctr" rtl="0">
              <a:spcBef>
                <a:spcPts val="0"/>
              </a:spcBef>
              <a:spcAft>
                <a:spcPts val="0"/>
              </a:spcAft>
              <a:buSzPts val="2400"/>
              <a:buNone/>
              <a:defRPr sz="3200"/>
            </a:lvl8pPr>
            <a:lvl9pPr lvl="8" algn="ctr" rtl="0">
              <a:spcBef>
                <a:spcPts val="0"/>
              </a:spcBef>
              <a:spcAft>
                <a:spcPts val="0"/>
              </a:spcAft>
              <a:buSzPts val="2400"/>
              <a:buNone/>
              <a:defRPr sz="3200"/>
            </a:lvl9pPr>
          </a:lstStyle>
          <a:p>
            <a:r>
              <a:t>xx%</a:t>
            </a:r>
          </a:p>
        </p:txBody>
      </p:sp>
      <p:sp>
        <p:nvSpPr>
          <p:cNvPr id="227" name="Google Shape;227;p13"/>
          <p:cNvSpPr txBox="1">
            <a:spLocks noGrp="1"/>
          </p:cNvSpPr>
          <p:nvPr>
            <p:ph type="subTitle" idx="9"/>
          </p:nvPr>
        </p:nvSpPr>
        <p:spPr>
          <a:xfrm>
            <a:off x="2969559" y="2273333"/>
            <a:ext cx="2701600" cy="6184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228" name="Google Shape;228;p13"/>
          <p:cNvSpPr txBox="1">
            <a:spLocks noGrp="1"/>
          </p:cNvSpPr>
          <p:nvPr>
            <p:ph type="subTitle" idx="13"/>
          </p:nvPr>
        </p:nvSpPr>
        <p:spPr>
          <a:xfrm>
            <a:off x="7730525" y="2273333"/>
            <a:ext cx="2701600" cy="6184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229" name="Google Shape;229;p13"/>
          <p:cNvSpPr txBox="1">
            <a:spLocks noGrp="1"/>
          </p:cNvSpPr>
          <p:nvPr>
            <p:ph type="subTitle" idx="14"/>
          </p:nvPr>
        </p:nvSpPr>
        <p:spPr>
          <a:xfrm>
            <a:off x="2969559" y="4197007"/>
            <a:ext cx="2701600" cy="6184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230" name="Google Shape;230;p13"/>
          <p:cNvSpPr txBox="1">
            <a:spLocks noGrp="1"/>
          </p:cNvSpPr>
          <p:nvPr>
            <p:ph type="subTitle" idx="15"/>
          </p:nvPr>
        </p:nvSpPr>
        <p:spPr>
          <a:xfrm>
            <a:off x="7730525" y="4197003"/>
            <a:ext cx="2701600" cy="6184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grpSp>
        <p:nvGrpSpPr>
          <p:cNvPr id="231" name="Google Shape;231;p13"/>
          <p:cNvGrpSpPr/>
          <p:nvPr/>
        </p:nvGrpSpPr>
        <p:grpSpPr>
          <a:xfrm>
            <a:off x="556364" y="615185"/>
            <a:ext cx="227425" cy="208256"/>
            <a:chOff x="5117325" y="2664025"/>
            <a:chExt cx="110925" cy="101575"/>
          </a:xfrm>
        </p:grpSpPr>
        <p:sp>
          <p:nvSpPr>
            <p:cNvPr id="232" name="Google Shape;232;p13"/>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13"/>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13"/>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13"/>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6" name="Google Shape;236;p13"/>
          <p:cNvGrpSpPr/>
          <p:nvPr/>
        </p:nvGrpSpPr>
        <p:grpSpPr>
          <a:xfrm>
            <a:off x="11306526" y="593975"/>
            <a:ext cx="235524" cy="250696"/>
            <a:chOff x="2186225" y="235150"/>
            <a:chExt cx="114875" cy="122275"/>
          </a:xfrm>
        </p:grpSpPr>
        <p:sp>
          <p:nvSpPr>
            <p:cNvPr id="237" name="Google Shape;237;p13"/>
            <p:cNvSpPr/>
            <p:nvPr/>
          </p:nvSpPr>
          <p:spPr>
            <a:xfrm>
              <a:off x="2230575" y="235150"/>
              <a:ext cx="14325" cy="47850"/>
            </a:xfrm>
            <a:custGeom>
              <a:avLst/>
              <a:gdLst/>
              <a:ahLst/>
              <a:cxnLst/>
              <a:rect l="l" t="t" r="r" b="b"/>
              <a:pathLst>
                <a:path w="573" h="1914" extrusionOk="0">
                  <a:moveTo>
                    <a:pt x="40" y="1676"/>
                  </a:moveTo>
                  <a:cubicBezTo>
                    <a:pt x="1" y="1400"/>
                    <a:pt x="1" y="1144"/>
                    <a:pt x="1" y="888"/>
                  </a:cubicBezTo>
                  <a:cubicBezTo>
                    <a:pt x="21" y="651"/>
                    <a:pt x="21" y="395"/>
                    <a:pt x="159" y="198"/>
                  </a:cubicBezTo>
                  <a:cubicBezTo>
                    <a:pt x="297" y="1"/>
                    <a:pt x="573" y="218"/>
                    <a:pt x="435" y="415"/>
                  </a:cubicBezTo>
                  <a:cubicBezTo>
                    <a:pt x="316" y="809"/>
                    <a:pt x="375" y="1223"/>
                    <a:pt x="395" y="1617"/>
                  </a:cubicBezTo>
                  <a:cubicBezTo>
                    <a:pt x="415" y="1854"/>
                    <a:pt x="80" y="1913"/>
                    <a:pt x="40" y="167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13"/>
            <p:cNvSpPr/>
            <p:nvPr/>
          </p:nvSpPr>
          <p:spPr>
            <a:xfrm>
              <a:off x="2260650" y="292825"/>
              <a:ext cx="40450" cy="9375"/>
            </a:xfrm>
            <a:custGeom>
              <a:avLst/>
              <a:gdLst/>
              <a:ahLst/>
              <a:cxnLst/>
              <a:rect l="l" t="t" r="r" b="b"/>
              <a:pathLst>
                <a:path w="1618" h="375" extrusionOk="0">
                  <a:moveTo>
                    <a:pt x="0" y="198"/>
                  </a:moveTo>
                  <a:cubicBezTo>
                    <a:pt x="0" y="99"/>
                    <a:pt x="79" y="20"/>
                    <a:pt x="178" y="20"/>
                  </a:cubicBezTo>
                  <a:cubicBezTo>
                    <a:pt x="612" y="20"/>
                    <a:pt x="1026" y="20"/>
                    <a:pt x="1440" y="0"/>
                  </a:cubicBezTo>
                  <a:cubicBezTo>
                    <a:pt x="1538" y="0"/>
                    <a:pt x="1617" y="99"/>
                    <a:pt x="1617" y="198"/>
                  </a:cubicBezTo>
                  <a:cubicBezTo>
                    <a:pt x="1617" y="276"/>
                    <a:pt x="1538" y="375"/>
                    <a:pt x="1440" y="375"/>
                  </a:cubicBezTo>
                  <a:cubicBezTo>
                    <a:pt x="1026" y="375"/>
                    <a:pt x="612" y="375"/>
                    <a:pt x="178" y="375"/>
                  </a:cubicBezTo>
                  <a:cubicBezTo>
                    <a:pt x="79" y="375"/>
                    <a:pt x="0" y="296"/>
                    <a:pt x="0" y="19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13"/>
            <p:cNvSpPr/>
            <p:nvPr/>
          </p:nvSpPr>
          <p:spPr>
            <a:xfrm>
              <a:off x="2228125" y="316475"/>
              <a:ext cx="11350" cy="40950"/>
            </a:xfrm>
            <a:custGeom>
              <a:avLst/>
              <a:gdLst/>
              <a:ahLst/>
              <a:cxnLst/>
              <a:rect l="l" t="t" r="r" b="b"/>
              <a:pathLst>
                <a:path w="454" h="1638" extrusionOk="0">
                  <a:moveTo>
                    <a:pt x="0" y="1460"/>
                  </a:moveTo>
                  <a:cubicBezTo>
                    <a:pt x="0" y="1203"/>
                    <a:pt x="0" y="967"/>
                    <a:pt x="20" y="710"/>
                  </a:cubicBezTo>
                  <a:cubicBezTo>
                    <a:pt x="20" y="592"/>
                    <a:pt x="20" y="474"/>
                    <a:pt x="40" y="356"/>
                  </a:cubicBezTo>
                  <a:cubicBezTo>
                    <a:pt x="40" y="277"/>
                    <a:pt x="40" y="178"/>
                    <a:pt x="99" y="119"/>
                  </a:cubicBezTo>
                  <a:cubicBezTo>
                    <a:pt x="217" y="1"/>
                    <a:pt x="454" y="99"/>
                    <a:pt x="414" y="277"/>
                  </a:cubicBezTo>
                  <a:cubicBezTo>
                    <a:pt x="355" y="671"/>
                    <a:pt x="375" y="1065"/>
                    <a:pt x="375" y="1460"/>
                  </a:cubicBezTo>
                  <a:cubicBezTo>
                    <a:pt x="375" y="1558"/>
                    <a:pt x="276" y="1637"/>
                    <a:pt x="178" y="1637"/>
                  </a:cubicBezTo>
                  <a:cubicBezTo>
                    <a:pt x="79" y="1637"/>
                    <a:pt x="0" y="1558"/>
                    <a:pt x="0" y="146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3"/>
            <p:cNvSpPr/>
            <p:nvPr/>
          </p:nvSpPr>
          <p:spPr>
            <a:xfrm>
              <a:off x="2186225" y="294300"/>
              <a:ext cx="30575" cy="10375"/>
            </a:xfrm>
            <a:custGeom>
              <a:avLst/>
              <a:gdLst/>
              <a:ahLst/>
              <a:cxnLst/>
              <a:rect l="l" t="t" r="r" b="b"/>
              <a:pathLst>
                <a:path w="1223" h="415" extrusionOk="0">
                  <a:moveTo>
                    <a:pt x="139" y="375"/>
                  </a:moveTo>
                  <a:cubicBezTo>
                    <a:pt x="1" y="277"/>
                    <a:pt x="60" y="60"/>
                    <a:pt x="217" y="40"/>
                  </a:cubicBezTo>
                  <a:cubicBezTo>
                    <a:pt x="474" y="20"/>
                    <a:pt x="730" y="1"/>
                    <a:pt x="986" y="1"/>
                  </a:cubicBezTo>
                  <a:cubicBezTo>
                    <a:pt x="1223" y="20"/>
                    <a:pt x="1223" y="375"/>
                    <a:pt x="986" y="375"/>
                  </a:cubicBezTo>
                  <a:cubicBezTo>
                    <a:pt x="769" y="375"/>
                    <a:pt x="572" y="375"/>
                    <a:pt x="375" y="395"/>
                  </a:cubicBezTo>
                  <a:cubicBezTo>
                    <a:pt x="296" y="395"/>
                    <a:pt x="198" y="415"/>
                    <a:pt x="139"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1" name="Google Shape;241;p13"/>
          <p:cNvGrpSpPr/>
          <p:nvPr/>
        </p:nvGrpSpPr>
        <p:grpSpPr>
          <a:xfrm>
            <a:off x="492808" y="5771606"/>
            <a:ext cx="457205" cy="659581"/>
            <a:chOff x="369606" y="4328704"/>
            <a:chExt cx="342904" cy="494686"/>
          </a:xfrm>
        </p:grpSpPr>
        <p:grpSp>
          <p:nvGrpSpPr>
            <p:cNvPr id="242" name="Google Shape;242;p13"/>
            <p:cNvGrpSpPr/>
            <p:nvPr/>
          </p:nvGrpSpPr>
          <p:grpSpPr>
            <a:xfrm>
              <a:off x="579845" y="4677846"/>
              <a:ext cx="132665" cy="145543"/>
              <a:chOff x="5197175" y="335700"/>
              <a:chExt cx="86275" cy="94650"/>
            </a:xfrm>
          </p:grpSpPr>
          <p:sp>
            <p:nvSpPr>
              <p:cNvPr id="243" name="Google Shape;243;p13"/>
              <p:cNvSpPr/>
              <p:nvPr/>
            </p:nvSpPr>
            <p:spPr>
              <a:xfrm>
                <a:off x="5235125" y="335700"/>
                <a:ext cx="15300" cy="41425"/>
              </a:xfrm>
              <a:custGeom>
                <a:avLst/>
                <a:gdLst/>
                <a:ahLst/>
                <a:cxnLst/>
                <a:rect l="l" t="t" r="r" b="b"/>
                <a:pathLst>
                  <a:path w="612" h="1657" extrusionOk="0">
                    <a:moveTo>
                      <a:pt x="20" y="1440"/>
                    </a:moveTo>
                    <a:cubicBezTo>
                      <a:pt x="0" y="1223"/>
                      <a:pt x="0" y="986"/>
                      <a:pt x="20" y="750"/>
                    </a:cubicBezTo>
                    <a:cubicBezTo>
                      <a:pt x="40" y="572"/>
                      <a:pt x="20" y="375"/>
                      <a:pt x="138" y="217"/>
                    </a:cubicBezTo>
                    <a:cubicBezTo>
                      <a:pt x="296" y="1"/>
                      <a:pt x="612" y="257"/>
                      <a:pt x="414" y="454"/>
                    </a:cubicBezTo>
                    <a:cubicBezTo>
                      <a:pt x="355" y="750"/>
                      <a:pt x="375" y="1045"/>
                      <a:pt x="395" y="1361"/>
                    </a:cubicBezTo>
                    <a:cubicBezTo>
                      <a:pt x="395" y="1420"/>
                      <a:pt x="395" y="1479"/>
                      <a:pt x="355" y="1538"/>
                    </a:cubicBezTo>
                    <a:cubicBezTo>
                      <a:pt x="257" y="1657"/>
                      <a:pt x="40" y="1597"/>
                      <a:pt x="20" y="1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13"/>
              <p:cNvSpPr/>
              <p:nvPr/>
            </p:nvSpPr>
            <p:spPr>
              <a:xfrm>
                <a:off x="5254825" y="381550"/>
                <a:ext cx="28625" cy="9375"/>
              </a:xfrm>
              <a:custGeom>
                <a:avLst/>
                <a:gdLst/>
                <a:ahLst/>
                <a:cxnLst/>
                <a:rect l="l" t="t" r="r" b="b"/>
                <a:pathLst>
                  <a:path w="1145" h="375" extrusionOk="0">
                    <a:moveTo>
                      <a:pt x="198" y="375"/>
                    </a:moveTo>
                    <a:cubicBezTo>
                      <a:pt x="100" y="375"/>
                      <a:pt x="1" y="296"/>
                      <a:pt x="1" y="197"/>
                    </a:cubicBezTo>
                    <a:cubicBezTo>
                      <a:pt x="1" y="99"/>
                      <a:pt x="100" y="0"/>
                      <a:pt x="198" y="0"/>
                    </a:cubicBezTo>
                    <a:lnTo>
                      <a:pt x="908" y="0"/>
                    </a:lnTo>
                    <a:cubicBezTo>
                      <a:pt x="1144" y="20"/>
                      <a:pt x="1144" y="375"/>
                      <a:pt x="908"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13"/>
              <p:cNvSpPr/>
              <p:nvPr/>
            </p:nvSpPr>
            <p:spPr>
              <a:xfrm>
                <a:off x="5230200" y="400750"/>
                <a:ext cx="15800" cy="29600"/>
              </a:xfrm>
              <a:custGeom>
                <a:avLst/>
                <a:gdLst/>
                <a:ahLst/>
                <a:cxnLst/>
                <a:rect l="l" t="t" r="r" b="b"/>
                <a:pathLst>
                  <a:path w="632" h="1184" extrusionOk="0">
                    <a:moveTo>
                      <a:pt x="158" y="1026"/>
                    </a:moveTo>
                    <a:cubicBezTo>
                      <a:pt x="158" y="770"/>
                      <a:pt x="0" y="21"/>
                      <a:pt x="375" y="1"/>
                    </a:cubicBezTo>
                    <a:cubicBezTo>
                      <a:pt x="533" y="1"/>
                      <a:pt x="631" y="218"/>
                      <a:pt x="513" y="316"/>
                    </a:cubicBezTo>
                    <a:cubicBezTo>
                      <a:pt x="473" y="474"/>
                      <a:pt x="493" y="652"/>
                      <a:pt x="513" y="809"/>
                    </a:cubicBezTo>
                    <a:cubicBezTo>
                      <a:pt x="513" y="947"/>
                      <a:pt x="552" y="1144"/>
                      <a:pt x="355" y="1184"/>
                    </a:cubicBezTo>
                    <a:cubicBezTo>
                      <a:pt x="257" y="1184"/>
                      <a:pt x="158" y="1125"/>
                      <a:pt x="158" y="10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13"/>
              <p:cNvSpPr/>
              <p:nvPr/>
            </p:nvSpPr>
            <p:spPr>
              <a:xfrm>
                <a:off x="5197175" y="384500"/>
                <a:ext cx="27625" cy="12350"/>
              </a:xfrm>
              <a:custGeom>
                <a:avLst/>
                <a:gdLst/>
                <a:ahLst/>
                <a:cxnLst/>
                <a:rect l="l" t="t" r="r" b="b"/>
                <a:pathLst>
                  <a:path w="1105" h="494" extrusionOk="0">
                    <a:moveTo>
                      <a:pt x="20" y="335"/>
                    </a:moveTo>
                    <a:cubicBezTo>
                      <a:pt x="0" y="237"/>
                      <a:pt x="79" y="138"/>
                      <a:pt x="178" y="119"/>
                    </a:cubicBezTo>
                    <a:cubicBezTo>
                      <a:pt x="414" y="99"/>
                      <a:pt x="651" y="79"/>
                      <a:pt x="888" y="20"/>
                    </a:cubicBezTo>
                    <a:cubicBezTo>
                      <a:pt x="986" y="0"/>
                      <a:pt x="1065" y="99"/>
                      <a:pt x="1085" y="178"/>
                    </a:cubicBezTo>
                    <a:cubicBezTo>
                      <a:pt x="1104" y="276"/>
                      <a:pt x="1026" y="375"/>
                      <a:pt x="927" y="395"/>
                    </a:cubicBezTo>
                    <a:cubicBezTo>
                      <a:pt x="690" y="434"/>
                      <a:pt x="454" y="454"/>
                      <a:pt x="237" y="493"/>
                    </a:cubicBezTo>
                    <a:cubicBezTo>
                      <a:pt x="138" y="493"/>
                      <a:pt x="40" y="434"/>
                      <a:pt x="20" y="33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7" name="Google Shape;247;p13"/>
            <p:cNvSpPr/>
            <p:nvPr/>
          </p:nvSpPr>
          <p:spPr>
            <a:xfrm>
              <a:off x="369606" y="432870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8" name="Google Shape;248;p13"/>
          <p:cNvGrpSpPr/>
          <p:nvPr/>
        </p:nvGrpSpPr>
        <p:grpSpPr>
          <a:xfrm>
            <a:off x="11205979" y="5839055"/>
            <a:ext cx="436651" cy="599220"/>
            <a:chOff x="8404484" y="4379291"/>
            <a:chExt cx="327488" cy="449415"/>
          </a:xfrm>
        </p:grpSpPr>
        <p:grpSp>
          <p:nvGrpSpPr>
            <p:cNvPr id="249" name="Google Shape;249;p13"/>
            <p:cNvGrpSpPr/>
            <p:nvPr/>
          </p:nvGrpSpPr>
          <p:grpSpPr>
            <a:xfrm>
              <a:off x="8404484" y="4672514"/>
              <a:ext cx="170569" cy="156192"/>
              <a:chOff x="5117325" y="2664025"/>
              <a:chExt cx="110925" cy="101575"/>
            </a:xfrm>
          </p:grpSpPr>
          <p:sp>
            <p:nvSpPr>
              <p:cNvPr id="250" name="Google Shape;250;p13"/>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3"/>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3"/>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3"/>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4" name="Google Shape;254;p13"/>
            <p:cNvSpPr/>
            <p:nvPr/>
          </p:nvSpPr>
          <p:spPr>
            <a:xfrm>
              <a:off x="8578088" y="437929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402783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290F15-967D-4EED-AF26-1512C2BF3FD9}" type="datetimeFigureOut">
              <a:rPr lang="en-US" smtClean="0"/>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24843562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5"/>
        <p:cNvGrpSpPr/>
        <p:nvPr/>
      </p:nvGrpSpPr>
      <p:grpSpPr>
        <a:xfrm>
          <a:off x="0" y="0"/>
          <a:ext cx="0" cy="0"/>
          <a:chOff x="0" y="0"/>
          <a:chExt cx="0" cy="0"/>
        </a:xfrm>
      </p:grpSpPr>
      <p:sp>
        <p:nvSpPr>
          <p:cNvPr id="256" name="Google Shape;256;p14"/>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4"/>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258" name="Google Shape;258;p14"/>
          <p:cNvGrpSpPr/>
          <p:nvPr/>
        </p:nvGrpSpPr>
        <p:grpSpPr>
          <a:xfrm>
            <a:off x="11115130" y="6293885"/>
            <a:ext cx="227425" cy="208256"/>
            <a:chOff x="5117325" y="2664025"/>
            <a:chExt cx="110925" cy="101575"/>
          </a:xfrm>
        </p:grpSpPr>
        <p:sp>
          <p:nvSpPr>
            <p:cNvPr id="259" name="Google Shape;259;p1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1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1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3" name="Google Shape;263;p14"/>
          <p:cNvSpPr/>
          <p:nvPr/>
        </p:nvSpPr>
        <p:spPr>
          <a:xfrm rot="655445">
            <a:off x="11501915" y="5533576"/>
            <a:ext cx="205176" cy="219323"/>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64" name="Google Shape;264;p14"/>
          <p:cNvGrpSpPr/>
          <p:nvPr/>
        </p:nvGrpSpPr>
        <p:grpSpPr>
          <a:xfrm>
            <a:off x="11367780" y="4885185"/>
            <a:ext cx="227425" cy="208256"/>
            <a:chOff x="5117325" y="2664025"/>
            <a:chExt cx="110925" cy="101575"/>
          </a:xfrm>
        </p:grpSpPr>
        <p:sp>
          <p:nvSpPr>
            <p:cNvPr id="265" name="Google Shape;265;p1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9" name="Google Shape;269;p14"/>
          <p:cNvGrpSpPr/>
          <p:nvPr/>
        </p:nvGrpSpPr>
        <p:grpSpPr>
          <a:xfrm flipH="1">
            <a:off x="507442" y="439406"/>
            <a:ext cx="723321" cy="448284"/>
            <a:chOff x="437331" y="4508654"/>
            <a:chExt cx="542491" cy="336213"/>
          </a:xfrm>
        </p:grpSpPr>
        <p:grpSp>
          <p:nvGrpSpPr>
            <p:cNvPr id="270" name="Google Shape;270;p14"/>
            <p:cNvGrpSpPr/>
            <p:nvPr/>
          </p:nvGrpSpPr>
          <p:grpSpPr>
            <a:xfrm>
              <a:off x="847157" y="4699324"/>
              <a:ext cx="132665" cy="145543"/>
              <a:chOff x="5197175" y="335700"/>
              <a:chExt cx="86275" cy="94650"/>
            </a:xfrm>
          </p:grpSpPr>
          <p:sp>
            <p:nvSpPr>
              <p:cNvPr id="271" name="Google Shape;271;p14"/>
              <p:cNvSpPr/>
              <p:nvPr/>
            </p:nvSpPr>
            <p:spPr>
              <a:xfrm>
                <a:off x="5235125" y="335700"/>
                <a:ext cx="15300" cy="41425"/>
              </a:xfrm>
              <a:custGeom>
                <a:avLst/>
                <a:gdLst/>
                <a:ahLst/>
                <a:cxnLst/>
                <a:rect l="l" t="t" r="r" b="b"/>
                <a:pathLst>
                  <a:path w="612" h="1657" extrusionOk="0">
                    <a:moveTo>
                      <a:pt x="20" y="1440"/>
                    </a:moveTo>
                    <a:cubicBezTo>
                      <a:pt x="0" y="1223"/>
                      <a:pt x="0" y="986"/>
                      <a:pt x="20" y="750"/>
                    </a:cubicBezTo>
                    <a:cubicBezTo>
                      <a:pt x="40" y="572"/>
                      <a:pt x="20" y="375"/>
                      <a:pt x="138" y="217"/>
                    </a:cubicBezTo>
                    <a:cubicBezTo>
                      <a:pt x="296" y="1"/>
                      <a:pt x="612" y="257"/>
                      <a:pt x="414" y="454"/>
                    </a:cubicBezTo>
                    <a:cubicBezTo>
                      <a:pt x="355" y="750"/>
                      <a:pt x="375" y="1045"/>
                      <a:pt x="395" y="1361"/>
                    </a:cubicBezTo>
                    <a:cubicBezTo>
                      <a:pt x="395" y="1420"/>
                      <a:pt x="395" y="1479"/>
                      <a:pt x="355" y="1538"/>
                    </a:cubicBezTo>
                    <a:cubicBezTo>
                      <a:pt x="257" y="1657"/>
                      <a:pt x="40" y="1597"/>
                      <a:pt x="20" y="1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14"/>
              <p:cNvSpPr/>
              <p:nvPr/>
            </p:nvSpPr>
            <p:spPr>
              <a:xfrm>
                <a:off x="5254825" y="381550"/>
                <a:ext cx="28625" cy="9375"/>
              </a:xfrm>
              <a:custGeom>
                <a:avLst/>
                <a:gdLst/>
                <a:ahLst/>
                <a:cxnLst/>
                <a:rect l="l" t="t" r="r" b="b"/>
                <a:pathLst>
                  <a:path w="1145" h="375" extrusionOk="0">
                    <a:moveTo>
                      <a:pt x="198" y="375"/>
                    </a:moveTo>
                    <a:cubicBezTo>
                      <a:pt x="100" y="375"/>
                      <a:pt x="1" y="296"/>
                      <a:pt x="1" y="197"/>
                    </a:cubicBezTo>
                    <a:cubicBezTo>
                      <a:pt x="1" y="99"/>
                      <a:pt x="100" y="0"/>
                      <a:pt x="198" y="0"/>
                    </a:cubicBezTo>
                    <a:lnTo>
                      <a:pt x="908" y="0"/>
                    </a:lnTo>
                    <a:cubicBezTo>
                      <a:pt x="1144" y="20"/>
                      <a:pt x="1144" y="375"/>
                      <a:pt x="908"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14"/>
              <p:cNvSpPr/>
              <p:nvPr/>
            </p:nvSpPr>
            <p:spPr>
              <a:xfrm>
                <a:off x="5230200" y="400750"/>
                <a:ext cx="15800" cy="29600"/>
              </a:xfrm>
              <a:custGeom>
                <a:avLst/>
                <a:gdLst/>
                <a:ahLst/>
                <a:cxnLst/>
                <a:rect l="l" t="t" r="r" b="b"/>
                <a:pathLst>
                  <a:path w="632" h="1184" extrusionOk="0">
                    <a:moveTo>
                      <a:pt x="158" y="1026"/>
                    </a:moveTo>
                    <a:cubicBezTo>
                      <a:pt x="158" y="770"/>
                      <a:pt x="0" y="21"/>
                      <a:pt x="375" y="1"/>
                    </a:cubicBezTo>
                    <a:cubicBezTo>
                      <a:pt x="533" y="1"/>
                      <a:pt x="631" y="218"/>
                      <a:pt x="513" y="316"/>
                    </a:cubicBezTo>
                    <a:cubicBezTo>
                      <a:pt x="473" y="474"/>
                      <a:pt x="493" y="652"/>
                      <a:pt x="513" y="809"/>
                    </a:cubicBezTo>
                    <a:cubicBezTo>
                      <a:pt x="513" y="947"/>
                      <a:pt x="552" y="1144"/>
                      <a:pt x="355" y="1184"/>
                    </a:cubicBezTo>
                    <a:cubicBezTo>
                      <a:pt x="257" y="1184"/>
                      <a:pt x="158" y="1125"/>
                      <a:pt x="158" y="10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14"/>
              <p:cNvSpPr/>
              <p:nvPr/>
            </p:nvSpPr>
            <p:spPr>
              <a:xfrm>
                <a:off x="5197175" y="384500"/>
                <a:ext cx="27625" cy="12350"/>
              </a:xfrm>
              <a:custGeom>
                <a:avLst/>
                <a:gdLst/>
                <a:ahLst/>
                <a:cxnLst/>
                <a:rect l="l" t="t" r="r" b="b"/>
                <a:pathLst>
                  <a:path w="1105" h="494" extrusionOk="0">
                    <a:moveTo>
                      <a:pt x="20" y="335"/>
                    </a:moveTo>
                    <a:cubicBezTo>
                      <a:pt x="0" y="237"/>
                      <a:pt x="79" y="138"/>
                      <a:pt x="178" y="119"/>
                    </a:cubicBezTo>
                    <a:cubicBezTo>
                      <a:pt x="414" y="99"/>
                      <a:pt x="651" y="79"/>
                      <a:pt x="888" y="20"/>
                    </a:cubicBezTo>
                    <a:cubicBezTo>
                      <a:pt x="986" y="0"/>
                      <a:pt x="1065" y="99"/>
                      <a:pt x="1085" y="178"/>
                    </a:cubicBezTo>
                    <a:cubicBezTo>
                      <a:pt x="1104" y="276"/>
                      <a:pt x="1026" y="375"/>
                      <a:pt x="927" y="395"/>
                    </a:cubicBezTo>
                    <a:cubicBezTo>
                      <a:pt x="690" y="434"/>
                      <a:pt x="454" y="454"/>
                      <a:pt x="237" y="493"/>
                    </a:cubicBezTo>
                    <a:cubicBezTo>
                      <a:pt x="138" y="493"/>
                      <a:pt x="40" y="434"/>
                      <a:pt x="20" y="33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5" name="Google Shape;275;p14"/>
            <p:cNvSpPr/>
            <p:nvPr/>
          </p:nvSpPr>
          <p:spPr>
            <a:xfrm rot="655445">
              <a:off x="451523" y="452174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251867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77"/>
        <p:cNvGrpSpPr/>
        <p:nvPr/>
      </p:nvGrpSpPr>
      <p:grpSpPr>
        <a:xfrm>
          <a:off x="0" y="0"/>
          <a:ext cx="0" cy="0"/>
          <a:chOff x="0" y="0"/>
          <a:chExt cx="0" cy="0"/>
        </a:xfrm>
      </p:grpSpPr>
      <p:sp>
        <p:nvSpPr>
          <p:cNvPr id="278" name="Google Shape;278;p16"/>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9" name="Google Shape;279;p16"/>
          <p:cNvSpPr txBox="1">
            <a:spLocks noGrp="1"/>
          </p:cNvSpPr>
          <p:nvPr>
            <p:ph type="title"/>
          </p:nvPr>
        </p:nvSpPr>
        <p:spPr>
          <a:xfrm>
            <a:off x="96321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3200"/>
              <a:buNone/>
              <a:defRPr>
                <a:solidFill>
                  <a:schemeClr val="dk1"/>
                </a:solidFill>
              </a:defRPr>
            </a:lvl1pPr>
            <a:lvl2pPr lvl="1" rtl="0">
              <a:spcBef>
                <a:spcPts val="0"/>
              </a:spcBef>
              <a:spcAft>
                <a:spcPts val="0"/>
              </a:spcAft>
              <a:buClr>
                <a:schemeClr val="dk1"/>
              </a:buClr>
              <a:buSzPts val="3200"/>
              <a:buNone/>
              <a:defRPr>
                <a:solidFill>
                  <a:schemeClr val="dk1"/>
                </a:solidFill>
              </a:defRPr>
            </a:lvl2pPr>
            <a:lvl3pPr lvl="2" rtl="0">
              <a:spcBef>
                <a:spcPts val="0"/>
              </a:spcBef>
              <a:spcAft>
                <a:spcPts val="0"/>
              </a:spcAft>
              <a:buClr>
                <a:schemeClr val="dk1"/>
              </a:buClr>
              <a:buSzPts val="3200"/>
              <a:buNone/>
              <a:defRPr>
                <a:solidFill>
                  <a:schemeClr val="dk1"/>
                </a:solidFill>
              </a:defRPr>
            </a:lvl3pPr>
            <a:lvl4pPr lvl="3" rtl="0">
              <a:spcBef>
                <a:spcPts val="0"/>
              </a:spcBef>
              <a:spcAft>
                <a:spcPts val="0"/>
              </a:spcAft>
              <a:buClr>
                <a:schemeClr val="dk1"/>
              </a:buClr>
              <a:buSzPts val="3200"/>
              <a:buNone/>
              <a:defRPr>
                <a:solidFill>
                  <a:schemeClr val="dk1"/>
                </a:solidFill>
              </a:defRPr>
            </a:lvl4pPr>
            <a:lvl5pPr lvl="4" rtl="0">
              <a:spcBef>
                <a:spcPts val="0"/>
              </a:spcBef>
              <a:spcAft>
                <a:spcPts val="0"/>
              </a:spcAft>
              <a:buClr>
                <a:schemeClr val="dk1"/>
              </a:buClr>
              <a:buSzPts val="3200"/>
              <a:buNone/>
              <a:defRPr>
                <a:solidFill>
                  <a:schemeClr val="dk1"/>
                </a:solidFill>
              </a:defRPr>
            </a:lvl5pPr>
            <a:lvl6pPr lvl="5" rtl="0">
              <a:spcBef>
                <a:spcPts val="0"/>
              </a:spcBef>
              <a:spcAft>
                <a:spcPts val="0"/>
              </a:spcAft>
              <a:buClr>
                <a:schemeClr val="dk1"/>
              </a:buClr>
              <a:buSzPts val="3200"/>
              <a:buNone/>
              <a:defRPr>
                <a:solidFill>
                  <a:schemeClr val="dk1"/>
                </a:solidFill>
              </a:defRPr>
            </a:lvl6pPr>
            <a:lvl7pPr lvl="6" rtl="0">
              <a:spcBef>
                <a:spcPts val="0"/>
              </a:spcBef>
              <a:spcAft>
                <a:spcPts val="0"/>
              </a:spcAft>
              <a:buClr>
                <a:schemeClr val="dk1"/>
              </a:buClr>
              <a:buSzPts val="3200"/>
              <a:buNone/>
              <a:defRPr>
                <a:solidFill>
                  <a:schemeClr val="dk1"/>
                </a:solidFill>
              </a:defRPr>
            </a:lvl7pPr>
            <a:lvl8pPr lvl="7" rtl="0">
              <a:spcBef>
                <a:spcPts val="0"/>
              </a:spcBef>
              <a:spcAft>
                <a:spcPts val="0"/>
              </a:spcAft>
              <a:buClr>
                <a:schemeClr val="dk1"/>
              </a:buClr>
              <a:buSzPts val="3200"/>
              <a:buNone/>
              <a:defRPr>
                <a:solidFill>
                  <a:schemeClr val="dk1"/>
                </a:solidFill>
              </a:defRPr>
            </a:lvl8pPr>
            <a:lvl9pPr lvl="8" rtl="0">
              <a:spcBef>
                <a:spcPts val="0"/>
              </a:spcBef>
              <a:spcAft>
                <a:spcPts val="0"/>
              </a:spcAft>
              <a:buClr>
                <a:schemeClr val="dk1"/>
              </a:buClr>
              <a:buSzPts val="3200"/>
              <a:buNone/>
              <a:defRPr>
                <a:solidFill>
                  <a:schemeClr val="dk1"/>
                </a:solidFill>
              </a:defRPr>
            </a:lvl9pPr>
          </a:lstStyle>
          <a:p>
            <a:endParaRPr/>
          </a:p>
        </p:txBody>
      </p:sp>
      <p:sp>
        <p:nvSpPr>
          <p:cNvPr id="280" name="Google Shape;280;p16"/>
          <p:cNvSpPr txBox="1">
            <a:spLocks noGrp="1"/>
          </p:cNvSpPr>
          <p:nvPr>
            <p:ph type="subTitle" idx="1"/>
          </p:nvPr>
        </p:nvSpPr>
        <p:spPr>
          <a:xfrm>
            <a:off x="963184" y="1583467"/>
            <a:ext cx="10265600" cy="455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Char char="●"/>
              <a:defRPr/>
            </a:lvl1pPr>
            <a:lvl2pPr lvl="1" algn="ctr" rtl="0">
              <a:spcBef>
                <a:spcPts val="0"/>
              </a:spcBef>
              <a:spcAft>
                <a:spcPts val="0"/>
              </a:spcAft>
              <a:buSzPts val="1400"/>
              <a:buChar char="○"/>
              <a:defRPr/>
            </a:lvl2pPr>
            <a:lvl3pPr lvl="2" algn="ctr" rtl="0">
              <a:spcBef>
                <a:spcPts val="0"/>
              </a:spcBef>
              <a:spcAft>
                <a:spcPts val="0"/>
              </a:spcAft>
              <a:buSzPts val="1400"/>
              <a:buChar char="■"/>
              <a:defRPr/>
            </a:lvl3pPr>
            <a:lvl4pPr lvl="3" algn="ctr" rtl="0">
              <a:spcBef>
                <a:spcPts val="0"/>
              </a:spcBef>
              <a:spcAft>
                <a:spcPts val="0"/>
              </a:spcAft>
              <a:buSzPts val="1400"/>
              <a:buChar char="●"/>
              <a:defRPr/>
            </a:lvl4pPr>
            <a:lvl5pPr lvl="4" algn="ctr" rtl="0">
              <a:spcBef>
                <a:spcPts val="0"/>
              </a:spcBef>
              <a:spcAft>
                <a:spcPts val="0"/>
              </a:spcAft>
              <a:buSzPts val="1400"/>
              <a:buChar char="○"/>
              <a:defRPr/>
            </a:lvl5pPr>
            <a:lvl6pPr lvl="5" algn="ctr" rtl="0">
              <a:spcBef>
                <a:spcPts val="0"/>
              </a:spcBef>
              <a:spcAft>
                <a:spcPts val="0"/>
              </a:spcAft>
              <a:buSzPts val="1400"/>
              <a:buChar char="■"/>
              <a:defRPr/>
            </a:lvl6pPr>
            <a:lvl7pPr lvl="6" algn="ctr" rtl="0">
              <a:spcBef>
                <a:spcPts val="0"/>
              </a:spcBef>
              <a:spcAft>
                <a:spcPts val="0"/>
              </a:spcAft>
              <a:buSzPts val="1400"/>
              <a:buChar char="●"/>
              <a:defRPr/>
            </a:lvl7pPr>
            <a:lvl8pPr lvl="7" algn="ctr" rtl="0">
              <a:spcBef>
                <a:spcPts val="0"/>
              </a:spcBef>
              <a:spcAft>
                <a:spcPts val="0"/>
              </a:spcAft>
              <a:buSzPts val="1400"/>
              <a:buChar char="○"/>
              <a:defRPr/>
            </a:lvl8pPr>
            <a:lvl9pPr lvl="8" algn="ctr" rtl="0">
              <a:spcBef>
                <a:spcPts val="0"/>
              </a:spcBef>
              <a:spcAft>
                <a:spcPts val="0"/>
              </a:spcAft>
              <a:buSzPts val="1400"/>
              <a:buChar char="■"/>
              <a:defRPr/>
            </a:lvl9pPr>
          </a:lstStyle>
          <a:p>
            <a:endParaRPr/>
          </a:p>
        </p:txBody>
      </p:sp>
      <p:grpSp>
        <p:nvGrpSpPr>
          <p:cNvPr id="281" name="Google Shape;281;p16"/>
          <p:cNvGrpSpPr/>
          <p:nvPr/>
        </p:nvGrpSpPr>
        <p:grpSpPr>
          <a:xfrm>
            <a:off x="378139" y="5419252"/>
            <a:ext cx="990988" cy="1028205"/>
            <a:chOff x="283604" y="4064439"/>
            <a:chExt cx="743241" cy="771154"/>
          </a:xfrm>
        </p:grpSpPr>
        <p:grpSp>
          <p:nvGrpSpPr>
            <p:cNvPr id="282" name="Google Shape;282;p16"/>
            <p:cNvGrpSpPr/>
            <p:nvPr/>
          </p:nvGrpSpPr>
          <p:grpSpPr>
            <a:xfrm>
              <a:off x="856276" y="4679402"/>
              <a:ext cx="170569" cy="156192"/>
              <a:chOff x="5117325" y="2664025"/>
              <a:chExt cx="110925" cy="101575"/>
            </a:xfrm>
          </p:grpSpPr>
          <p:sp>
            <p:nvSpPr>
              <p:cNvPr id="283" name="Google Shape;283;p1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1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1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1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87" name="Google Shape;287;p16"/>
            <p:cNvGrpSpPr/>
            <p:nvPr/>
          </p:nvGrpSpPr>
          <p:grpSpPr>
            <a:xfrm>
              <a:off x="445826" y="4064439"/>
              <a:ext cx="170569" cy="156192"/>
              <a:chOff x="5117325" y="2664025"/>
              <a:chExt cx="110925" cy="101575"/>
            </a:xfrm>
          </p:grpSpPr>
          <p:sp>
            <p:nvSpPr>
              <p:cNvPr id="288" name="Google Shape;288;p1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1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1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2" name="Google Shape;292;p16"/>
            <p:cNvSpPr/>
            <p:nvPr/>
          </p:nvSpPr>
          <p:spPr>
            <a:xfrm>
              <a:off x="283604" y="45682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3" name="Google Shape;293;p16"/>
          <p:cNvGrpSpPr/>
          <p:nvPr/>
        </p:nvGrpSpPr>
        <p:grpSpPr>
          <a:xfrm flipH="1">
            <a:off x="10830239" y="5419252"/>
            <a:ext cx="990988" cy="1028205"/>
            <a:chOff x="283604" y="4064439"/>
            <a:chExt cx="743241" cy="771154"/>
          </a:xfrm>
        </p:grpSpPr>
        <p:grpSp>
          <p:nvGrpSpPr>
            <p:cNvPr id="294" name="Google Shape;294;p16"/>
            <p:cNvGrpSpPr/>
            <p:nvPr/>
          </p:nvGrpSpPr>
          <p:grpSpPr>
            <a:xfrm>
              <a:off x="856276" y="4679402"/>
              <a:ext cx="170569" cy="156192"/>
              <a:chOff x="5117325" y="2664025"/>
              <a:chExt cx="110925" cy="101575"/>
            </a:xfrm>
          </p:grpSpPr>
          <p:sp>
            <p:nvSpPr>
              <p:cNvPr id="295" name="Google Shape;295;p1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1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1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1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9" name="Google Shape;299;p16"/>
            <p:cNvGrpSpPr/>
            <p:nvPr/>
          </p:nvGrpSpPr>
          <p:grpSpPr>
            <a:xfrm>
              <a:off x="445826" y="4064439"/>
              <a:ext cx="170569" cy="156192"/>
              <a:chOff x="5117325" y="2664025"/>
              <a:chExt cx="110925" cy="101575"/>
            </a:xfrm>
          </p:grpSpPr>
          <p:sp>
            <p:nvSpPr>
              <p:cNvPr id="300" name="Google Shape;300;p16"/>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16"/>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16"/>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16"/>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4" name="Google Shape;304;p16"/>
            <p:cNvSpPr/>
            <p:nvPr/>
          </p:nvSpPr>
          <p:spPr>
            <a:xfrm>
              <a:off x="283604" y="45682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958843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305"/>
        <p:cNvGrpSpPr/>
        <p:nvPr/>
      </p:nvGrpSpPr>
      <p:grpSpPr>
        <a:xfrm>
          <a:off x="0" y="0"/>
          <a:ext cx="0" cy="0"/>
          <a:chOff x="0" y="0"/>
          <a:chExt cx="0" cy="0"/>
        </a:xfrm>
      </p:grpSpPr>
      <p:sp>
        <p:nvSpPr>
          <p:cNvPr id="306" name="Google Shape;306;p17"/>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17"/>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3200"/>
              <a:buNone/>
              <a:defRPr>
                <a:solidFill>
                  <a:schemeClr val="dk1"/>
                </a:solidFill>
              </a:defRPr>
            </a:lvl1pPr>
            <a:lvl2pPr lvl="1" rtl="0">
              <a:spcBef>
                <a:spcPts val="0"/>
              </a:spcBef>
              <a:spcAft>
                <a:spcPts val="0"/>
              </a:spcAft>
              <a:buClr>
                <a:schemeClr val="dk1"/>
              </a:buClr>
              <a:buSzPts val="3200"/>
              <a:buNone/>
              <a:defRPr>
                <a:solidFill>
                  <a:schemeClr val="dk1"/>
                </a:solidFill>
              </a:defRPr>
            </a:lvl2pPr>
            <a:lvl3pPr lvl="2" rtl="0">
              <a:spcBef>
                <a:spcPts val="0"/>
              </a:spcBef>
              <a:spcAft>
                <a:spcPts val="0"/>
              </a:spcAft>
              <a:buClr>
                <a:schemeClr val="dk1"/>
              </a:buClr>
              <a:buSzPts val="3200"/>
              <a:buNone/>
              <a:defRPr>
                <a:solidFill>
                  <a:schemeClr val="dk1"/>
                </a:solidFill>
              </a:defRPr>
            </a:lvl3pPr>
            <a:lvl4pPr lvl="3" rtl="0">
              <a:spcBef>
                <a:spcPts val="0"/>
              </a:spcBef>
              <a:spcAft>
                <a:spcPts val="0"/>
              </a:spcAft>
              <a:buClr>
                <a:schemeClr val="dk1"/>
              </a:buClr>
              <a:buSzPts val="3200"/>
              <a:buNone/>
              <a:defRPr>
                <a:solidFill>
                  <a:schemeClr val="dk1"/>
                </a:solidFill>
              </a:defRPr>
            </a:lvl4pPr>
            <a:lvl5pPr lvl="4" rtl="0">
              <a:spcBef>
                <a:spcPts val="0"/>
              </a:spcBef>
              <a:spcAft>
                <a:spcPts val="0"/>
              </a:spcAft>
              <a:buClr>
                <a:schemeClr val="dk1"/>
              </a:buClr>
              <a:buSzPts val="3200"/>
              <a:buNone/>
              <a:defRPr>
                <a:solidFill>
                  <a:schemeClr val="dk1"/>
                </a:solidFill>
              </a:defRPr>
            </a:lvl5pPr>
            <a:lvl6pPr lvl="5" rtl="0">
              <a:spcBef>
                <a:spcPts val="0"/>
              </a:spcBef>
              <a:spcAft>
                <a:spcPts val="0"/>
              </a:spcAft>
              <a:buClr>
                <a:schemeClr val="dk1"/>
              </a:buClr>
              <a:buSzPts val="3200"/>
              <a:buNone/>
              <a:defRPr>
                <a:solidFill>
                  <a:schemeClr val="dk1"/>
                </a:solidFill>
              </a:defRPr>
            </a:lvl6pPr>
            <a:lvl7pPr lvl="6" rtl="0">
              <a:spcBef>
                <a:spcPts val="0"/>
              </a:spcBef>
              <a:spcAft>
                <a:spcPts val="0"/>
              </a:spcAft>
              <a:buClr>
                <a:schemeClr val="dk1"/>
              </a:buClr>
              <a:buSzPts val="3200"/>
              <a:buNone/>
              <a:defRPr>
                <a:solidFill>
                  <a:schemeClr val="dk1"/>
                </a:solidFill>
              </a:defRPr>
            </a:lvl7pPr>
            <a:lvl8pPr lvl="7" rtl="0">
              <a:spcBef>
                <a:spcPts val="0"/>
              </a:spcBef>
              <a:spcAft>
                <a:spcPts val="0"/>
              </a:spcAft>
              <a:buClr>
                <a:schemeClr val="dk1"/>
              </a:buClr>
              <a:buSzPts val="3200"/>
              <a:buNone/>
              <a:defRPr>
                <a:solidFill>
                  <a:schemeClr val="dk1"/>
                </a:solidFill>
              </a:defRPr>
            </a:lvl8pPr>
            <a:lvl9pPr lvl="8" rtl="0">
              <a:spcBef>
                <a:spcPts val="0"/>
              </a:spcBef>
              <a:spcAft>
                <a:spcPts val="0"/>
              </a:spcAft>
              <a:buClr>
                <a:schemeClr val="dk1"/>
              </a:buClr>
              <a:buSzPts val="3200"/>
              <a:buNone/>
              <a:defRPr>
                <a:solidFill>
                  <a:schemeClr val="dk1"/>
                </a:solidFill>
              </a:defRPr>
            </a:lvl9pPr>
          </a:lstStyle>
          <a:p>
            <a:endParaRPr/>
          </a:p>
        </p:txBody>
      </p:sp>
      <p:sp>
        <p:nvSpPr>
          <p:cNvPr id="308" name="Google Shape;308;p17"/>
          <p:cNvSpPr txBox="1">
            <a:spLocks noGrp="1"/>
          </p:cNvSpPr>
          <p:nvPr>
            <p:ph type="subTitle" idx="1"/>
          </p:nvPr>
        </p:nvSpPr>
        <p:spPr>
          <a:xfrm>
            <a:off x="7000853" y="3846300"/>
            <a:ext cx="3622400" cy="99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09" name="Google Shape;309;p17"/>
          <p:cNvSpPr txBox="1">
            <a:spLocks noGrp="1"/>
          </p:cNvSpPr>
          <p:nvPr>
            <p:ph type="subTitle" idx="2"/>
          </p:nvPr>
        </p:nvSpPr>
        <p:spPr>
          <a:xfrm>
            <a:off x="7000860" y="3379433"/>
            <a:ext cx="3622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310" name="Google Shape;310;p17"/>
          <p:cNvSpPr txBox="1">
            <a:spLocks noGrp="1"/>
          </p:cNvSpPr>
          <p:nvPr>
            <p:ph type="subTitle" idx="3"/>
          </p:nvPr>
        </p:nvSpPr>
        <p:spPr>
          <a:xfrm>
            <a:off x="1568740" y="3846300"/>
            <a:ext cx="3622400" cy="99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11" name="Google Shape;311;p17"/>
          <p:cNvSpPr txBox="1">
            <a:spLocks noGrp="1"/>
          </p:cNvSpPr>
          <p:nvPr>
            <p:ph type="subTitle" idx="4"/>
          </p:nvPr>
        </p:nvSpPr>
        <p:spPr>
          <a:xfrm>
            <a:off x="1568740" y="3379433"/>
            <a:ext cx="3622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grpSp>
        <p:nvGrpSpPr>
          <p:cNvPr id="312" name="Google Shape;312;p17"/>
          <p:cNvGrpSpPr/>
          <p:nvPr/>
        </p:nvGrpSpPr>
        <p:grpSpPr>
          <a:xfrm>
            <a:off x="551326" y="470937"/>
            <a:ext cx="982692" cy="1001023"/>
            <a:chOff x="395847" y="429789"/>
            <a:chExt cx="737019" cy="750767"/>
          </a:xfrm>
        </p:grpSpPr>
        <p:grpSp>
          <p:nvGrpSpPr>
            <p:cNvPr id="313" name="Google Shape;313;p17"/>
            <p:cNvGrpSpPr/>
            <p:nvPr/>
          </p:nvGrpSpPr>
          <p:grpSpPr>
            <a:xfrm>
              <a:off x="395847" y="1024364"/>
              <a:ext cx="170569" cy="156192"/>
              <a:chOff x="5117325" y="2664025"/>
              <a:chExt cx="110925" cy="101575"/>
            </a:xfrm>
          </p:grpSpPr>
          <p:sp>
            <p:nvSpPr>
              <p:cNvPr id="314" name="Google Shape;314;p17"/>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7"/>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17"/>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17"/>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8" name="Google Shape;318;p17"/>
            <p:cNvSpPr/>
            <p:nvPr/>
          </p:nvSpPr>
          <p:spPr>
            <a:xfrm rot="655445">
              <a:off x="521423" y="522232"/>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19" name="Google Shape;319;p17"/>
            <p:cNvGrpSpPr/>
            <p:nvPr/>
          </p:nvGrpSpPr>
          <p:grpSpPr>
            <a:xfrm>
              <a:off x="962297" y="429789"/>
              <a:ext cx="170569" cy="156192"/>
              <a:chOff x="5117325" y="2664025"/>
              <a:chExt cx="110925" cy="101575"/>
            </a:xfrm>
          </p:grpSpPr>
          <p:sp>
            <p:nvSpPr>
              <p:cNvPr id="320" name="Google Shape;320;p17"/>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17"/>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17"/>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7"/>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324" name="Google Shape;324;p17"/>
          <p:cNvGrpSpPr/>
          <p:nvPr/>
        </p:nvGrpSpPr>
        <p:grpSpPr>
          <a:xfrm flipH="1">
            <a:off x="390196" y="5649675"/>
            <a:ext cx="432621" cy="734100"/>
            <a:chOff x="292647" y="646331"/>
            <a:chExt cx="324466" cy="550575"/>
          </a:xfrm>
        </p:grpSpPr>
        <p:grpSp>
          <p:nvGrpSpPr>
            <p:cNvPr id="325" name="Google Shape;325;p17"/>
            <p:cNvGrpSpPr/>
            <p:nvPr/>
          </p:nvGrpSpPr>
          <p:grpSpPr>
            <a:xfrm flipH="1">
              <a:off x="292647" y="1040714"/>
              <a:ext cx="170569" cy="156192"/>
              <a:chOff x="5117325" y="2664025"/>
              <a:chExt cx="110925" cy="101575"/>
            </a:xfrm>
          </p:grpSpPr>
          <p:sp>
            <p:nvSpPr>
              <p:cNvPr id="326" name="Google Shape;326;p17"/>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17"/>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7"/>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7"/>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0" name="Google Shape;330;p17"/>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1" name="Google Shape;331;p17"/>
          <p:cNvGrpSpPr/>
          <p:nvPr/>
        </p:nvGrpSpPr>
        <p:grpSpPr>
          <a:xfrm flipH="1">
            <a:off x="11350296" y="861775"/>
            <a:ext cx="432621" cy="734100"/>
            <a:chOff x="292647" y="646331"/>
            <a:chExt cx="324466" cy="550575"/>
          </a:xfrm>
        </p:grpSpPr>
        <p:grpSp>
          <p:nvGrpSpPr>
            <p:cNvPr id="332" name="Google Shape;332;p17"/>
            <p:cNvGrpSpPr/>
            <p:nvPr/>
          </p:nvGrpSpPr>
          <p:grpSpPr>
            <a:xfrm flipH="1">
              <a:off x="292647" y="1040714"/>
              <a:ext cx="170569" cy="156192"/>
              <a:chOff x="5117325" y="2664025"/>
              <a:chExt cx="110925" cy="101575"/>
            </a:xfrm>
          </p:grpSpPr>
          <p:sp>
            <p:nvSpPr>
              <p:cNvPr id="333" name="Google Shape;333;p17"/>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7"/>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17"/>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17"/>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7" name="Google Shape;337;p17"/>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8" name="Google Shape;338;p17"/>
          <p:cNvGrpSpPr/>
          <p:nvPr/>
        </p:nvGrpSpPr>
        <p:grpSpPr>
          <a:xfrm flipH="1">
            <a:off x="10773739" y="5244019"/>
            <a:ext cx="871579" cy="1215804"/>
            <a:chOff x="395847" y="3933014"/>
            <a:chExt cx="653684" cy="911853"/>
          </a:xfrm>
        </p:grpSpPr>
        <p:grpSp>
          <p:nvGrpSpPr>
            <p:cNvPr id="339" name="Google Shape;339;p17"/>
            <p:cNvGrpSpPr/>
            <p:nvPr/>
          </p:nvGrpSpPr>
          <p:grpSpPr>
            <a:xfrm flipH="1">
              <a:off x="916866" y="4699324"/>
              <a:ext cx="132665" cy="145543"/>
              <a:chOff x="5197175" y="335700"/>
              <a:chExt cx="86275" cy="94650"/>
            </a:xfrm>
          </p:grpSpPr>
          <p:sp>
            <p:nvSpPr>
              <p:cNvPr id="340" name="Google Shape;340;p17"/>
              <p:cNvSpPr/>
              <p:nvPr/>
            </p:nvSpPr>
            <p:spPr>
              <a:xfrm>
                <a:off x="5235125" y="335700"/>
                <a:ext cx="15300" cy="41425"/>
              </a:xfrm>
              <a:custGeom>
                <a:avLst/>
                <a:gdLst/>
                <a:ahLst/>
                <a:cxnLst/>
                <a:rect l="l" t="t" r="r" b="b"/>
                <a:pathLst>
                  <a:path w="612" h="1657" extrusionOk="0">
                    <a:moveTo>
                      <a:pt x="20" y="1440"/>
                    </a:moveTo>
                    <a:cubicBezTo>
                      <a:pt x="0" y="1223"/>
                      <a:pt x="0" y="986"/>
                      <a:pt x="20" y="750"/>
                    </a:cubicBezTo>
                    <a:cubicBezTo>
                      <a:pt x="40" y="572"/>
                      <a:pt x="20" y="375"/>
                      <a:pt x="138" y="217"/>
                    </a:cubicBezTo>
                    <a:cubicBezTo>
                      <a:pt x="296" y="1"/>
                      <a:pt x="612" y="257"/>
                      <a:pt x="414" y="454"/>
                    </a:cubicBezTo>
                    <a:cubicBezTo>
                      <a:pt x="355" y="750"/>
                      <a:pt x="375" y="1045"/>
                      <a:pt x="395" y="1361"/>
                    </a:cubicBezTo>
                    <a:cubicBezTo>
                      <a:pt x="395" y="1420"/>
                      <a:pt x="395" y="1479"/>
                      <a:pt x="355" y="1538"/>
                    </a:cubicBezTo>
                    <a:cubicBezTo>
                      <a:pt x="257" y="1657"/>
                      <a:pt x="40" y="1597"/>
                      <a:pt x="20" y="1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7"/>
              <p:cNvSpPr/>
              <p:nvPr/>
            </p:nvSpPr>
            <p:spPr>
              <a:xfrm>
                <a:off x="5254825" y="381550"/>
                <a:ext cx="28625" cy="9375"/>
              </a:xfrm>
              <a:custGeom>
                <a:avLst/>
                <a:gdLst/>
                <a:ahLst/>
                <a:cxnLst/>
                <a:rect l="l" t="t" r="r" b="b"/>
                <a:pathLst>
                  <a:path w="1145" h="375" extrusionOk="0">
                    <a:moveTo>
                      <a:pt x="198" y="375"/>
                    </a:moveTo>
                    <a:cubicBezTo>
                      <a:pt x="100" y="375"/>
                      <a:pt x="1" y="296"/>
                      <a:pt x="1" y="197"/>
                    </a:cubicBezTo>
                    <a:cubicBezTo>
                      <a:pt x="1" y="99"/>
                      <a:pt x="100" y="0"/>
                      <a:pt x="198" y="0"/>
                    </a:cubicBezTo>
                    <a:lnTo>
                      <a:pt x="908" y="0"/>
                    </a:lnTo>
                    <a:cubicBezTo>
                      <a:pt x="1144" y="20"/>
                      <a:pt x="1144" y="375"/>
                      <a:pt x="908"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17"/>
              <p:cNvSpPr/>
              <p:nvPr/>
            </p:nvSpPr>
            <p:spPr>
              <a:xfrm>
                <a:off x="5230200" y="400750"/>
                <a:ext cx="15800" cy="29600"/>
              </a:xfrm>
              <a:custGeom>
                <a:avLst/>
                <a:gdLst/>
                <a:ahLst/>
                <a:cxnLst/>
                <a:rect l="l" t="t" r="r" b="b"/>
                <a:pathLst>
                  <a:path w="632" h="1184" extrusionOk="0">
                    <a:moveTo>
                      <a:pt x="158" y="1026"/>
                    </a:moveTo>
                    <a:cubicBezTo>
                      <a:pt x="158" y="770"/>
                      <a:pt x="0" y="21"/>
                      <a:pt x="375" y="1"/>
                    </a:cubicBezTo>
                    <a:cubicBezTo>
                      <a:pt x="533" y="1"/>
                      <a:pt x="631" y="218"/>
                      <a:pt x="513" y="316"/>
                    </a:cubicBezTo>
                    <a:cubicBezTo>
                      <a:pt x="473" y="474"/>
                      <a:pt x="493" y="652"/>
                      <a:pt x="513" y="809"/>
                    </a:cubicBezTo>
                    <a:cubicBezTo>
                      <a:pt x="513" y="947"/>
                      <a:pt x="552" y="1144"/>
                      <a:pt x="355" y="1184"/>
                    </a:cubicBezTo>
                    <a:cubicBezTo>
                      <a:pt x="257" y="1184"/>
                      <a:pt x="158" y="1125"/>
                      <a:pt x="158" y="10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7"/>
              <p:cNvSpPr/>
              <p:nvPr/>
            </p:nvSpPr>
            <p:spPr>
              <a:xfrm>
                <a:off x="5197175" y="384500"/>
                <a:ext cx="27625" cy="12350"/>
              </a:xfrm>
              <a:custGeom>
                <a:avLst/>
                <a:gdLst/>
                <a:ahLst/>
                <a:cxnLst/>
                <a:rect l="l" t="t" r="r" b="b"/>
                <a:pathLst>
                  <a:path w="1105" h="494" extrusionOk="0">
                    <a:moveTo>
                      <a:pt x="20" y="335"/>
                    </a:moveTo>
                    <a:cubicBezTo>
                      <a:pt x="0" y="237"/>
                      <a:pt x="79" y="138"/>
                      <a:pt x="178" y="119"/>
                    </a:cubicBezTo>
                    <a:cubicBezTo>
                      <a:pt x="414" y="99"/>
                      <a:pt x="651" y="79"/>
                      <a:pt x="888" y="20"/>
                    </a:cubicBezTo>
                    <a:cubicBezTo>
                      <a:pt x="986" y="0"/>
                      <a:pt x="1065" y="99"/>
                      <a:pt x="1085" y="178"/>
                    </a:cubicBezTo>
                    <a:cubicBezTo>
                      <a:pt x="1104" y="276"/>
                      <a:pt x="1026" y="375"/>
                      <a:pt x="927" y="395"/>
                    </a:cubicBezTo>
                    <a:cubicBezTo>
                      <a:pt x="690" y="434"/>
                      <a:pt x="454" y="454"/>
                      <a:pt x="237" y="493"/>
                    </a:cubicBezTo>
                    <a:cubicBezTo>
                      <a:pt x="138" y="493"/>
                      <a:pt x="40" y="434"/>
                      <a:pt x="20" y="33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4" name="Google Shape;344;p17"/>
            <p:cNvGrpSpPr/>
            <p:nvPr/>
          </p:nvGrpSpPr>
          <p:grpSpPr>
            <a:xfrm flipH="1">
              <a:off x="395847" y="3933014"/>
              <a:ext cx="170569" cy="156192"/>
              <a:chOff x="5117325" y="2664025"/>
              <a:chExt cx="110925" cy="101575"/>
            </a:xfrm>
          </p:grpSpPr>
          <p:sp>
            <p:nvSpPr>
              <p:cNvPr id="345" name="Google Shape;345;p17"/>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7"/>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7"/>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7"/>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9" name="Google Shape;349;p17"/>
            <p:cNvSpPr/>
            <p:nvPr/>
          </p:nvSpPr>
          <p:spPr>
            <a:xfrm rot="-655445" flipH="1">
              <a:off x="449058" y="452174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760108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350"/>
        <p:cNvGrpSpPr/>
        <p:nvPr/>
      </p:nvGrpSpPr>
      <p:grpSpPr>
        <a:xfrm>
          <a:off x="0" y="0"/>
          <a:ext cx="0" cy="0"/>
          <a:chOff x="0" y="0"/>
          <a:chExt cx="0" cy="0"/>
        </a:xfrm>
      </p:grpSpPr>
      <p:sp>
        <p:nvSpPr>
          <p:cNvPr id="351" name="Google Shape;351;p18"/>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2" name="Google Shape;352;p18"/>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3200"/>
              <a:buNone/>
              <a:defRPr>
                <a:solidFill>
                  <a:schemeClr val="dk1"/>
                </a:solidFill>
              </a:defRPr>
            </a:lvl1pPr>
            <a:lvl2pPr lvl="1" rtl="0">
              <a:spcBef>
                <a:spcPts val="0"/>
              </a:spcBef>
              <a:spcAft>
                <a:spcPts val="0"/>
              </a:spcAft>
              <a:buClr>
                <a:schemeClr val="dk1"/>
              </a:buClr>
              <a:buSzPts val="3200"/>
              <a:buNone/>
              <a:defRPr>
                <a:solidFill>
                  <a:schemeClr val="dk1"/>
                </a:solidFill>
              </a:defRPr>
            </a:lvl2pPr>
            <a:lvl3pPr lvl="2" rtl="0">
              <a:spcBef>
                <a:spcPts val="0"/>
              </a:spcBef>
              <a:spcAft>
                <a:spcPts val="0"/>
              </a:spcAft>
              <a:buClr>
                <a:schemeClr val="dk1"/>
              </a:buClr>
              <a:buSzPts val="3200"/>
              <a:buNone/>
              <a:defRPr>
                <a:solidFill>
                  <a:schemeClr val="dk1"/>
                </a:solidFill>
              </a:defRPr>
            </a:lvl3pPr>
            <a:lvl4pPr lvl="3" rtl="0">
              <a:spcBef>
                <a:spcPts val="0"/>
              </a:spcBef>
              <a:spcAft>
                <a:spcPts val="0"/>
              </a:spcAft>
              <a:buClr>
                <a:schemeClr val="dk1"/>
              </a:buClr>
              <a:buSzPts val="3200"/>
              <a:buNone/>
              <a:defRPr>
                <a:solidFill>
                  <a:schemeClr val="dk1"/>
                </a:solidFill>
              </a:defRPr>
            </a:lvl4pPr>
            <a:lvl5pPr lvl="4" rtl="0">
              <a:spcBef>
                <a:spcPts val="0"/>
              </a:spcBef>
              <a:spcAft>
                <a:spcPts val="0"/>
              </a:spcAft>
              <a:buClr>
                <a:schemeClr val="dk1"/>
              </a:buClr>
              <a:buSzPts val="3200"/>
              <a:buNone/>
              <a:defRPr>
                <a:solidFill>
                  <a:schemeClr val="dk1"/>
                </a:solidFill>
              </a:defRPr>
            </a:lvl5pPr>
            <a:lvl6pPr lvl="5" rtl="0">
              <a:spcBef>
                <a:spcPts val="0"/>
              </a:spcBef>
              <a:spcAft>
                <a:spcPts val="0"/>
              </a:spcAft>
              <a:buClr>
                <a:schemeClr val="dk1"/>
              </a:buClr>
              <a:buSzPts val="3200"/>
              <a:buNone/>
              <a:defRPr>
                <a:solidFill>
                  <a:schemeClr val="dk1"/>
                </a:solidFill>
              </a:defRPr>
            </a:lvl6pPr>
            <a:lvl7pPr lvl="6" rtl="0">
              <a:spcBef>
                <a:spcPts val="0"/>
              </a:spcBef>
              <a:spcAft>
                <a:spcPts val="0"/>
              </a:spcAft>
              <a:buClr>
                <a:schemeClr val="dk1"/>
              </a:buClr>
              <a:buSzPts val="3200"/>
              <a:buNone/>
              <a:defRPr>
                <a:solidFill>
                  <a:schemeClr val="dk1"/>
                </a:solidFill>
              </a:defRPr>
            </a:lvl7pPr>
            <a:lvl8pPr lvl="7" rtl="0">
              <a:spcBef>
                <a:spcPts val="0"/>
              </a:spcBef>
              <a:spcAft>
                <a:spcPts val="0"/>
              </a:spcAft>
              <a:buClr>
                <a:schemeClr val="dk1"/>
              </a:buClr>
              <a:buSzPts val="3200"/>
              <a:buNone/>
              <a:defRPr>
                <a:solidFill>
                  <a:schemeClr val="dk1"/>
                </a:solidFill>
              </a:defRPr>
            </a:lvl8pPr>
            <a:lvl9pPr lvl="8" rtl="0">
              <a:spcBef>
                <a:spcPts val="0"/>
              </a:spcBef>
              <a:spcAft>
                <a:spcPts val="0"/>
              </a:spcAft>
              <a:buClr>
                <a:schemeClr val="dk1"/>
              </a:buClr>
              <a:buSzPts val="3200"/>
              <a:buNone/>
              <a:defRPr>
                <a:solidFill>
                  <a:schemeClr val="dk1"/>
                </a:solidFill>
              </a:defRPr>
            </a:lvl9pPr>
          </a:lstStyle>
          <a:p>
            <a:endParaRPr/>
          </a:p>
        </p:txBody>
      </p:sp>
      <p:sp>
        <p:nvSpPr>
          <p:cNvPr id="353" name="Google Shape;353;p18"/>
          <p:cNvSpPr txBox="1">
            <a:spLocks noGrp="1"/>
          </p:cNvSpPr>
          <p:nvPr>
            <p:ph type="subTitle" idx="1"/>
          </p:nvPr>
        </p:nvSpPr>
        <p:spPr>
          <a:xfrm>
            <a:off x="4524400" y="3844272"/>
            <a:ext cx="3143200" cy="103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54" name="Google Shape;354;p18"/>
          <p:cNvSpPr txBox="1">
            <a:spLocks noGrp="1"/>
          </p:cNvSpPr>
          <p:nvPr>
            <p:ph type="subTitle" idx="2"/>
          </p:nvPr>
        </p:nvSpPr>
        <p:spPr>
          <a:xfrm>
            <a:off x="4524400" y="3377384"/>
            <a:ext cx="31432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355" name="Google Shape;355;p18"/>
          <p:cNvSpPr txBox="1">
            <a:spLocks noGrp="1"/>
          </p:cNvSpPr>
          <p:nvPr>
            <p:ph type="subTitle" idx="3"/>
          </p:nvPr>
        </p:nvSpPr>
        <p:spPr>
          <a:xfrm>
            <a:off x="952133" y="3844272"/>
            <a:ext cx="3143200" cy="103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56" name="Google Shape;356;p18"/>
          <p:cNvSpPr txBox="1">
            <a:spLocks noGrp="1"/>
          </p:cNvSpPr>
          <p:nvPr>
            <p:ph type="subTitle" idx="4"/>
          </p:nvPr>
        </p:nvSpPr>
        <p:spPr>
          <a:xfrm>
            <a:off x="952133" y="3377384"/>
            <a:ext cx="31432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357" name="Google Shape;357;p18"/>
          <p:cNvSpPr txBox="1">
            <a:spLocks noGrp="1"/>
          </p:cNvSpPr>
          <p:nvPr>
            <p:ph type="subTitle" idx="5"/>
          </p:nvPr>
        </p:nvSpPr>
        <p:spPr>
          <a:xfrm>
            <a:off x="8096667" y="3844272"/>
            <a:ext cx="3143200" cy="103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58" name="Google Shape;358;p18"/>
          <p:cNvSpPr txBox="1">
            <a:spLocks noGrp="1"/>
          </p:cNvSpPr>
          <p:nvPr>
            <p:ph type="subTitle" idx="6"/>
          </p:nvPr>
        </p:nvSpPr>
        <p:spPr>
          <a:xfrm>
            <a:off x="8096667" y="3377384"/>
            <a:ext cx="31432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grpSp>
        <p:nvGrpSpPr>
          <p:cNvPr id="359" name="Google Shape;359;p18"/>
          <p:cNvGrpSpPr/>
          <p:nvPr/>
        </p:nvGrpSpPr>
        <p:grpSpPr>
          <a:xfrm flipH="1">
            <a:off x="511596" y="734093"/>
            <a:ext cx="432621" cy="734100"/>
            <a:chOff x="292647" y="646331"/>
            <a:chExt cx="324466" cy="550575"/>
          </a:xfrm>
        </p:grpSpPr>
        <p:grpSp>
          <p:nvGrpSpPr>
            <p:cNvPr id="360" name="Google Shape;360;p18"/>
            <p:cNvGrpSpPr/>
            <p:nvPr/>
          </p:nvGrpSpPr>
          <p:grpSpPr>
            <a:xfrm flipH="1">
              <a:off x="292647" y="1040714"/>
              <a:ext cx="170569" cy="156192"/>
              <a:chOff x="5117325" y="2664025"/>
              <a:chExt cx="110925" cy="101575"/>
            </a:xfrm>
          </p:grpSpPr>
          <p:sp>
            <p:nvSpPr>
              <p:cNvPr id="361" name="Google Shape;361;p1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5" name="Google Shape;365;p18"/>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66" name="Google Shape;366;p18"/>
          <p:cNvGrpSpPr/>
          <p:nvPr/>
        </p:nvGrpSpPr>
        <p:grpSpPr>
          <a:xfrm>
            <a:off x="11350296" y="595075"/>
            <a:ext cx="432621" cy="734100"/>
            <a:chOff x="292647" y="646331"/>
            <a:chExt cx="324466" cy="550575"/>
          </a:xfrm>
        </p:grpSpPr>
        <p:grpSp>
          <p:nvGrpSpPr>
            <p:cNvPr id="367" name="Google Shape;367;p18"/>
            <p:cNvGrpSpPr/>
            <p:nvPr/>
          </p:nvGrpSpPr>
          <p:grpSpPr>
            <a:xfrm flipH="1">
              <a:off x="292647" y="1040714"/>
              <a:ext cx="170569" cy="156192"/>
              <a:chOff x="5117325" y="2664025"/>
              <a:chExt cx="110925" cy="101575"/>
            </a:xfrm>
          </p:grpSpPr>
          <p:sp>
            <p:nvSpPr>
              <p:cNvPr id="368" name="Google Shape;368;p1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2" name="Google Shape;372;p18"/>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3" name="Google Shape;373;p18"/>
          <p:cNvGrpSpPr/>
          <p:nvPr/>
        </p:nvGrpSpPr>
        <p:grpSpPr>
          <a:xfrm>
            <a:off x="10519739" y="5416603"/>
            <a:ext cx="1073587" cy="1036120"/>
            <a:chOff x="7889804" y="4062452"/>
            <a:chExt cx="805190" cy="777090"/>
          </a:xfrm>
        </p:grpSpPr>
        <p:grpSp>
          <p:nvGrpSpPr>
            <p:cNvPr id="374" name="Google Shape;374;p18"/>
            <p:cNvGrpSpPr/>
            <p:nvPr/>
          </p:nvGrpSpPr>
          <p:grpSpPr>
            <a:xfrm>
              <a:off x="7889804" y="4693999"/>
              <a:ext cx="132665" cy="145543"/>
              <a:chOff x="5197175" y="335700"/>
              <a:chExt cx="86275" cy="94650"/>
            </a:xfrm>
          </p:grpSpPr>
          <p:sp>
            <p:nvSpPr>
              <p:cNvPr id="375" name="Google Shape;375;p18"/>
              <p:cNvSpPr/>
              <p:nvPr/>
            </p:nvSpPr>
            <p:spPr>
              <a:xfrm>
                <a:off x="5235125" y="335700"/>
                <a:ext cx="15300" cy="41425"/>
              </a:xfrm>
              <a:custGeom>
                <a:avLst/>
                <a:gdLst/>
                <a:ahLst/>
                <a:cxnLst/>
                <a:rect l="l" t="t" r="r" b="b"/>
                <a:pathLst>
                  <a:path w="612" h="1657" extrusionOk="0">
                    <a:moveTo>
                      <a:pt x="20" y="1440"/>
                    </a:moveTo>
                    <a:cubicBezTo>
                      <a:pt x="0" y="1223"/>
                      <a:pt x="0" y="986"/>
                      <a:pt x="20" y="750"/>
                    </a:cubicBezTo>
                    <a:cubicBezTo>
                      <a:pt x="40" y="572"/>
                      <a:pt x="20" y="375"/>
                      <a:pt x="138" y="217"/>
                    </a:cubicBezTo>
                    <a:cubicBezTo>
                      <a:pt x="296" y="1"/>
                      <a:pt x="612" y="257"/>
                      <a:pt x="414" y="454"/>
                    </a:cubicBezTo>
                    <a:cubicBezTo>
                      <a:pt x="355" y="750"/>
                      <a:pt x="375" y="1045"/>
                      <a:pt x="395" y="1361"/>
                    </a:cubicBezTo>
                    <a:cubicBezTo>
                      <a:pt x="395" y="1420"/>
                      <a:pt x="395" y="1479"/>
                      <a:pt x="355" y="1538"/>
                    </a:cubicBezTo>
                    <a:cubicBezTo>
                      <a:pt x="257" y="1657"/>
                      <a:pt x="40" y="1597"/>
                      <a:pt x="20" y="144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18"/>
              <p:cNvSpPr/>
              <p:nvPr/>
            </p:nvSpPr>
            <p:spPr>
              <a:xfrm>
                <a:off x="5254825" y="381550"/>
                <a:ext cx="28625" cy="9375"/>
              </a:xfrm>
              <a:custGeom>
                <a:avLst/>
                <a:gdLst/>
                <a:ahLst/>
                <a:cxnLst/>
                <a:rect l="l" t="t" r="r" b="b"/>
                <a:pathLst>
                  <a:path w="1145" h="375" extrusionOk="0">
                    <a:moveTo>
                      <a:pt x="198" y="375"/>
                    </a:moveTo>
                    <a:cubicBezTo>
                      <a:pt x="100" y="375"/>
                      <a:pt x="1" y="296"/>
                      <a:pt x="1" y="197"/>
                    </a:cubicBezTo>
                    <a:cubicBezTo>
                      <a:pt x="1" y="99"/>
                      <a:pt x="100" y="0"/>
                      <a:pt x="198" y="0"/>
                    </a:cubicBezTo>
                    <a:lnTo>
                      <a:pt x="908" y="0"/>
                    </a:lnTo>
                    <a:cubicBezTo>
                      <a:pt x="1144" y="20"/>
                      <a:pt x="1144" y="375"/>
                      <a:pt x="908"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8"/>
              <p:cNvSpPr/>
              <p:nvPr/>
            </p:nvSpPr>
            <p:spPr>
              <a:xfrm>
                <a:off x="5230200" y="400750"/>
                <a:ext cx="15800" cy="29600"/>
              </a:xfrm>
              <a:custGeom>
                <a:avLst/>
                <a:gdLst/>
                <a:ahLst/>
                <a:cxnLst/>
                <a:rect l="l" t="t" r="r" b="b"/>
                <a:pathLst>
                  <a:path w="632" h="1184" extrusionOk="0">
                    <a:moveTo>
                      <a:pt x="158" y="1026"/>
                    </a:moveTo>
                    <a:cubicBezTo>
                      <a:pt x="158" y="770"/>
                      <a:pt x="0" y="21"/>
                      <a:pt x="375" y="1"/>
                    </a:cubicBezTo>
                    <a:cubicBezTo>
                      <a:pt x="533" y="1"/>
                      <a:pt x="631" y="218"/>
                      <a:pt x="513" y="316"/>
                    </a:cubicBezTo>
                    <a:cubicBezTo>
                      <a:pt x="473" y="474"/>
                      <a:pt x="493" y="652"/>
                      <a:pt x="513" y="809"/>
                    </a:cubicBezTo>
                    <a:cubicBezTo>
                      <a:pt x="513" y="947"/>
                      <a:pt x="552" y="1144"/>
                      <a:pt x="355" y="1184"/>
                    </a:cubicBezTo>
                    <a:cubicBezTo>
                      <a:pt x="257" y="1184"/>
                      <a:pt x="158" y="1125"/>
                      <a:pt x="158" y="102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8"/>
              <p:cNvSpPr/>
              <p:nvPr/>
            </p:nvSpPr>
            <p:spPr>
              <a:xfrm>
                <a:off x="5197175" y="384500"/>
                <a:ext cx="27625" cy="12350"/>
              </a:xfrm>
              <a:custGeom>
                <a:avLst/>
                <a:gdLst/>
                <a:ahLst/>
                <a:cxnLst/>
                <a:rect l="l" t="t" r="r" b="b"/>
                <a:pathLst>
                  <a:path w="1105" h="494" extrusionOk="0">
                    <a:moveTo>
                      <a:pt x="20" y="335"/>
                    </a:moveTo>
                    <a:cubicBezTo>
                      <a:pt x="0" y="237"/>
                      <a:pt x="79" y="138"/>
                      <a:pt x="178" y="119"/>
                    </a:cubicBezTo>
                    <a:cubicBezTo>
                      <a:pt x="414" y="99"/>
                      <a:pt x="651" y="79"/>
                      <a:pt x="888" y="20"/>
                    </a:cubicBezTo>
                    <a:cubicBezTo>
                      <a:pt x="986" y="0"/>
                      <a:pt x="1065" y="99"/>
                      <a:pt x="1085" y="178"/>
                    </a:cubicBezTo>
                    <a:cubicBezTo>
                      <a:pt x="1104" y="276"/>
                      <a:pt x="1026" y="375"/>
                      <a:pt x="927" y="395"/>
                    </a:cubicBezTo>
                    <a:cubicBezTo>
                      <a:pt x="690" y="434"/>
                      <a:pt x="454" y="454"/>
                      <a:pt x="237" y="493"/>
                    </a:cubicBezTo>
                    <a:cubicBezTo>
                      <a:pt x="138" y="493"/>
                      <a:pt x="40" y="434"/>
                      <a:pt x="20" y="33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9" name="Google Shape;379;p18"/>
            <p:cNvGrpSpPr/>
            <p:nvPr/>
          </p:nvGrpSpPr>
          <p:grpSpPr>
            <a:xfrm>
              <a:off x="8429894" y="4062452"/>
              <a:ext cx="170569" cy="156192"/>
              <a:chOff x="5117325" y="2664025"/>
              <a:chExt cx="110925" cy="101575"/>
            </a:xfrm>
          </p:grpSpPr>
          <p:sp>
            <p:nvSpPr>
              <p:cNvPr id="380" name="Google Shape;380;p1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1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1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1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4" name="Google Shape;384;p18"/>
            <p:cNvSpPr/>
            <p:nvPr/>
          </p:nvSpPr>
          <p:spPr>
            <a:xfrm rot="655445">
              <a:off x="8526920" y="461709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5" name="Google Shape;385;p18"/>
          <p:cNvGrpSpPr/>
          <p:nvPr/>
        </p:nvGrpSpPr>
        <p:grpSpPr>
          <a:xfrm>
            <a:off x="511593" y="5416603"/>
            <a:ext cx="1209225" cy="1043223"/>
            <a:chOff x="383694" y="4062452"/>
            <a:chExt cx="906919" cy="782417"/>
          </a:xfrm>
        </p:grpSpPr>
        <p:grpSp>
          <p:nvGrpSpPr>
            <p:cNvPr id="386" name="Google Shape;386;p18"/>
            <p:cNvGrpSpPr/>
            <p:nvPr/>
          </p:nvGrpSpPr>
          <p:grpSpPr>
            <a:xfrm>
              <a:off x="383694" y="4062452"/>
              <a:ext cx="170569" cy="156192"/>
              <a:chOff x="5117325" y="2664025"/>
              <a:chExt cx="110925" cy="101575"/>
            </a:xfrm>
          </p:grpSpPr>
          <p:sp>
            <p:nvSpPr>
              <p:cNvPr id="387" name="Google Shape;387;p1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1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1" name="Google Shape;391;p18"/>
            <p:cNvSpPr/>
            <p:nvPr/>
          </p:nvSpPr>
          <p:spPr>
            <a:xfrm rot="655445">
              <a:off x="568457" y="461709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92" name="Google Shape;392;p18"/>
            <p:cNvGrpSpPr/>
            <p:nvPr/>
          </p:nvGrpSpPr>
          <p:grpSpPr>
            <a:xfrm>
              <a:off x="1120044" y="4688677"/>
              <a:ext cx="170569" cy="156192"/>
              <a:chOff x="5117325" y="2664025"/>
              <a:chExt cx="110925" cy="101575"/>
            </a:xfrm>
          </p:grpSpPr>
          <p:sp>
            <p:nvSpPr>
              <p:cNvPr id="393" name="Google Shape;393;p18"/>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8"/>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8"/>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8"/>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4432692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397"/>
        <p:cNvGrpSpPr/>
        <p:nvPr/>
      </p:nvGrpSpPr>
      <p:grpSpPr>
        <a:xfrm>
          <a:off x="0" y="0"/>
          <a:ext cx="0" cy="0"/>
          <a:chOff x="0" y="0"/>
          <a:chExt cx="0" cy="0"/>
        </a:xfrm>
      </p:grpSpPr>
      <p:sp>
        <p:nvSpPr>
          <p:cNvPr id="398" name="Google Shape;398;p19"/>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19"/>
          <p:cNvSpPr txBox="1">
            <a:spLocks noGrp="1"/>
          </p:cNvSpPr>
          <p:nvPr>
            <p:ph type="title"/>
          </p:nvPr>
        </p:nvSpPr>
        <p:spPr>
          <a:xfrm>
            <a:off x="963167" y="719333"/>
            <a:ext cx="102656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3200"/>
              <a:buNone/>
              <a:defRPr>
                <a:solidFill>
                  <a:schemeClr val="dk1"/>
                </a:solidFill>
              </a:defRPr>
            </a:lvl1pPr>
            <a:lvl2pPr lvl="1" rtl="0">
              <a:spcBef>
                <a:spcPts val="0"/>
              </a:spcBef>
              <a:spcAft>
                <a:spcPts val="0"/>
              </a:spcAft>
              <a:buClr>
                <a:schemeClr val="dk1"/>
              </a:buClr>
              <a:buSzPts val="3200"/>
              <a:buNone/>
              <a:defRPr>
                <a:solidFill>
                  <a:schemeClr val="dk1"/>
                </a:solidFill>
              </a:defRPr>
            </a:lvl2pPr>
            <a:lvl3pPr lvl="2" rtl="0">
              <a:spcBef>
                <a:spcPts val="0"/>
              </a:spcBef>
              <a:spcAft>
                <a:spcPts val="0"/>
              </a:spcAft>
              <a:buClr>
                <a:schemeClr val="dk1"/>
              </a:buClr>
              <a:buSzPts val="3200"/>
              <a:buNone/>
              <a:defRPr>
                <a:solidFill>
                  <a:schemeClr val="dk1"/>
                </a:solidFill>
              </a:defRPr>
            </a:lvl3pPr>
            <a:lvl4pPr lvl="3" rtl="0">
              <a:spcBef>
                <a:spcPts val="0"/>
              </a:spcBef>
              <a:spcAft>
                <a:spcPts val="0"/>
              </a:spcAft>
              <a:buClr>
                <a:schemeClr val="dk1"/>
              </a:buClr>
              <a:buSzPts val="3200"/>
              <a:buNone/>
              <a:defRPr>
                <a:solidFill>
                  <a:schemeClr val="dk1"/>
                </a:solidFill>
              </a:defRPr>
            </a:lvl4pPr>
            <a:lvl5pPr lvl="4" rtl="0">
              <a:spcBef>
                <a:spcPts val="0"/>
              </a:spcBef>
              <a:spcAft>
                <a:spcPts val="0"/>
              </a:spcAft>
              <a:buClr>
                <a:schemeClr val="dk1"/>
              </a:buClr>
              <a:buSzPts val="3200"/>
              <a:buNone/>
              <a:defRPr>
                <a:solidFill>
                  <a:schemeClr val="dk1"/>
                </a:solidFill>
              </a:defRPr>
            </a:lvl5pPr>
            <a:lvl6pPr lvl="5" rtl="0">
              <a:spcBef>
                <a:spcPts val="0"/>
              </a:spcBef>
              <a:spcAft>
                <a:spcPts val="0"/>
              </a:spcAft>
              <a:buClr>
                <a:schemeClr val="dk1"/>
              </a:buClr>
              <a:buSzPts val="3200"/>
              <a:buNone/>
              <a:defRPr>
                <a:solidFill>
                  <a:schemeClr val="dk1"/>
                </a:solidFill>
              </a:defRPr>
            </a:lvl6pPr>
            <a:lvl7pPr lvl="6" rtl="0">
              <a:spcBef>
                <a:spcPts val="0"/>
              </a:spcBef>
              <a:spcAft>
                <a:spcPts val="0"/>
              </a:spcAft>
              <a:buClr>
                <a:schemeClr val="dk1"/>
              </a:buClr>
              <a:buSzPts val="3200"/>
              <a:buNone/>
              <a:defRPr>
                <a:solidFill>
                  <a:schemeClr val="dk1"/>
                </a:solidFill>
              </a:defRPr>
            </a:lvl7pPr>
            <a:lvl8pPr lvl="7" rtl="0">
              <a:spcBef>
                <a:spcPts val="0"/>
              </a:spcBef>
              <a:spcAft>
                <a:spcPts val="0"/>
              </a:spcAft>
              <a:buClr>
                <a:schemeClr val="dk1"/>
              </a:buClr>
              <a:buSzPts val="3200"/>
              <a:buNone/>
              <a:defRPr>
                <a:solidFill>
                  <a:schemeClr val="dk1"/>
                </a:solidFill>
              </a:defRPr>
            </a:lvl8pPr>
            <a:lvl9pPr lvl="8" rtl="0">
              <a:spcBef>
                <a:spcPts val="0"/>
              </a:spcBef>
              <a:spcAft>
                <a:spcPts val="0"/>
              </a:spcAft>
              <a:buClr>
                <a:schemeClr val="dk1"/>
              </a:buClr>
              <a:buSzPts val="3200"/>
              <a:buNone/>
              <a:defRPr>
                <a:solidFill>
                  <a:schemeClr val="dk1"/>
                </a:solidFill>
              </a:defRPr>
            </a:lvl9pPr>
          </a:lstStyle>
          <a:p>
            <a:endParaRPr/>
          </a:p>
        </p:txBody>
      </p:sp>
      <p:sp>
        <p:nvSpPr>
          <p:cNvPr id="400" name="Google Shape;400;p19"/>
          <p:cNvSpPr txBox="1">
            <a:spLocks noGrp="1"/>
          </p:cNvSpPr>
          <p:nvPr>
            <p:ph type="subTitle" idx="1"/>
          </p:nvPr>
        </p:nvSpPr>
        <p:spPr>
          <a:xfrm>
            <a:off x="4490701" y="2943400"/>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1" name="Google Shape;401;p19"/>
          <p:cNvSpPr txBox="1">
            <a:spLocks noGrp="1"/>
          </p:cNvSpPr>
          <p:nvPr>
            <p:ph type="subTitle" idx="2"/>
          </p:nvPr>
        </p:nvSpPr>
        <p:spPr>
          <a:xfrm>
            <a:off x="4490701" y="2476533"/>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402" name="Google Shape;402;p19"/>
          <p:cNvSpPr txBox="1">
            <a:spLocks noGrp="1"/>
          </p:cNvSpPr>
          <p:nvPr>
            <p:ph type="subTitle" idx="3"/>
          </p:nvPr>
        </p:nvSpPr>
        <p:spPr>
          <a:xfrm>
            <a:off x="963167" y="2943400"/>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3" name="Google Shape;403;p19"/>
          <p:cNvSpPr txBox="1">
            <a:spLocks noGrp="1"/>
          </p:cNvSpPr>
          <p:nvPr>
            <p:ph type="subTitle" idx="4"/>
          </p:nvPr>
        </p:nvSpPr>
        <p:spPr>
          <a:xfrm>
            <a:off x="963167" y="2476533"/>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404" name="Google Shape;404;p19"/>
          <p:cNvSpPr txBox="1">
            <a:spLocks noGrp="1"/>
          </p:cNvSpPr>
          <p:nvPr>
            <p:ph type="subTitle" idx="5"/>
          </p:nvPr>
        </p:nvSpPr>
        <p:spPr>
          <a:xfrm>
            <a:off x="8018236" y="2943400"/>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5" name="Google Shape;405;p19"/>
          <p:cNvSpPr txBox="1">
            <a:spLocks noGrp="1"/>
          </p:cNvSpPr>
          <p:nvPr>
            <p:ph type="subTitle" idx="6"/>
          </p:nvPr>
        </p:nvSpPr>
        <p:spPr>
          <a:xfrm>
            <a:off x="8018236" y="2476533"/>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406" name="Google Shape;406;p19"/>
          <p:cNvSpPr txBox="1">
            <a:spLocks noGrp="1"/>
          </p:cNvSpPr>
          <p:nvPr>
            <p:ph type="subTitle" idx="7"/>
          </p:nvPr>
        </p:nvSpPr>
        <p:spPr>
          <a:xfrm>
            <a:off x="4490701" y="5375067"/>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7" name="Google Shape;407;p19"/>
          <p:cNvSpPr txBox="1">
            <a:spLocks noGrp="1"/>
          </p:cNvSpPr>
          <p:nvPr>
            <p:ph type="subTitle" idx="8"/>
          </p:nvPr>
        </p:nvSpPr>
        <p:spPr>
          <a:xfrm>
            <a:off x="4490701" y="4908200"/>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408" name="Google Shape;408;p19"/>
          <p:cNvSpPr txBox="1">
            <a:spLocks noGrp="1"/>
          </p:cNvSpPr>
          <p:nvPr>
            <p:ph type="subTitle" idx="9"/>
          </p:nvPr>
        </p:nvSpPr>
        <p:spPr>
          <a:xfrm>
            <a:off x="963167" y="5375067"/>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09" name="Google Shape;409;p19"/>
          <p:cNvSpPr txBox="1">
            <a:spLocks noGrp="1"/>
          </p:cNvSpPr>
          <p:nvPr>
            <p:ph type="subTitle" idx="13"/>
          </p:nvPr>
        </p:nvSpPr>
        <p:spPr>
          <a:xfrm>
            <a:off x="963167" y="4908200"/>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sp>
        <p:nvSpPr>
          <p:cNvPr id="410" name="Google Shape;410;p19"/>
          <p:cNvSpPr txBox="1">
            <a:spLocks noGrp="1"/>
          </p:cNvSpPr>
          <p:nvPr>
            <p:ph type="subTitle" idx="14"/>
          </p:nvPr>
        </p:nvSpPr>
        <p:spPr>
          <a:xfrm>
            <a:off x="8018236" y="5375067"/>
            <a:ext cx="321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11" name="Google Shape;411;p19"/>
          <p:cNvSpPr txBox="1">
            <a:spLocks noGrp="1"/>
          </p:cNvSpPr>
          <p:nvPr>
            <p:ph type="subTitle" idx="15"/>
          </p:nvPr>
        </p:nvSpPr>
        <p:spPr>
          <a:xfrm>
            <a:off x="8018236" y="4908200"/>
            <a:ext cx="3210400" cy="618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400"/>
              <a:buNone/>
              <a:defRPr sz="2933">
                <a:latin typeface="Fredoka One"/>
                <a:ea typeface="Fredoka One"/>
                <a:cs typeface="Fredoka One"/>
                <a:sym typeface="Fredoka One"/>
              </a:defRPr>
            </a:lvl1pPr>
            <a:lvl2pPr lvl="1" algn="ctr" rtl="0">
              <a:spcBef>
                <a:spcPts val="0"/>
              </a:spcBef>
              <a:spcAft>
                <a:spcPts val="0"/>
              </a:spcAft>
              <a:buSzPts val="1400"/>
              <a:buNone/>
              <a:defRPr b="1"/>
            </a:lvl2pPr>
            <a:lvl3pPr lvl="2" algn="ctr" rtl="0">
              <a:spcBef>
                <a:spcPts val="0"/>
              </a:spcBef>
              <a:spcAft>
                <a:spcPts val="0"/>
              </a:spcAft>
              <a:buSzPts val="1400"/>
              <a:buNone/>
              <a:defRPr b="1"/>
            </a:lvl3pPr>
            <a:lvl4pPr lvl="3" algn="ctr" rtl="0">
              <a:spcBef>
                <a:spcPts val="0"/>
              </a:spcBef>
              <a:spcAft>
                <a:spcPts val="0"/>
              </a:spcAft>
              <a:buSzPts val="1400"/>
              <a:buNone/>
              <a:defRPr b="1"/>
            </a:lvl4pPr>
            <a:lvl5pPr lvl="4" algn="ctr" rtl="0">
              <a:spcBef>
                <a:spcPts val="0"/>
              </a:spcBef>
              <a:spcAft>
                <a:spcPts val="0"/>
              </a:spcAft>
              <a:buSzPts val="1400"/>
              <a:buNone/>
              <a:defRPr b="1"/>
            </a:lvl5pPr>
            <a:lvl6pPr lvl="5" algn="ctr" rtl="0">
              <a:spcBef>
                <a:spcPts val="0"/>
              </a:spcBef>
              <a:spcAft>
                <a:spcPts val="0"/>
              </a:spcAft>
              <a:buSzPts val="1400"/>
              <a:buNone/>
              <a:defRPr b="1"/>
            </a:lvl6pPr>
            <a:lvl7pPr lvl="6" algn="ctr" rtl="0">
              <a:spcBef>
                <a:spcPts val="0"/>
              </a:spcBef>
              <a:spcAft>
                <a:spcPts val="0"/>
              </a:spcAft>
              <a:buSzPts val="1400"/>
              <a:buNone/>
              <a:defRPr b="1"/>
            </a:lvl7pPr>
            <a:lvl8pPr lvl="7" algn="ctr" rtl="0">
              <a:spcBef>
                <a:spcPts val="0"/>
              </a:spcBef>
              <a:spcAft>
                <a:spcPts val="0"/>
              </a:spcAft>
              <a:buSzPts val="1400"/>
              <a:buNone/>
              <a:defRPr b="1"/>
            </a:lvl8pPr>
            <a:lvl9pPr lvl="8" algn="ctr" rtl="0">
              <a:spcBef>
                <a:spcPts val="0"/>
              </a:spcBef>
              <a:spcAft>
                <a:spcPts val="0"/>
              </a:spcAft>
              <a:buSzPts val="1400"/>
              <a:buNone/>
              <a:defRPr b="1"/>
            </a:lvl9pPr>
          </a:lstStyle>
          <a:p>
            <a:endParaRPr/>
          </a:p>
        </p:txBody>
      </p:sp>
      <p:grpSp>
        <p:nvGrpSpPr>
          <p:cNvPr id="412" name="Google Shape;412;p19"/>
          <p:cNvGrpSpPr/>
          <p:nvPr/>
        </p:nvGrpSpPr>
        <p:grpSpPr>
          <a:xfrm>
            <a:off x="11350296" y="5677775"/>
            <a:ext cx="432621" cy="734100"/>
            <a:chOff x="292647" y="646331"/>
            <a:chExt cx="324466" cy="550575"/>
          </a:xfrm>
        </p:grpSpPr>
        <p:grpSp>
          <p:nvGrpSpPr>
            <p:cNvPr id="413" name="Google Shape;413;p19"/>
            <p:cNvGrpSpPr/>
            <p:nvPr/>
          </p:nvGrpSpPr>
          <p:grpSpPr>
            <a:xfrm flipH="1">
              <a:off x="292647" y="1040714"/>
              <a:ext cx="170569" cy="156192"/>
              <a:chOff x="5117325" y="2664025"/>
              <a:chExt cx="110925" cy="101575"/>
            </a:xfrm>
          </p:grpSpPr>
          <p:sp>
            <p:nvSpPr>
              <p:cNvPr id="414" name="Google Shape;414;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8" name="Google Shape;418;p19"/>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9" name="Google Shape;419;p19"/>
          <p:cNvGrpSpPr/>
          <p:nvPr/>
        </p:nvGrpSpPr>
        <p:grpSpPr>
          <a:xfrm>
            <a:off x="10800242" y="367603"/>
            <a:ext cx="834180" cy="1115323"/>
            <a:chOff x="8100181" y="275702"/>
            <a:chExt cx="625635" cy="836492"/>
          </a:xfrm>
        </p:grpSpPr>
        <p:grpSp>
          <p:nvGrpSpPr>
            <p:cNvPr id="420" name="Google Shape;420;p19"/>
            <p:cNvGrpSpPr/>
            <p:nvPr/>
          </p:nvGrpSpPr>
          <p:grpSpPr>
            <a:xfrm flipH="1">
              <a:off x="8549406" y="956002"/>
              <a:ext cx="170569" cy="156192"/>
              <a:chOff x="5117325" y="2664025"/>
              <a:chExt cx="110925" cy="101575"/>
            </a:xfrm>
          </p:grpSpPr>
          <p:sp>
            <p:nvSpPr>
              <p:cNvPr id="421" name="Google Shape;421;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5" name="Google Shape;425;p19"/>
            <p:cNvSpPr/>
            <p:nvPr/>
          </p:nvSpPr>
          <p:spPr>
            <a:xfrm rot="-655445" flipH="1">
              <a:off x="8557743" y="368145"/>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26" name="Google Shape;426;p19"/>
            <p:cNvGrpSpPr/>
            <p:nvPr/>
          </p:nvGrpSpPr>
          <p:grpSpPr>
            <a:xfrm flipH="1">
              <a:off x="8100181" y="275702"/>
              <a:ext cx="170569" cy="156192"/>
              <a:chOff x="5117325" y="2664025"/>
              <a:chExt cx="110925" cy="101575"/>
            </a:xfrm>
          </p:grpSpPr>
          <p:sp>
            <p:nvSpPr>
              <p:cNvPr id="427" name="Google Shape;427;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431" name="Google Shape;431;p19"/>
          <p:cNvGrpSpPr/>
          <p:nvPr/>
        </p:nvGrpSpPr>
        <p:grpSpPr>
          <a:xfrm flipH="1">
            <a:off x="511596" y="5816793"/>
            <a:ext cx="432621" cy="734100"/>
            <a:chOff x="292647" y="646331"/>
            <a:chExt cx="324466" cy="550575"/>
          </a:xfrm>
        </p:grpSpPr>
        <p:grpSp>
          <p:nvGrpSpPr>
            <p:cNvPr id="432" name="Google Shape;432;p19"/>
            <p:cNvGrpSpPr/>
            <p:nvPr/>
          </p:nvGrpSpPr>
          <p:grpSpPr>
            <a:xfrm flipH="1">
              <a:off x="292647" y="1040714"/>
              <a:ext cx="170569" cy="156192"/>
              <a:chOff x="5117325" y="2664025"/>
              <a:chExt cx="110925" cy="101575"/>
            </a:xfrm>
          </p:grpSpPr>
          <p:sp>
            <p:nvSpPr>
              <p:cNvPr id="433" name="Google Shape;433;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7" name="Google Shape;437;p19"/>
            <p:cNvSpPr/>
            <p:nvPr/>
          </p:nvSpPr>
          <p:spPr>
            <a:xfrm flipH="1">
              <a:off x="463228" y="646331"/>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8" name="Google Shape;438;p19"/>
          <p:cNvGrpSpPr/>
          <p:nvPr/>
        </p:nvGrpSpPr>
        <p:grpSpPr>
          <a:xfrm>
            <a:off x="471809" y="420137"/>
            <a:ext cx="982692" cy="1001023"/>
            <a:chOff x="395847" y="429789"/>
            <a:chExt cx="737019" cy="750767"/>
          </a:xfrm>
        </p:grpSpPr>
        <p:grpSp>
          <p:nvGrpSpPr>
            <p:cNvPr id="439" name="Google Shape;439;p19"/>
            <p:cNvGrpSpPr/>
            <p:nvPr/>
          </p:nvGrpSpPr>
          <p:grpSpPr>
            <a:xfrm>
              <a:off x="395847" y="1024364"/>
              <a:ext cx="170569" cy="156192"/>
              <a:chOff x="5117325" y="2664025"/>
              <a:chExt cx="110925" cy="101575"/>
            </a:xfrm>
          </p:grpSpPr>
          <p:sp>
            <p:nvSpPr>
              <p:cNvPr id="440" name="Google Shape;440;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4" name="Google Shape;444;p19"/>
            <p:cNvSpPr/>
            <p:nvPr/>
          </p:nvSpPr>
          <p:spPr>
            <a:xfrm rot="655445">
              <a:off x="521423" y="522232"/>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45" name="Google Shape;445;p19"/>
            <p:cNvGrpSpPr/>
            <p:nvPr/>
          </p:nvGrpSpPr>
          <p:grpSpPr>
            <a:xfrm>
              <a:off x="962297" y="429789"/>
              <a:ext cx="170569" cy="156192"/>
              <a:chOff x="5117325" y="2664025"/>
              <a:chExt cx="110925" cy="101575"/>
            </a:xfrm>
          </p:grpSpPr>
          <p:sp>
            <p:nvSpPr>
              <p:cNvPr id="446" name="Google Shape;446;p19"/>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9"/>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19"/>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9"/>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113371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13"/>
        <p:cNvGrpSpPr/>
        <p:nvPr/>
      </p:nvGrpSpPr>
      <p:grpSpPr>
        <a:xfrm>
          <a:off x="0" y="0"/>
          <a:ext cx="0" cy="0"/>
          <a:chOff x="0" y="0"/>
          <a:chExt cx="0" cy="0"/>
        </a:xfrm>
      </p:grpSpPr>
      <p:sp>
        <p:nvSpPr>
          <p:cNvPr id="514" name="Google Shape;514;p22"/>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830398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15"/>
        <p:cNvGrpSpPr/>
        <p:nvPr/>
      </p:nvGrpSpPr>
      <p:grpSpPr>
        <a:xfrm>
          <a:off x="0" y="0"/>
          <a:ext cx="0" cy="0"/>
          <a:chOff x="0" y="0"/>
          <a:chExt cx="0" cy="0"/>
        </a:xfrm>
      </p:grpSpPr>
      <p:sp>
        <p:nvSpPr>
          <p:cNvPr id="516" name="Google Shape;516;p23"/>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7" name="Google Shape;517;p23"/>
          <p:cNvGrpSpPr/>
          <p:nvPr/>
        </p:nvGrpSpPr>
        <p:grpSpPr>
          <a:xfrm flipH="1">
            <a:off x="10812534" y="383152"/>
            <a:ext cx="882959" cy="1942939"/>
            <a:chOff x="379822" y="287364"/>
            <a:chExt cx="662219" cy="1457204"/>
          </a:xfrm>
        </p:grpSpPr>
        <p:grpSp>
          <p:nvGrpSpPr>
            <p:cNvPr id="518" name="Google Shape;518;p23"/>
            <p:cNvGrpSpPr/>
            <p:nvPr/>
          </p:nvGrpSpPr>
          <p:grpSpPr>
            <a:xfrm>
              <a:off x="379822" y="1588377"/>
              <a:ext cx="170569" cy="156192"/>
              <a:chOff x="5117325" y="2664025"/>
              <a:chExt cx="110925" cy="101575"/>
            </a:xfrm>
          </p:grpSpPr>
          <p:sp>
            <p:nvSpPr>
              <p:cNvPr id="519" name="Google Shape;519;p23"/>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3"/>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3"/>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23"/>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3" name="Google Shape;523;p23"/>
            <p:cNvGrpSpPr/>
            <p:nvPr/>
          </p:nvGrpSpPr>
          <p:grpSpPr>
            <a:xfrm>
              <a:off x="871472" y="287364"/>
              <a:ext cx="170569" cy="156192"/>
              <a:chOff x="5117325" y="2664025"/>
              <a:chExt cx="110925" cy="101575"/>
            </a:xfrm>
          </p:grpSpPr>
          <p:sp>
            <p:nvSpPr>
              <p:cNvPr id="524" name="Google Shape;524;p23"/>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3"/>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23"/>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23"/>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8" name="Google Shape;528;p23"/>
            <p:cNvSpPr/>
            <p:nvPr/>
          </p:nvSpPr>
          <p:spPr>
            <a:xfrm>
              <a:off x="388175" y="74359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9" name="Google Shape;529;p23"/>
          <p:cNvGrpSpPr/>
          <p:nvPr/>
        </p:nvGrpSpPr>
        <p:grpSpPr>
          <a:xfrm>
            <a:off x="493730" y="5261252"/>
            <a:ext cx="243021" cy="1055200"/>
            <a:chOff x="379822" y="3812589"/>
            <a:chExt cx="182266" cy="791400"/>
          </a:xfrm>
        </p:grpSpPr>
        <p:sp>
          <p:nvSpPr>
            <p:cNvPr id="530" name="Google Shape;530;p23"/>
            <p:cNvSpPr/>
            <p:nvPr/>
          </p:nvSpPr>
          <p:spPr>
            <a:xfrm rot="655445">
              <a:off x="394014"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31" name="Google Shape;531;p23"/>
            <p:cNvGrpSpPr/>
            <p:nvPr/>
          </p:nvGrpSpPr>
          <p:grpSpPr>
            <a:xfrm>
              <a:off x="385663" y="3812589"/>
              <a:ext cx="170569" cy="156192"/>
              <a:chOff x="5117325" y="2664025"/>
              <a:chExt cx="110925" cy="101575"/>
            </a:xfrm>
          </p:grpSpPr>
          <p:sp>
            <p:nvSpPr>
              <p:cNvPr id="532" name="Google Shape;532;p23"/>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3"/>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23"/>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23"/>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42927043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536"/>
        <p:cNvGrpSpPr/>
        <p:nvPr/>
      </p:nvGrpSpPr>
      <p:grpSpPr>
        <a:xfrm>
          <a:off x="0" y="0"/>
          <a:ext cx="0" cy="0"/>
          <a:chOff x="0" y="0"/>
          <a:chExt cx="0" cy="0"/>
        </a:xfrm>
      </p:grpSpPr>
      <p:sp>
        <p:nvSpPr>
          <p:cNvPr id="537" name="Google Shape;537;p24"/>
          <p:cNvSpPr/>
          <p:nvPr/>
        </p:nvSpPr>
        <p:spPr>
          <a:xfrm>
            <a:off x="191200" y="196400"/>
            <a:ext cx="11809600" cy="6465200"/>
          </a:xfrm>
          <a:prstGeom prst="roundRect">
            <a:avLst>
              <a:gd name="adj" fmla="val 3817"/>
            </a:avLst>
          </a:prstGeom>
          <a:solidFill>
            <a:schemeClr val="dk2"/>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38" name="Google Shape;538;p24"/>
          <p:cNvGrpSpPr/>
          <p:nvPr/>
        </p:nvGrpSpPr>
        <p:grpSpPr>
          <a:xfrm>
            <a:off x="11115117" y="4777353"/>
            <a:ext cx="720059" cy="1676239"/>
            <a:chOff x="8336338" y="3583014"/>
            <a:chExt cx="540044" cy="1257179"/>
          </a:xfrm>
        </p:grpSpPr>
        <p:grpSp>
          <p:nvGrpSpPr>
            <p:cNvPr id="539" name="Google Shape;539;p24"/>
            <p:cNvGrpSpPr/>
            <p:nvPr/>
          </p:nvGrpSpPr>
          <p:grpSpPr>
            <a:xfrm flipH="1">
              <a:off x="8336338" y="4684002"/>
              <a:ext cx="170569" cy="156192"/>
              <a:chOff x="5117325" y="2664025"/>
              <a:chExt cx="110925" cy="101575"/>
            </a:xfrm>
          </p:grpSpPr>
          <p:sp>
            <p:nvSpPr>
              <p:cNvPr id="540" name="Google Shape;540;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4" name="Google Shape;544;p24"/>
            <p:cNvGrpSpPr/>
            <p:nvPr/>
          </p:nvGrpSpPr>
          <p:grpSpPr>
            <a:xfrm flipH="1">
              <a:off x="8705813" y="3583014"/>
              <a:ext cx="170569" cy="156192"/>
              <a:chOff x="5117325" y="2664025"/>
              <a:chExt cx="110925" cy="101575"/>
            </a:xfrm>
          </p:grpSpPr>
          <p:sp>
            <p:nvSpPr>
              <p:cNvPr id="545" name="Google Shape;545;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49" name="Google Shape;549;p24"/>
            <p:cNvSpPr/>
            <p:nvPr/>
          </p:nvSpPr>
          <p:spPr>
            <a:xfrm flipH="1">
              <a:off x="8714156" y="412604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50" name="Google Shape;550;p24"/>
          <p:cNvGrpSpPr/>
          <p:nvPr/>
        </p:nvGrpSpPr>
        <p:grpSpPr>
          <a:xfrm>
            <a:off x="11517330" y="625752"/>
            <a:ext cx="243021" cy="1055200"/>
            <a:chOff x="379822" y="3812589"/>
            <a:chExt cx="182266" cy="791400"/>
          </a:xfrm>
        </p:grpSpPr>
        <p:sp>
          <p:nvSpPr>
            <p:cNvPr id="551" name="Google Shape;551;p24"/>
            <p:cNvSpPr/>
            <p:nvPr/>
          </p:nvSpPr>
          <p:spPr>
            <a:xfrm rot="655445">
              <a:off x="394014"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52" name="Google Shape;552;p24"/>
            <p:cNvGrpSpPr/>
            <p:nvPr/>
          </p:nvGrpSpPr>
          <p:grpSpPr>
            <a:xfrm>
              <a:off x="385663" y="3812589"/>
              <a:ext cx="170569" cy="156192"/>
              <a:chOff x="5117325" y="2664025"/>
              <a:chExt cx="110925" cy="101575"/>
            </a:xfrm>
          </p:grpSpPr>
          <p:sp>
            <p:nvSpPr>
              <p:cNvPr id="553" name="Google Shape;553;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557" name="Google Shape;557;p24"/>
          <p:cNvGrpSpPr/>
          <p:nvPr/>
        </p:nvGrpSpPr>
        <p:grpSpPr>
          <a:xfrm flipH="1">
            <a:off x="421717" y="4777353"/>
            <a:ext cx="720059" cy="1676239"/>
            <a:chOff x="8336338" y="3583014"/>
            <a:chExt cx="540044" cy="1257179"/>
          </a:xfrm>
        </p:grpSpPr>
        <p:grpSp>
          <p:nvGrpSpPr>
            <p:cNvPr id="558" name="Google Shape;558;p24"/>
            <p:cNvGrpSpPr/>
            <p:nvPr/>
          </p:nvGrpSpPr>
          <p:grpSpPr>
            <a:xfrm flipH="1">
              <a:off x="8336338" y="4684002"/>
              <a:ext cx="170569" cy="156192"/>
              <a:chOff x="5117325" y="2664025"/>
              <a:chExt cx="110925" cy="101575"/>
            </a:xfrm>
          </p:grpSpPr>
          <p:sp>
            <p:nvSpPr>
              <p:cNvPr id="559" name="Google Shape;559;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3" name="Google Shape;563;p24"/>
            <p:cNvGrpSpPr/>
            <p:nvPr/>
          </p:nvGrpSpPr>
          <p:grpSpPr>
            <a:xfrm flipH="1">
              <a:off x="8705813" y="3583014"/>
              <a:ext cx="170569" cy="156192"/>
              <a:chOff x="5117325" y="2664025"/>
              <a:chExt cx="110925" cy="101575"/>
            </a:xfrm>
          </p:grpSpPr>
          <p:sp>
            <p:nvSpPr>
              <p:cNvPr id="564" name="Google Shape;564;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68" name="Google Shape;568;p24"/>
            <p:cNvSpPr/>
            <p:nvPr/>
          </p:nvSpPr>
          <p:spPr>
            <a:xfrm flipH="1">
              <a:off x="8714156" y="4126044"/>
              <a:ext cx="153885" cy="164495"/>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9" name="Google Shape;569;p24"/>
          <p:cNvGrpSpPr/>
          <p:nvPr/>
        </p:nvGrpSpPr>
        <p:grpSpPr>
          <a:xfrm>
            <a:off x="519130" y="625752"/>
            <a:ext cx="243021" cy="1055200"/>
            <a:chOff x="379822" y="3812589"/>
            <a:chExt cx="182266" cy="791400"/>
          </a:xfrm>
        </p:grpSpPr>
        <p:sp>
          <p:nvSpPr>
            <p:cNvPr id="570" name="Google Shape;570;p24"/>
            <p:cNvSpPr/>
            <p:nvPr/>
          </p:nvSpPr>
          <p:spPr>
            <a:xfrm rot="655445">
              <a:off x="394014" y="4426407"/>
              <a:ext cx="153882" cy="164492"/>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1" name="Google Shape;571;p24"/>
            <p:cNvGrpSpPr/>
            <p:nvPr/>
          </p:nvGrpSpPr>
          <p:grpSpPr>
            <a:xfrm>
              <a:off x="385663" y="3812589"/>
              <a:ext cx="170569" cy="156192"/>
              <a:chOff x="5117325" y="2664025"/>
              <a:chExt cx="110925" cy="101575"/>
            </a:xfrm>
          </p:grpSpPr>
          <p:sp>
            <p:nvSpPr>
              <p:cNvPr id="572" name="Google Shape;572;p24"/>
              <p:cNvSpPr/>
              <p:nvPr/>
            </p:nvSpPr>
            <p:spPr>
              <a:xfrm>
                <a:off x="5166625" y="2664025"/>
                <a:ext cx="9875" cy="38975"/>
              </a:xfrm>
              <a:custGeom>
                <a:avLst/>
                <a:gdLst/>
                <a:ahLst/>
                <a:cxnLst/>
                <a:rect l="l" t="t" r="r" b="b"/>
                <a:pathLst>
                  <a:path w="395" h="1559" extrusionOk="0">
                    <a:moveTo>
                      <a:pt x="20" y="1302"/>
                    </a:moveTo>
                    <a:cubicBezTo>
                      <a:pt x="0" y="947"/>
                      <a:pt x="0" y="592"/>
                      <a:pt x="20" y="237"/>
                    </a:cubicBezTo>
                    <a:cubicBezTo>
                      <a:pt x="39" y="1"/>
                      <a:pt x="394" y="1"/>
                      <a:pt x="394" y="237"/>
                    </a:cubicBezTo>
                    <a:cubicBezTo>
                      <a:pt x="375" y="592"/>
                      <a:pt x="375" y="947"/>
                      <a:pt x="375" y="1302"/>
                    </a:cubicBezTo>
                    <a:cubicBezTo>
                      <a:pt x="375" y="1558"/>
                      <a:pt x="20" y="1558"/>
                      <a:pt x="20" y="13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24"/>
              <p:cNvSpPr/>
              <p:nvPr/>
            </p:nvSpPr>
            <p:spPr>
              <a:xfrm>
                <a:off x="5188800" y="2710375"/>
                <a:ext cx="39450" cy="9875"/>
              </a:xfrm>
              <a:custGeom>
                <a:avLst/>
                <a:gdLst/>
                <a:ahLst/>
                <a:cxnLst/>
                <a:rect l="l" t="t" r="r" b="b"/>
                <a:pathLst>
                  <a:path w="1578" h="395" extrusionOk="0">
                    <a:moveTo>
                      <a:pt x="1400" y="375"/>
                    </a:moveTo>
                    <a:cubicBezTo>
                      <a:pt x="1006" y="375"/>
                      <a:pt x="631" y="355"/>
                      <a:pt x="237" y="355"/>
                    </a:cubicBezTo>
                    <a:cubicBezTo>
                      <a:pt x="0" y="355"/>
                      <a:pt x="0" y="0"/>
                      <a:pt x="237" y="0"/>
                    </a:cubicBezTo>
                    <a:cubicBezTo>
                      <a:pt x="631" y="0"/>
                      <a:pt x="1006" y="20"/>
                      <a:pt x="1400" y="20"/>
                    </a:cubicBezTo>
                    <a:cubicBezTo>
                      <a:pt x="1499" y="20"/>
                      <a:pt x="1577" y="99"/>
                      <a:pt x="1577" y="197"/>
                    </a:cubicBezTo>
                    <a:cubicBezTo>
                      <a:pt x="1577" y="296"/>
                      <a:pt x="1499" y="394"/>
                      <a:pt x="1400" y="37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24"/>
              <p:cNvSpPr/>
              <p:nvPr/>
            </p:nvSpPr>
            <p:spPr>
              <a:xfrm>
                <a:off x="5165125" y="2723675"/>
                <a:ext cx="11875" cy="41925"/>
              </a:xfrm>
              <a:custGeom>
                <a:avLst/>
                <a:gdLst/>
                <a:ahLst/>
                <a:cxnLst/>
                <a:rect l="l" t="t" r="r" b="b"/>
                <a:pathLst>
                  <a:path w="475" h="1677" extrusionOk="0">
                    <a:moveTo>
                      <a:pt x="99" y="1479"/>
                    </a:moveTo>
                    <a:cubicBezTo>
                      <a:pt x="99" y="1164"/>
                      <a:pt x="80" y="848"/>
                      <a:pt x="60" y="533"/>
                    </a:cubicBezTo>
                    <a:cubicBezTo>
                      <a:pt x="60" y="474"/>
                      <a:pt x="60" y="414"/>
                      <a:pt x="40" y="355"/>
                    </a:cubicBezTo>
                    <a:cubicBezTo>
                      <a:pt x="21" y="316"/>
                      <a:pt x="1" y="276"/>
                      <a:pt x="1" y="237"/>
                    </a:cubicBezTo>
                    <a:cubicBezTo>
                      <a:pt x="1" y="60"/>
                      <a:pt x="257" y="0"/>
                      <a:pt x="336" y="138"/>
                    </a:cubicBezTo>
                    <a:cubicBezTo>
                      <a:pt x="454" y="296"/>
                      <a:pt x="415" y="513"/>
                      <a:pt x="435" y="690"/>
                    </a:cubicBezTo>
                    <a:cubicBezTo>
                      <a:pt x="454" y="966"/>
                      <a:pt x="454" y="1223"/>
                      <a:pt x="474" y="1479"/>
                    </a:cubicBezTo>
                    <a:cubicBezTo>
                      <a:pt x="474" y="1578"/>
                      <a:pt x="375" y="1676"/>
                      <a:pt x="277" y="1676"/>
                    </a:cubicBezTo>
                    <a:cubicBezTo>
                      <a:pt x="178" y="1676"/>
                      <a:pt x="99" y="1578"/>
                      <a:pt x="99" y="1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4"/>
              <p:cNvSpPr/>
              <p:nvPr/>
            </p:nvSpPr>
            <p:spPr>
              <a:xfrm>
                <a:off x="5117325" y="2702475"/>
                <a:ext cx="30575" cy="13325"/>
              </a:xfrm>
              <a:custGeom>
                <a:avLst/>
                <a:gdLst/>
                <a:ahLst/>
                <a:cxnLst/>
                <a:rect l="l" t="t" r="r" b="b"/>
                <a:pathLst>
                  <a:path w="1223" h="533" extrusionOk="0">
                    <a:moveTo>
                      <a:pt x="20" y="356"/>
                    </a:moveTo>
                    <a:cubicBezTo>
                      <a:pt x="1" y="257"/>
                      <a:pt x="79" y="158"/>
                      <a:pt x="178" y="139"/>
                    </a:cubicBezTo>
                    <a:cubicBezTo>
                      <a:pt x="454" y="99"/>
                      <a:pt x="730" y="60"/>
                      <a:pt x="986" y="20"/>
                    </a:cubicBezTo>
                    <a:cubicBezTo>
                      <a:pt x="1085" y="1"/>
                      <a:pt x="1183" y="80"/>
                      <a:pt x="1203" y="178"/>
                    </a:cubicBezTo>
                    <a:cubicBezTo>
                      <a:pt x="1223" y="277"/>
                      <a:pt x="1144" y="375"/>
                      <a:pt x="1045" y="375"/>
                    </a:cubicBezTo>
                    <a:cubicBezTo>
                      <a:pt x="769" y="434"/>
                      <a:pt x="493" y="474"/>
                      <a:pt x="217" y="513"/>
                    </a:cubicBezTo>
                    <a:cubicBezTo>
                      <a:pt x="119" y="533"/>
                      <a:pt x="20" y="454"/>
                      <a:pt x="20" y="35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8871983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5193595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0890661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4290F15-967D-4EED-AF26-1512C2BF3FD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18112754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2857954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59143626"/>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4263429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963513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0694130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1776542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4205977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6775294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341675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7">
            <a:extLst>
              <a:ext uri="{FF2B5EF4-FFF2-40B4-BE49-F238E27FC236}">
                <a16:creationId xmlns:a16="http://schemas.microsoft.com/office/drawing/2014/main" id="{83468130-EFA5-137B-FEE9-D4BF3996D397}"/>
              </a:ext>
            </a:extLst>
          </p:cNvPr>
          <p:cNvGrpSpPr>
            <a:grpSpLocks/>
          </p:cNvGrpSpPr>
          <p:nvPr/>
        </p:nvGrpSpPr>
        <p:grpSpPr bwMode="auto">
          <a:xfrm>
            <a:off x="0" y="-7938"/>
            <a:ext cx="12192000" cy="6865938"/>
            <a:chOff x="0" y="-8467"/>
            <a:chExt cx="12192000" cy="6866467"/>
          </a:xfrm>
        </p:grpSpPr>
        <p:sp>
          <p:nvSpPr>
            <p:cNvPr id="5" name="Freeform 28">
              <a:extLst>
                <a:ext uri="{FF2B5EF4-FFF2-40B4-BE49-F238E27FC236}">
                  <a16:creationId xmlns:a16="http://schemas.microsoft.com/office/drawing/2014/main" id="{4916B01D-AD81-9EA5-BC2B-B5897AFDBA41}"/>
                </a:ext>
              </a:extLst>
            </p:cNvPr>
            <p:cNvSpPr/>
            <p:nvPr/>
          </p:nvSpPr>
          <p:spPr>
            <a:xfrm>
              <a:off x="0" y="-8467"/>
              <a:ext cx="863600" cy="569797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6" name="Straight Connector 5">
              <a:extLst>
                <a:ext uri="{FF2B5EF4-FFF2-40B4-BE49-F238E27FC236}">
                  <a16:creationId xmlns:a16="http://schemas.microsoft.com/office/drawing/2014/main" id="{D2409B5E-C489-B753-0DDB-58E1ACA0FB82}"/>
                </a:ext>
              </a:extLst>
            </p:cNvPr>
            <p:cNvCxnSpPr/>
            <p:nvPr/>
          </p:nvCxnSpPr>
          <p:spPr>
            <a:xfrm>
              <a:off x="9371013"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528DCA65-0237-3C70-7729-B8F2C06909E9}"/>
                </a:ext>
              </a:extLst>
            </p:cNvPr>
            <p:cNvCxnSpPr/>
            <p:nvPr/>
          </p:nvCxnSpPr>
          <p:spPr>
            <a:xfrm flipH="1">
              <a:off x="7424738" y="3681168"/>
              <a:ext cx="476408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8" name="Rectangle 23">
              <a:extLst>
                <a:ext uri="{FF2B5EF4-FFF2-40B4-BE49-F238E27FC236}">
                  <a16:creationId xmlns:a16="http://schemas.microsoft.com/office/drawing/2014/main" id="{9B0D771E-7622-DD85-3DD4-D012EBAD331F}"/>
                </a:ext>
              </a:extLst>
            </p:cNvPr>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25">
              <a:extLst>
                <a:ext uri="{FF2B5EF4-FFF2-40B4-BE49-F238E27FC236}">
                  <a16:creationId xmlns:a16="http://schemas.microsoft.com/office/drawing/2014/main" id="{CF2350BA-765E-0339-0E69-C9A18DC22B58}"/>
                </a:ext>
              </a:extLst>
            </p:cNvPr>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Isosceles Triangle 9">
              <a:extLst>
                <a:ext uri="{FF2B5EF4-FFF2-40B4-BE49-F238E27FC236}">
                  <a16:creationId xmlns:a16="http://schemas.microsoft.com/office/drawing/2014/main" id="{6093C498-6351-E97D-8BC4-D6D03E5F2B5B}"/>
                </a:ext>
              </a:extLst>
            </p:cNvPr>
            <p:cNvSpPr/>
            <p:nvPr/>
          </p:nvSpPr>
          <p:spPr>
            <a:xfrm>
              <a:off x="8932863" y="3047706"/>
              <a:ext cx="325913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7">
              <a:extLst>
                <a:ext uri="{FF2B5EF4-FFF2-40B4-BE49-F238E27FC236}">
                  <a16:creationId xmlns:a16="http://schemas.microsoft.com/office/drawing/2014/main" id="{BEA52240-D7A8-1FE9-F1D1-8B8D5CBA1971}"/>
                </a:ext>
              </a:extLst>
            </p:cNvPr>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8">
              <a:extLst>
                <a:ext uri="{FF2B5EF4-FFF2-40B4-BE49-F238E27FC236}">
                  <a16:creationId xmlns:a16="http://schemas.microsoft.com/office/drawing/2014/main" id="{693B57D1-CA8E-F338-B529-E27FF6ED08D5}"/>
                </a:ext>
              </a:extLst>
            </p:cNvPr>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9">
              <a:extLst>
                <a:ext uri="{FF2B5EF4-FFF2-40B4-BE49-F238E27FC236}">
                  <a16:creationId xmlns:a16="http://schemas.microsoft.com/office/drawing/2014/main" id="{2EC3BAB2-8D3B-3BC0-06D8-496A75DA3B30}"/>
                </a:ext>
              </a:extLst>
            </p:cNvPr>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997AEE2D-252E-2BE0-58A9-C6B81EB8649B}"/>
                </a:ext>
              </a:extLst>
            </p:cNvPr>
            <p:cNvSpPr/>
            <p:nvPr/>
          </p:nvSpPr>
          <p:spPr>
            <a:xfrm>
              <a:off x="10371138" y="3589086"/>
              <a:ext cx="1817687"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5" name="Date Placeholder 3">
            <a:extLst>
              <a:ext uri="{FF2B5EF4-FFF2-40B4-BE49-F238E27FC236}">
                <a16:creationId xmlns:a16="http://schemas.microsoft.com/office/drawing/2014/main" id="{B0C82E44-E747-9B34-7828-A61D362C4A41}"/>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9F8D0199-5915-4F88-B6F2-34B081CD0F20}" type="datetimeFigureOut">
              <a:rPr lang="zh-CN" altLang="en-US"/>
              <a:pPr>
                <a:defRPr/>
              </a:pPr>
              <a:t>2024/6/11</a:t>
            </a:fld>
            <a:endParaRPr lang="zh-CN" altLang="en-US"/>
          </a:p>
        </p:txBody>
      </p:sp>
      <p:sp>
        <p:nvSpPr>
          <p:cNvPr id="16" name="Footer Placeholder 4">
            <a:extLst>
              <a:ext uri="{FF2B5EF4-FFF2-40B4-BE49-F238E27FC236}">
                <a16:creationId xmlns:a16="http://schemas.microsoft.com/office/drawing/2014/main" id="{5C8B7FCA-6EC0-ECAD-0AC6-3848FDF929C4}"/>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17" name="Slide Number Placeholder 5">
            <a:extLst>
              <a:ext uri="{FF2B5EF4-FFF2-40B4-BE49-F238E27FC236}">
                <a16:creationId xmlns:a16="http://schemas.microsoft.com/office/drawing/2014/main" id="{E0E49072-D0D7-AB16-83F1-0BBF8D8B9A46}"/>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F62EC649-A84D-45A8-96AB-B6688A604A9B}" type="slidenum">
              <a:rPr lang="zh-CN" altLang="en-US"/>
              <a:pPr>
                <a:defRPr/>
              </a:pPr>
              <a:t>‹#›</a:t>
            </a:fld>
            <a:endParaRPr lang="zh-CN" altLang="en-US"/>
          </a:p>
        </p:txBody>
      </p:sp>
    </p:spTree>
    <p:extLst>
      <p:ext uri="{BB962C8B-B14F-4D97-AF65-F5344CB8AC3E}">
        <p14:creationId xmlns:p14="http://schemas.microsoft.com/office/powerpoint/2010/main" val="176354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4290F15-967D-4EED-AF26-1512C2BF3FD9}" type="datetimeFigureOut">
              <a:rPr lang="en-US" smtClean="0"/>
              <a:t>6/11/2024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25036284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54490B9-FB45-8EDE-4B74-1967CA01A9C5}"/>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B134B5BB-6F76-4A2D-889C-7F2328437D00}"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168153AA-2C7D-A6A7-70E5-FAB7E9C06D29}"/>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421C9890-03A9-D8E9-2140-47886844783F}"/>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E719FD6C-AA7A-456C-AD43-7F344F539D53}" type="slidenum">
              <a:rPr lang="zh-CN" altLang="en-US"/>
              <a:pPr>
                <a:defRPr/>
              </a:pPr>
              <a:t>‹#›</a:t>
            </a:fld>
            <a:endParaRPr lang="zh-CN" altLang="en-US"/>
          </a:p>
        </p:txBody>
      </p:sp>
    </p:spTree>
    <p:extLst>
      <p:ext uri="{BB962C8B-B14F-4D97-AF65-F5344CB8AC3E}">
        <p14:creationId xmlns:p14="http://schemas.microsoft.com/office/powerpoint/2010/main" val="7892482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F7E0BA-9E44-E684-3CA2-600C457B363C}"/>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196F7C1D-005F-4937-9A34-B040B13DEC7F}"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4C45304E-8F60-94DE-BA36-D64B0FABE870}"/>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CB1890D6-08AE-8742-680D-19BD030C9B94}"/>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8484D29C-D1C8-43ED-A848-135C2C5BA9BF}" type="slidenum">
              <a:rPr lang="zh-CN" altLang="en-US"/>
              <a:pPr>
                <a:defRPr/>
              </a:pPr>
              <a:t>‹#›</a:t>
            </a:fld>
            <a:endParaRPr lang="zh-CN" altLang="en-US"/>
          </a:p>
        </p:txBody>
      </p:sp>
    </p:spTree>
    <p:extLst>
      <p:ext uri="{BB962C8B-B14F-4D97-AF65-F5344CB8AC3E}">
        <p14:creationId xmlns:p14="http://schemas.microsoft.com/office/powerpoint/2010/main" val="34781993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22472355-3388-7F07-5AF9-31ABFD495BC3}"/>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848AC4FA-B532-4721-AB45-D699CACF898A}" type="datetimeFigureOut">
              <a:rPr lang="zh-CN" altLang="en-US"/>
              <a:pPr>
                <a:defRPr/>
              </a:pPr>
              <a:t>2024/6/11</a:t>
            </a:fld>
            <a:endParaRPr lang="zh-CN" altLang="en-US"/>
          </a:p>
        </p:txBody>
      </p:sp>
      <p:sp>
        <p:nvSpPr>
          <p:cNvPr id="6" name="Footer Placeholder 5">
            <a:extLst>
              <a:ext uri="{FF2B5EF4-FFF2-40B4-BE49-F238E27FC236}">
                <a16:creationId xmlns:a16="http://schemas.microsoft.com/office/drawing/2014/main" id="{CE4A9BDC-046D-3DE8-C94E-2CF14C7FD99A}"/>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AAEA3CC2-6A74-338C-0649-EF8BF0C7C612}"/>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ECF117CD-E501-456B-9F5B-A876BC7BE18D}" type="slidenum">
              <a:rPr lang="zh-CN" altLang="en-US"/>
              <a:pPr>
                <a:defRPr/>
              </a:pPr>
              <a:t>‹#›</a:t>
            </a:fld>
            <a:endParaRPr lang="zh-CN" altLang="en-US"/>
          </a:p>
        </p:txBody>
      </p:sp>
    </p:spTree>
    <p:extLst>
      <p:ext uri="{BB962C8B-B14F-4D97-AF65-F5344CB8AC3E}">
        <p14:creationId xmlns:p14="http://schemas.microsoft.com/office/powerpoint/2010/main" val="38671671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80C5180A-330A-2F98-6465-5ACF61154931}"/>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8E68CC32-3E2E-4646-B282-CD759DC2BD0D}" type="datetimeFigureOut">
              <a:rPr lang="zh-CN" altLang="en-US"/>
              <a:pPr>
                <a:defRPr/>
              </a:pPr>
              <a:t>2024/6/11</a:t>
            </a:fld>
            <a:endParaRPr lang="zh-CN" altLang="en-US"/>
          </a:p>
        </p:txBody>
      </p:sp>
      <p:sp>
        <p:nvSpPr>
          <p:cNvPr id="8" name="Footer Placeholder 7">
            <a:extLst>
              <a:ext uri="{FF2B5EF4-FFF2-40B4-BE49-F238E27FC236}">
                <a16:creationId xmlns:a16="http://schemas.microsoft.com/office/drawing/2014/main" id="{7F042DFE-5F02-F9B9-7DE3-6D0A61F9E8B2}"/>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9" name="Slide Number Placeholder 8">
            <a:extLst>
              <a:ext uri="{FF2B5EF4-FFF2-40B4-BE49-F238E27FC236}">
                <a16:creationId xmlns:a16="http://schemas.microsoft.com/office/drawing/2014/main" id="{FCF61D6B-1B97-59DA-CA29-6769CA915905}"/>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BEA2D5B4-6356-4FB7-99C5-DCEA3C6ACEB5}" type="slidenum">
              <a:rPr lang="zh-CN" altLang="en-US"/>
              <a:pPr>
                <a:defRPr/>
              </a:pPr>
              <a:t>‹#›</a:t>
            </a:fld>
            <a:endParaRPr lang="zh-CN" altLang="en-US"/>
          </a:p>
        </p:txBody>
      </p:sp>
    </p:spTree>
    <p:extLst>
      <p:ext uri="{BB962C8B-B14F-4D97-AF65-F5344CB8AC3E}">
        <p14:creationId xmlns:p14="http://schemas.microsoft.com/office/powerpoint/2010/main" val="13164245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7E2CB2B7-F13B-2CF7-8613-FAE482E71FD9}"/>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B0425958-3C90-45F2-ABD2-9A909F2E9695}" type="datetimeFigureOut">
              <a:rPr lang="zh-CN" altLang="en-US"/>
              <a:pPr>
                <a:defRPr/>
              </a:pPr>
              <a:t>2024/6/11</a:t>
            </a:fld>
            <a:endParaRPr lang="zh-CN" altLang="en-US"/>
          </a:p>
        </p:txBody>
      </p:sp>
      <p:sp>
        <p:nvSpPr>
          <p:cNvPr id="4" name="Footer Placeholder 3">
            <a:extLst>
              <a:ext uri="{FF2B5EF4-FFF2-40B4-BE49-F238E27FC236}">
                <a16:creationId xmlns:a16="http://schemas.microsoft.com/office/drawing/2014/main" id="{4D5AE4E1-0A72-9F7E-2098-320F625A3B12}"/>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959CD1F7-C1ED-70AE-1E1B-AED52B616440}"/>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004DF8DE-3E8B-4215-A438-858A45E20097}" type="slidenum">
              <a:rPr lang="zh-CN" altLang="en-US"/>
              <a:pPr>
                <a:defRPr/>
              </a:pPr>
              <a:t>‹#›</a:t>
            </a:fld>
            <a:endParaRPr lang="zh-CN" altLang="en-US"/>
          </a:p>
        </p:txBody>
      </p:sp>
    </p:spTree>
    <p:extLst>
      <p:ext uri="{BB962C8B-B14F-4D97-AF65-F5344CB8AC3E}">
        <p14:creationId xmlns:p14="http://schemas.microsoft.com/office/powerpoint/2010/main" val="25246451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DE572F2-1703-9F23-1960-256754F3CAE4}"/>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766CCED7-CD14-4B51-8D48-D4BFD4E5A261}" type="datetimeFigureOut">
              <a:rPr lang="zh-CN" altLang="en-US"/>
              <a:pPr>
                <a:defRPr/>
              </a:pPr>
              <a:t>2024/6/11</a:t>
            </a:fld>
            <a:endParaRPr lang="zh-CN" altLang="en-US"/>
          </a:p>
        </p:txBody>
      </p:sp>
      <p:sp>
        <p:nvSpPr>
          <p:cNvPr id="3" name="Footer Placeholder 2">
            <a:extLst>
              <a:ext uri="{FF2B5EF4-FFF2-40B4-BE49-F238E27FC236}">
                <a16:creationId xmlns:a16="http://schemas.microsoft.com/office/drawing/2014/main" id="{4107C708-0B7C-EA9F-C89B-FE7C34256AEA}"/>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4" name="Slide Number Placeholder 3">
            <a:extLst>
              <a:ext uri="{FF2B5EF4-FFF2-40B4-BE49-F238E27FC236}">
                <a16:creationId xmlns:a16="http://schemas.microsoft.com/office/drawing/2014/main" id="{2BFACAFD-C40C-40A6-CC73-50EE28562636}"/>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DEB99BCE-973A-42DC-B78C-D633A4C35EAB}" type="slidenum">
              <a:rPr lang="zh-CN" altLang="en-US"/>
              <a:pPr>
                <a:defRPr/>
              </a:pPr>
              <a:t>‹#›</a:t>
            </a:fld>
            <a:endParaRPr lang="zh-CN" altLang="en-US"/>
          </a:p>
        </p:txBody>
      </p:sp>
    </p:spTree>
    <p:extLst>
      <p:ext uri="{BB962C8B-B14F-4D97-AF65-F5344CB8AC3E}">
        <p14:creationId xmlns:p14="http://schemas.microsoft.com/office/powerpoint/2010/main" val="6391672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7D4D25-8FFC-D247-C63E-87C72C0397E1}"/>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2DC6C171-BA1C-4483-9B2C-4F1D492C86C8}" type="datetimeFigureOut">
              <a:rPr lang="zh-CN" altLang="en-US"/>
              <a:pPr>
                <a:defRPr/>
              </a:pPr>
              <a:t>2024/6/11</a:t>
            </a:fld>
            <a:endParaRPr lang="zh-CN" altLang="en-US"/>
          </a:p>
        </p:txBody>
      </p:sp>
      <p:sp>
        <p:nvSpPr>
          <p:cNvPr id="6" name="Footer Placeholder 5">
            <a:extLst>
              <a:ext uri="{FF2B5EF4-FFF2-40B4-BE49-F238E27FC236}">
                <a16:creationId xmlns:a16="http://schemas.microsoft.com/office/drawing/2014/main" id="{FEB55DFD-9C71-6851-A3AB-5C61A38BD3DC}"/>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98BF123-2B98-A76F-14D5-E6A1C9B56F38}"/>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725117C3-B110-4B9F-9F80-5B36D48FED97}" type="slidenum">
              <a:rPr lang="zh-CN" altLang="en-US"/>
              <a:pPr>
                <a:defRPr/>
              </a:pPr>
              <a:t>‹#›</a:t>
            </a:fld>
            <a:endParaRPr lang="zh-CN" altLang="en-US"/>
          </a:p>
        </p:txBody>
      </p:sp>
    </p:spTree>
    <p:extLst>
      <p:ext uri="{BB962C8B-B14F-4D97-AF65-F5344CB8AC3E}">
        <p14:creationId xmlns:p14="http://schemas.microsoft.com/office/powerpoint/2010/main" val="368595289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5">
            <a:extLst>
              <a:ext uri="{FF2B5EF4-FFF2-40B4-BE49-F238E27FC236}">
                <a16:creationId xmlns:a16="http://schemas.microsoft.com/office/drawing/2014/main" id="{8E507A4F-14A5-7D09-F588-8F5E9E789D15}"/>
              </a:ext>
            </a:extLst>
          </p:cNvPr>
          <p:cNvSpPr>
            <a:spLocks noGrp="1"/>
          </p:cNvSpPr>
          <p:nvPr>
            <p:ph type="ftr" sz="quarter"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6">
            <a:extLst>
              <a:ext uri="{FF2B5EF4-FFF2-40B4-BE49-F238E27FC236}">
                <a16:creationId xmlns:a16="http://schemas.microsoft.com/office/drawing/2014/main" id="{2CCEC795-760E-190F-F216-53F723F28A69}"/>
              </a:ext>
            </a:extLst>
          </p:cNvPr>
          <p:cNvSpPr>
            <a:spLocks noGrp="1"/>
          </p:cNvSpPr>
          <p:nvPr>
            <p:ph type="sldNum" sz="quarter" idx="11"/>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81226898-5963-4C38-B06F-5A0B842CC2B1}" type="slidenum">
              <a:rPr lang="zh-CN" altLang="en-US"/>
              <a:pPr>
                <a:defRPr/>
              </a:pPr>
              <a:t>‹#›</a:t>
            </a:fld>
            <a:endParaRPr lang="zh-CN" altLang="en-US"/>
          </a:p>
        </p:txBody>
      </p:sp>
      <p:sp>
        <p:nvSpPr>
          <p:cNvPr id="7" name="Date Placeholder 4">
            <a:extLst>
              <a:ext uri="{FF2B5EF4-FFF2-40B4-BE49-F238E27FC236}">
                <a16:creationId xmlns:a16="http://schemas.microsoft.com/office/drawing/2014/main" id="{775D1312-341B-9781-BBD5-CDE1BDF2D459}"/>
              </a:ext>
            </a:extLst>
          </p:cNvPr>
          <p:cNvSpPr>
            <a:spLocks noGrp="1"/>
          </p:cNvSpPr>
          <p:nvPr>
            <p:ph type="dt" sz="half" idx="12"/>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46D9119C-75A8-4C3E-A2B1-D0E2B7A145BC}" type="datetimeFigureOut">
              <a:rPr lang="zh-CN" altLang="en-US"/>
              <a:pPr>
                <a:defRPr/>
              </a:pPr>
              <a:t>2024/6/11</a:t>
            </a:fld>
            <a:endParaRPr lang="zh-CN" altLang="en-US"/>
          </a:p>
        </p:txBody>
      </p:sp>
    </p:spTree>
    <p:extLst>
      <p:ext uri="{BB962C8B-B14F-4D97-AF65-F5344CB8AC3E}">
        <p14:creationId xmlns:p14="http://schemas.microsoft.com/office/powerpoint/2010/main" val="13296309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A6419C-6A6A-330A-A9F5-DF8D0283ED28}"/>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EA9E6B0E-34B3-4162-A736-C581E89E6A9F}"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C54C2ABC-6ABE-6B2D-F089-9AB4D74D3923}"/>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7220DBAE-DDFE-56B5-6A0D-87CD2B3393B5}"/>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3F6B2778-4150-48C4-9827-3BAA5AFCE0AB}" type="slidenum">
              <a:rPr lang="zh-CN" altLang="en-US"/>
              <a:pPr>
                <a:defRPr/>
              </a:pPr>
              <a:t>‹#›</a:t>
            </a:fld>
            <a:endParaRPr lang="zh-CN" altLang="en-US"/>
          </a:p>
        </p:txBody>
      </p:sp>
    </p:spTree>
    <p:extLst>
      <p:ext uri="{BB962C8B-B14F-4D97-AF65-F5344CB8AC3E}">
        <p14:creationId xmlns:p14="http://schemas.microsoft.com/office/powerpoint/2010/main" val="7730282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AB2372-A2ED-1A83-3DBD-1615C1A991D1}"/>
              </a:ext>
            </a:extLst>
          </p:cNvPr>
          <p:cNvSpPr txBox="1">
            <a:spLocks noChangeArrowheads="1"/>
          </p:cNvSpPr>
          <p:nvPr/>
        </p:nvSpPr>
        <p:spPr bwMode="auto">
          <a:xfrm>
            <a:off x="541338" y="790575"/>
            <a:ext cx="609600" cy="584200"/>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8000">
                <a:solidFill>
                  <a:srgbClr val="9FE0F5"/>
                </a:solidFill>
              </a:rPr>
              <a:t>“</a:t>
            </a:r>
          </a:p>
        </p:txBody>
      </p:sp>
      <p:sp>
        <p:nvSpPr>
          <p:cNvPr id="5" name="TextBox 4">
            <a:extLst>
              <a:ext uri="{FF2B5EF4-FFF2-40B4-BE49-F238E27FC236}">
                <a16:creationId xmlns:a16="http://schemas.microsoft.com/office/drawing/2014/main" id="{C5912977-3F46-499A-402E-B8DC7F75B6EB}"/>
              </a:ext>
            </a:extLst>
          </p:cNvPr>
          <p:cNvSpPr txBox="1">
            <a:spLocks noChangeArrowheads="1"/>
          </p:cNvSpPr>
          <p:nvPr/>
        </p:nvSpPr>
        <p:spPr bwMode="auto">
          <a:xfrm>
            <a:off x="8893175" y="2886075"/>
            <a:ext cx="609600" cy="5857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8000">
                <a:solidFill>
                  <a:srgbClr val="9FE0F5"/>
                </a:solidFill>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Date Placeholder 3">
            <a:extLst>
              <a:ext uri="{FF2B5EF4-FFF2-40B4-BE49-F238E27FC236}">
                <a16:creationId xmlns:a16="http://schemas.microsoft.com/office/drawing/2014/main" id="{B48530B2-C973-A7CF-74D2-A2D20EE75844}"/>
              </a:ext>
            </a:extLst>
          </p:cNvPr>
          <p:cNvSpPr>
            <a:spLocks noGrp="1"/>
          </p:cNvSpPr>
          <p:nvPr>
            <p:ph type="dt" sz="half" idx="14"/>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B4B380C4-9916-44A2-8218-275F9D861EE9}" type="datetimeFigureOut">
              <a:rPr lang="zh-CN" altLang="en-US"/>
              <a:pPr>
                <a:defRPr/>
              </a:pPr>
              <a:t>2024/6/11</a:t>
            </a:fld>
            <a:endParaRPr lang="zh-CN" altLang="en-US"/>
          </a:p>
        </p:txBody>
      </p:sp>
      <p:sp>
        <p:nvSpPr>
          <p:cNvPr id="7" name="Footer Placeholder 4">
            <a:extLst>
              <a:ext uri="{FF2B5EF4-FFF2-40B4-BE49-F238E27FC236}">
                <a16:creationId xmlns:a16="http://schemas.microsoft.com/office/drawing/2014/main" id="{25665790-2E24-0BDA-A8B7-29D6F3CD27C8}"/>
              </a:ext>
            </a:extLst>
          </p:cNvPr>
          <p:cNvSpPr>
            <a:spLocks noGrp="1"/>
          </p:cNvSpPr>
          <p:nvPr>
            <p:ph type="ftr" sz="quarter" idx="15"/>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8" name="Slide Number Placeholder 5">
            <a:extLst>
              <a:ext uri="{FF2B5EF4-FFF2-40B4-BE49-F238E27FC236}">
                <a16:creationId xmlns:a16="http://schemas.microsoft.com/office/drawing/2014/main" id="{45D401A6-7367-6E34-5ACF-9F0D519B1DC6}"/>
              </a:ext>
            </a:extLst>
          </p:cNvPr>
          <p:cNvSpPr>
            <a:spLocks noGrp="1"/>
          </p:cNvSpPr>
          <p:nvPr>
            <p:ph type="sldNum" sz="quarter" idx="16"/>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BB9DBDF3-1F41-4C85-AC78-48F1806F126A}" type="slidenum">
              <a:rPr lang="zh-CN" altLang="en-US"/>
              <a:pPr>
                <a:defRPr/>
              </a:pPr>
              <a:t>‹#›</a:t>
            </a:fld>
            <a:endParaRPr lang="zh-CN" altLang="en-US"/>
          </a:p>
        </p:txBody>
      </p:sp>
    </p:spTree>
    <p:extLst>
      <p:ext uri="{BB962C8B-B14F-4D97-AF65-F5344CB8AC3E}">
        <p14:creationId xmlns:p14="http://schemas.microsoft.com/office/powerpoint/2010/main" val="364990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4290F15-967D-4EED-AF26-1512C2BF3FD9}" type="datetimeFigureOut">
              <a:rPr lang="en-US" smtClean="0"/>
              <a:t>6/11/2024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42551429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D4A1BA-9928-4274-DE09-D6D6031454FF}"/>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69A416DF-D77F-4A9E-A025-7BA92A05B752}"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E2E99C1E-02CA-F9D3-FB77-082583EDDDEC}"/>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8170C8A0-13D1-32C0-EF14-A8FFDA28F7F8}"/>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C3A19B81-1792-44CD-83B1-4A4587117318}" type="slidenum">
              <a:rPr lang="zh-CN" altLang="en-US"/>
              <a:pPr>
                <a:defRPr/>
              </a:pPr>
              <a:t>‹#›</a:t>
            </a:fld>
            <a:endParaRPr lang="zh-CN" altLang="en-US"/>
          </a:p>
        </p:txBody>
      </p:sp>
    </p:spTree>
    <p:extLst>
      <p:ext uri="{BB962C8B-B14F-4D97-AF65-F5344CB8AC3E}">
        <p14:creationId xmlns:p14="http://schemas.microsoft.com/office/powerpoint/2010/main" val="27495710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19452C-EE19-4662-8D73-BAB3F93F8FB9}"/>
              </a:ext>
            </a:extLst>
          </p:cNvPr>
          <p:cNvSpPr txBox="1">
            <a:spLocks noChangeArrowheads="1"/>
          </p:cNvSpPr>
          <p:nvPr/>
        </p:nvSpPr>
        <p:spPr bwMode="auto">
          <a:xfrm>
            <a:off x="541338" y="790575"/>
            <a:ext cx="609600" cy="584200"/>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8000">
                <a:solidFill>
                  <a:srgbClr val="9FE0F5"/>
                </a:solidFill>
              </a:rPr>
              <a:t>“</a:t>
            </a:r>
          </a:p>
        </p:txBody>
      </p:sp>
      <p:sp>
        <p:nvSpPr>
          <p:cNvPr id="5" name="TextBox 4">
            <a:extLst>
              <a:ext uri="{FF2B5EF4-FFF2-40B4-BE49-F238E27FC236}">
                <a16:creationId xmlns:a16="http://schemas.microsoft.com/office/drawing/2014/main" id="{3BBF3FA7-B29C-EE96-A127-23AF901F10FF}"/>
              </a:ext>
            </a:extLst>
          </p:cNvPr>
          <p:cNvSpPr txBox="1">
            <a:spLocks noChangeArrowheads="1"/>
          </p:cNvSpPr>
          <p:nvPr/>
        </p:nvSpPr>
        <p:spPr bwMode="auto">
          <a:xfrm>
            <a:off x="8893175" y="2886075"/>
            <a:ext cx="609600" cy="585788"/>
          </a:xfrm>
          <a:prstGeom prst="rect">
            <a:avLst/>
          </a:prstGeom>
          <a:noFill/>
          <a:ln>
            <a:noFill/>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en-US" sz="8000">
                <a:solidFill>
                  <a:srgbClr val="9FE0F5"/>
                </a:solidFill>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Date Placeholder 3">
            <a:extLst>
              <a:ext uri="{FF2B5EF4-FFF2-40B4-BE49-F238E27FC236}">
                <a16:creationId xmlns:a16="http://schemas.microsoft.com/office/drawing/2014/main" id="{92744AB5-D6B1-7F9A-FC13-1A7060DCCD44}"/>
              </a:ext>
            </a:extLst>
          </p:cNvPr>
          <p:cNvSpPr>
            <a:spLocks noGrp="1"/>
          </p:cNvSpPr>
          <p:nvPr>
            <p:ph type="dt" sz="half" idx="14"/>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20E315C4-7DDB-4B42-A31E-D813A2F6D394}" type="datetimeFigureOut">
              <a:rPr lang="zh-CN" altLang="en-US"/>
              <a:pPr>
                <a:defRPr/>
              </a:pPr>
              <a:t>2024/6/11</a:t>
            </a:fld>
            <a:endParaRPr lang="zh-CN" altLang="en-US"/>
          </a:p>
        </p:txBody>
      </p:sp>
      <p:sp>
        <p:nvSpPr>
          <p:cNvPr id="7" name="Footer Placeholder 4">
            <a:extLst>
              <a:ext uri="{FF2B5EF4-FFF2-40B4-BE49-F238E27FC236}">
                <a16:creationId xmlns:a16="http://schemas.microsoft.com/office/drawing/2014/main" id="{6E58C3FF-C586-98B0-E9FF-652DA8C98CF3}"/>
              </a:ext>
            </a:extLst>
          </p:cNvPr>
          <p:cNvSpPr>
            <a:spLocks noGrp="1"/>
          </p:cNvSpPr>
          <p:nvPr>
            <p:ph type="ftr" sz="quarter" idx="15"/>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8" name="Slide Number Placeholder 5">
            <a:extLst>
              <a:ext uri="{FF2B5EF4-FFF2-40B4-BE49-F238E27FC236}">
                <a16:creationId xmlns:a16="http://schemas.microsoft.com/office/drawing/2014/main" id="{28B67F86-2B23-129A-0E40-746367BFD1E0}"/>
              </a:ext>
            </a:extLst>
          </p:cNvPr>
          <p:cNvSpPr>
            <a:spLocks noGrp="1"/>
          </p:cNvSpPr>
          <p:nvPr>
            <p:ph type="sldNum" sz="quarter" idx="16"/>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7D653D34-816F-462F-A4A1-E5C1B28A37D3}" type="slidenum">
              <a:rPr lang="zh-CN" altLang="en-US"/>
              <a:pPr>
                <a:defRPr/>
              </a:pPr>
              <a:t>‹#›</a:t>
            </a:fld>
            <a:endParaRPr lang="zh-CN" altLang="en-US"/>
          </a:p>
        </p:txBody>
      </p:sp>
    </p:spTree>
    <p:extLst>
      <p:ext uri="{BB962C8B-B14F-4D97-AF65-F5344CB8AC3E}">
        <p14:creationId xmlns:p14="http://schemas.microsoft.com/office/powerpoint/2010/main" val="42530249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55128AB-2D28-DE64-AFE2-4F85B25EBDCD}"/>
              </a:ext>
            </a:extLst>
          </p:cNvPr>
          <p:cNvSpPr>
            <a:spLocks noGrp="1"/>
          </p:cNvSpPr>
          <p:nvPr>
            <p:ph type="dt" sz="half" idx="14"/>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8A9711D7-8DCF-4539-B186-FD41BC2EC326}"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ACB617E0-4417-FEC9-F449-AD778918568A}"/>
              </a:ext>
            </a:extLst>
          </p:cNvPr>
          <p:cNvSpPr>
            <a:spLocks noGrp="1"/>
          </p:cNvSpPr>
          <p:nvPr>
            <p:ph type="ftr" sz="quarter" idx="15"/>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D3626128-A655-AA31-28EB-E79F3D231CAE}"/>
              </a:ext>
            </a:extLst>
          </p:cNvPr>
          <p:cNvSpPr>
            <a:spLocks noGrp="1"/>
          </p:cNvSpPr>
          <p:nvPr>
            <p:ph type="sldNum" sz="quarter" idx="16"/>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BE5880E9-6451-4C93-A94F-FB5DC5452C69}" type="slidenum">
              <a:rPr lang="zh-CN" altLang="en-US"/>
              <a:pPr>
                <a:defRPr/>
              </a:pPr>
              <a:t>‹#›</a:t>
            </a:fld>
            <a:endParaRPr lang="zh-CN" altLang="en-US"/>
          </a:p>
        </p:txBody>
      </p:sp>
    </p:spTree>
    <p:extLst>
      <p:ext uri="{BB962C8B-B14F-4D97-AF65-F5344CB8AC3E}">
        <p14:creationId xmlns:p14="http://schemas.microsoft.com/office/powerpoint/2010/main" val="25754740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3CF09F3-2651-D04D-6380-0B080267C53E}"/>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1F62B143-2982-4FB6-A7B3-9E8BDD597C9F}"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E3DB4E9A-47EA-C31C-AD0C-7D00BFB19626}"/>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1834AD17-A6CE-3ADD-9272-06B3AB87C9EA}"/>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763DF847-13C3-4804-B920-3C2C6F5F0C66}" type="slidenum">
              <a:rPr lang="zh-CN" altLang="en-US"/>
              <a:pPr>
                <a:defRPr/>
              </a:pPr>
              <a:t>‹#›</a:t>
            </a:fld>
            <a:endParaRPr lang="zh-CN" altLang="en-US"/>
          </a:p>
        </p:txBody>
      </p:sp>
    </p:spTree>
    <p:extLst>
      <p:ext uri="{BB962C8B-B14F-4D97-AF65-F5344CB8AC3E}">
        <p14:creationId xmlns:p14="http://schemas.microsoft.com/office/powerpoint/2010/main" val="14800459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83F3D89-4A22-6EAA-7632-8F6A49283366}"/>
              </a:ext>
            </a:extLst>
          </p:cNvPr>
          <p:cNvSpPr>
            <a:spLocks noGrp="1"/>
          </p:cNvSpPr>
          <p:nvPr>
            <p:ph type="dt" sz="half" idx="10"/>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fld id="{93D9B91A-0A4E-49EB-AD89-395BA6798134}" type="datetimeFigureOut">
              <a:rPr lang="zh-CN" altLang="en-US"/>
              <a:pPr>
                <a:defRPr/>
              </a:pPr>
              <a:t>2024/6/11</a:t>
            </a:fld>
            <a:endParaRPr lang="zh-CN" altLang="en-US"/>
          </a:p>
        </p:txBody>
      </p:sp>
      <p:sp>
        <p:nvSpPr>
          <p:cNvPr id="5" name="Footer Placeholder 4">
            <a:extLst>
              <a:ext uri="{FF2B5EF4-FFF2-40B4-BE49-F238E27FC236}">
                <a16:creationId xmlns:a16="http://schemas.microsoft.com/office/drawing/2014/main" id="{359734D7-BCF5-4C94-6529-42941B775203}"/>
              </a:ext>
            </a:extLst>
          </p:cNvPr>
          <p:cNvSpPr>
            <a:spLocks noGrp="1"/>
          </p:cNvSpPr>
          <p:nvPr>
            <p:ph type="ftr" sz="quarter" idx="11"/>
          </p:nvPr>
        </p:nvSpPr>
        <p:spPr/>
        <p:txBody>
          <a:bodyPr/>
          <a:lstStyle>
            <a:lvl1pPr eaLnBrk="0" hangingPunct="0">
              <a:spcBef>
                <a:spcPct val="0"/>
              </a:spcBef>
              <a:defRPr>
                <a:solidFill>
                  <a:prstClr val="black">
                    <a:tint val="75000"/>
                  </a:prstClr>
                </a:solidFill>
                <a:latin typeface="Arial" panose="020B0604020202020204" pitchFamily="34" charset="0"/>
              </a:defRPr>
            </a:lvl1pPr>
          </a:lstStyle>
          <a:p>
            <a:pPr>
              <a:defRPr/>
            </a:pPr>
            <a:endParaRPr lang="zh-CN" altLang="en-US"/>
          </a:p>
        </p:txBody>
      </p:sp>
      <p:sp>
        <p:nvSpPr>
          <p:cNvPr id="6" name="Slide Number Placeholder 5">
            <a:extLst>
              <a:ext uri="{FF2B5EF4-FFF2-40B4-BE49-F238E27FC236}">
                <a16:creationId xmlns:a16="http://schemas.microsoft.com/office/drawing/2014/main" id="{A1F95ECC-B1C2-957B-7D35-DF2E578A042F}"/>
              </a:ext>
            </a:extLst>
          </p:cNvPr>
          <p:cNvSpPr>
            <a:spLocks noGrp="1"/>
          </p:cNvSpPr>
          <p:nvPr>
            <p:ph type="sldNum" sz="quarter" idx="12"/>
          </p:nvPr>
        </p:nvSpPr>
        <p:spPr/>
        <p:txBody>
          <a:bodyPr/>
          <a:lstStyle>
            <a:lvl1pPr eaLnBrk="0" hangingPunct="0">
              <a:defRPr smtClean="0">
                <a:solidFill>
                  <a:srgbClr val="5FCBEF"/>
                </a:solidFill>
                <a:latin typeface="Arial" panose="020B0604020202020204" pitchFamily="34" charset="0"/>
                <a:cs typeface="华文新魏" panose="02010800040101010101" pitchFamily="2" charset="-122"/>
              </a:defRPr>
            </a:lvl1pPr>
          </a:lstStyle>
          <a:p>
            <a:pPr>
              <a:defRPr/>
            </a:pPr>
            <a:fld id="{2590C451-8BED-449A-9F6F-B5AC845E2F72}" type="slidenum">
              <a:rPr lang="zh-CN" altLang="en-US"/>
              <a:pPr>
                <a:defRPr/>
              </a:pPr>
              <a:t>‹#›</a:t>
            </a:fld>
            <a:endParaRPr lang="zh-CN" altLang="en-US"/>
          </a:p>
        </p:txBody>
      </p:sp>
    </p:spTree>
    <p:extLst>
      <p:ext uri="{BB962C8B-B14F-4D97-AF65-F5344CB8AC3E}">
        <p14:creationId xmlns:p14="http://schemas.microsoft.com/office/powerpoint/2010/main" val="29346346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a:extLst>
              <a:ext uri="{FF2B5EF4-FFF2-40B4-BE49-F238E27FC236}">
                <a16:creationId xmlns:a16="http://schemas.microsoft.com/office/drawing/2014/main" id="{850DE0BD-D3AA-3637-8D02-7ECDD83F22C2}"/>
              </a:ext>
            </a:extLst>
          </p:cNvPr>
          <p:cNvSpPr>
            <a:spLocks noGrp="1"/>
          </p:cNvSpPr>
          <p:nvPr>
            <p:ph type="dt" sz="half" idx="10"/>
          </p:nvPr>
        </p:nvSpPr>
        <p:spPr/>
        <p:txBody>
          <a:bodyPr/>
          <a:lstStyle>
            <a:lvl1pPr eaLnBrk="0" hangingPunct="0">
              <a:spcBef>
                <a:spcPct val="0"/>
              </a:spcBef>
              <a:defRPr>
                <a:solidFill>
                  <a:schemeClr val="tx1">
                    <a:tint val="75000"/>
                  </a:schemeClr>
                </a:solidFill>
                <a:latin typeface="Arial" panose="020B0604020202020204" pitchFamily="34" charset="0"/>
              </a:defRPr>
            </a:lvl1pPr>
          </a:lstStyle>
          <a:p>
            <a:pPr>
              <a:defRPr/>
            </a:pPr>
            <a:endParaRPr lang="en-US"/>
          </a:p>
        </p:txBody>
      </p:sp>
      <p:sp>
        <p:nvSpPr>
          <p:cNvPr id="4" name="Footer Placeholder 4">
            <a:extLst>
              <a:ext uri="{FF2B5EF4-FFF2-40B4-BE49-F238E27FC236}">
                <a16:creationId xmlns:a16="http://schemas.microsoft.com/office/drawing/2014/main" id="{008DDC7E-A4E1-8A04-7C9B-BC147B0BEDC4}"/>
              </a:ext>
            </a:extLst>
          </p:cNvPr>
          <p:cNvSpPr>
            <a:spLocks noGrp="1"/>
          </p:cNvSpPr>
          <p:nvPr>
            <p:ph type="ftr" sz="quarter" idx="11"/>
          </p:nvPr>
        </p:nvSpPr>
        <p:spPr/>
        <p:txBody>
          <a:bodyPr/>
          <a:lstStyle>
            <a:lvl1pPr eaLnBrk="0" hangingPunct="0">
              <a:spcBef>
                <a:spcPct val="0"/>
              </a:spcBef>
              <a:defRPr>
                <a:solidFill>
                  <a:schemeClr val="tx1">
                    <a:tint val="75000"/>
                  </a:schemeClr>
                </a:solidFill>
                <a:latin typeface="Arial" panose="020B0604020202020204" pitchFamily="34" charset="0"/>
              </a:defRPr>
            </a:lvl1pPr>
          </a:lstStyle>
          <a:p>
            <a:pPr>
              <a:defRPr/>
            </a:pPr>
            <a:endParaRPr lang="en-US"/>
          </a:p>
        </p:txBody>
      </p:sp>
      <p:sp>
        <p:nvSpPr>
          <p:cNvPr id="5" name="Slide Number Placeholder 5">
            <a:extLst>
              <a:ext uri="{FF2B5EF4-FFF2-40B4-BE49-F238E27FC236}">
                <a16:creationId xmlns:a16="http://schemas.microsoft.com/office/drawing/2014/main" id="{5C84ECA9-E5D3-5DC9-5B41-F125F6843304}"/>
              </a:ext>
            </a:extLst>
          </p:cNvPr>
          <p:cNvSpPr>
            <a:spLocks noGrp="1"/>
          </p:cNvSpPr>
          <p:nvPr>
            <p:ph type="sldNum" sz="quarter" idx="12"/>
          </p:nvPr>
        </p:nvSpPr>
        <p:spPr/>
        <p:txBody>
          <a:bodyPr/>
          <a:lstStyle>
            <a:lvl1pPr eaLnBrk="0" hangingPunct="0">
              <a:defRPr smtClean="0">
                <a:solidFill>
                  <a:schemeClr val="accent1"/>
                </a:solidFill>
                <a:latin typeface="Arial" panose="020B0604020202020204" pitchFamily="34" charset="0"/>
              </a:defRPr>
            </a:lvl1pPr>
          </a:lstStyle>
          <a:p>
            <a:pPr>
              <a:defRPr/>
            </a:pPr>
            <a:fld id="{2C127206-28FD-4AAC-942E-5AC6D3A90557}" type="slidenum">
              <a:rPr lang="en-US" altLang="en-US"/>
              <a:pPr>
                <a:defRPr/>
              </a:pPr>
              <a:t>‹#›</a:t>
            </a:fld>
            <a:endParaRPr lang="en-US" altLang="en-US"/>
          </a:p>
        </p:txBody>
      </p:sp>
    </p:spTree>
    <p:extLst>
      <p:ext uri="{BB962C8B-B14F-4D97-AF65-F5344CB8AC3E}">
        <p14:creationId xmlns:p14="http://schemas.microsoft.com/office/powerpoint/2010/main" val="295358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290F15-967D-4EED-AF26-1512C2BF3FD9}" type="datetimeFigureOut">
              <a:rPr lang="en-US" smtClean="0"/>
              <a:t>6/11/2024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243628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90F15-967D-4EED-AF26-1512C2BF3FD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2101229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290F15-967D-4EED-AF26-1512C2BF3FD9}" type="datetimeFigureOut">
              <a:rPr lang="en-US" smtClean="0"/>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DDCC1F-733C-4156-ABF5-71B829042773}" type="slidenum">
              <a:rPr lang="en-US" smtClean="0"/>
              <a:t>‹#›</a:t>
            </a:fld>
            <a:endParaRPr lang="en-US"/>
          </a:p>
        </p:txBody>
      </p:sp>
    </p:spTree>
    <p:extLst>
      <p:ext uri="{BB962C8B-B14F-4D97-AF65-F5344CB8AC3E}">
        <p14:creationId xmlns:p14="http://schemas.microsoft.com/office/powerpoint/2010/main" val="685675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290F15-967D-4EED-AF26-1512C2BF3FD9}" type="datetimeFigureOut">
              <a:rPr lang="en-US" smtClean="0"/>
              <a:t>6/11/2024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DDCC1F-733C-4156-ABF5-71B829042773}" type="slidenum">
              <a:rPr lang="en-US" smtClean="0"/>
              <a:t>‹#›</a:t>
            </a:fld>
            <a:endParaRPr lang="en-US"/>
          </a:p>
        </p:txBody>
      </p:sp>
    </p:spTree>
    <p:extLst>
      <p:ext uri="{BB962C8B-B14F-4D97-AF65-F5344CB8AC3E}">
        <p14:creationId xmlns:p14="http://schemas.microsoft.com/office/powerpoint/2010/main" val="297478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B88E0A-A312-48B2-AD45-C33801621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9F5AB2-FA1E-4D1E-B88D-468CFA9A0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C58F2F-0EC0-4A27-89F0-4F10D21EF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14D2AB-DD58-4746-B875-8D90D23E26D2}" type="datetimeFigureOut">
              <a:rPr lang="en-US" smtClean="0">
                <a:solidFill>
                  <a:prstClr val="black">
                    <a:tint val="75000"/>
                  </a:prstClr>
                </a:solidFill>
              </a:rPr>
              <a:pPr/>
              <a:t>6/11/2024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73429DF-F118-4ED8-A695-98CA0DBD16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0923011-8E1E-4F13-86FE-11FCBA42B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8CFE3-553D-4D67-B17E-45793350FDE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1628208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3167" y="719333"/>
            <a:ext cx="10265600" cy="7636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1pPr>
            <a:lvl2pPr lvl="1"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2pPr>
            <a:lvl3pPr lvl="2"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3pPr>
            <a:lvl4pPr lvl="3"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4pPr>
            <a:lvl5pPr lvl="4"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5pPr>
            <a:lvl6pPr lvl="5"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6pPr>
            <a:lvl7pPr lvl="6"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7pPr>
            <a:lvl8pPr lvl="7"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8pPr>
            <a:lvl9pPr lvl="8" algn="ctr">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963167" y="1583467"/>
            <a:ext cx="102656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1pPr>
            <a:lvl2pPr marL="914400" lvl="1"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2pPr>
            <a:lvl3pPr marL="1371600" lvl="2"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3pPr>
            <a:lvl4pPr marL="1828800" lvl="3"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4pPr>
            <a:lvl5pPr marL="2286000" lvl="4"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5pPr>
            <a:lvl6pPr marL="2743200" lvl="5"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6pPr>
            <a:lvl7pPr marL="3200400" lvl="6"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7pPr>
            <a:lvl8pPr marL="3657600" lvl="7"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8pPr>
            <a:lvl9pPr marL="4114800" lvl="8" indent="-317500">
              <a:lnSpc>
                <a:spcPct val="100000"/>
              </a:lnSpc>
              <a:spcBef>
                <a:spcPts val="0"/>
              </a:spcBef>
              <a:spcAft>
                <a:spcPts val="0"/>
              </a:spcAft>
              <a:buClr>
                <a:schemeClr val="dk1"/>
              </a:buClr>
              <a:buSzPts val="1400"/>
              <a:buFont typeface="Cairo"/>
              <a:buChar char="■"/>
              <a:defRPr>
                <a:solidFill>
                  <a:schemeClr val="dk1"/>
                </a:solidFill>
                <a:latin typeface="Cairo"/>
                <a:ea typeface="Cairo"/>
                <a:cs typeface="Cairo"/>
                <a:sym typeface="Cairo"/>
              </a:defRPr>
            </a:lvl9pPr>
          </a:lstStyle>
          <a:p>
            <a:endParaRPr/>
          </a:p>
        </p:txBody>
      </p:sp>
    </p:spTree>
    <p:extLst>
      <p:ext uri="{BB962C8B-B14F-4D97-AF65-F5344CB8AC3E}">
        <p14:creationId xmlns:p14="http://schemas.microsoft.com/office/powerpoint/2010/main" val="3196462116"/>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6/11/2024</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066484225"/>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p:fade/>
  </p:transition>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43">
            <a:extLst>
              <a:ext uri="{FF2B5EF4-FFF2-40B4-BE49-F238E27FC236}">
                <a16:creationId xmlns:a16="http://schemas.microsoft.com/office/drawing/2014/main" id="{B7FD0DFB-394F-2DC9-508B-44E48D49B80B}"/>
              </a:ext>
            </a:extLst>
          </p:cNvPr>
          <p:cNvGrpSpPr>
            <a:grpSpLocks/>
          </p:cNvGrpSpPr>
          <p:nvPr/>
        </p:nvGrpSpPr>
        <p:grpSpPr bwMode="auto">
          <a:xfrm>
            <a:off x="0" y="-7938"/>
            <a:ext cx="12192000" cy="6865938"/>
            <a:chOff x="0" y="-8467"/>
            <a:chExt cx="12192000" cy="6866467"/>
          </a:xfrm>
        </p:grpSpPr>
        <p:cxnSp>
          <p:nvCxnSpPr>
            <p:cNvPr id="20" name="Straight Connector 19">
              <a:extLst>
                <a:ext uri="{FF2B5EF4-FFF2-40B4-BE49-F238E27FC236}">
                  <a16:creationId xmlns:a16="http://schemas.microsoft.com/office/drawing/2014/main" id="{E44C1A6B-A99B-BE1F-CB22-97379B3E6D6C}"/>
                </a:ext>
              </a:extLst>
            </p:cNvPr>
            <p:cNvCxnSpPr/>
            <p:nvPr/>
          </p:nvCxnSpPr>
          <p:spPr>
            <a:xfrm>
              <a:off x="9371013" y="-528"/>
              <a:ext cx="1219200" cy="6858528"/>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711A5397-B335-A67A-770E-2468063A5A61}"/>
                </a:ext>
              </a:extLst>
            </p:cNvPr>
            <p:cNvCxnSpPr/>
            <p:nvPr/>
          </p:nvCxnSpPr>
          <p:spPr>
            <a:xfrm flipH="1">
              <a:off x="7424738" y="3681168"/>
              <a:ext cx="4764087" cy="3176832"/>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a:extLst>
                <a:ext uri="{FF2B5EF4-FFF2-40B4-BE49-F238E27FC236}">
                  <a16:creationId xmlns:a16="http://schemas.microsoft.com/office/drawing/2014/main" id="{E3930952-559C-175C-6F59-65D7BEE8C2E9}"/>
                </a:ext>
              </a:extLst>
            </p:cNvPr>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a:extLst>
                <a:ext uri="{FF2B5EF4-FFF2-40B4-BE49-F238E27FC236}">
                  <a16:creationId xmlns:a16="http://schemas.microsoft.com/office/drawing/2014/main" id="{336CA77A-E25D-97EB-616C-CED90D70BD82}"/>
                </a:ext>
              </a:extLst>
            </p:cNvPr>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01A913CB-B2A9-7420-C586-19FF0737C555}"/>
                </a:ext>
              </a:extLst>
            </p:cNvPr>
            <p:cNvSpPr/>
            <p:nvPr/>
          </p:nvSpPr>
          <p:spPr>
            <a:xfrm>
              <a:off x="8932863" y="3047706"/>
              <a:ext cx="3259137" cy="381029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a:extLst>
                <a:ext uri="{FF2B5EF4-FFF2-40B4-BE49-F238E27FC236}">
                  <a16:creationId xmlns:a16="http://schemas.microsoft.com/office/drawing/2014/main" id="{0E962ED1-0A46-1E1C-E000-40D9C8A3A3C0}"/>
                </a:ext>
              </a:extLst>
            </p:cNvPr>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a:extLst>
                <a:ext uri="{FF2B5EF4-FFF2-40B4-BE49-F238E27FC236}">
                  <a16:creationId xmlns:a16="http://schemas.microsoft.com/office/drawing/2014/main" id="{B01BA4AE-12EE-7ACB-CF6A-A8E9189A7CAA}"/>
                </a:ext>
              </a:extLst>
            </p:cNvPr>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a:extLst>
                <a:ext uri="{FF2B5EF4-FFF2-40B4-BE49-F238E27FC236}">
                  <a16:creationId xmlns:a16="http://schemas.microsoft.com/office/drawing/2014/main" id="{9A122CE2-8753-71B7-9FC7-A8B60704F583}"/>
                </a:ext>
              </a:extLst>
            </p:cNvPr>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6F81EA90-B92D-DEBE-FFA6-BE9D6129F754}"/>
                </a:ext>
              </a:extLst>
            </p:cNvPr>
            <p:cNvSpPr/>
            <p:nvPr/>
          </p:nvSpPr>
          <p:spPr>
            <a:xfrm>
              <a:off x="10371138" y="3589086"/>
              <a:ext cx="1817687" cy="3268914"/>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60DBC4D8-F70E-57DA-8884-AC5E86A11619}"/>
                </a:ext>
              </a:extLst>
            </p:cNvPr>
            <p:cNvSpPr/>
            <p:nvPr/>
          </p:nvSpPr>
          <p:spPr>
            <a:xfrm>
              <a:off x="0" y="4012981"/>
              <a:ext cx="449263" cy="2845019"/>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a:extLst>
              <a:ext uri="{FF2B5EF4-FFF2-40B4-BE49-F238E27FC236}">
                <a16:creationId xmlns:a16="http://schemas.microsoft.com/office/drawing/2014/main" id="{AA51240E-6ACE-89E0-FFC4-88AA3E2546C8}"/>
              </a:ext>
            </a:extLst>
          </p:cNvPr>
          <p:cNvSpPr>
            <a:spLocks noGrp="1"/>
          </p:cNvSpPr>
          <p:nvPr>
            <p:ph type="title"/>
          </p:nvPr>
        </p:nvSpPr>
        <p:spPr bwMode="auto">
          <a:xfrm>
            <a:off x="677863" y="609600"/>
            <a:ext cx="85963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1D91B6E-058A-A560-B4E5-C75980D8E708}"/>
              </a:ext>
            </a:extLst>
          </p:cNvPr>
          <p:cNvSpPr>
            <a:spLocks noGrp="1"/>
          </p:cNvSpPr>
          <p:nvPr>
            <p:ph type="body" idx="1"/>
          </p:nvPr>
        </p:nvSpPr>
        <p:spPr bwMode="auto">
          <a:xfrm>
            <a:off x="677863" y="2160588"/>
            <a:ext cx="8596312"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B8E630F-66B0-38A1-7D61-00E8342CC9CE}"/>
              </a:ext>
            </a:extLst>
          </p:cNvPr>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eaLnBrk="1" hangingPunct="1">
              <a:spcBef>
                <a:spcPts val="0"/>
              </a:spcBef>
              <a:defRPr sz="900">
                <a:solidFill>
                  <a:srgbClr val="000000"/>
                </a:solidFill>
                <a:latin typeface="Trebuchet MS" panose="020B0603020202020204"/>
              </a:defRPr>
            </a:lvl1pPr>
          </a:lstStyle>
          <a:p>
            <a:pPr>
              <a:defRPr/>
            </a:pPr>
            <a:endParaRPr lang="en-US"/>
          </a:p>
        </p:txBody>
      </p:sp>
      <p:sp>
        <p:nvSpPr>
          <p:cNvPr id="5" name="Footer Placeholder 4">
            <a:extLst>
              <a:ext uri="{FF2B5EF4-FFF2-40B4-BE49-F238E27FC236}">
                <a16:creationId xmlns:a16="http://schemas.microsoft.com/office/drawing/2014/main" id="{933C46A7-9E4F-25A8-9605-9B62CC5C2B67}"/>
              </a:ext>
            </a:extLst>
          </p:cNvPr>
          <p:cNvSpPr>
            <a:spLocks noGrp="1"/>
          </p:cNvSpPr>
          <p:nvPr>
            <p:ph type="ftr" sz="quarter" idx="3"/>
          </p:nvPr>
        </p:nvSpPr>
        <p:spPr>
          <a:xfrm>
            <a:off x="677863" y="6042025"/>
            <a:ext cx="6297612" cy="365125"/>
          </a:xfrm>
          <a:prstGeom prst="rect">
            <a:avLst/>
          </a:prstGeom>
        </p:spPr>
        <p:txBody>
          <a:bodyPr vert="horz" lIns="91440" tIns="45720" rIns="91440" bIns="45720" rtlCol="0" anchor="ctr"/>
          <a:lstStyle>
            <a:lvl1pPr algn="l" eaLnBrk="1" hangingPunct="1">
              <a:spcBef>
                <a:spcPts val="0"/>
              </a:spcBef>
              <a:defRPr sz="900">
                <a:solidFill>
                  <a:srgbClr val="000000"/>
                </a:solidFill>
                <a:latin typeface="Trebuchet MS" panose="020B0603020202020204"/>
              </a:defRPr>
            </a:lvl1pPr>
          </a:lstStyle>
          <a:p>
            <a:pPr>
              <a:defRPr/>
            </a:pPr>
            <a:endParaRPr lang="en-US"/>
          </a:p>
        </p:txBody>
      </p:sp>
      <p:sp>
        <p:nvSpPr>
          <p:cNvPr id="6" name="Slide Number Placeholder 5">
            <a:extLst>
              <a:ext uri="{FF2B5EF4-FFF2-40B4-BE49-F238E27FC236}">
                <a16:creationId xmlns:a16="http://schemas.microsoft.com/office/drawing/2014/main" id="{426B477A-D625-CD82-6C53-CB25A9C18957}"/>
              </a:ext>
            </a:extLst>
          </p:cNvPr>
          <p:cNvSpPr>
            <a:spLocks noGrp="1"/>
          </p:cNvSpPr>
          <p:nvPr>
            <p:ph type="sldNum" sz="quarter" idx="4"/>
          </p:nvPr>
        </p:nvSpPr>
        <p:spPr>
          <a:xfrm>
            <a:off x="8589963" y="6042025"/>
            <a:ext cx="68421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000000"/>
                </a:solidFill>
                <a:latin typeface="Trebuchet MS" panose="020B0603020202020204" pitchFamily="34" charset="0"/>
              </a:defRPr>
            </a:lvl1pPr>
          </a:lstStyle>
          <a:p>
            <a:pPr>
              <a:defRPr/>
            </a:pPr>
            <a:fld id="{3934C0F4-A907-4620-82D7-C283D985E916}" type="slidenum">
              <a:rPr lang="en-US" altLang="en-US"/>
              <a:pPr>
                <a:defRPr/>
              </a:pPr>
              <a:t>‹#›</a:t>
            </a:fld>
            <a:endParaRPr lang="en-US" altLang="en-US"/>
          </a:p>
        </p:txBody>
      </p:sp>
    </p:spTree>
    <p:extLst>
      <p:ext uri="{BB962C8B-B14F-4D97-AF65-F5344CB8AC3E}">
        <p14:creationId xmlns:p14="http://schemas.microsoft.com/office/powerpoint/2010/main" val="318864509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Lst>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603020202020204" pitchFamily="34" charset="0"/>
        </a:defRPr>
      </a:lvl2pPr>
      <a:lvl3pPr algn="l" defTabSz="457200" rtl="0" eaLnBrk="0" fontAlgn="base" hangingPunct="0">
        <a:spcBef>
          <a:spcPct val="0"/>
        </a:spcBef>
        <a:spcAft>
          <a:spcPct val="0"/>
        </a:spcAft>
        <a:defRPr sz="3600">
          <a:solidFill>
            <a:schemeClr val="accent1"/>
          </a:solidFill>
          <a:latin typeface="Trebuchet MS" panose="020B0603020202020204" pitchFamily="34" charset="0"/>
        </a:defRPr>
      </a:lvl3pPr>
      <a:lvl4pPr algn="l" defTabSz="457200" rtl="0" eaLnBrk="0" fontAlgn="base" hangingPunct="0">
        <a:spcBef>
          <a:spcPct val="0"/>
        </a:spcBef>
        <a:spcAft>
          <a:spcPct val="0"/>
        </a:spcAft>
        <a:defRPr sz="3600">
          <a:solidFill>
            <a:schemeClr val="accent1"/>
          </a:solidFill>
          <a:latin typeface="Trebuchet MS" panose="020B0603020202020204" pitchFamily="34" charset="0"/>
        </a:defRPr>
      </a:lvl4pPr>
      <a:lvl5pPr algn="l" defTabSz="457200" rtl="0" eaLnBrk="0" fontAlgn="base" hangingPunct="0">
        <a:spcBef>
          <a:spcPct val="0"/>
        </a:spcBef>
        <a:spcAft>
          <a:spcPct val="0"/>
        </a:spcAft>
        <a:defRPr sz="36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slideLayout" Target="../slideLayouts/slideLayout13.xml"/><Relationship Id="rId7" Type="http://schemas.openxmlformats.org/officeDocument/2006/relationships/diagramQuickStyle" Target="../diagrams/quickStyle4.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diagramLayout" Target="../diagrams/layout4.xml"/><Relationship Id="rId11" Type="http://schemas.openxmlformats.org/officeDocument/2006/relationships/image" Target="../media/image12.jpeg"/><Relationship Id="rId5" Type="http://schemas.openxmlformats.org/officeDocument/2006/relationships/diagramData" Target="../diagrams/data4.xml"/><Relationship Id="rId10" Type="http://schemas.openxmlformats.org/officeDocument/2006/relationships/image" Target="../media/image20.jpeg"/><Relationship Id="rId4" Type="http://schemas.openxmlformats.org/officeDocument/2006/relationships/image" Target="../media/image1.jpe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image" Target="../media/image23.jpe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1.jpeg"/><Relationship Id="rId7"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27.jpeg"/><Relationship Id="rId5" Type="http://schemas.openxmlformats.org/officeDocument/2006/relationships/image" Target="../media/image26.jpeg"/><Relationship Id="rId10" Type="http://schemas.openxmlformats.org/officeDocument/2006/relationships/image" Target="../media/image30.jpeg"/><Relationship Id="rId4" Type="http://schemas.openxmlformats.org/officeDocument/2006/relationships/image" Target="../media/image25.jpeg"/><Relationship Id="rId9"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1.png"/><Relationship Id="rId7"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 Id="rId9"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image" Target="../media/image40.jpeg"/><Relationship Id="rId5" Type="http://schemas.openxmlformats.org/officeDocument/2006/relationships/image" Target="../media/image1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media/image48.sv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32.xml"/><Relationship Id="rId4" Type="http://schemas.openxmlformats.org/officeDocument/2006/relationships/image" Target="../media/image48.sv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microsoft.com/office/2007/relationships/media" Target="../media/media3.mp3"/><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slideLayout" Target="../slideLayouts/slideLayout32.xml"/><Relationship Id="rId10" Type="http://schemas.openxmlformats.org/officeDocument/2006/relationships/image" Target="../media/image46.png"/><Relationship Id="rId4" Type="http://schemas.openxmlformats.org/officeDocument/2006/relationships/audio" Target="../media/media3.mp3"/><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67.svg"/><Relationship Id="rId3" Type="http://schemas.openxmlformats.org/officeDocument/2006/relationships/image" Target="../media/image57.svg"/><Relationship Id="rId7" Type="http://schemas.openxmlformats.org/officeDocument/2006/relationships/image" Target="../media/image61.svg"/><Relationship Id="rId12"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44.xml"/><Relationship Id="rId6" Type="http://schemas.openxmlformats.org/officeDocument/2006/relationships/image" Target="../media/image51.png"/><Relationship Id="rId11" Type="http://schemas.openxmlformats.org/officeDocument/2006/relationships/image" Target="../media/image65.svg"/><Relationship Id="rId5" Type="http://schemas.openxmlformats.org/officeDocument/2006/relationships/image" Target="../media/image59.svg"/><Relationship Id="rId10" Type="http://schemas.openxmlformats.org/officeDocument/2006/relationships/image" Target="../media/image53.png"/><Relationship Id="rId4" Type="http://schemas.openxmlformats.org/officeDocument/2006/relationships/image" Target="../media/image50.png"/><Relationship Id="rId9" Type="http://schemas.openxmlformats.org/officeDocument/2006/relationships/image" Target="../media/image63.svg"/><Relationship Id="rId14" Type="http://schemas.openxmlformats.org/officeDocument/2006/relationships/image" Target="../media/image55.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video" Target="../media/media1.mp4"/><Relationship Id="rId7" Type="http://schemas.openxmlformats.org/officeDocument/2006/relationships/image" Target="../media/image5.png"/><Relationship Id="rId2" Type="http://schemas.microsoft.com/office/2007/relationships/media" Target="../media/media1.mp4"/><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1.jpeg"/><Relationship Id="rId10" Type="http://schemas.openxmlformats.org/officeDocument/2006/relationships/image" Target="../media/image7.png"/><Relationship Id="rId4" Type="http://schemas.openxmlformats.org/officeDocument/2006/relationships/slideLayout" Target="../slideLayouts/slideLayout13.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70.svg"/><Relationship Id="rId3" Type="http://schemas.openxmlformats.org/officeDocument/2006/relationships/image" Target="../media/image57.svg"/><Relationship Id="rId7" Type="http://schemas.openxmlformats.org/officeDocument/2006/relationships/image" Target="../media/image63.svg"/><Relationship Id="rId12" Type="http://schemas.openxmlformats.org/officeDocument/2006/relationships/image" Target="../media/image56.png"/><Relationship Id="rId2" Type="http://schemas.openxmlformats.org/officeDocument/2006/relationships/image" Target="../media/image49.png"/><Relationship Id="rId1" Type="http://schemas.openxmlformats.org/officeDocument/2006/relationships/slideLayout" Target="../slideLayouts/slideLayout44.xml"/><Relationship Id="rId6" Type="http://schemas.openxmlformats.org/officeDocument/2006/relationships/image" Target="../media/image52.png"/><Relationship Id="rId11" Type="http://schemas.openxmlformats.org/officeDocument/2006/relationships/image" Target="../media/image67.svg"/><Relationship Id="rId5" Type="http://schemas.openxmlformats.org/officeDocument/2006/relationships/image" Target="../media/image59.svg"/><Relationship Id="rId15" Type="http://schemas.openxmlformats.org/officeDocument/2006/relationships/image" Target="../media/image72.svg"/><Relationship Id="rId10"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65.svg"/><Relationship Id="rId14"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67.svg"/><Relationship Id="rId3" Type="http://schemas.openxmlformats.org/officeDocument/2006/relationships/image" Target="../media/image57.svg"/><Relationship Id="rId7" Type="http://schemas.openxmlformats.org/officeDocument/2006/relationships/image" Target="../media/image61.svg"/><Relationship Id="rId12" Type="http://schemas.openxmlformats.org/officeDocument/2006/relationships/image" Target="../media/image54.png"/><Relationship Id="rId2" Type="http://schemas.openxmlformats.org/officeDocument/2006/relationships/image" Target="../media/image49.png"/><Relationship Id="rId16" Type="http://schemas.openxmlformats.org/officeDocument/2006/relationships/image" Target="../media/image59.jpeg"/><Relationship Id="rId1" Type="http://schemas.openxmlformats.org/officeDocument/2006/relationships/slideLayout" Target="../slideLayouts/slideLayout44.xml"/><Relationship Id="rId6" Type="http://schemas.openxmlformats.org/officeDocument/2006/relationships/image" Target="../media/image51.png"/><Relationship Id="rId11" Type="http://schemas.openxmlformats.org/officeDocument/2006/relationships/image" Target="../media/image65.svg"/><Relationship Id="rId5" Type="http://schemas.openxmlformats.org/officeDocument/2006/relationships/image" Target="../media/image59.svg"/><Relationship Id="rId15" Type="http://schemas.openxmlformats.org/officeDocument/2006/relationships/image" Target="../media/image58.jpeg"/><Relationship Id="rId10" Type="http://schemas.openxmlformats.org/officeDocument/2006/relationships/image" Target="../media/image53.png"/><Relationship Id="rId4" Type="http://schemas.openxmlformats.org/officeDocument/2006/relationships/image" Target="../media/image50.png"/><Relationship Id="rId9" Type="http://schemas.openxmlformats.org/officeDocument/2006/relationships/image" Target="../media/image63.svg"/><Relationship Id="rId14" Type="http://schemas.openxmlformats.org/officeDocument/2006/relationships/image" Target="../media/image55.pn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72.svg"/><Relationship Id="rId3" Type="http://schemas.openxmlformats.org/officeDocument/2006/relationships/image" Target="../media/image57.svg"/><Relationship Id="rId7" Type="http://schemas.openxmlformats.org/officeDocument/2006/relationships/image" Target="../media/image63.svg"/><Relationship Id="rId12" Type="http://schemas.openxmlformats.org/officeDocument/2006/relationships/image" Target="../media/image57.png"/><Relationship Id="rId2" Type="http://schemas.openxmlformats.org/officeDocument/2006/relationships/image" Target="../media/image49.png"/><Relationship Id="rId1" Type="http://schemas.openxmlformats.org/officeDocument/2006/relationships/slideLayout" Target="../slideLayouts/slideLayout44.xml"/><Relationship Id="rId6" Type="http://schemas.openxmlformats.org/officeDocument/2006/relationships/image" Target="../media/image52.png"/><Relationship Id="rId11" Type="http://schemas.openxmlformats.org/officeDocument/2006/relationships/image" Target="../media/image67.svg"/><Relationship Id="rId5" Type="http://schemas.openxmlformats.org/officeDocument/2006/relationships/image" Target="../media/image59.svg"/><Relationship Id="rId15" Type="http://schemas.openxmlformats.org/officeDocument/2006/relationships/image" Target="../media/image61.jpeg"/><Relationship Id="rId10"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65.svg"/><Relationship Id="rId14" Type="http://schemas.openxmlformats.org/officeDocument/2006/relationships/image" Target="../media/image60.jpe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xml"/><Relationship Id="rId1" Type="http://schemas.openxmlformats.org/officeDocument/2006/relationships/slideLayout" Target="../slideLayouts/slideLayout32.xml"/><Relationship Id="rId4" Type="http://schemas.openxmlformats.org/officeDocument/2006/relationships/image" Target="../media/image78.svg"/></Relationships>
</file>

<file path=ppt/slides/_rels/slide2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8" Type="http://schemas.openxmlformats.org/officeDocument/2006/relationships/image" Target="../media/image81.svg"/><Relationship Id="rId13" Type="http://schemas.openxmlformats.org/officeDocument/2006/relationships/image" Target="../media/image67.png"/><Relationship Id="rId3" Type="http://schemas.openxmlformats.org/officeDocument/2006/relationships/slideLayout" Target="../slideLayouts/slideLayout44.xml"/><Relationship Id="rId7" Type="http://schemas.openxmlformats.org/officeDocument/2006/relationships/image" Target="../media/image64.png"/><Relationship Id="rId12" Type="http://schemas.openxmlformats.org/officeDocument/2006/relationships/image" Target="../media/image85.svg"/><Relationship Id="rId17" Type="http://schemas.openxmlformats.org/officeDocument/2006/relationships/image" Target="../media/image71.png"/><Relationship Id="rId2" Type="http://schemas.openxmlformats.org/officeDocument/2006/relationships/video" Target="../media/media4.mp4"/><Relationship Id="rId16" Type="http://schemas.openxmlformats.org/officeDocument/2006/relationships/image" Target="../media/image70.png"/><Relationship Id="rId1" Type="http://schemas.microsoft.com/office/2007/relationships/media" Target="../media/media4.mp4"/><Relationship Id="rId6" Type="http://schemas.openxmlformats.org/officeDocument/2006/relationships/image" Target="../media/image57.svg"/><Relationship Id="rId11" Type="http://schemas.openxmlformats.org/officeDocument/2006/relationships/image" Target="../media/image66.png"/><Relationship Id="rId5" Type="http://schemas.openxmlformats.org/officeDocument/2006/relationships/image" Target="../media/image49.png"/><Relationship Id="rId15" Type="http://schemas.openxmlformats.org/officeDocument/2006/relationships/image" Target="../media/image69.png"/><Relationship Id="rId10" Type="http://schemas.openxmlformats.org/officeDocument/2006/relationships/image" Target="../media/image83.svg"/><Relationship Id="rId4" Type="http://schemas.openxmlformats.org/officeDocument/2006/relationships/notesSlide" Target="../notesSlides/notesSlide5.xml"/><Relationship Id="rId9" Type="http://schemas.openxmlformats.org/officeDocument/2006/relationships/image" Target="../media/image65.png"/><Relationship Id="rId14" Type="http://schemas.openxmlformats.org/officeDocument/2006/relationships/image" Target="../media/image6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78.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png"/><Relationship Id="rId7"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emf"/><Relationship Id="rId2"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3.xml"/><Relationship Id="rId7" Type="http://schemas.openxmlformats.org/officeDocument/2006/relationships/diagramQuickStyle" Target="../diagrams/quickStyle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diagramLayout" Target="../diagrams/layout1.xml"/><Relationship Id="rId11" Type="http://schemas.openxmlformats.org/officeDocument/2006/relationships/image" Target="../media/image12.jpeg"/><Relationship Id="rId5" Type="http://schemas.openxmlformats.org/officeDocument/2006/relationships/diagramData" Target="../diagrams/data1.xml"/><Relationship Id="rId10" Type="http://schemas.openxmlformats.org/officeDocument/2006/relationships/image" Target="../media/image20.jpeg"/><Relationship Id="rId4" Type="http://schemas.openxmlformats.org/officeDocument/2006/relationships/image" Target="../media/image1.jpeg"/><Relationship Id="rId9" Type="http://schemas.microsoft.com/office/2007/relationships/diagramDrawing" Target="../diagrams/drawing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13.xml"/><Relationship Id="rId7" Type="http://schemas.openxmlformats.org/officeDocument/2006/relationships/diagramQuickStyle" Target="../diagrams/quickStyle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diagramLayout" Target="../diagrams/layout2.xml"/><Relationship Id="rId11" Type="http://schemas.openxmlformats.org/officeDocument/2006/relationships/image" Target="../media/image12.jpeg"/><Relationship Id="rId5" Type="http://schemas.openxmlformats.org/officeDocument/2006/relationships/diagramData" Target="../diagrams/data2.xml"/><Relationship Id="rId10" Type="http://schemas.openxmlformats.org/officeDocument/2006/relationships/image" Target="../media/image20.jpeg"/><Relationship Id="rId4" Type="http://schemas.openxmlformats.org/officeDocument/2006/relationships/image" Target="../media/image1.jpe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13.xml"/><Relationship Id="rId7" Type="http://schemas.openxmlformats.org/officeDocument/2006/relationships/diagramQuickStyle" Target="../diagrams/quickStyl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diagramLayout" Target="../diagrams/layout3.xml"/><Relationship Id="rId11" Type="http://schemas.openxmlformats.org/officeDocument/2006/relationships/image" Target="../media/image12.jpeg"/><Relationship Id="rId5" Type="http://schemas.openxmlformats.org/officeDocument/2006/relationships/diagramData" Target="../diagrams/data3.xml"/><Relationship Id="rId10" Type="http://schemas.openxmlformats.org/officeDocument/2006/relationships/image" Target="../media/image22.jpeg"/><Relationship Id="rId4" Type="http://schemas.openxmlformats.org/officeDocument/2006/relationships/image" Target="../media/image1.jpe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978" y="0"/>
            <a:ext cx="12192000" cy="6831250"/>
          </a:xfrm>
          <a:prstGeom prst="rect">
            <a:avLst/>
          </a:prstGeom>
          <a:noFill/>
        </p:spPr>
      </p:pic>
      <p:pic>
        <p:nvPicPr>
          <p:cNvPr id="8" name="Picture 7"/>
          <p:cNvPicPr>
            <a:picLocks noChangeAspect="1"/>
          </p:cNvPicPr>
          <p:nvPr/>
        </p:nvPicPr>
        <p:blipFill>
          <a:blip r:embed="rId3"/>
          <a:stretch>
            <a:fillRect/>
          </a:stretch>
        </p:blipFill>
        <p:spPr>
          <a:xfrm>
            <a:off x="6173843" y="1097082"/>
            <a:ext cx="4519478" cy="5182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文本框 6"/>
          <p:cNvSpPr txBox="1"/>
          <p:nvPr/>
        </p:nvSpPr>
        <p:spPr>
          <a:xfrm>
            <a:off x="6824138" y="3884353"/>
            <a:ext cx="3218888" cy="584775"/>
          </a:xfrm>
          <a:prstGeom prst="rect">
            <a:avLst/>
          </a:prstGeom>
          <a:noFill/>
        </p:spPr>
        <p:txBody>
          <a:bodyPr wrap="square" rtlCol="0">
            <a:spAutoFit/>
          </a:bodyPr>
          <a:lstStyle/>
          <a:p>
            <a:pPr algn="ctr"/>
            <a:r>
              <a:rPr lang="en-US" altLang="zh-CN" sz="3200" b="1" dirty="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rPr>
              <a:t>I.KHỞI ĐỘNG</a:t>
            </a:r>
            <a:endParaRPr lang="zh-CN" altLang="en-US" sz="3200" b="1" dirty="0">
              <a:solidFill>
                <a:prstClr val="black"/>
              </a:solidFill>
              <a:effectLst>
                <a:glow rad="101600">
                  <a:srgbClr val="E6B91E">
                    <a:satMod val="175000"/>
                    <a:alpha val="40000"/>
                  </a:srgbClr>
                </a:glow>
              </a:effectLst>
              <a:latin typeface="SVN-Vanilla Daisy Pro" panose="00000500000000000000" pitchFamily="2" charset="0"/>
              <a:ea typeface="微软雅黑" panose="020B0503020204020204" charset="-122"/>
              <a:cs typeface="Times New Roman" pitchFamily="18" charset="0"/>
            </a:endParaRPr>
          </a:p>
        </p:txBody>
      </p:sp>
      <p:pic>
        <p:nvPicPr>
          <p:cNvPr id="17" name="Picture 16"/>
          <p:cNvPicPr>
            <a:picLocks noChangeAspect="1"/>
          </p:cNvPicPr>
          <p:nvPr/>
        </p:nvPicPr>
        <p:blipFill>
          <a:blip r:embed="rId4"/>
          <a:stretch>
            <a:fillRect/>
          </a:stretch>
        </p:blipFill>
        <p:spPr>
          <a:xfrm>
            <a:off x="10628026" y="-1"/>
            <a:ext cx="1563974" cy="1334125"/>
          </a:xfrm>
          <a:prstGeom prst="rect">
            <a:avLst/>
          </a:prstGeom>
          <a:ln>
            <a:noFill/>
          </a:ln>
          <a:effectLst>
            <a:softEdge rad="112500"/>
          </a:effectLst>
        </p:spPr>
      </p:pic>
      <p:pic>
        <p:nvPicPr>
          <p:cNvPr id="3" name="Picture 2"/>
          <p:cNvPicPr>
            <a:picLocks noChangeAspect="1"/>
          </p:cNvPicPr>
          <p:nvPr/>
        </p:nvPicPr>
        <p:blipFill>
          <a:blip r:embed="rId5"/>
          <a:stretch>
            <a:fillRect/>
          </a:stretch>
        </p:blipFill>
        <p:spPr>
          <a:xfrm>
            <a:off x="1856605" y="468762"/>
            <a:ext cx="4058985" cy="5372071"/>
          </a:xfrm>
          <a:prstGeom prst="rect">
            <a:avLst/>
          </a:prstGeom>
        </p:spPr>
      </p:pic>
      <p:sp>
        <p:nvSpPr>
          <p:cNvPr id="4" name="Rectangle 3"/>
          <p:cNvSpPr>
            <a:spLocks noChangeArrowheads="1"/>
          </p:cNvSpPr>
          <p:nvPr/>
        </p:nvSpPr>
        <p:spPr bwMode="auto">
          <a:xfrm rot="21274563">
            <a:off x="2538461" y="1305753"/>
            <a:ext cx="2923605"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400" b="1" dirty="0" err="1">
                <a:solidFill>
                  <a:srgbClr val="0000FF"/>
                </a:solidFill>
                <a:latin typeface="#9Slide05 Fourth" panose="00000500000000000000" pitchFamily="2" charset="0"/>
                <a:ea typeface="Helvetica Neue"/>
                <a:cs typeface="Helvetica Neue"/>
              </a:rPr>
              <a:t>Bài</a:t>
            </a:r>
            <a:r>
              <a:rPr lang="en-US" altLang="en-US" sz="4400" b="1" dirty="0">
                <a:solidFill>
                  <a:srgbClr val="0000FF"/>
                </a:solidFill>
                <a:latin typeface="#9Slide05 Fourth" panose="00000500000000000000" pitchFamily="2" charset="0"/>
                <a:ea typeface="Helvetica Neue"/>
                <a:cs typeface="Helvetica Neue"/>
              </a:rPr>
              <a:t> 8:</a:t>
            </a:r>
            <a:r>
              <a:rPr lang="en-US" altLang="en-US" sz="4400" b="1" dirty="0">
                <a:solidFill>
                  <a:srgbClr val="FF0000"/>
                </a:solidFill>
                <a:latin typeface="#9Slide05 Fourth" panose="00000500000000000000" pitchFamily="2" charset="0"/>
                <a:ea typeface="Helvetica Neue"/>
                <a:cs typeface="Helvetica Neue"/>
              </a:rPr>
              <a:t> </a:t>
            </a:r>
          </a:p>
          <a:p>
            <a:pPr algn="ctr" eaLnBrk="0" fontAlgn="base" hangingPunct="0">
              <a:spcBef>
                <a:spcPct val="0"/>
              </a:spcBef>
              <a:spcAft>
                <a:spcPct val="0"/>
              </a:spcAft>
            </a:pPr>
            <a:r>
              <a:rPr lang="en-US" altLang="en-US" sz="4000" b="1" dirty="0">
                <a:solidFill>
                  <a:srgbClr val="FF0000"/>
                </a:solidFill>
                <a:latin typeface="#9Slide05 Fourth" panose="00000500000000000000" pitchFamily="2" charset="0"/>
                <a:ea typeface="Helvetica Neue"/>
                <a:cs typeface="Helvetica Neue"/>
              </a:rPr>
              <a:t>TIẾT KIỆM</a:t>
            </a:r>
          </a:p>
          <a:p>
            <a:pPr algn="ctr" eaLnBrk="0" fontAlgn="base" hangingPunct="0">
              <a:spcBef>
                <a:spcPct val="0"/>
              </a:spcBef>
              <a:spcAft>
                <a:spcPct val="0"/>
              </a:spcAft>
            </a:pPr>
            <a:endParaRPr lang="en-SG" altLang="en-US" sz="4000" b="1" dirty="0">
              <a:solidFill>
                <a:srgbClr val="0000FF"/>
              </a:solidFill>
              <a:latin typeface="#9Slide05 Fourth" panose="00000500000000000000" pitchFamily="2" charset="0"/>
            </a:endParaRPr>
          </a:p>
        </p:txBody>
      </p:sp>
    </p:spTree>
    <p:extLst>
      <p:ext uri="{BB962C8B-B14F-4D97-AF65-F5344CB8AC3E}">
        <p14:creationId xmlns:p14="http://schemas.microsoft.com/office/powerpoint/2010/main" val="39317433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FD101-33D4-C015-6553-EF23209AEC51}"/>
            </a:ext>
          </a:extLst>
        </p:cNvPr>
        <p:cNvGrpSpPr/>
        <p:nvPr/>
      </p:nvGrpSpPr>
      <p:grpSpPr>
        <a:xfrm>
          <a:off x="0" y="0"/>
          <a:ext cx="0" cy="0"/>
          <a:chOff x="0" y="0"/>
          <a:chExt cx="0" cy="0"/>
        </a:xfrm>
      </p:grpSpPr>
      <p:pic>
        <p:nvPicPr>
          <p:cNvPr id="5" name="Picture 2" descr="D:\TRƯỜNG HOÀNG VIỆT\hình nền\hình nền đơn sắc\349daf189bbc23580fa22d899617bd31.jpg">
            <a:extLst>
              <a:ext uri="{FF2B5EF4-FFF2-40B4-BE49-F238E27FC236}">
                <a16:creationId xmlns:a16="http://schemas.microsoft.com/office/drawing/2014/main" id="{BB269269-83E5-3E94-675F-7C11E0DB72D6}"/>
              </a:ext>
            </a:extLst>
          </p:cNvPr>
          <p:cNvPicPr>
            <a:picLocks noChangeAspect="1" noChangeArrowheads="1"/>
          </p:cNvPicPr>
          <p:nvPr/>
        </p:nvPicPr>
        <p:blipFill>
          <a:blip r:embed="rId4"/>
          <a:srcRect/>
          <a:stretch>
            <a:fillRect/>
          </a:stretch>
        </p:blipFill>
        <p:spPr bwMode="auto">
          <a:xfrm>
            <a:off x="0" y="-66090"/>
            <a:ext cx="12192000" cy="6831250"/>
          </a:xfrm>
          <a:prstGeom prst="rect">
            <a:avLst/>
          </a:prstGeom>
          <a:noFill/>
        </p:spPr>
      </p:pic>
      <p:graphicFrame>
        <p:nvGraphicFramePr>
          <p:cNvPr id="6" name="Content Placeholder 4">
            <a:extLst>
              <a:ext uri="{FF2B5EF4-FFF2-40B4-BE49-F238E27FC236}">
                <a16:creationId xmlns:a16="http://schemas.microsoft.com/office/drawing/2014/main" id="{2139FDB8-278F-4440-8949-0C3737FBA577}"/>
              </a:ext>
            </a:extLst>
          </p:cNvPr>
          <p:cNvGraphicFramePr>
            <a:graphicFrameLocks/>
          </p:cNvGraphicFramePr>
          <p:nvPr>
            <p:custDataLst>
              <p:tags r:id="rId1"/>
            </p:custDataLst>
            <p:extLst>
              <p:ext uri="{D42A27DB-BD31-4B8C-83A1-F6EECF244321}">
                <p14:modId xmlns:p14="http://schemas.microsoft.com/office/powerpoint/2010/main" val="3940410462"/>
              </p:ext>
            </p:extLst>
          </p:nvPr>
        </p:nvGraphicFramePr>
        <p:xfrm>
          <a:off x="1267690" y="1203375"/>
          <a:ext cx="10563239" cy="50815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1">
            <a:extLst>
              <a:ext uri="{FF2B5EF4-FFF2-40B4-BE49-F238E27FC236}">
                <a16:creationId xmlns:a16="http://schemas.microsoft.com/office/drawing/2014/main" id="{2C3C69D6-A87A-E034-EA80-4455E645B6AC}"/>
              </a:ext>
            </a:extLst>
          </p:cNvPr>
          <p:cNvSpPr txBox="1">
            <a:spLocks/>
          </p:cNvSpPr>
          <p:nvPr>
            <p:custDataLst>
              <p:tags r:id="rId2"/>
            </p:custDataLst>
          </p:nvPr>
        </p:nvSpPr>
        <p:spPr>
          <a:xfrm>
            <a:off x="0" y="0"/>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PHIẾU BÀI TẬP</a:t>
            </a:r>
          </a:p>
        </p:txBody>
      </p:sp>
      <p:pic>
        <p:nvPicPr>
          <p:cNvPr id="8" name="Picture 2" descr="http://photos.myjoyonline.com/photos/news/201311/6579331693860_2001437840207.jpg">
            <a:extLst>
              <a:ext uri="{FF2B5EF4-FFF2-40B4-BE49-F238E27FC236}">
                <a16:creationId xmlns:a16="http://schemas.microsoft.com/office/drawing/2014/main" id="{59E378E8-9305-E027-E0AF-ABFB7511D91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71219" y="-105568"/>
            <a:ext cx="1849118" cy="11556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a:extLst>
              <a:ext uri="{FF2B5EF4-FFF2-40B4-BE49-F238E27FC236}">
                <a16:creationId xmlns:a16="http://schemas.microsoft.com/office/drawing/2014/main" id="{09510A8F-F0F3-E713-439C-1F1FC804286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402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2AAACA77-E4A0-4E99-9F03-72ED26BB7B73}"/>
                                            </p:graphicEl>
                                          </p:spTgt>
                                        </p:tgtEl>
                                        <p:attrNameLst>
                                          <p:attrName>style.visibility</p:attrName>
                                        </p:attrNameLst>
                                      </p:cBhvr>
                                      <p:to>
                                        <p:strVal val="visible"/>
                                      </p:to>
                                    </p:set>
                                    <p:animEffect transition="in" filter="fade">
                                      <p:cBhvr>
                                        <p:cTn id="14" dur="1000"/>
                                        <p:tgtEl>
                                          <p:spTgt spid="6">
                                            <p:graphicEl>
                                              <a:dgm id="{2AAACA77-E4A0-4E99-9F03-72ED26BB7B73}"/>
                                            </p:graphicEl>
                                          </p:spTgt>
                                        </p:tgtEl>
                                      </p:cBhvr>
                                    </p:animEffect>
                                    <p:anim calcmode="lin" valueType="num">
                                      <p:cBhvr>
                                        <p:cTn id="15" dur="1000" fill="hold"/>
                                        <p:tgtEl>
                                          <p:spTgt spid="6">
                                            <p:graphicEl>
                                              <a:dgm id="{2AAACA77-E4A0-4E99-9F03-72ED26BB7B73}"/>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2AAACA77-E4A0-4E99-9F03-72ED26BB7B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DE66B4FA-8443-484B-9A9E-FA188D6B4E43}"/>
                                            </p:graphicEl>
                                          </p:spTgt>
                                        </p:tgtEl>
                                        <p:attrNameLst>
                                          <p:attrName>style.visibility</p:attrName>
                                        </p:attrNameLst>
                                      </p:cBhvr>
                                      <p:to>
                                        <p:strVal val="visible"/>
                                      </p:to>
                                    </p:set>
                                    <p:animEffect transition="in" filter="fade">
                                      <p:cBhvr>
                                        <p:cTn id="19" dur="1000"/>
                                        <p:tgtEl>
                                          <p:spTgt spid="6">
                                            <p:graphicEl>
                                              <a:dgm id="{DE66B4FA-8443-484B-9A9E-FA188D6B4E43}"/>
                                            </p:graphicEl>
                                          </p:spTgt>
                                        </p:tgtEl>
                                      </p:cBhvr>
                                    </p:animEffect>
                                    <p:anim calcmode="lin" valueType="num">
                                      <p:cBhvr>
                                        <p:cTn id="20" dur="1000" fill="hold"/>
                                        <p:tgtEl>
                                          <p:spTgt spid="6">
                                            <p:graphicEl>
                                              <a:dgm id="{DE66B4FA-8443-484B-9A9E-FA188D6B4E43}"/>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DE66B4FA-8443-484B-9A9E-FA188D6B4E43}"/>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2352C030-0248-483B-94A9-26972C30B2AA}"/>
                                            </p:graphicEl>
                                          </p:spTgt>
                                        </p:tgtEl>
                                        <p:attrNameLst>
                                          <p:attrName>style.visibility</p:attrName>
                                        </p:attrNameLst>
                                      </p:cBhvr>
                                      <p:to>
                                        <p:strVal val="visible"/>
                                      </p:to>
                                    </p:set>
                                    <p:animEffect transition="in" filter="fade">
                                      <p:cBhvr>
                                        <p:cTn id="26" dur="1000"/>
                                        <p:tgtEl>
                                          <p:spTgt spid="6">
                                            <p:graphicEl>
                                              <a:dgm id="{2352C030-0248-483B-94A9-26972C30B2AA}"/>
                                            </p:graphicEl>
                                          </p:spTgt>
                                        </p:tgtEl>
                                      </p:cBhvr>
                                    </p:animEffect>
                                    <p:anim calcmode="lin" valueType="num">
                                      <p:cBhvr>
                                        <p:cTn id="27" dur="1000" fill="hold"/>
                                        <p:tgtEl>
                                          <p:spTgt spid="6">
                                            <p:graphicEl>
                                              <a:dgm id="{2352C030-0248-483B-94A9-26972C30B2AA}"/>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2352C030-0248-483B-94A9-26972C30B2A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11925212-181A-4D0E-84EB-C4219DE1ABB7}"/>
                                            </p:graphicEl>
                                          </p:spTgt>
                                        </p:tgtEl>
                                        <p:attrNameLst>
                                          <p:attrName>style.visibility</p:attrName>
                                        </p:attrNameLst>
                                      </p:cBhvr>
                                      <p:to>
                                        <p:strVal val="visible"/>
                                      </p:to>
                                    </p:set>
                                    <p:animEffect transition="in" filter="fade">
                                      <p:cBhvr>
                                        <p:cTn id="31" dur="1000"/>
                                        <p:tgtEl>
                                          <p:spTgt spid="6">
                                            <p:graphicEl>
                                              <a:dgm id="{11925212-181A-4D0E-84EB-C4219DE1ABB7}"/>
                                            </p:graphicEl>
                                          </p:spTgt>
                                        </p:tgtEl>
                                      </p:cBhvr>
                                    </p:animEffect>
                                    <p:anim calcmode="lin" valueType="num">
                                      <p:cBhvr>
                                        <p:cTn id="32" dur="1000" fill="hold"/>
                                        <p:tgtEl>
                                          <p:spTgt spid="6">
                                            <p:graphicEl>
                                              <a:dgm id="{11925212-181A-4D0E-84EB-C4219DE1ABB7}"/>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11925212-181A-4D0E-84EB-C4219DE1ABB7}"/>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graphicEl>
                                              <a:dgm id="{72B5F39E-2D8B-4AE5-99A7-0B4F92796C74}"/>
                                            </p:graphicEl>
                                          </p:spTgt>
                                        </p:tgtEl>
                                        <p:attrNameLst>
                                          <p:attrName>style.visibility</p:attrName>
                                        </p:attrNameLst>
                                      </p:cBhvr>
                                      <p:to>
                                        <p:strVal val="visible"/>
                                      </p:to>
                                    </p:set>
                                    <p:animEffect transition="in" filter="fade">
                                      <p:cBhvr>
                                        <p:cTn id="38" dur="1000"/>
                                        <p:tgtEl>
                                          <p:spTgt spid="6">
                                            <p:graphicEl>
                                              <a:dgm id="{72B5F39E-2D8B-4AE5-99A7-0B4F92796C74}"/>
                                            </p:graphicEl>
                                          </p:spTgt>
                                        </p:tgtEl>
                                      </p:cBhvr>
                                    </p:animEffect>
                                    <p:anim calcmode="lin" valueType="num">
                                      <p:cBhvr>
                                        <p:cTn id="39" dur="1000" fill="hold"/>
                                        <p:tgtEl>
                                          <p:spTgt spid="6">
                                            <p:graphicEl>
                                              <a:dgm id="{72B5F39E-2D8B-4AE5-99A7-0B4F92796C74}"/>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72B5F39E-2D8B-4AE5-99A7-0B4F92796C74}"/>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graphicEl>
                                              <a:dgm id="{D857732E-E667-406B-8596-FB28DE60F3B0}"/>
                                            </p:graphicEl>
                                          </p:spTgt>
                                        </p:tgtEl>
                                        <p:attrNameLst>
                                          <p:attrName>style.visibility</p:attrName>
                                        </p:attrNameLst>
                                      </p:cBhvr>
                                      <p:to>
                                        <p:strVal val="visible"/>
                                      </p:to>
                                    </p:set>
                                    <p:animEffect transition="in" filter="fade">
                                      <p:cBhvr>
                                        <p:cTn id="43" dur="1000"/>
                                        <p:tgtEl>
                                          <p:spTgt spid="6">
                                            <p:graphicEl>
                                              <a:dgm id="{D857732E-E667-406B-8596-FB28DE60F3B0}"/>
                                            </p:graphicEl>
                                          </p:spTgt>
                                        </p:tgtEl>
                                      </p:cBhvr>
                                    </p:animEffect>
                                    <p:anim calcmode="lin" valueType="num">
                                      <p:cBhvr>
                                        <p:cTn id="44" dur="1000" fill="hold"/>
                                        <p:tgtEl>
                                          <p:spTgt spid="6">
                                            <p:graphicEl>
                                              <a:dgm id="{D857732E-E667-406B-8596-FB28DE60F3B0}"/>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D857732E-E667-406B-8596-FB28DE60F3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138503" y="-287768"/>
            <a:ext cx="8534758" cy="6290418"/>
          </a:xfrm>
          <a:prstGeom prst="rect">
            <a:avLst/>
          </a:prstGeom>
        </p:spPr>
      </p:pic>
      <p:sp>
        <p:nvSpPr>
          <p:cNvPr id="10" name="TextBox 9"/>
          <p:cNvSpPr txBox="1"/>
          <p:nvPr/>
        </p:nvSpPr>
        <p:spPr>
          <a:xfrm>
            <a:off x="1518039" y="1452827"/>
            <a:ext cx="5780264" cy="3505892"/>
          </a:xfrm>
          <a:prstGeom prst="rect">
            <a:avLst/>
          </a:prstGeom>
          <a:noFill/>
          <a:ln>
            <a:noFill/>
          </a:ln>
        </p:spPr>
        <p:txBody>
          <a:bodyPr wrap="square" lIns="121917" tIns="60958" rIns="121917" bIns="60958" rtlCol="0">
            <a:spAutoFit/>
          </a:bodyPr>
          <a:lstStyle/>
          <a:p>
            <a:pPr marR="0" lvl="0" algn="just">
              <a:lnSpc>
                <a:spcPct val="122000"/>
              </a:lnSpc>
              <a:spcBef>
                <a:spcPts val="0"/>
              </a:spcBef>
              <a:spcAft>
                <a:spcPts val="500"/>
              </a:spcAft>
              <a:buClr>
                <a:srgbClr val="000000"/>
              </a:buClr>
              <a:buSzPts val="1100"/>
              <a:tabLst>
                <a:tab pos="229870" algn="l"/>
              </a:tabLst>
            </a:pP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Khái</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niệm</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p>
          <a:p>
            <a:pPr marR="0" lvl="0" algn="just">
              <a:lnSpc>
                <a:spcPct val="122000"/>
              </a:lnSpc>
              <a:spcBef>
                <a:spcPts val="0"/>
              </a:spcBef>
              <a:spcAft>
                <a:spcPts val="500"/>
              </a:spcAft>
              <a:buClr>
                <a:srgbClr val="000000"/>
              </a:buClr>
              <a:buSzPts val="1100"/>
              <a:tabLst>
                <a:tab pos="229870" algn="l"/>
              </a:tabLst>
            </a:pPr>
            <a:r>
              <a:rPr lang="vi-VN"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 kiệm là biết sử dụng một cách hợp lí</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đúng</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mức</a:t>
            </a:r>
            <a:r>
              <a:rPr lang="vi-VN"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cải</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vật</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chất</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thời</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gian</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sức</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lực</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mình</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và</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người</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khác</a:t>
            </a:r>
            <a:r>
              <a:rPr lang="en-US" sz="36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grpSp>
        <p:nvGrpSpPr>
          <p:cNvPr id="12" name="Group 11"/>
          <p:cNvGrpSpPr/>
          <p:nvPr/>
        </p:nvGrpSpPr>
        <p:grpSpPr>
          <a:xfrm rot="447529">
            <a:off x="7847751" y="223422"/>
            <a:ext cx="4878825" cy="6418891"/>
            <a:chOff x="9384566" y="0"/>
            <a:chExt cx="4878825" cy="7195205"/>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9384566" y="33090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10599915" y="0"/>
              <a:ext cx="1853184" cy="6584741"/>
            </a:xfrm>
            <a:prstGeom prst="rect">
              <a:avLst/>
            </a:prstGeom>
          </p:spPr>
        </p:pic>
        <p:pic>
          <p:nvPicPr>
            <p:cNvPr id="11" name="Picture 2" descr="http://photos.myjoyonline.com/photos/news/201311/6579331693860_200143784020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274771" y="6185889"/>
              <a:ext cx="1988620" cy="10093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12"/>
          <p:cNvPicPr>
            <a:picLocks noChangeAspect="1"/>
          </p:cNvPicPr>
          <p:nvPr/>
        </p:nvPicPr>
        <p:blipFill>
          <a:blip r:embed="rId7"/>
          <a:stretch>
            <a:fillRect/>
          </a:stretch>
        </p:blipFill>
        <p:spPr>
          <a:xfrm>
            <a:off x="10899378" y="-56755"/>
            <a:ext cx="1255885" cy="938865"/>
          </a:xfrm>
          <a:prstGeom prst="rect">
            <a:avLst/>
          </a:prstGeom>
        </p:spPr>
      </p:pic>
    </p:spTree>
    <p:extLst>
      <p:ext uri="{BB962C8B-B14F-4D97-AF65-F5344CB8AC3E}">
        <p14:creationId xmlns:p14="http://schemas.microsoft.com/office/powerpoint/2010/main" val="418650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TRƯỜNG HOÀNG VIỆT\hình nền\hình nền đơn sắc\349daf189bbc23580fa22d899617bd31.jpg"/>
          <p:cNvPicPr>
            <a:picLocks noChangeAspect="1" noChangeArrowheads="1"/>
          </p:cNvPicPr>
          <p:nvPr/>
        </p:nvPicPr>
        <p:blipFill>
          <a:blip r:embed="rId3"/>
          <a:srcRect/>
          <a:stretch>
            <a:fillRect/>
          </a:stretch>
        </p:blipFill>
        <p:spPr bwMode="auto">
          <a:xfrm>
            <a:off x="-33242" y="-5465"/>
            <a:ext cx="12192000" cy="6831250"/>
          </a:xfrm>
          <a:prstGeom prst="rect">
            <a:avLst/>
          </a:prstGeom>
          <a:noFill/>
        </p:spPr>
      </p:pic>
      <p:sp>
        <p:nvSpPr>
          <p:cNvPr id="7" name="AutoShape 3"/>
          <p:cNvSpPr>
            <a:spLocks noChangeArrowheads="1"/>
          </p:cNvSpPr>
          <p:nvPr/>
        </p:nvSpPr>
        <p:spPr bwMode="gray">
          <a:xfrm>
            <a:off x="0" y="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500" b="1" kern="0" dirty="0">
                <a:solidFill>
                  <a:srgbClr val="FFFF00"/>
                </a:solidFill>
                <a:latin typeface="Times New Roman" panose="02020603050405020304" pitchFamily="18" charset="0"/>
                <a:cs typeface="Times New Roman" panose="02020603050405020304" pitchFamily="18" charset="0"/>
              </a:rPr>
              <a:t>THẢO LUẬN NHÓM BÀN</a:t>
            </a:r>
          </a:p>
        </p:txBody>
      </p:sp>
      <p:sp>
        <p:nvSpPr>
          <p:cNvPr id="8" name="Rectangle 7"/>
          <p:cNvSpPr/>
          <p:nvPr/>
        </p:nvSpPr>
        <p:spPr>
          <a:xfrm>
            <a:off x="4358393" y="144824"/>
            <a:ext cx="5708027" cy="615297"/>
          </a:xfrm>
          <a:prstGeom prst="rect">
            <a:avLst/>
          </a:prstGeom>
          <a:solidFill>
            <a:srgbClr val="FF0000"/>
          </a:solidFill>
        </p:spPr>
        <p:txBody>
          <a:bodyPr wrap="square">
            <a:spAutoFit/>
          </a:bodyPr>
          <a:lstStyle/>
          <a:p>
            <a:pPr eaLnBrk="0" fontAlgn="base" hangingPunct="0">
              <a:lnSpc>
                <a:spcPct val="125000"/>
              </a:lnSpc>
              <a:spcBef>
                <a:spcPct val="0"/>
              </a:spcBef>
              <a:spcAft>
                <a:spcPct val="0"/>
              </a:spcAft>
              <a:defRPr/>
            </a:pPr>
            <a:r>
              <a:rPr lang="en-US" sz="3000" b="1" dirty="0" err="1">
                <a:solidFill>
                  <a:srgbClr val="0000FF"/>
                </a:solidFill>
                <a:latin typeface="Times New Roman" panose="02020603050405020304" pitchFamily="18" charset="0"/>
                <a:ea typeface="Arial Unicode MS"/>
                <a:cs typeface="Times New Roman" panose="02020603050405020304" pitchFamily="18" charset="0"/>
              </a:rPr>
              <a:t>Quan</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sát</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tranh</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và</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trả</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lời</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câu</a:t>
            </a:r>
            <a:r>
              <a:rPr lang="en-US" sz="3000" b="1" dirty="0">
                <a:solidFill>
                  <a:srgbClr val="0000FF"/>
                </a:solidFill>
                <a:latin typeface="Times New Roman" panose="02020603050405020304" pitchFamily="18" charset="0"/>
                <a:ea typeface="Arial Unicode MS"/>
                <a:cs typeface="Times New Roman" panose="02020603050405020304" pitchFamily="18" charset="0"/>
              </a:rPr>
              <a:t> </a:t>
            </a:r>
            <a:r>
              <a:rPr lang="en-US" sz="3000" b="1" dirty="0" err="1">
                <a:solidFill>
                  <a:srgbClr val="0000FF"/>
                </a:solidFill>
                <a:latin typeface="Times New Roman" panose="02020603050405020304" pitchFamily="18" charset="0"/>
                <a:ea typeface="Arial Unicode MS"/>
                <a:cs typeface="Times New Roman" panose="02020603050405020304" pitchFamily="18" charset="0"/>
              </a:rPr>
              <a:t>hỏi</a:t>
            </a:r>
            <a:endParaRPr lang="en-US" sz="3000" b="1" dirty="0">
              <a:solidFill>
                <a:srgbClr val="FF0000"/>
              </a:solidFill>
              <a:latin typeface="Times New Roman" panose="02020603050405020304" pitchFamily="18" charset="0"/>
              <a:ea typeface="Arial Unicode MS"/>
              <a:cs typeface="Times New Roman" panose="02020603050405020304" pitchFamily="18" charset="0"/>
            </a:endParaRPr>
          </a:p>
        </p:txBody>
      </p:sp>
      <p:sp>
        <p:nvSpPr>
          <p:cNvPr id="9" name="Rectangle 6"/>
          <p:cNvSpPr>
            <a:spLocks noChangeArrowheads="1"/>
          </p:cNvSpPr>
          <p:nvPr/>
        </p:nvSpPr>
        <p:spPr bwMode="auto">
          <a:xfrm>
            <a:off x="219200" y="419786"/>
            <a:ext cx="1215875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921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12700"/>
            <a:r>
              <a:rPr lang="vi-VN" altLang="en-US" sz="25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r>
            <a:br>
              <a:rPr lang="vi-VN" altLang="en-US" sz="25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b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Em</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hãy</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chỉ</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ra</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những</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biểu</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hiện</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của</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tiết</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kiệm</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và</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chưa</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tiết</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kiệm</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trong</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các</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bức</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tranh</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5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sau</a:t>
            </a:r>
            <a:r>
              <a:rPr lang="en-US" sz="25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vi-VN" altLang="en-US" sz="25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1" name="Shape 292"/>
          <p:cNvPicPr/>
          <p:nvPr/>
        </p:nvPicPr>
        <p:blipFill>
          <a:blip r:embed="rId4"/>
          <a:stretch/>
        </p:blipFill>
        <p:spPr>
          <a:xfrm>
            <a:off x="334411" y="1405652"/>
            <a:ext cx="2804160" cy="2304891"/>
          </a:xfrm>
          <a:prstGeom prst="rect">
            <a:avLst/>
          </a:prstGeom>
        </p:spPr>
      </p:pic>
      <p:pic>
        <p:nvPicPr>
          <p:cNvPr id="13" name="Shape 298"/>
          <p:cNvPicPr/>
          <p:nvPr/>
        </p:nvPicPr>
        <p:blipFill>
          <a:blip r:embed="rId5"/>
          <a:stretch/>
        </p:blipFill>
        <p:spPr>
          <a:xfrm>
            <a:off x="8195759" y="1378318"/>
            <a:ext cx="2810510" cy="2309283"/>
          </a:xfrm>
          <a:prstGeom prst="rect">
            <a:avLst/>
          </a:prstGeom>
        </p:spPr>
      </p:pic>
      <p:grpSp>
        <p:nvGrpSpPr>
          <p:cNvPr id="19" name="Group 18"/>
          <p:cNvGrpSpPr/>
          <p:nvPr/>
        </p:nvGrpSpPr>
        <p:grpSpPr>
          <a:xfrm>
            <a:off x="4706062" y="4218550"/>
            <a:ext cx="3382177" cy="2234699"/>
            <a:chOff x="5015865" y="4467940"/>
            <a:chExt cx="2792095" cy="2432050"/>
          </a:xfrm>
        </p:grpSpPr>
        <p:pic>
          <p:nvPicPr>
            <p:cNvPr id="15" name="Shape 306"/>
            <p:cNvPicPr/>
            <p:nvPr/>
          </p:nvPicPr>
          <p:blipFill>
            <a:blip r:embed="rId6"/>
            <a:stretch/>
          </p:blipFill>
          <p:spPr>
            <a:xfrm>
              <a:off x="5015865" y="4505723"/>
              <a:ext cx="1109345" cy="2304415"/>
            </a:xfrm>
            <a:prstGeom prst="rect">
              <a:avLst/>
            </a:prstGeom>
          </p:spPr>
        </p:pic>
        <p:pic>
          <p:nvPicPr>
            <p:cNvPr id="16" name="Shape 308"/>
            <p:cNvPicPr/>
            <p:nvPr/>
          </p:nvPicPr>
          <p:blipFill>
            <a:blip r:embed="rId7"/>
            <a:stretch/>
          </p:blipFill>
          <p:spPr>
            <a:xfrm>
              <a:off x="6125210" y="4467940"/>
              <a:ext cx="1682750" cy="2432050"/>
            </a:xfrm>
            <a:prstGeom prst="rect">
              <a:avLst/>
            </a:prstGeom>
          </p:spPr>
        </p:pic>
      </p:grpSp>
      <p:pic>
        <p:nvPicPr>
          <p:cNvPr id="17" name="Shape 310"/>
          <p:cNvPicPr/>
          <p:nvPr/>
        </p:nvPicPr>
        <p:blipFill>
          <a:blip r:embed="rId8"/>
          <a:stretch/>
        </p:blipFill>
        <p:spPr>
          <a:xfrm>
            <a:off x="8589746" y="4128629"/>
            <a:ext cx="3520741" cy="2256128"/>
          </a:xfrm>
          <a:prstGeom prst="rect">
            <a:avLst/>
          </a:prstGeom>
        </p:spPr>
      </p:pic>
      <p:grpSp>
        <p:nvGrpSpPr>
          <p:cNvPr id="28" name="Group 27"/>
          <p:cNvGrpSpPr/>
          <p:nvPr/>
        </p:nvGrpSpPr>
        <p:grpSpPr>
          <a:xfrm>
            <a:off x="4277079" y="1422552"/>
            <a:ext cx="3389330" cy="2334983"/>
            <a:chOff x="3496374" y="1396242"/>
            <a:chExt cx="3389330" cy="2334983"/>
          </a:xfrm>
        </p:grpSpPr>
        <p:pic>
          <p:nvPicPr>
            <p:cNvPr id="12" name="Shape 294"/>
            <p:cNvPicPr/>
            <p:nvPr/>
          </p:nvPicPr>
          <p:blipFill>
            <a:blip r:embed="rId9"/>
            <a:stretch/>
          </p:blipFill>
          <p:spPr>
            <a:xfrm>
              <a:off x="3496374" y="1405652"/>
              <a:ext cx="3389330" cy="2325573"/>
            </a:xfrm>
            <a:prstGeom prst="rect">
              <a:avLst/>
            </a:prstGeom>
          </p:spPr>
        </p:pic>
        <p:sp>
          <p:nvSpPr>
            <p:cNvPr id="18" name="Shape 296"/>
            <p:cNvSpPr txBox="1"/>
            <p:nvPr/>
          </p:nvSpPr>
          <p:spPr>
            <a:xfrm>
              <a:off x="3564154" y="1396242"/>
              <a:ext cx="3321550" cy="207970"/>
            </a:xfrm>
            <a:prstGeom prst="rect">
              <a:avLst/>
            </a:prstGeom>
            <a:solidFill>
              <a:schemeClr val="bg1"/>
            </a:solidFill>
          </p:spPr>
          <p:txBody>
            <a:bodyPr lIns="0" tIns="0" rIns="0" bIns="0"/>
            <a:lstStyle/>
            <a:p>
              <a:pPr marL="0" marR="0">
                <a:lnSpc>
                  <a:spcPct val="115000"/>
                </a:lnSpc>
                <a:spcBef>
                  <a:spcPts val="0"/>
                </a:spcBef>
                <a:spcAft>
                  <a:spcPts val="0"/>
                </a:spcAft>
              </a:pPr>
              <a:r>
                <a:rPr lang="vi-VN" sz="1600" i="1" dirty="0">
                  <a:effectLst/>
                  <a:latin typeface="Times New Roman" panose="02020603050405020304" pitchFamily="18" charset="0"/>
                  <a:ea typeface="Arial" panose="020B0604020202020204" pitchFamily="34" charset="0"/>
                  <a:cs typeface="Times New Roman" panose="02020603050405020304" pitchFamily="18" charset="0"/>
                </a:rPr>
                <a:t>Mình sẽ tiết kiệm tiền để mua quà mừng thọ bà ngoại.</a:t>
              </a:r>
              <a:endParaRPr lang="en-US" sz="1600" i="1" dirty="0">
                <a:effectLst/>
                <a:latin typeface="Times New Roman" panose="02020603050405020304" pitchFamily="18" charset="0"/>
                <a:ea typeface="Arial" panose="020B0604020202020204" pitchFamily="34" charset="0"/>
                <a:cs typeface="Times New Roman" panose="02020603050405020304" pitchFamily="18" charset="0"/>
              </a:endParaRPr>
            </a:p>
          </p:txBody>
        </p:sp>
      </p:grpSp>
      <p:grpSp>
        <p:nvGrpSpPr>
          <p:cNvPr id="21" name="Group 20"/>
          <p:cNvGrpSpPr/>
          <p:nvPr/>
        </p:nvGrpSpPr>
        <p:grpSpPr>
          <a:xfrm>
            <a:off x="376545" y="4293569"/>
            <a:ext cx="3543449" cy="1916509"/>
            <a:chOff x="154940" y="4273998"/>
            <a:chExt cx="3309954" cy="2286000"/>
          </a:xfrm>
        </p:grpSpPr>
        <p:pic>
          <p:nvPicPr>
            <p:cNvPr id="14" name="Shape 300"/>
            <p:cNvPicPr/>
            <p:nvPr/>
          </p:nvPicPr>
          <p:blipFill>
            <a:blip r:embed="rId10"/>
            <a:stretch/>
          </p:blipFill>
          <p:spPr>
            <a:xfrm>
              <a:off x="154940" y="4273998"/>
              <a:ext cx="3309954" cy="2286000"/>
            </a:xfrm>
            <a:prstGeom prst="rect">
              <a:avLst/>
            </a:prstGeom>
          </p:spPr>
        </p:pic>
        <p:sp>
          <p:nvSpPr>
            <p:cNvPr id="20" name="Shape 302"/>
            <p:cNvSpPr txBox="1"/>
            <p:nvPr/>
          </p:nvSpPr>
          <p:spPr>
            <a:xfrm>
              <a:off x="358464" y="6149556"/>
              <a:ext cx="2894163" cy="202527"/>
            </a:xfrm>
            <a:prstGeom prst="rect">
              <a:avLst/>
            </a:prstGeom>
            <a:solidFill>
              <a:schemeClr val="bg1"/>
            </a:solidFill>
          </p:spPr>
          <p:txBody>
            <a:bodyPr lIns="0" tIns="0" rIns="0" bIns="0"/>
            <a:lstStyle/>
            <a:p>
              <a:pPr marL="0" marR="0">
                <a:lnSpc>
                  <a:spcPct val="110000"/>
                </a:lnSpc>
                <a:spcBef>
                  <a:spcPts val="0"/>
                </a:spcBef>
                <a:spcAft>
                  <a:spcPts val="0"/>
                </a:spcAft>
              </a:pP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Con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có</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biết</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mẹ</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phải</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mất</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bao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nhiêu</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thời</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gian</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công</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sức</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1500" i="1" dirty="0" err="1">
                  <a:effectLst/>
                  <a:latin typeface="Times New Roman" panose="02020603050405020304" pitchFamily="18" charset="0"/>
                  <a:ea typeface="Arial" panose="020B0604020202020204" pitchFamily="34" charset="0"/>
                  <a:cs typeface="Times New Roman" panose="02020603050405020304" pitchFamily="18" charset="0"/>
                </a:rPr>
                <a:t>để</a:t>
              </a:r>
              <a:r>
                <a:rPr lang="en-US" sz="1500" i="1" dirty="0">
                  <a:effectLst/>
                  <a:latin typeface="Times New Roman" panose="02020603050405020304" pitchFamily="18" charset="0"/>
                  <a:ea typeface="Arial" panose="020B0604020202020204" pitchFamily="34" charset="0"/>
                  <a:cs typeface="Times New Roman" panose="02020603050405020304" pitchFamily="18" charset="0"/>
                </a:rPr>
                <a:t> </a:t>
              </a:r>
              <a:r>
                <a:rPr lang="vi-VN" sz="1500" i="1" dirty="0">
                  <a:effectLst/>
                  <a:latin typeface="Times New Roman" panose="02020603050405020304" pitchFamily="18" charset="0"/>
                  <a:ea typeface="Arial" panose="020B0604020202020204" pitchFamily="34" charset="0"/>
                  <a:cs typeface="Times New Roman" panose="02020603050405020304" pitchFamily="18" charset="0"/>
                </a:rPr>
                <a:t>đan xong chiếc khăn đó không?</a:t>
              </a:r>
              <a:endParaRPr lang="en-US" sz="1500" i="1" dirty="0">
                <a:effectLst/>
                <a:latin typeface="Times New Roman" panose="02020603050405020304" pitchFamily="18" charset="0"/>
                <a:ea typeface="Arial" panose="020B0604020202020204" pitchFamily="34" charset="0"/>
                <a:cs typeface="Times New Roman" panose="02020603050405020304" pitchFamily="18" charset="0"/>
              </a:endParaRPr>
            </a:p>
          </p:txBody>
        </p:sp>
      </p:grpSp>
      <p:sp>
        <p:nvSpPr>
          <p:cNvPr id="22" name="TextBox 21"/>
          <p:cNvSpPr txBox="1"/>
          <p:nvPr/>
        </p:nvSpPr>
        <p:spPr>
          <a:xfrm>
            <a:off x="0" y="3686102"/>
            <a:ext cx="3414859" cy="379395"/>
          </a:xfrm>
          <a:prstGeom prst="rect">
            <a:avLst/>
          </a:prstGeom>
          <a:solidFill>
            <a:schemeClr val="bg2">
              <a:lumMod val="9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vở</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đồ</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dùng</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3" name="TextBox 22"/>
          <p:cNvSpPr txBox="1"/>
          <p:nvPr/>
        </p:nvSpPr>
        <p:spPr>
          <a:xfrm>
            <a:off x="4685865" y="3408030"/>
            <a:ext cx="3364499" cy="379395"/>
          </a:xfrm>
          <a:prstGeom prst="rect">
            <a:avLst/>
          </a:prstGeom>
          <a:solidFill>
            <a:schemeClr val="bg2">
              <a:lumMod val="9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tiền</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4" name="TextBox 23"/>
          <p:cNvSpPr txBox="1"/>
          <p:nvPr/>
        </p:nvSpPr>
        <p:spPr>
          <a:xfrm>
            <a:off x="5577603" y="6170598"/>
            <a:ext cx="2245895" cy="379395"/>
          </a:xfrm>
          <a:prstGeom prst="rect">
            <a:avLst/>
          </a:prstGeom>
          <a:solidFill>
            <a:schemeClr val="tx2">
              <a:lumMod val="20000"/>
              <a:lumOff val="8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điện</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5" name="TextBox 24"/>
          <p:cNvSpPr txBox="1"/>
          <p:nvPr/>
        </p:nvSpPr>
        <p:spPr>
          <a:xfrm>
            <a:off x="8050364" y="3407052"/>
            <a:ext cx="3255656" cy="379395"/>
          </a:xfrm>
          <a:prstGeom prst="rect">
            <a:avLst/>
          </a:prstGeom>
          <a:solidFill>
            <a:schemeClr val="accent4">
              <a:lumMod val="60000"/>
              <a:lumOff val="4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Chưa</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thời</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gian</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6" name="TextBox 25"/>
          <p:cNvSpPr txBox="1"/>
          <p:nvPr/>
        </p:nvSpPr>
        <p:spPr>
          <a:xfrm>
            <a:off x="81513" y="6341180"/>
            <a:ext cx="3892877" cy="379395"/>
          </a:xfrm>
          <a:prstGeom prst="rect">
            <a:avLst/>
          </a:prstGeom>
          <a:solidFill>
            <a:schemeClr val="accent4">
              <a:lumMod val="60000"/>
              <a:lumOff val="4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Chưa</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đồ</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dùng</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thời</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gian</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công</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sức</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7" name="TextBox 26"/>
          <p:cNvSpPr txBox="1"/>
          <p:nvPr/>
        </p:nvSpPr>
        <p:spPr>
          <a:xfrm>
            <a:off x="8937280" y="6231262"/>
            <a:ext cx="3255656" cy="379395"/>
          </a:xfrm>
          <a:prstGeom prst="rect">
            <a:avLst/>
          </a:prstGeom>
          <a:solidFill>
            <a:schemeClr val="accent4">
              <a:lumMod val="60000"/>
              <a:lumOff val="40000"/>
            </a:schemeClr>
          </a:solidFill>
          <a:ln>
            <a:noFill/>
          </a:ln>
        </p:spPr>
        <p:txBody>
          <a:bodyPr wrap="square" lIns="121917" tIns="60958" rIns="121917" bIns="60958" rtlCol="0">
            <a:spAutoFit/>
          </a:bodyPr>
          <a:lstStyle/>
          <a:p>
            <a:pPr algn="ctr">
              <a:lnSpc>
                <a:spcPct val="122000"/>
              </a:lnSpc>
              <a:spcAft>
                <a:spcPts val="500"/>
              </a:spcAft>
              <a:buClr>
                <a:srgbClr val="000000"/>
              </a:buClr>
              <a:buSzPts val="1100"/>
              <a:tabLst>
                <a:tab pos="229870" algn="l"/>
              </a:tabLst>
            </a:pP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Chưa</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15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nước</a:t>
            </a:r>
            <a:endParaRPr lang="en-US" sz="15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0ADC738A-C05F-CDC2-5687-0D4B95D5CBFC}"/>
              </a:ext>
            </a:extLst>
          </p:cNvPr>
          <p:cNvSpPr txBox="1"/>
          <p:nvPr/>
        </p:nvSpPr>
        <p:spPr>
          <a:xfrm>
            <a:off x="3177406" y="4395200"/>
            <a:ext cx="718450" cy="400110"/>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Con </a:t>
            </a:r>
            <a:r>
              <a:rPr lang="en-US" sz="1000" dirty="0" err="1">
                <a:latin typeface="Times New Roman" panose="02020603050405020304" pitchFamily="18" charset="0"/>
                <a:cs typeface="Times New Roman" panose="02020603050405020304" pitchFamily="18" charset="0"/>
              </a:rPr>
              <a:t>làm</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mất</a:t>
            </a:r>
            <a:r>
              <a:rPr lang="en-US" sz="1000" dirty="0">
                <a:latin typeface="Times New Roman" panose="02020603050405020304" pitchFamily="18" charset="0"/>
                <a:cs typeface="Times New Roman" panose="02020603050405020304" pitchFamily="18" charset="0"/>
              </a:rPr>
              <a:t> </a:t>
            </a:r>
            <a:r>
              <a:rPr lang="en-US" sz="1000" dirty="0" err="1">
                <a:latin typeface="Times New Roman" panose="02020603050405020304" pitchFamily="18" charset="0"/>
                <a:cs typeface="Times New Roman" panose="02020603050405020304" pitchFamily="18" charset="0"/>
              </a:rPr>
              <a:t>rồi</a:t>
            </a:r>
            <a:r>
              <a:rPr lang="en-US" sz="1000" dirty="0">
                <a:latin typeface="Times New Roman" panose="02020603050405020304" pitchFamily="18" charset="0"/>
                <a:cs typeface="Times New Roman" panose="02020603050405020304" pitchFamily="18" charset="0"/>
              </a:rPr>
              <a:t> ạ!</a:t>
            </a:r>
          </a:p>
        </p:txBody>
      </p:sp>
    </p:spTree>
    <p:extLst>
      <p:ext uri="{BB962C8B-B14F-4D97-AF65-F5344CB8AC3E}">
        <p14:creationId xmlns:p14="http://schemas.microsoft.com/office/powerpoint/2010/main" val="164787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par>
                                <p:cTn id="23" presetID="16" presetClass="entr" presetSubtype="2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par>
                                <p:cTn id="29" presetID="16" presetClass="entr" presetSubtype="21"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par>
                                <p:cTn id="32" presetID="16" presetClass="entr" presetSubtype="21"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arn(inVertical)">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2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heel(1)">
                                      <p:cBhvr>
                                        <p:cTn id="49" dur="20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circle(in)">
                                      <p:cBhvr>
                                        <p:cTn id="54" dur="20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circle(in)">
                                      <p:cBhvr>
                                        <p:cTn id="59" dur="20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22" grpId="0" animBg="1"/>
      <p:bldP spid="23" grpId="0" animBg="1"/>
      <p:bldP spid="24" grpId="0" animBg="1"/>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sp>
        <p:nvSpPr>
          <p:cNvPr id="4" name="Cloud Callout 3"/>
          <p:cNvSpPr/>
          <p:nvPr/>
        </p:nvSpPr>
        <p:spPr>
          <a:xfrm>
            <a:off x="4268429" y="1632576"/>
            <a:ext cx="3805358" cy="1480319"/>
          </a:xfrm>
          <a:prstGeom prst="cloudCallout">
            <a:avLst/>
          </a:prstGeom>
          <a:solidFill>
            <a:srgbClr val="9BBB59">
              <a:lumMod val="20000"/>
              <a:lumOff val="80000"/>
            </a:srgbClr>
          </a:solidFill>
          <a:ln w="25400" cap="flat" cmpd="sng" algn="ctr">
            <a:noFill/>
            <a:prstDash val="solid"/>
          </a:ln>
          <a:effectLst/>
        </p:spPr>
        <p:txBody>
          <a:bodyPr anchor="ctr"/>
          <a:lstStyle/>
          <a:p>
            <a:pPr marL="0" marR="0" lvl="0" indent="0" algn="ctr" defTabSz="914400" eaLnBrk="0" fontAlgn="base" latinLnBrk="0" hangingPunct="0">
              <a:lnSpc>
                <a:spcPct val="125000"/>
              </a:lnSpc>
              <a:spcBef>
                <a:spcPct val="0"/>
              </a:spcBef>
              <a:spcAft>
                <a:spcPct val="0"/>
              </a:spcAft>
              <a:buClrTx/>
              <a:buSzTx/>
              <a:buFontTx/>
              <a:buNone/>
              <a:tabLst/>
              <a:defRPr/>
            </a:pP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Mỗi</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đội</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cử</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5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bạn</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xuất</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sắc</a:t>
            </a:r>
            <a:r>
              <a:rPr kumimoji="0" lang="en-US" sz="2500" b="1" i="0" u="none" strike="noStrike" kern="0" cap="none" spc="0" normalizeH="0" baseline="0" noProof="0" dirty="0">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 </a:t>
            </a:r>
            <a:r>
              <a:rPr kumimoji="0" lang="en-US" sz="2500" b="1" i="0" u="none" strike="noStrike" kern="0" cap="none" spc="0" normalizeH="0" baseline="0" noProof="0" dirty="0" err="1">
                <a:ln>
                  <a:noFill/>
                </a:ln>
                <a:solidFill>
                  <a:srgbClr val="FF0000"/>
                </a:solidFill>
                <a:effectLst/>
                <a:uLnTx/>
                <a:uFillTx/>
                <a:latin typeface="Times New Roman" panose="02020603050405020304" pitchFamily="18" charset="0"/>
                <a:ea typeface="Arial Unicode MS"/>
                <a:cs typeface="Times New Roman" panose="02020603050405020304" pitchFamily="18" charset="0"/>
              </a:rPr>
              <a:t>nhất</a:t>
            </a:r>
            <a:endParaRPr kumimoji="0" lang="zh-CN" altLang="en-US" sz="2500" b="1" i="0" u="none" strike="noStrike" kern="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sym typeface="微软雅黑" panose="020B0503020204020204" pitchFamily="34" charset="-122"/>
            </a:endParaRPr>
          </a:p>
        </p:txBody>
      </p:sp>
      <p:grpSp>
        <p:nvGrpSpPr>
          <p:cNvPr id="14" name="Group 13"/>
          <p:cNvGrpSpPr/>
          <p:nvPr/>
        </p:nvGrpSpPr>
        <p:grpSpPr>
          <a:xfrm>
            <a:off x="7795681" y="679239"/>
            <a:ext cx="4209127" cy="3389011"/>
            <a:chOff x="7795681" y="679239"/>
            <a:chExt cx="4209127" cy="3389011"/>
          </a:xfrm>
        </p:grpSpPr>
        <p:sp>
          <p:nvSpPr>
            <p:cNvPr id="8" name="Cloud Callout 7"/>
            <p:cNvSpPr/>
            <p:nvPr/>
          </p:nvSpPr>
          <p:spPr>
            <a:xfrm rot="21416254">
              <a:off x="7795681" y="679239"/>
              <a:ext cx="4209127" cy="3389011"/>
            </a:xfrm>
            <a:prstGeom prst="cloudCallout">
              <a:avLst/>
            </a:prstGeom>
            <a:solidFill>
              <a:srgbClr val="F79646">
                <a:lumMod val="20000"/>
                <a:lumOff val="80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black"/>
                </a:solidFill>
                <a:effectLst/>
                <a:uLnTx/>
                <a:uFillTx/>
                <a:latin typeface="Times New Roman" panose="02020603050405020304" pitchFamily="18" charset="0"/>
                <a:cs typeface="Times New Roman" pitchFamily="18" charset="0"/>
              </a:endParaRPr>
            </a:p>
          </p:txBody>
        </p:sp>
        <p:sp>
          <p:nvSpPr>
            <p:cNvPr id="9" name="Rectangle 8"/>
            <p:cNvSpPr/>
            <p:nvPr/>
          </p:nvSpPr>
          <p:spPr>
            <a:xfrm>
              <a:off x="8146387" y="1422633"/>
              <a:ext cx="3663128" cy="1552926"/>
            </a:xfrm>
            <a:prstGeom prst="rect">
              <a:avLst/>
            </a:prstGeom>
          </p:spPr>
          <p:txBody>
            <a:bodyPr wrap="square">
              <a:spAutoFit/>
            </a:bodyPr>
            <a:lstStyle/>
            <a:p>
              <a:pPr algn="ctr" eaLnBrk="0" fontAlgn="base" hangingPunct="0">
                <a:lnSpc>
                  <a:spcPct val="125000"/>
                </a:lnSpc>
                <a:spcBef>
                  <a:spcPct val="0"/>
                </a:spcBef>
                <a:spcAft>
                  <a:spcPct val="0"/>
                </a:spcAft>
                <a:defRPr/>
              </a:pPr>
              <a:r>
                <a:rPr lang="en-US" sz="2531" b="1" dirty="0" err="1">
                  <a:solidFill>
                    <a:srgbClr val="FF0000"/>
                  </a:solidFill>
                  <a:latin typeface="Times New Roman" panose="02020603050405020304" pitchFamily="18" charset="0"/>
                  <a:ea typeface="Arial Unicode MS"/>
                  <a:cs typeface="Times New Roman" panose="02020603050405020304" pitchFamily="18" charset="0"/>
                </a:rPr>
                <a:t>Đạ</a:t>
              </a:r>
              <a:r>
                <a:rPr lang="it-IT" sz="2531" b="1" dirty="0">
                  <a:solidFill>
                    <a:srgbClr val="FF0000"/>
                  </a:solidFill>
                  <a:latin typeface="Times New Roman" panose="02020603050405020304" pitchFamily="18" charset="0"/>
                  <a:ea typeface="Arial Unicode MS"/>
                  <a:cs typeface="Times New Roman" panose="02020603050405020304" pitchFamily="18" charset="0"/>
                </a:rPr>
                <a:t>i di</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ện</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hai</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đội</a:t>
              </a:r>
              <a:r>
                <a:rPr lang="en-US" sz="2531" b="1" dirty="0">
                  <a:solidFill>
                    <a:srgbClr val="FF0000"/>
                  </a:solidFill>
                  <a:latin typeface="Times New Roman" panose="02020603050405020304" pitchFamily="18" charset="0"/>
                  <a:ea typeface="Arial Unicode MS"/>
                  <a:cs typeface="Times New Roman" panose="02020603050405020304" pitchFamily="18" charset="0"/>
                </a:rPr>
                <a:t> l</a:t>
              </a:r>
              <a:r>
                <a:rPr lang="fr-FR" sz="2531" b="1" dirty="0">
                  <a:solidFill>
                    <a:srgbClr val="FF0000"/>
                  </a:solidFill>
                  <a:latin typeface="Times New Roman" panose="02020603050405020304" pitchFamily="18" charset="0"/>
                  <a:ea typeface="Arial Unicode MS"/>
                  <a:cs typeface="Times New Roman" panose="02020603050405020304" pitchFamily="18" charset="0"/>
                </a:rPr>
                <a:t>ê</a:t>
              </a:r>
              <a:r>
                <a:rPr lang="en-US" sz="2531" b="1" dirty="0">
                  <a:solidFill>
                    <a:srgbClr val="FF0000"/>
                  </a:solidFill>
                  <a:latin typeface="Times New Roman" panose="02020603050405020304" pitchFamily="18" charset="0"/>
                  <a:ea typeface="Arial Unicode MS"/>
                  <a:cs typeface="Times New Roman" panose="02020603050405020304" pitchFamily="18" charset="0"/>
                </a:rPr>
                <a:t>n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bả</a:t>
              </a:r>
              <a:r>
                <a:rPr lang="nl-NL" sz="2531" b="1" dirty="0">
                  <a:solidFill>
                    <a:srgbClr val="FF0000"/>
                  </a:solidFill>
                  <a:latin typeface="Times New Roman" panose="02020603050405020304" pitchFamily="18" charset="0"/>
                  <a:ea typeface="Arial Unicode MS"/>
                  <a:cs typeface="Times New Roman" panose="02020603050405020304" pitchFamily="18" charset="0"/>
                </a:rPr>
                <a:t>ng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viết</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những</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biểu</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hiện</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trong</a:t>
              </a:r>
              <a:r>
                <a:rPr lang="en-US" sz="2531" b="1" dirty="0">
                  <a:solidFill>
                    <a:srgbClr val="FF0000"/>
                  </a:solidFill>
                  <a:latin typeface="Times New Roman" panose="02020603050405020304" pitchFamily="18" charset="0"/>
                  <a:ea typeface="Arial Unicode MS"/>
                  <a:cs typeface="Times New Roman" panose="02020603050405020304" pitchFamily="18" charset="0"/>
                </a:rPr>
                <a:t> 5’</a:t>
              </a:r>
            </a:p>
          </p:txBody>
        </p:sp>
      </p:grpSp>
      <p:grpSp>
        <p:nvGrpSpPr>
          <p:cNvPr id="15" name="Group 14"/>
          <p:cNvGrpSpPr/>
          <p:nvPr/>
        </p:nvGrpSpPr>
        <p:grpSpPr>
          <a:xfrm>
            <a:off x="4119862" y="3905102"/>
            <a:ext cx="4644309" cy="2082180"/>
            <a:chOff x="5186578" y="4228394"/>
            <a:chExt cx="3245574" cy="2082180"/>
          </a:xfrm>
        </p:grpSpPr>
        <p:sp>
          <p:nvSpPr>
            <p:cNvPr id="6" name="Cloud Callout 5"/>
            <p:cNvSpPr/>
            <p:nvPr/>
          </p:nvSpPr>
          <p:spPr>
            <a:xfrm rot="304414">
              <a:off x="5186578" y="4228394"/>
              <a:ext cx="3245574" cy="2082180"/>
            </a:xfrm>
            <a:prstGeom prst="cloudCallout">
              <a:avLst/>
            </a:prstGeom>
            <a:solidFill>
              <a:srgbClr val="F79646">
                <a:lumMod val="20000"/>
                <a:lumOff val="80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black"/>
                </a:solidFill>
                <a:effectLst/>
                <a:uLnTx/>
                <a:uFillTx/>
                <a:latin typeface="Times New Roman" panose="02020603050405020304" pitchFamily="18" charset="0"/>
                <a:cs typeface="Times New Roman" pitchFamily="18" charset="0"/>
              </a:endParaRPr>
            </a:p>
          </p:txBody>
        </p:sp>
        <p:sp>
          <p:nvSpPr>
            <p:cNvPr id="10" name="Rectangle 9"/>
            <p:cNvSpPr/>
            <p:nvPr/>
          </p:nvSpPr>
          <p:spPr>
            <a:xfrm>
              <a:off x="5296973" y="4813579"/>
              <a:ext cx="3024784" cy="1260730"/>
            </a:xfrm>
            <a:prstGeom prst="rect">
              <a:avLst/>
            </a:prstGeom>
          </p:spPr>
          <p:txBody>
            <a:bodyPr wrap="square">
              <a:spAutoFit/>
            </a:bodyPr>
            <a:lstStyle/>
            <a:p>
              <a:pPr algn="ctr" eaLnBrk="0" fontAlgn="base" hangingPunct="0">
                <a:spcBef>
                  <a:spcPct val="0"/>
                </a:spcBef>
                <a:spcAft>
                  <a:spcPct val="0"/>
                </a:spcAft>
                <a:defRPr/>
              </a:pPr>
              <a:r>
                <a:rPr lang="en-US" sz="2531" b="1" dirty="0" err="1">
                  <a:solidFill>
                    <a:srgbClr val="FF0000"/>
                  </a:solidFill>
                  <a:latin typeface="Times New Roman" panose="02020603050405020304" pitchFamily="18" charset="0"/>
                  <a:ea typeface="Arial Unicode MS"/>
                  <a:cs typeface="Times New Roman" panose="02020603050405020304" pitchFamily="18" charset="0"/>
                </a:rPr>
                <a:t>Đội</a:t>
              </a:r>
              <a:r>
                <a:rPr lang="en-US" sz="2531" b="1" dirty="0">
                  <a:solidFill>
                    <a:srgbClr val="FF0000"/>
                  </a:solidFill>
                  <a:latin typeface="Times New Roman" panose="02020603050405020304" pitchFamily="18" charset="0"/>
                  <a:ea typeface="Arial Unicode MS"/>
                  <a:cs typeface="Times New Roman" panose="02020603050405020304" pitchFamily="18" charset="0"/>
                </a:rPr>
                <a:t> n</a:t>
              </a:r>
              <a:r>
                <a:rPr lang="fr-FR" sz="2531" b="1" dirty="0">
                  <a:solidFill>
                    <a:srgbClr val="FF0000"/>
                  </a:solidFill>
                  <a:latin typeface="Times New Roman" panose="02020603050405020304" pitchFamily="18" charset="0"/>
                  <a:ea typeface="Arial Unicode MS"/>
                  <a:cs typeface="Times New Roman" panose="02020603050405020304" pitchFamily="18" charset="0"/>
                </a:rPr>
                <a:t>à</a:t>
              </a:r>
              <a:r>
                <a:rPr lang="en-US" sz="2531" b="1" dirty="0">
                  <a:solidFill>
                    <a:srgbClr val="FF0000"/>
                  </a:solidFill>
                  <a:latin typeface="Times New Roman" panose="02020603050405020304" pitchFamily="18" charset="0"/>
                  <a:ea typeface="Arial Unicode MS"/>
                  <a:cs typeface="Times New Roman" panose="02020603050405020304" pitchFamily="18" charset="0"/>
                </a:rPr>
                <a:t>o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viết</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đượ</a:t>
              </a:r>
              <a:r>
                <a:rPr lang="pt-PT" sz="2531" b="1" dirty="0">
                  <a:solidFill>
                    <a:srgbClr val="FF0000"/>
                  </a:solidFill>
                  <a:latin typeface="Times New Roman" panose="02020603050405020304" pitchFamily="18" charset="0"/>
                  <a:ea typeface="Arial Unicode MS"/>
                  <a:cs typeface="Times New Roman" panose="02020603050405020304" pitchFamily="18" charset="0"/>
                </a:rPr>
                <a:t>c nhi</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ều</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biểu</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hiện</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sẽ</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a:latin typeface="Times New Roman" panose="02020603050405020304" pitchFamily="18" charset="0"/>
                  <a:ea typeface="Arial Unicode MS"/>
                  <a:cs typeface="Times New Roman" panose="02020603050405020304" pitchFamily="18" charset="0"/>
                </a:rPr>
                <a:t>CHIẾN THẮNG </a:t>
              </a:r>
            </a:p>
            <a:p>
              <a:pPr algn="ctr" eaLnBrk="0" fontAlgn="base" hangingPunct="0">
                <a:spcBef>
                  <a:spcPct val="0"/>
                </a:spcBef>
                <a:spcAft>
                  <a:spcPct val="0"/>
                </a:spcAft>
                <a:defRPr/>
              </a:pPr>
              <a:r>
                <a:rPr lang="en-US" sz="2531" b="1" dirty="0" err="1">
                  <a:solidFill>
                    <a:srgbClr val="FF0000"/>
                  </a:solidFill>
                  <a:latin typeface="Times New Roman" panose="02020603050405020304" pitchFamily="18" charset="0"/>
                  <a:ea typeface="Arial Unicode MS"/>
                  <a:cs typeface="Times New Roman" panose="02020603050405020304" pitchFamily="18" charset="0"/>
                </a:rPr>
                <a:t>và</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err="1">
                  <a:solidFill>
                    <a:srgbClr val="FF0000"/>
                  </a:solidFill>
                  <a:latin typeface="Times New Roman" panose="02020603050405020304" pitchFamily="18" charset="0"/>
                  <a:ea typeface="Arial Unicode MS"/>
                  <a:cs typeface="Times New Roman" panose="02020603050405020304" pitchFamily="18" charset="0"/>
                </a:rPr>
                <a:t>được</a:t>
              </a:r>
              <a:r>
                <a:rPr lang="en-US" sz="2531" b="1" dirty="0">
                  <a:solidFill>
                    <a:srgbClr val="FF0000"/>
                  </a:solidFill>
                  <a:latin typeface="Times New Roman" panose="02020603050405020304" pitchFamily="18" charset="0"/>
                  <a:ea typeface="Arial Unicode MS"/>
                  <a:cs typeface="Times New Roman" panose="02020603050405020304" pitchFamily="18" charset="0"/>
                </a:rPr>
                <a:t> </a:t>
              </a:r>
              <a:r>
                <a:rPr lang="en-US" sz="2531" b="1" dirty="0">
                  <a:latin typeface="Times New Roman" panose="02020603050405020304" pitchFamily="18" charset="0"/>
                  <a:ea typeface="Arial Unicode MS"/>
                  <a:cs typeface="Times New Roman" panose="02020603050405020304" pitchFamily="18" charset="0"/>
                </a:rPr>
                <a:t>10 </a:t>
              </a:r>
              <a:r>
                <a:rPr lang="en-US" sz="2531" b="1" dirty="0" err="1">
                  <a:latin typeface="Times New Roman" panose="02020603050405020304" pitchFamily="18" charset="0"/>
                  <a:ea typeface="Arial Unicode MS"/>
                  <a:cs typeface="Times New Roman" panose="02020603050405020304" pitchFamily="18" charset="0"/>
                </a:rPr>
                <a:t>điểm</a:t>
              </a:r>
              <a:r>
                <a:rPr lang="en-US" sz="2531" b="1" dirty="0">
                  <a:latin typeface="Times New Roman" panose="02020603050405020304" pitchFamily="18" charset="0"/>
                  <a:ea typeface="Arial Unicode MS"/>
                  <a:cs typeface="Times New Roman" panose="02020603050405020304" pitchFamily="18" charset="0"/>
                </a:rPr>
                <a:t>. </a:t>
              </a:r>
              <a:endParaRPr lang="en-SG" sz="2531" b="1" dirty="0">
                <a:latin typeface="Times New Roman" panose="02020603050405020304" pitchFamily="18" charset="0"/>
                <a:ea typeface="微软雅黑"/>
                <a:cs typeface="Times New Roman" panose="02020603050405020304" pitchFamily="18" charset="0"/>
              </a:endParaRPr>
            </a:p>
          </p:txBody>
        </p:sp>
      </p:grpSp>
      <p:pic>
        <p:nvPicPr>
          <p:cNvPr id="11" name="图片 1"/>
          <p:cNvPicPr>
            <a:picLocks noChangeAspect="1"/>
          </p:cNvPicPr>
          <p:nvPr/>
        </p:nvPicPr>
        <p:blipFill>
          <a:blip r:embed="rId3">
            <a:extLst>
              <a:ext uri="{28A0092B-C50C-407E-A947-70E740481C1C}">
                <a14:useLocalDpi xmlns:a14="http://schemas.microsoft.com/office/drawing/2010/main" val="0"/>
              </a:ext>
            </a:extLst>
          </a:blip>
          <a:srcRect l="8347" r="32761"/>
          <a:stretch>
            <a:fillRect/>
          </a:stretch>
        </p:blipFill>
        <p:spPr bwMode="auto">
          <a:xfrm>
            <a:off x="2646146" y="5062216"/>
            <a:ext cx="1517073" cy="1737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a:spLocks noChangeArrowheads="1"/>
          </p:cNvSpPr>
          <p:nvPr/>
        </p:nvSpPr>
        <p:spPr bwMode="auto">
          <a:xfrm>
            <a:off x="2299575" y="90630"/>
            <a:ext cx="10051452" cy="769441"/>
          </a:xfrm>
          <a:prstGeom prst="rect">
            <a:avLst/>
          </a:prstGeom>
          <a:solidFill>
            <a:schemeClr val="accent4">
              <a:lumMod val="60000"/>
              <a:lumOff val="40000"/>
            </a:schemeClr>
          </a:solidFill>
          <a:ln>
            <a:noFill/>
          </a:ln>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000" b="1" dirty="0">
                <a:solidFill>
                  <a:srgbClr val="0000FF"/>
                </a:solidFill>
                <a:latin typeface="Times New Roman" panose="02020603050405020304" pitchFamily="18" charset="0"/>
                <a:ea typeface="Helvetica Neue"/>
                <a:cs typeface="Times New Roman" panose="02020603050405020304" pitchFamily="18" charset="0"/>
              </a:rPr>
              <a:t>TRÒ CHƠI : </a:t>
            </a:r>
            <a:r>
              <a:rPr lang="en-US" altLang="en-US" sz="4400" b="1" dirty="0">
                <a:solidFill>
                  <a:srgbClr val="0000FF"/>
                </a:solidFill>
                <a:latin typeface="Times New Roman" panose="02020603050405020304" pitchFamily="18" charset="0"/>
                <a:ea typeface="Helvetica Neue"/>
                <a:cs typeface="Times New Roman" panose="02020603050405020304" pitchFamily="18" charset="0"/>
              </a:rPr>
              <a:t>“TIẾP SỨC ĐỒNG ĐỘI ”</a:t>
            </a:r>
            <a:endParaRPr lang="en-SG" altLang="en-US" sz="4400" b="1" dirty="0">
              <a:solidFill>
                <a:srgbClr val="0000FF"/>
              </a:solidFill>
              <a:latin typeface="Times New Roman" panose="02020603050405020304" pitchFamily="18" charset="0"/>
              <a:cs typeface="Times New Roman" panose="02020603050405020304" pitchFamily="18" charset="0"/>
            </a:endParaRPr>
          </a:p>
        </p:txBody>
      </p:sp>
      <p:grpSp>
        <p:nvGrpSpPr>
          <p:cNvPr id="13" name="Group 12"/>
          <p:cNvGrpSpPr/>
          <p:nvPr/>
        </p:nvGrpSpPr>
        <p:grpSpPr>
          <a:xfrm>
            <a:off x="-125321" y="1384387"/>
            <a:ext cx="6237495" cy="3072873"/>
            <a:chOff x="-125321" y="1384387"/>
            <a:chExt cx="6237495" cy="3072873"/>
          </a:xfrm>
        </p:grpSpPr>
        <p:sp>
          <p:nvSpPr>
            <p:cNvPr id="7" name="Cloud Callout 6"/>
            <p:cNvSpPr/>
            <p:nvPr/>
          </p:nvSpPr>
          <p:spPr>
            <a:xfrm rot="21285758" flipH="1">
              <a:off x="-125321" y="1384387"/>
              <a:ext cx="4421166" cy="3072873"/>
            </a:xfrm>
            <a:prstGeom prst="cloudCallout">
              <a:avLst/>
            </a:prstGeom>
            <a:solidFill>
              <a:srgbClr val="4BACC6">
                <a:lumMod val="20000"/>
                <a:lumOff val="80000"/>
              </a:srgbClr>
            </a:solidFill>
            <a:ln w="25400" cap="flat" cmpd="sng" algn="ctr">
              <a:noFill/>
              <a:prstDash val="solid"/>
            </a:ln>
            <a:effectLst/>
          </p:spPr>
          <p:txBody>
            <a:bodyPr anchor="ctr"/>
            <a:lstStyle/>
            <a:p>
              <a:pPr marL="0" marR="0" lvl="0" indent="0" defTabSz="914400" eaLnBrk="0" fontAlgn="base" latinLnBrk="0" hangingPunct="0">
                <a:lnSpc>
                  <a:spcPct val="125000"/>
                </a:lnSpc>
                <a:spcBef>
                  <a:spcPct val="0"/>
                </a:spcBef>
                <a:spcAft>
                  <a:spcPct val="0"/>
                </a:spcAft>
                <a:buClrTx/>
                <a:buSzTx/>
                <a:buFontTx/>
                <a:buNone/>
                <a:tabLst/>
                <a:defRPr/>
              </a:pPr>
              <a:endParaRPr kumimoji="0" lang="zh-CN" altLang="en-US" sz="2400" b="1" i="0" u="none" strike="noStrike" kern="0" cap="none" spc="0" normalizeH="0" baseline="0" noProof="0" dirty="0">
                <a:ln>
                  <a:noFill/>
                </a:ln>
                <a:solidFill>
                  <a:srgbClr val="FF0000"/>
                </a:solidFill>
                <a:effectLst/>
                <a:uLnTx/>
                <a:uFillTx/>
                <a:latin typeface="Times New Roman" panose="02020603050405020304" pitchFamily="18" charset="0"/>
                <a:ea typeface="微软雅黑"/>
                <a:cs typeface="Times New Roman" panose="02020603050405020304" pitchFamily="18" charset="0"/>
                <a:sym typeface="微软雅黑" panose="020B0503020204020204" pitchFamily="34" charset="-122"/>
              </a:endParaRPr>
            </a:p>
          </p:txBody>
        </p:sp>
        <p:sp>
          <p:nvSpPr>
            <p:cNvPr id="2" name="Rectangle 1"/>
            <p:cNvSpPr/>
            <p:nvPr/>
          </p:nvSpPr>
          <p:spPr>
            <a:xfrm>
              <a:off x="16174" y="1897192"/>
              <a:ext cx="6096000" cy="1489960"/>
            </a:xfrm>
            <a:prstGeom prst="rect">
              <a:avLst/>
            </a:prstGeom>
          </p:spPr>
          <p:txBody>
            <a:bodyPr>
              <a:spAutoFit/>
            </a:bodyPr>
            <a:lstStyle/>
            <a:p>
              <a:pPr lvl="0" eaLnBrk="0" fontAlgn="base" hangingPunct="0">
                <a:lnSpc>
                  <a:spcPct val="125000"/>
                </a:lnSpc>
                <a:spcBef>
                  <a:spcPct val="0"/>
                </a:spcBef>
                <a:spcAft>
                  <a:spcPct val="0"/>
                </a:spcAft>
                <a:defRPr/>
              </a:pPr>
              <a:r>
                <a:rPr lang="en-US" sz="2500" b="1" kern="0" dirty="0">
                  <a:solidFill>
                    <a:srgbClr val="FF0000"/>
                  </a:solidFill>
                  <a:latin typeface="Times New Roman" panose="02020603050405020304" pitchFamily="18" charset="0"/>
                  <a:ea typeface="Arial Unicode MS"/>
                  <a:cs typeface="Times New Roman" panose="02020603050405020304" pitchFamily="18" charset="0"/>
                </a:rPr>
                <a:t>Chia </a:t>
              </a:r>
              <a:r>
                <a:rPr lang="en-US" sz="2500" b="1" kern="0" dirty="0" err="1">
                  <a:solidFill>
                    <a:srgbClr val="FF0000"/>
                  </a:solidFill>
                  <a:latin typeface="Times New Roman" panose="02020603050405020304" pitchFamily="18" charset="0"/>
                  <a:ea typeface="Arial Unicode MS"/>
                  <a:cs typeface="Times New Roman" panose="02020603050405020304" pitchFamily="18" charset="0"/>
                </a:rPr>
                <a:t>lớp</a:t>
              </a:r>
              <a:r>
                <a:rPr lang="en-US" sz="2500" b="1" kern="0" dirty="0">
                  <a:solidFill>
                    <a:srgbClr val="FF0000"/>
                  </a:solidFill>
                  <a:latin typeface="Times New Roman" panose="02020603050405020304" pitchFamily="18" charset="0"/>
                  <a:ea typeface="Arial Unicode MS"/>
                  <a:cs typeface="Times New Roman" panose="02020603050405020304" pitchFamily="18" charset="0"/>
                </a:rPr>
                <a:t> </a:t>
              </a:r>
              <a:r>
                <a:rPr lang="en-US" sz="2500" b="1" kern="0" dirty="0" err="1">
                  <a:solidFill>
                    <a:srgbClr val="FF0000"/>
                  </a:solidFill>
                  <a:latin typeface="Times New Roman" panose="02020603050405020304" pitchFamily="18" charset="0"/>
                  <a:ea typeface="Arial Unicode MS"/>
                  <a:cs typeface="Times New Roman" panose="02020603050405020304" pitchFamily="18" charset="0"/>
                </a:rPr>
                <a:t>ra</a:t>
              </a:r>
              <a:r>
                <a:rPr lang="en-US" sz="2500" b="1" kern="0" dirty="0">
                  <a:solidFill>
                    <a:srgbClr val="FF0000"/>
                  </a:solidFill>
                  <a:latin typeface="Times New Roman" panose="02020603050405020304" pitchFamily="18" charset="0"/>
                  <a:ea typeface="Arial Unicode MS"/>
                  <a:cs typeface="Times New Roman" panose="02020603050405020304" pitchFamily="18" charset="0"/>
                </a:rPr>
                <a:t> </a:t>
              </a:r>
              <a:r>
                <a:rPr lang="en-US" sz="2500" b="1" kern="0" dirty="0" err="1">
                  <a:solidFill>
                    <a:srgbClr val="FF0000"/>
                  </a:solidFill>
                  <a:latin typeface="Times New Roman" panose="02020603050405020304" pitchFamily="18" charset="0"/>
                  <a:ea typeface="Arial Unicode MS"/>
                  <a:cs typeface="Times New Roman" panose="02020603050405020304" pitchFamily="18" charset="0"/>
                </a:rPr>
                <a:t>thành</a:t>
              </a:r>
              <a:r>
                <a:rPr lang="en-US" sz="2500" b="1" kern="0" dirty="0">
                  <a:solidFill>
                    <a:srgbClr val="FF0000"/>
                  </a:solidFill>
                  <a:latin typeface="Times New Roman" panose="02020603050405020304" pitchFamily="18" charset="0"/>
                  <a:ea typeface="Arial Unicode MS"/>
                  <a:cs typeface="Times New Roman" panose="02020603050405020304" pitchFamily="18" charset="0"/>
                </a:rPr>
                <a:t> </a:t>
              </a:r>
              <a:r>
                <a:rPr lang="en-US" sz="2500" b="1" kern="0" dirty="0" err="1">
                  <a:solidFill>
                    <a:srgbClr val="FF0000"/>
                  </a:solidFill>
                  <a:latin typeface="Times New Roman" panose="02020603050405020304" pitchFamily="18" charset="0"/>
                  <a:ea typeface="Arial Unicode MS"/>
                  <a:cs typeface="Times New Roman" panose="02020603050405020304" pitchFamily="18" charset="0"/>
                </a:rPr>
                <a:t>hai</a:t>
              </a:r>
              <a:r>
                <a:rPr lang="en-US" sz="2500" b="1" kern="0" dirty="0">
                  <a:solidFill>
                    <a:srgbClr val="FF0000"/>
                  </a:solidFill>
                  <a:latin typeface="Times New Roman" panose="02020603050405020304" pitchFamily="18" charset="0"/>
                  <a:ea typeface="Arial Unicode MS"/>
                  <a:cs typeface="Times New Roman" panose="02020603050405020304" pitchFamily="18" charset="0"/>
                </a:rPr>
                <a:t> </a:t>
              </a:r>
              <a:r>
                <a:rPr lang="en-US" sz="2500" b="1" kern="0" dirty="0" err="1">
                  <a:solidFill>
                    <a:srgbClr val="FF0000"/>
                  </a:solidFill>
                  <a:latin typeface="Times New Roman" panose="02020603050405020304" pitchFamily="18" charset="0"/>
                  <a:ea typeface="Arial Unicode MS"/>
                  <a:cs typeface="Times New Roman" panose="02020603050405020304" pitchFamily="18" charset="0"/>
                </a:rPr>
                <a:t>đội</a:t>
              </a:r>
              <a:endParaRPr lang="en-US" sz="2500" b="1" kern="0" dirty="0">
                <a:solidFill>
                  <a:srgbClr val="FF0000"/>
                </a:solidFill>
                <a:latin typeface="Times New Roman" panose="02020603050405020304" pitchFamily="18" charset="0"/>
                <a:ea typeface="Arial Unicode MS"/>
                <a:cs typeface="Times New Roman" panose="02020603050405020304" pitchFamily="18" charset="0"/>
              </a:endParaRPr>
            </a:p>
            <a:p>
              <a:pPr lvl="0" eaLnBrk="0" fontAlgn="base" hangingPunct="0">
                <a:lnSpc>
                  <a:spcPct val="125000"/>
                </a:lnSpc>
                <a:spcBef>
                  <a:spcPct val="0"/>
                </a:spcBef>
                <a:spcAft>
                  <a:spcPct val="0"/>
                </a:spcAft>
                <a:defRPr/>
              </a:pP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Đội</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1: </a:t>
              </a: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Biểu</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hiện</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của</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u="sng" kern="0" dirty="0" err="1">
                  <a:latin typeface="Times New Roman" panose="02020603050405020304" pitchFamily="18" charset="0"/>
                  <a:ea typeface="Arial Unicode MS"/>
                  <a:cs typeface="Times New Roman" panose="02020603050405020304" pitchFamily="18" charset="0"/>
                  <a:sym typeface="微软雅黑" panose="020B0503020204020204" pitchFamily="34" charset="-122"/>
                </a:rPr>
                <a:t>tiết</a:t>
              </a:r>
              <a:r>
                <a:rPr lang="en-US" altLang="zh-CN" sz="2500" b="1" u="sng" kern="0" dirty="0">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u="sng" kern="0" dirty="0" err="1">
                  <a:latin typeface="Times New Roman" panose="02020603050405020304" pitchFamily="18" charset="0"/>
                  <a:ea typeface="Arial Unicode MS"/>
                  <a:cs typeface="Times New Roman" panose="02020603050405020304" pitchFamily="18" charset="0"/>
                  <a:sym typeface="微软雅黑" panose="020B0503020204020204" pitchFamily="34" charset="-122"/>
                </a:rPr>
                <a:t>kiệm</a:t>
              </a:r>
              <a:endParaRPr lang="en-US" altLang="zh-CN" sz="2500" b="1" u="sng" kern="0" dirty="0">
                <a:latin typeface="Times New Roman" panose="02020603050405020304" pitchFamily="18" charset="0"/>
                <a:ea typeface="Arial Unicode MS"/>
                <a:cs typeface="Times New Roman" panose="02020603050405020304" pitchFamily="18" charset="0"/>
                <a:sym typeface="微软雅黑" panose="020B0503020204020204" pitchFamily="34" charset="-122"/>
              </a:endParaRPr>
            </a:p>
            <a:p>
              <a:pPr lvl="0" eaLnBrk="0" fontAlgn="base" hangingPunct="0">
                <a:lnSpc>
                  <a:spcPct val="125000"/>
                </a:lnSpc>
                <a:spcBef>
                  <a:spcPct val="0"/>
                </a:spcBef>
                <a:spcAft>
                  <a:spcPct val="0"/>
                </a:spcAft>
                <a:defRPr/>
              </a:pP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Đội</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2: </a:t>
              </a: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Biểu</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kern="0" dirty="0" err="1">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hiện</a:t>
              </a:r>
              <a:r>
                <a:rPr lang="en-US" altLang="zh-CN" sz="2500" b="1" kern="0" dirty="0">
                  <a:solidFill>
                    <a:srgbClr val="FF0000"/>
                  </a:solidFill>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u="sng" kern="0" dirty="0" err="1">
                  <a:latin typeface="Times New Roman" panose="02020603050405020304" pitchFamily="18" charset="0"/>
                  <a:ea typeface="Arial Unicode MS"/>
                  <a:cs typeface="Times New Roman" panose="02020603050405020304" pitchFamily="18" charset="0"/>
                  <a:sym typeface="微软雅黑" panose="020B0503020204020204" pitchFamily="34" charset="-122"/>
                </a:rPr>
                <a:t>chưa</a:t>
              </a:r>
              <a:r>
                <a:rPr lang="en-US" altLang="zh-CN" sz="2500" b="1" u="sng" kern="0" dirty="0">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u="sng" kern="0" dirty="0" err="1">
                  <a:latin typeface="Times New Roman" panose="02020603050405020304" pitchFamily="18" charset="0"/>
                  <a:ea typeface="Arial Unicode MS"/>
                  <a:cs typeface="Times New Roman" panose="02020603050405020304" pitchFamily="18" charset="0"/>
                  <a:sym typeface="微软雅黑" panose="020B0503020204020204" pitchFamily="34" charset="-122"/>
                </a:rPr>
                <a:t>tiết</a:t>
              </a:r>
              <a:r>
                <a:rPr lang="en-US" altLang="zh-CN" sz="2500" b="1" u="sng" kern="0" dirty="0">
                  <a:latin typeface="Times New Roman" panose="02020603050405020304" pitchFamily="18" charset="0"/>
                  <a:ea typeface="Arial Unicode MS"/>
                  <a:cs typeface="Times New Roman" panose="02020603050405020304" pitchFamily="18" charset="0"/>
                  <a:sym typeface="微软雅黑" panose="020B0503020204020204" pitchFamily="34" charset="-122"/>
                </a:rPr>
                <a:t> </a:t>
              </a:r>
              <a:r>
                <a:rPr lang="en-US" altLang="zh-CN" sz="2500" b="1" u="sng" kern="0" dirty="0" err="1">
                  <a:latin typeface="Times New Roman" panose="02020603050405020304" pitchFamily="18" charset="0"/>
                  <a:ea typeface="Arial Unicode MS"/>
                  <a:cs typeface="Times New Roman" panose="02020603050405020304" pitchFamily="18" charset="0"/>
                  <a:sym typeface="微软雅黑" panose="020B0503020204020204" pitchFamily="34" charset="-122"/>
                </a:rPr>
                <a:t>kiệm</a:t>
              </a:r>
              <a:endParaRPr lang="zh-CN" altLang="en-US" sz="2500" b="1" u="sng" kern="0" dirty="0">
                <a:latin typeface="Times New Roman" panose="02020603050405020304" pitchFamily="18" charset="0"/>
                <a:ea typeface="微软雅黑"/>
                <a:cs typeface="Times New Roman" panose="02020603050405020304" pitchFamily="18" charset="0"/>
                <a:sym typeface="微软雅黑" panose="020B0503020204020204" pitchFamily="34" charset="-122"/>
              </a:endParaRPr>
            </a:p>
          </p:txBody>
        </p:sp>
      </p:grpSp>
      <p:pic>
        <p:nvPicPr>
          <p:cNvPr id="16" name="Picture 15"/>
          <p:cNvPicPr>
            <a:picLocks noChangeAspect="1"/>
          </p:cNvPicPr>
          <p:nvPr/>
        </p:nvPicPr>
        <p:blipFill>
          <a:blip r:embed="rId4"/>
          <a:stretch>
            <a:fillRect/>
          </a:stretch>
        </p:blipFill>
        <p:spPr>
          <a:xfrm>
            <a:off x="0" y="-50055"/>
            <a:ext cx="2609314" cy="1387864"/>
          </a:xfrm>
          <a:prstGeom prst="rect">
            <a:avLst/>
          </a:prstGeom>
          <a:ln>
            <a:noFill/>
          </a:ln>
          <a:effectLst>
            <a:softEdge rad="112500"/>
          </a:effectLst>
        </p:spPr>
      </p:pic>
    </p:spTree>
    <p:extLst>
      <p:ext uri="{BB962C8B-B14F-4D97-AF65-F5344CB8AC3E}">
        <p14:creationId xmlns:p14="http://schemas.microsoft.com/office/powerpoint/2010/main" val="251416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circle(in)">
                                      <p:cBhvr>
                                        <p:cTn id="24" dur="2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CA3FC-87B7-4BE8-8D42-6E0D4C391388}"/>
            </a:ext>
          </a:extLst>
        </p:cNvPr>
        <p:cNvGrpSpPr/>
        <p:nvPr/>
      </p:nvGrpSpPr>
      <p:grpSpPr>
        <a:xfrm>
          <a:off x="0" y="0"/>
          <a:ext cx="0" cy="0"/>
          <a:chOff x="0" y="0"/>
          <a:chExt cx="0" cy="0"/>
        </a:xfrm>
      </p:grpSpPr>
      <p:pic>
        <p:nvPicPr>
          <p:cNvPr id="5" name="Picture 2" descr="D:\TRƯỜNG HOÀNG VIỆT\hình nền\hình nền đơn sắc\349daf189bbc23580fa22d899617bd31.jpg">
            <a:extLst>
              <a:ext uri="{FF2B5EF4-FFF2-40B4-BE49-F238E27FC236}">
                <a16:creationId xmlns:a16="http://schemas.microsoft.com/office/drawing/2014/main" id="{418A707F-8345-D9FA-1691-4DD2CF047456}"/>
              </a:ext>
            </a:extLst>
          </p:cNvPr>
          <p:cNvPicPr>
            <a:picLocks noChangeAspect="1" noChangeArrowheads="1"/>
          </p:cNvPicPr>
          <p:nvPr/>
        </p:nvPicPr>
        <p:blipFill>
          <a:blip r:embed="rId2"/>
          <a:srcRect/>
          <a:stretch>
            <a:fillRect/>
          </a:stretch>
        </p:blipFill>
        <p:spPr bwMode="auto">
          <a:xfrm>
            <a:off x="16174" y="-63880"/>
            <a:ext cx="12192000" cy="6831250"/>
          </a:xfrm>
          <a:prstGeom prst="rect">
            <a:avLst/>
          </a:prstGeom>
          <a:noFill/>
        </p:spPr>
      </p:pic>
      <p:pic>
        <p:nvPicPr>
          <p:cNvPr id="11" name="图片 1">
            <a:extLst>
              <a:ext uri="{FF2B5EF4-FFF2-40B4-BE49-F238E27FC236}">
                <a16:creationId xmlns:a16="http://schemas.microsoft.com/office/drawing/2014/main" id="{DE6DB2A4-B7FA-A237-937A-67C74596CA39}"/>
              </a:ext>
            </a:extLst>
          </p:cNvPr>
          <p:cNvPicPr>
            <a:picLocks noChangeAspect="1"/>
          </p:cNvPicPr>
          <p:nvPr/>
        </p:nvPicPr>
        <p:blipFill>
          <a:blip r:embed="rId3">
            <a:extLst>
              <a:ext uri="{28A0092B-C50C-407E-A947-70E740481C1C}">
                <a14:useLocalDpi xmlns:a14="http://schemas.microsoft.com/office/drawing/2010/main" val="0"/>
              </a:ext>
            </a:extLst>
          </a:blip>
          <a:srcRect l="8347" r="32761"/>
          <a:stretch>
            <a:fillRect/>
          </a:stretch>
        </p:blipFill>
        <p:spPr bwMode="auto">
          <a:xfrm>
            <a:off x="-187768" y="2308705"/>
            <a:ext cx="2415220" cy="276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Rounded Corners 2">
            <a:extLst>
              <a:ext uri="{FF2B5EF4-FFF2-40B4-BE49-F238E27FC236}">
                <a16:creationId xmlns:a16="http://schemas.microsoft.com/office/drawing/2014/main" id="{69E68298-6996-F3E2-799E-927CFBE96FCB}"/>
              </a:ext>
            </a:extLst>
          </p:cNvPr>
          <p:cNvSpPr/>
          <p:nvPr/>
        </p:nvSpPr>
        <p:spPr>
          <a:xfrm>
            <a:off x="4389120" y="2683445"/>
            <a:ext cx="4176159" cy="1008454"/>
          </a:xfrm>
          <a:prstGeom prst="round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000" dirty="0" err="1">
                <a:solidFill>
                  <a:schemeClr val="bg1"/>
                </a:solidFill>
                <a:latin typeface="Times New Roman" panose="02020603050405020304" pitchFamily="18" charset="0"/>
                <a:cs typeface="Times New Roman" panose="02020603050405020304" pitchFamily="18" charset="0"/>
              </a:rPr>
              <a:t>Biểu</a:t>
            </a:r>
            <a:r>
              <a:rPr lang="en-US" sz="3000" dirty="0">
                <a:solidFill>
                  <a:schemeClr val="bg1"/>
                </a:solidFill>
                <a:latin typeface="Times New Roman" panose="02020603050405020304" pitchFamily="18" charset="0"/>
                <a:cs typeface="Times New Roman" panose="02020603050405020304" pitchFamily="18" charset="0"/>
              </a:rPr>
              <a:t> </a:t>
            </a:r>
            <a:r>
              <a:rPr lang="en-US" sz="3000" dirty="0" err="1">
                <a:solidFill>
                  <a:schemeClr val="bg1"/>
                </a:solidFill>
                <a:latin typeface="Times New Roman" panose="02020603050405020304" pitchFamily="18" charset="0"/>
                <a:cs typeface="Times New Roman" panose="02020603050405020304" pitchFamily="18" charset="0"/>
              </a:rPr>
              <a:t>hiện</a:t>
            </a:r>
            <a:r>
              <a:rPr lang="en-US" sz="3000" dirty="0">
                <a:solidFill>
                  <a:schemeClr val="bg1"/>
                </a:solidFill>
                <a:latin typeface="Times New Roman" panose="02020603050405020304" pitchFamily="18" charset="0"/>
                <a:cs typeface="Times New Roman" panose="02020603050405020304" pitchFamily="18" charset="0"/>
              </a:rPr>
              <a:t> </a:t>
            </a:r>
            <a:r>
              <a:rPr lang="en-US" sz="3000" dirty="0" err="1">
                <a:solidFill>
                  <a:schemeClr val="bg1"/>
                </a:solidFill>
                <a:latin typeface="Times New Roman" panose="02020603050405020304" pitchFamily="18" charset="0"/>
                <a:cs typeface="Times New Roman" panose="02020603050405020304" pitchFamily="18" charset="0"/>
              </a:rPr>
              <a:t>của</a:t>
            </a:r>
            <a:r>
              <a:rPr lang="en-US" sz="3000" dirty="0">
                <a:solidFill>
                  <a:schemeClr val="bg1"/>
                </a:solidFill>
                <a:latin typeface="Times New Roman" panose="02020603050405020304" pitchFamily="18" charset="0"/>
                <a:cs typeface="Times New Roman" panose="02020603050405020304" pitchFamily="18" charset="0"/>
              </a:rPr>
              <a:t> </a:t>
            </a:r>
            <a:r>
              <a:rPr lang="en-US" sz="3000" dirty="0" err="1">
                <a:solidFill>
                  <a:schemeClr val="bg1"/>
                </a:solidFill>
                <a:latin typeface="Times New Roman" panose="02020603050405020304" pitchFamily="18" charset="0"/>
                <a:cs typeface="Times New Roman" panose="02020603050405020304" pitchFamily="18" charset="0"/>
              </a:rPr>
              <a:t>tiết</a:t>
            </a:r>
            <a:r>
              <a:rPr lang="en-US" sz="3000" dirty="0">
                <a:solidFill>
                  <a:schemeClr val="bg1"/>
                </a:solidFill>
                <a:latin typeface="Times New Roman" panose="02020603050405020304" pitchFamily="18" charset="0"/>
                <a:cs typeface="Times New Roman" panose="02020603050405020304" pitchFamily="18" charset="0"/>
              </a:rPr>
              <a:t> </a:t>
            </a:r>
            <a:r>
              <a:rPr lang="en-US" sz="3000" dirty="0" err="1">
                <a:solidFill>
                  <a:schemeClr val="bg1"/>
                </a:solidFill>
                <a:latin typeface="Times New Roman" panose="02020603050405020304" pitchFamily="18" charset="0"/>
                <a:cs typeface="Times New Roman" panose="02020603050405020304" pitchFamily="18" charset="0"/>
              </a:rPr>
              <a:t>kiệm</a:t>
            </a:r>
            <a:endParaRPr lang="en-US" sz="3000" dirty="0">
              <a:solidFill>
                <a:schemeClr val="bg1"/>
              </a:solidFill>
              <a:latin typeface="Times New Roman" panose="02020603050405020304" pitchFamily="18" charset="0"/>
              <a:cs typeface="Times New Roman" panose="02020603050405020304" pitchFamily="18" charset="0"/>
            </a:endParaRPr>
          </a:p>
        </p:txBody>
      </p:sp>
      <p:pic>
        <p:nvPicPr>
          <p:cNvPr id="5122" name="Picture 2" descr="Tổng hợp cách tiết kiệm tiền mà bạn nhất định nên biết | Cleanipedia">
            <a:extLst>
              <a:ext uri="{FF2B5EF4-FFF2-40B4-BE49-F238E27FC236}">
                <a16:creationId xmlns:a16="http://schemas.microsoft.com/office/drawing/2014/main" id="{5C135F64-46A8-6DDD-DA14-4208B7B82F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703" y="273329"/>
            <a:ext cx="2620716" cy="168159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ủa cải (wealth) là gì? Đặc trưng, phân loại và đo lường của cải?">
            <a:extLst>
              <a:ext uri="{FF2B5EF4-FFF2-40B4-BE49-F238E27FC236}">
                <a16:creationId xmlns:a16="http://schemas.microsoft.com/office/drawing/2014/main" id="{DA8C0558-6D65-3996-70ED-1375FC0F2C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9013" y="595253"/>
            <a:ext cx="2665762" cy="165557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Áp dụng ngay 5 mô hình giúp quản lý thời gian hiệu quả">
            <a:extLst>
              <a:ext uri="{FF2B5EF4-FFF2-40B4-BE49-F238E27FC236}">
                <a16:creationId xmlns:a16="http://schemas.microsoft.com/office/drawing/2014/main" id="{F686D422-D4B0-D06C-36CA-0D442E0681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3369" y="260919"/>
            <a:ext cx="2718070" cy="169401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Sử dụng tài nguyên thiên nhiên hiệu quả | VOV2.VN">
            <a:extLst>
              <a:ext uri="{FF2B5EF4-FFF2-40B4-BE49-F238E27FC236}">
                <a16:creationId xmlns:a16="http://schemas.microsoft.com/office/drawing/2014/main" id="{F2F3298D-BDFB-0557-7AE1-65B39CC008C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4529" y="4582687"/>
            <a:ext cx="2587380" cy="1627396"/>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Thủ tướng Chính phủ chỉ thị tăng cường tiết kiệm điện">
            <a:extLst>
              <a:ext uri="{FF2B5EF4-FFF2-40B4-BE49-F238E27FC236}">
                <a16:creationId xmlns:a16="http://schemas.microsoft.com/office/drawing/2014/main" id="{F5CA85F8-4D0A-6A2C-E5BA-EC475508C35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28391" y="4249186"/>
            <a:ext cx="2729770" cy="1732724"/>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Tiết kiệm nước- bảo vệ cuộc sống của chúng ta và thế hệ mai sau.">
            <a:extLst>
              <a:ext uri="{FF2B5EF4-FFF2-40B4-BE49-F238E27FC236}">
                <a16:creationId xmlns:a16="http://schemas.microsoft.com/office/drawing/2014/main" id="{D010002B-8505-F402-2575-3FFA63A8449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33369" y="4582687"/>
            <a:ext cx="2952750" cy="155257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Rounded Corners 16">
            <a:extLst>
              <a:ext uri="{FF2B5EF4-FFF2-40B4-BE49-F238E27FC236}">
                <a16:creationId xmlns:a16="http://schemas.microsoft.com/office/drawing/2014/main" id="{3C80C85C-01A3-7FC6-2BE0-71EFCF37C268}"/>
              </a:ext>
            </a:extLst>
          </p:cNvPr>
          <p:cNvSpPr/>
          <p:nvPr/>
        </p:nvSpPr>
        <p:spPr>
          <a:xfrm>
            <a:off x="2644726" y="1954928"/>
            <a:ext cx="1744394" cy="436580"/>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Tiền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bạc</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2D0CEF00-9FC7-AAC4-674E-2C98FB97AEB7}"/>
              </a:ext>
            </a:extLst>
          </p:cNvPr>
          <p:cNvSpPr/>
          <p:nvPr/>
        </p:nvSpPr>
        <p:spPr>
          <a:xfrm>
            <a:off x="9914824" y="4317645"/>
            <a:ext cx="1744394" cy="436580"/>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Nước</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19" name="Rectangle: Rounded Corners 18">
            <a:extLst>
              <a:ext uri="{FF2B5EF4-FFF2-40B4-BE49-F238E27FC236}">
                <a16:creationId xmlns:a16="http://schemas.microsoft.com/office/drawing/2014/main" id="{226B595C-A830-C278-BA54-7D93378FED92}"/>
              </a:ext>
            </a:extLst>
          </p:cNvPr>
          <p:cNvSpPr/>
          <p:nvPr/>
        </p:nvSpPr>
        <p:spPr>
          <a:xfrm>
            <a:off x="6135442" y="5851958"/>
            <a:ext cx="1744394" cy="436580"/>
          </a:xfrm>
          <a:prstGeom prst="round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Điện</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20" name="Rectangle: Rounded Corners 19">
            <a:extLst>
              <a:ext uri="{FF2B5EF4-FFF2-40B4-BE49-F238E27FC236}">
                <a16:creationId xmlns:a16="http://schemas.microsoft.com/office/drawing/2014/main" id="{5FC45F63-F6B0-488D-9631-0DF0FE0AB8D3}"/>
              </a:ext>
            </a:extLst>
          </p:cNvPr>
          <p:cNvSpPr/>
          <p:nvPr/>
        </p:nvSpPr>
        <p:spPr>
          <a:xfrm>
            <a:off x="2816022" y="4399807"/>
            <a:ext cx="1744394" cy="436580"/>
          </a:xfrm>
          <a:prstGeom prst="round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Tài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nguyên</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21" name="Rectangle: Rounded Corners 20">
            <a:extLst>
              <a:ext uri="{FF2B5EF4-FFF2-40B4-BE49-F238E27FC236}">
                <a16:creationId xmlns:a16="http://schemas.microsoft.com/office/drawing/2014/main" id="{F1A1717F-C6DB-4F11-9EA6-EC60D817E39A}"/>
              </a:ext>
            </a:extLst>
          </p:cNvPr>
          <p:cNvSpPr/>
          <p:nvPr/>
        </p:nvSpPr>
        <p:spPr>
          <a:xfrm>
            <a:off x="9795821" y="1954928"/>
            <a:ext cx="1744394" cy="436580"/>
          </a:xfrm>
          <a:prstGeom prst="round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Thời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gian</a:t>
            </a:r>
            <a:endParaRPr lang="en-US" sz="2500" dirty="0">
              <a:solidFill>
                <a:schemeClr val="tx1"/>
              </a:solidFill>
              <a:latin typeface="Times New Roman" panose="02020603050405020304" pitchFamily="18" charset="0"/>
              <a:cs typeface="Times New Roman" panose="02020603050405020304" pitchFamily="18" charset="0"/>
            </a:endParaRPr>
          </a:p>
        </p:txBody>
      </p:sp>
      <p:sp>
        <p:nvSpPr>
          <p:cNvPr id="22" name="Rectangle: Rounded Corners 21">
            <a:extLst>
              <a:ext uri="{FF2B5EF4-FFF2-40B4-BE49-F238E27FC236}">
                <a16:creationId xmlns:a16="http://schemas.microsoft.com/office/drawing/2014/main" id="{BA9813F7-1ABC-526B-860C-B996DC88E19F}"/>
              </a:ext>
            </a:extLst>
          </p:cNvPr>
          <p:cNvSpPr/>
          <p:nvPr/>
        </p:nvSpPr>
        <p:spPr>
          <a:xfrm>
            <a:off x="6096000" y="286208"/>
            <a:ext cx="1744394" cy="436580"/>
          </a:xfrm>
          <a:prstGeom prst="roundRect">
            <a:avLst/>
          </a:prstGeom>
          <a:solidFill>
            <a:schemeClr val="bg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dirty="0" err="1">
                <a:solidFill>
                  <a:schemeClr val="tx1"/>
                </a:solidFill>
                <a:latin typeface="Times New Roman" panose="02020603050405020304" pitchFamily="18" charset="0"/>
                <a:cs typeface="Times New Roman" panose="02020603050405020304" pitchFamily="18" charset="0"/>
              </a:rPr>
              <a:t>Của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cải</a:t>
            </a:r>
            <a:endParaRPr lang="en-US" sz="25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4643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80">
                                          <p:stCondLst>
                                            <p:cond delay="0"/>
                                          </p:stCondLst>
                                        </p:cTn>
                                        <p:tgtEl>
                                          <p:spTgt spid="17"/>
                                        </p:tgtEl>
                                      </p:cBhvr>
                                    </p:animEffect>
                                    <p:anim calcmode="lin" valueType="num">
                                      <p:cBhvr>
                                        <p:cTn id="1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1" dur="26">
                                          <p:stCondLst>
                                            <p:cond delay="650"/>
                                          </p:stCondLst>
                                        </p:cTn>
                                        <p:tgtEl>
                                          <p:spTgt spid="17"/>
                                        </p:tgtEl>
                                      </p:cBhvr>
                                      <p:to x="100000" y="60000"/>
                                    </p:animScale>
                                    <p:animScale>
                                      <p:cBhvr>
                                        <p:cTn id="22" dur="166" decel="50000">
                                          <p:stCondLst>
                                            <p:cond delay="676"/>
                                          </p:stCondLst>
                                        </p:cTn>
                                        <p:tgtEl>
                                          <p:spTgt spid="17"/>
                                        </p:tgtEl>
                                      </p:cBhvr>
                                      <p:to x="100000" y="100000"/>
                                    </p:animScale>
                                    <p:animScale>
                                      <p:cBhvr>
                                        <p:cTn id="23" dur="26">
                                          <p:stCondLst>
                                            <p:cond delay="1312"/>
                                          </p:stCondLst>
                                        </p:cTn>
                                        <p:tgtEl>
                                          <p:spTgt spid="17"/>
                                        </p:tgtEl>
                                      </p:cBhvr>
                                      <p:to x="100000" y="80000"/>
                                    </p:animScale>
                                    <p:animScale>
                                      <p:cBhvr>
                                        <p:cTn id="24" dur="166" decel="50000">
                                          <p:stCondLst>
                                            <p:cond delay="1338"/>
                                          </p:stCondLst>
                                        </p:cTn>
                                        <p:tgtEl>
                                          <p:spTgt spid="17"/>
                                        </p:tgtEl>
                                      </p:cBhvr>
                                      <p:to x="100000" y="100000"/>
                                    </p:animScale>
                                    <p:animScale>
                                      <p:cBhvr>
                                        <p:cTn id="25" dur="26">
                                          <p:stCondLst>
                                            <p:cond delay="1642"/>
                                          </p:stCondLst>
                                        </p:cTn>
                                        <p:tgtEl>
                                          <p:spTgt spid="17"/>
                                        </p:tgtEl>
                                      </p:cBhvr>
                                      <p:to x="100000" y="90000"/>
                                    </p:animScale>
                                    <p:animScale>
                                      <p:cBhvr>
                                        <p:cTn id="26" dur="166" decel="50000">
                                          <p:stCondLst>
                                            <p:cond delay="1668"/>
                                          </p:stCondLst>
                                        </p:cTn>
                                        <p:tgtEl>
                                          <p:spTgt spid="17"/>
                                        </p:tgtEl>
                                      </p:cBhvr>
                                      <p:to x="100000" y="100000"/>
                                    </p:animScale>
                                    <p:animScale>
                                      <p:cBhvr>
                                        <p:cTn id="27" dur="26">
                                          <p:stCondLst>
                                            <p:cond delay="1808"/>
                                          </p:stCondLst>
                                        </p:cTn>
                                        <p:tgtEl>
                                          <p:spTgt spid="17"/>
                                        </p:tgtEl>
                                      </p:cBhvr>
                                      <p:to x="100000" y="95000"/>
                                    </p:animScale>
                                    <p:animScale>
                                      <p:cBhvr>
                                        <p:cTn id="28" dur="166" decel="50000">
                                          <p:stCondLst>
                                            <p:cond delay="1834"/>
                                          </p:stCondLst>
                                        </p:cTn>
                                        <p:tgtEl>
                                          <p:spTgt spid="17"/>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5122"/>
                                        </p:tgtEl>
                                        <p:attrNameLst>
                                          <p:attrName>style.visibility</p:attrName>
                                        </p:attrNameLst>
                                      </p:cBhvr>
                                      <p:to>
                                        <p:strVal val="visible"/>
                                      </p:to>
                                    </p:set>
                                    <p:animEffect transition="in" filter="wipe(down)">
                                      <p:cBhvr>
                                        <p:cTn id="31" dur="580">
                                          <p:stCondLst>
                                            <p:cond delay="0"/>
                                          </p:stCondLst>
                                        </p:cTn>
                                        <p:tgtEl>
                                          <p:spTgt spid="5122"/>
                                        </p:tgtEl>
                                      </p:cBhvr>
                                    </p:animEffect>
                                    <p:anim calcmode="lin" valueType="num">
                                      <p:cBhvr>
                                        <p:cTn id="32" dur="1822" tmFilter="0,0; 0.14,0.36; 0.43,0.73; 0.71,0.91; 1.0,1.0">
                                          <p:stCondLst>
                                            <p:cond delay="0"/>
                                          </p:stCondLst>
                                        </p:cTn>
                                        <p:tgtEl>
                                          <p:spTgt spid="5122"/>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5122"/>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5122"/>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5122"/>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5122"/>
                                        </p:tgtEl>
                                        <p:attrNameLst>
                                          <p:attrName>ppt_y</p:attrName>
                                        </p:attrNameLst>
                                      </p:cBhvr>
                                      <p:tavLst>
                                        <p:tav tm="0" fmla="#ppt_y-sin(pi*$)/81">
                                          <p:val>
                                            <p:fltVal val="0"/>
                                          </p:val>
                                        </p:tav>
                                        <p:tav tm="100000">
                                          <p:val>
                                            <p:fltVal val="1"/>
                                          </p:val>
                                        </p:tav>
                                      </p:tavLst>
                                    </p:anim>
                                    <p:animScale>
                                      <p:cBhvr>
                                        <p:cTn id="37" dur="26">
                                          <p:stCondLst>
                                            <p:cond delay="650"/>
                                          </p:stCondLst>
                                        </p:cTn>
                                        <p:tgtEl>
                                          <p:spTgt spid="5122"/>
                                        </p:tgtEl>
                                      </p:cBhvr>
                                      <p:to x="100000" y="60000"/>
                                    </p:animScale>
                                    <p:animScale>
                                      <p:cBhvr>
                                        <p:cTn id="38" dur="166" decel="50000">
                                          <p:stCondLst>
                                            <p:cond delay="676"/>
                                          </p:stCondLst>
                                        </p:cTn>
                                        <p:tgtEl>
                                          <p:spTgt spid="5122"/>
                                        </p:tgtEl>
                                      </p:cBhvr>
                                      <p:to x="100000" y="100000"/>
                                    </p:animScale>
                                    <p:animScale>
                                      <p:cBhvr>
                                        <p:cTn id="39" dur="26">
                                          <p:stCondLst>
                                            <p:cond delay="1312"/>
                                          </p:stCondLst>
                                        </p:cTn>
                                        <p:tgtEl>
                                          <p:spTgt spid="5122"/>
                                        </p:tgtEl>
                                      </p:cBhvr>
                                      <p:to x="100000" y="80000"/>
                                    </p:animScale>
                                    <p:animScale>
                                      <p:cBhvr>
                                        <p:cTn id="40" dur="166" decel="50000">
                                          <p:stCondLst>
                                            <p:cond delay="1338"/>
                                          </p:stCondLst>
                                        </p:cTn>
                                        <p:tgtEl>
                                          <p:spTgt spid="5122"/>
                                        </p:tgtEl>
                                      </p:cBhvr>
                                      <p:to x="100000" y="100000"/>
                                    </p:animScale>
                                    <p:animScale>
                                      <p:cBhvr>
                                        <p:cTn id="41" dur="26">
                                          <p:stCondLst>
                                            <p:cond delay="1642"/>
                                          </p:stCondLst>
                                        </p:cTn>
                                        <p:tgtEl>
                                          <p:spTgt spid="5122"/>
                                        </p:tgtEl>
                                      </p:cBhvr>
                                      <p:to x="100000" y="90000"/>
                                    </p:animScale>
                                    <p:animScale>
                                      <p:cBhvr>
                                        <p:cTn id="42" dur="166" decel="50000">
                                          <p:stCondLst>
                                            <p:cond delay="1668"/>
                                          </p:stCondLst>
                                        </p:cTn>
                                        <p:tgtEl>
                                          <p:spTgt spid="5122"/>
                                        </p:tgtEl>
                                      </p:cBhvr>
                                      <p:to x="100000" y="100000"/>
                                    </p:animScale>
                                    <p:animScale>
                                      <p:cBhvr>
                                        <p:cTn id="43" dur="26">
                                          <p:stCondLst>
                                            <p:cond delay="1808"/>
                                          </p:stCondLst>
                                        </p:cTn>
                                        <p:tgtEl>
                                          <p:spTgt spid="5122"/>
                                        </p:tgtEl>
                                      </p:cBhvr>
                                      <p:to x="100000" y="95000"/>
                                    </p:animScale>
                                    <p:animScale>
                                      <p:cBhvr>
                                        <p:cTn id="44" dur="166" decel="50000">
                                          <p:stCondLst>
                                            <p:cond delay="1834"/>
                                          </p:stCondLst>
                                        </p:cTn>
                                        <p:tgtEl>
                                          <p:spTgt spid="5122"/>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5124"/>
                                        </p:tgtEl>
                                        <p:attrNameLst>
                                          <p:attrName>style.visibility</p:attrName>
                                        </p:attrNameLst>
                                      </p:cBhvr>
                                      <p:to>
                                        <p:strVal val="visible"/>
                                      </p:to>
                                    </p:set>
                                    <p:animEffect transition="in" filter="circle(in)">
                                      <p:cBhvr>
                                        <p:cTn id="49" dur="2000"/>
                                        <p:tgtEl>
                                          <p:spTgt spid="5124"/>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ircle(in)">
                                      <p:cBhvr>
                                        <p:cTn id="52" dur="20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5126"/>
                                        </p:tgtEl>
                                        <p:attrNameLst>
                                          <p:attrName>style.visibility</p:attrName>
                                        </p:attrNameLst>
                                      </p:cBhvr>
                                      <p:to>
                                        <p:strVal val="visible"/>
                                      </p:to>
                                    </p:set>
                                    <p:animEffect transition="in" filter="fade">
                                      <p:cBhvr>
                                        <p:cTn id="57" dur="1000"/>
                                        <p:tgtEl>
                                          <p:spTgt spid="5126"/>
                                        </p:tgtEl>
                                      </p:cBhvr>
                                    </p:animEffect>
                                    <p:anim calcmode="lin" valueType="num">
                                      <p:cBhvr>
                                        <p:cTn id="58" dur="1000" fill="hold"/>
                                        <p:tgtEl>
                                          <p:spTgt spid="5126"/>
                                        </p:tgtEl>
                                        <p:attrNameLst>
                                          <p:attrName>ppt_x</p:attrName>
                                        </p:attrNameLst>
                                      </p:cBhvr>
                                      <p:tavLst>
                                        <p:tav tm="0">
                                          <p:val>
                                            <p:strVal val="#ppt_x"/>
                                          </p:val>
                                        </p:tav>
                                        <p:tav tm="100000">
                                          <p:val>
                                            <p:strVal val="#ppt_x"/>
                                          </p:val>
                                        </p:tav>
                                      </p:tavLst>
                                    </p:anim>
                                    <p:anim calcmode="lin" valueType="num">
                                      <p:cBhvr>
                                        <p:cTn id="59" dur="1000" fill="hold"/>
                                        <p:tgtEl>
                                          <p:spTgt spid="51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nodeType="clickEffect">
                                  <p:stCondLst>
                                    <p:cond delay="0"/>
                                  </p:stCondLst>
                                  <p:childTnLst>
                                    <p:set>
                                      <p:cBhvr>
                                        <p:cTn id="68" dur="1" fill="hold">
                                          <p:stCondLst>
                                            <p:cond delay="0"/>
                                          </p:stCondLst>
                                        </p:cTn>
                                        <p:tgtEl>
                                          <p:spTgt spid="5128"/>
                                        </p:tgtEl>
                                        <p:attrNameLst>
                                          <p:attrName>style.visibility</p:attrName>
                                        </p:attrNameLst>
                                      </p:cBhvr>
                                      <p:to>
                                        <p:strVal val="visible"/>
                                      </p:to>
                                    </p:set>
                                    <p:animEffect transition="in" filter="circle(in)">
                                      <p:cBhvr>
                                        <p:cTn id="69" dur="2000"/>
                                        <p:tgtEl>
                                          <p:spTgt spid="5128"/>
                                        </p:tgtEl>
                                      </p:cBhvr>
                                    </p:animEffect>
                                  </p:childTnLst>
                                </p:cTn>
                              </p:par>
                              <p:par>
                                <p:cTn id="70" presetID="6" presetClass="entr" presetSubtype="16"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circle(in)">
                                      <p:cBhvr>
                                        <p:cTn id="72" dur="20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5130"/>
                                        </p:tgtEl>
                                        <p:attrNameLst>
                                          <p:attrName>style.visibility</p:attrName>
                                        </p:attrNameLst>
                                      </p:cBhvr>
                                      <p:to>
                                        <p:strVal val="visible"/>
                                      </p:to>
                                    </p:set>
                                    <p:animEffect transition="in" filter="barn(inVertical)">
                                      <p:cBhvr>
                                        <p:cTn id="77" dur="500"/>
                                        <p:tgtEl>
                                          <p:spTgt spid="5130"/>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arn(inVertical)">
                                      <p:cBhvr>
                                        <p:cTn id="80" dur="500"/>
                                        <p:tgtEl>
                                          <p:spTgt spid="19"/>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1000" fill="hold"/>
                                        <p:tgtEl>
                                          <p:spTgt spid="18"/>
                                        </p:tgtEl>
                                        <p:attrNameLst>
                                          <p:attrName>ppt_w</p:attrName>
                                        </p:attrNameLst>
                                      </p:cBhvr>
                                      <p:tavLst>
                                        <p:tav tm="0">
                                          <p:val>
                                            <p:fltVal val="0"/>
                                          </p:val>
                                        </p:tav>
                                        <p:tav tm="100000">
                                          <p:val>
                                            <p:strVal val="#ppt_w"/>
                                          </p:val>
                                        </p:tav>
                                      </p:tavLst>
                                    </p:anim>
                                    <p:anim calcmode="lin" valueType="num">
                                      <p:cBhvr>
                                        <p:cTn id="86" dur="1000" fill="hold"/>
                                        <p:tgtEl>
                                          <p:spTgt spid="18"/>
                                        </p:tgtEl>
                                        <p:attrNameLst>
                                          <p:attrName>ppt_h</p:attrName>
                                        </p:attrNameLst>
                                      </p:cBhvr>
                                      <p:tavLst>
                                        <p:tav tm="0">
                                          <p:val>
                                            <p:fltVal val="0"/>
                                          </p:val>
                                        </p:tav>
                                        <p:tav tm="100000">
                                          <p:val>
                                            <p:strVal val="#ppt_h"/>
                                          </p:val>
                                        </p:tav>
                                      </p:tavLst>
                                    </p:anim>
                                    <p:anim calcmode="lin" valueType="num">
                                      <p:cBhvr>
                                        <p:cTn id="87" dur="1000" fill="hold"/>
                                        <p:tgtEl>
                                          <p:spTgt spid="18"/>
                                        </p:tgtEl>
                                        <p:attrNameLst>
                                          <p:attrName>style.rotation</p:attrName>
                                        </p:attrNameLst>
                                      </p:cBhvr>
                                      <p:tavLst>
                                        <p:tav tm="0">
                                          <p:val>
                                            <p:fltVal val="90"/>
                                          </p:val>
                                        </p:tav>
                                        <p:tav tm="100000">
                                          <p:val>
                                            <p:fltVal val="0"/>
                                          </p:val>
                                        </p:tav>
                                      </p:tavLst>
                                    </p:anim>
                                    <p:animEffect transition="in" filter="fade">
                                      <p:cBhvr>
                                        <p:cTn id="88" dur="1000"/>
                                        <p:tgtEl>
                                          <p:spTgt spid="18"/>
                                        </p:tgtEl>
                                      </p:cBhvr>
                                    </p:animEffect>
                                  </p:childTnLst>
                                </p:cTn>
                              </p:par>
                              <p:par>
                                <p:cTn id="89" presetID="31" presetClass="entr" presetSubtype="0" fill="hold" nodeType="withEffect">
                                  <p:stCondLst>
                                    <p:cond delay="0"/>
                                  </p:stCondLst>
                                  <p:childTnLst>
                                    <p:set>
                                      <p:cBhvr>
                                        <p:cTn id="90" dur="1" fill="hold">
                                          <p:stCondLst>
                                            <p:cond delay="0"/>
                                          </p:stCondLst>
                                        </p:cTn>
                                        <p:tgtEl>
                                          <p:spTgt spid="5132"/>
                                        </p:tgtEl>
                                        <p:attrNameLst>
                                          <p:attrName>style.visibility</p:attrName>
                                        </p:attrNameLst>
                                      </p:cBhvr>
                                      <p:to>
                                        <p:strVal val="visible"/>
                                      </p:to>
                                    </p:set>
                                    <p:anim calcmode="lin" valueType="num">
                                      <p:cBhvr>
                                        <p:cTn id="91" dur="1000" fill="hold"/>
                                        <p:tgtEl>
                                          <p:spTgt spid="5132"/>
                                        </p:tgtEl>
                                        <p:attrNameLst>
                                          <p:attrName>ppt_w</p:attrName>
                                        </p:attrNameLst>
                                      </p:cBhvr>
                                      <p:tavLst>
                                        <p:tav tm="0">
                                          <p:val>
                                            <p:fltVal val="0"/>
                                          </p:val>
                                        </p:tav>
                                        <p:tav tm="100000">
                                          <p:val>
                                            <p:strVal val="#ppt_w"/>
                                          </p:val>
                                        </p:tav>
                                      </p:tavLst>
                                    </p:anim>
                                    <p:anim calcmode="lin" valueType="num">
                                      <p:cBhvr>
                                        <p:cTn id="92" dur="1000" fill="hold"/>
                                        <p:tgtEl>
                                          <p:spTgt spid="5132"/>
                                        </p:tgtEl>
                                        <p:attrNameLst>
                                          <p:attrName>ppt_h</p:attrName>
                                        </p:attrNameLst>
                                      </p:cBhvr>
                                      <p:tavLst>
                                        <p:tav tm="0">
                                          <p:val>
                                            <p:fltVal val="0"/>
                                          </p:val>
                                        </p:tav>
                                        <p:tav tm="100000">
                                          <p:val>
                                            <p:strVal val="#ppt_h"/>
                                          </p:val>
                                        </p:tav>
                                      </p:tavLst>
                                    </p:anim>
                                    <p:anim calcmode="lin" valueType="num">
                                      <p:cBhvr>
                                        <p:cTn id="93" dur="1000" fill="hold"/>
                                        <p:tgtEl>
                                          <p:spTgt spid="5132"/>
                                        </p:tgtEl>
                                        <p:attrNameLst>
                                          <p:attrName>style.rotation</p:attrName>
                                        </p:attrNameLst>
                                      </p:cBhvr>
                                      <p:tavLst>
                                        <p:tav tm="0">
                                          <p:val>
                                            <p:fltVal val="90"/>
                                          </p:val>
                                        </p:tav>
                                        <p:tav tm="100000">
                                          <p:val>
                                            <p:fltVal val="0"/>
                                          </p:val>
                                        </p:tav>
                                      </p:tavLst>
                                    </p:anim>
                                    <p:animEffect transition="in" filter="fade">
                                      <p:cBhvr>
                                        <p:cTn id="94" dur="1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18" grpId="0" animBg="1"/>
      <p:bldP spid="19" grpId="0" animBg="1"/>
      <p:bldP spid="20" grpId="0"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682534" y="-281424"/>
            <a:ext cx="12754996" cy="6831250"/>
          </a:xfrm>
          <a:prstGeom prst="rect">
            <a:avLst/>
          </a:prstGeom>
        </p:spPr>
      </p:pic>
      <p:sp>
        <p:nvSpPr>
          <p:cNvPr id="10" name="TextBox 9"/>
          <p:cNvSpPr txBox="1"/>
          <p:nvPr/>
        </p:nvSpPr>
        <p:spPr>
          <a:xfrm>
            <a:off x="1388098" y="952162"/>
            <a:ext cx="9511280" cy="5233736"/>
          </a:xfrm>
          <a:prstGeom prst="rect">
            <a:avLst/>
          </a:prstGeom>
          <a:noFill/>
          <a:ln>
            <a:noFill/>
          </a:ln>
        </p:spPr>
        <p:txBody>
          <a:bodyPr wrap="square" lIns="121917" tIns="60958" rIns="121917" bIns="60958" rtlCol="0">
            <a:spAutoFit/>
          </a:bodyPr>
          <a:lstStyle/>
          <a:p>
            <a:pPr marR="0" lvl="0" algn="just">
              <a:lnSpc>
                <a:spcPct val="140000"/>
              </a:lnSpc>
              <a:spcBef>
                <a:spcPts val="0"/>
              </a:spcBef>
              <a:spcAft>
                <a:spcPts val="0"/>
              </a:spcAft>
              <a:buClr>
                <a:srgbClr val="000000"/>
              </a:buClr>
              <a:buSzPts val="1100"/>
              <a:tabLst>
                <a:tab pos="229870" algn="l"/>
              </a:tabLst>
            </a:pP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Tiết kiệm biểu hiện ở việc: </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40000"/>
              </a:lnSpc>
              <a:spcBef>
                <a:spcPts val="0"/>
              </a:spcBef>
              <a:spcAft>
                <a:spcPts val="0"/>
              </a:spcAft>
              <a:buClr>
                <a:srgbClr val="000000"/>
              </a:buClr>
              <a:buSzPts val="1100"/>
              <a:tabLst>
                <a:tab pos="229870" algn="l"/>
              </a:tabLst>
            </a:pPr>
            <a:r>
              <a:rPr lang="en-US" sz="3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C</a:t>
            </a: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hi tiêu hợp lí; </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40000"/>
              </a:lnSpc>
              <a:spcBef>
                <a:spcPts val="0"/>
              </a:spcBef>
              <a:spcAft>
                <a:spcPts val="0"/>
              </a:spcAft>
              <a:buClr>
                <a:srgbClr val="000000"/>
              </a:buClr>
              <a:buSzPts val="1100"/>
              <a:tabLst>
                <a:tab pos="229870" algn="l"/>
              </a:tabLst>
            </a:pPr>
            <a:r>
              <a:rPr lang="en-US" sz="3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T</a:t>
            </a: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ắt các thiết bị điện và khoá vòi nước khi không sử dụng; </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40000"/>
              </a:lnSpc>
              <a:spcBef>
                <a:spcPts val="0"/>
              </a:spcBef>
              <a:spcAft>
                <a:spcPts val="0"/>
              </a:spcAft>
              <a:buClr>
                <a:srgbClr val="000000"/>
              </a:buClr>
              <a:buSzPts val="1100"/>
              <a:tabLst>
                <a:tab pos="229870" algn="l"/>
              </a:tabLst>
            </a:pPr>
            <a:r>
              <a:rPr lang="en-US" sz="3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S</a:t>
            </a: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ắp xếp thời gian làm việc khoa học; </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40000"/>
              </a:lnSpc>
              <a:spcBef>
                <a:spcPts val="0"/>
              </a:spcBef>
              <a:spcAft>
                <a:spcPts val="0"/>
              </a:spcAft>
              <a:buClr>
                <a:srgbClr val="000000"/>
              </a:buClr>
              <a:buSzPts val="1100"/>
              <a:tabLst>
                <a:tab pos="229870" algn="l"/>
              </a:tabLst>
            </a:pPr>
            <a:r>
              <a:rPr lang="en-US" sz="3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S</a:t>
            </a: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ử dụng hợp lí và khai thác hiệu quả tài nguyên (nước, khoáng sản,...); </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40000"/>
              </a:lnSpc>
              <a:spcBef>
                <a:spcPts val="0"/>
              </a:spcBef>
              <a:spcAft>
                <a:spcPts val="0"/>
              </a:spcAft>
              <a:buClr>
                <a:srgbClr val="000000"/>
              </a:buClr>
              <a:buSzPts val="1100"/>
              <a:tabLst>
                <a:tab pos="229870" algn="l"/>
              </a:tabLst>
            </a:pPr>
            <a:r>
              <a:rPr lang="en-US" sz="3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B</a:t>
            </a:r>
            <a:r>
              <a:rPr lang="vi-VN"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ảo quản đồ dùng học tập, lao động khi sử dụng; bảo vệ của công;...</a:t>
            </a:r>
            <a:endParaRPr lang="en-US" sz="300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grpSp>
        <p:nvGrpSpPr>
          <p:cNvPr id="12" name="Group 11"/>
          <p:cNvGrpSpPr/>
          <p:nvPr/>
        </p:nvGrpSpPr>
        <p:grpSpPr>
          <a:xfrm>
            <a:off x="10031860" y="3057886"/>
            <a:ext cx="2694430" cy="3424082"/>
            <a:chOff x="8286614" y="0"/>
            <a:chExt cx="4166485" cy="6765160"/>
          </a:xfrm>
        </p:grpSpPr>
        <p:pic>
          <p:nvPicPr>
            <p:cNvPr id="6" name="图片 7"/>
            <p:cNvPicPr>
              <a:picLocks noChangeAspect="1"/>
            </p:cNvPicPr>
            <p:nvPr/>
          </p:nvPicPr>
          <p:blipFill rotWithShape="1">
            <a:blip r:embed="rId4" cstate="print">
              <a:extLst>
                <a:ext uri="{28A0092B-C50C-407E-A947-70E740481C1C}">
                  <a14:useLocalDpi xmlns:a14="http://schemas.microsoft.com/office/drawing/2010/main" val="0"/>
                </a:ext>
              </a:extLst>
            </a:blip>
            <a:srcRect l="65866" t="43141" r="16000" b="18696"/>
            <a:stretch/>
          </p:blipFill>
          <p:spPr>
            <a:xfrm>
              <a:off x="9384566" y="33090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10599915" y="0"/>
              <a:ext cx="1853184" cy="6584741"/>
            </a:xfrm>
            <a:prstGeom prst="rect">
              <a:avLst/>
            </a:prstGeom>
          </p:spPr>
        </p:pic>
        <p:pic>
          <p:nvPicPr>
            <p:cNvPr id="11" name="Picture 2" descr="http://photos.myjoyonline.com/photos/news/201311/6579331693860_200143784020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86614"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12"/>
          <p:cNvPicPr>
            <a:picLocks noChangeAspect="1"/>
          </p:cNvPicPr>
          <p:nvPr/>
        </p:nvPicPr>
        <p:blipFill>
          <a:blip r:embed="rId7"/>
          <a:stretch>
            <a:fillRect/>
          </a:stretch>
        </p:blipFill>
        <p:spPr>
          <a:xfrm>
            <a:off x="10899378" y="-56755"/>
            <a:ext cx="1255885" cy="938865"/>
          </a:xfrm>
          <a:prstGeom prst="rect">
            <a:avLst/>
          </a:prstGeom>
        </p:spPr>
      </p:pic>
    </p:spTree>
    <p:extLst>
      <p:ext uri="{BB962C8B-B14F-4D97-AF65-F5344CB8AC3E}">
        <p14:creationId xmlns:p14="http://schemas.microsoft.com/office/powerpoint/2010/main" val="167053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grpSp>
        <p:nvGrpSpPr>
          <p:cNvPr id="13" name="Group 12">
            <a:extLst>
              <a:ext uri="{FF2B5EF4-FFF2-40B4-BE49-F238E27FC236}">
                <a16:creationId xmlns:a16="http://schemas.microsoft.com/office/drawing/2014/main" id="{C05B27A9-25B4-8B2E-2C36-6B112BBCC0CB}"/>
              </a:ext>
            </a:extLst>
          </p:cNvPr>
          <p:cNvGrpSpPr/>
          <p:nvPr/>
        </p:nvGrpSpPr>
        <p:grpSpPr>
          <a:xfrm>
            <a:off x="99466" y="2215661"/>
            <a:ext cx="5496217" cy="3488760"/>
            <a:chOff x="98" y="2372380"/>
            <a:chExt cx="4666613" cy="2616570"/>
          </a:xfrm>
        </p:grpSpPr>
        <p:grpSp>
          <p:nvGrpSpPr>
            <p:cNvPr id="14" name="Group 13">
              <a:extLst>
                <a:ext uri="{FF2B5EF4-FFF2-40B4-BE49-F238E27FC236}">
                  <a16:creationId xmlns:a16="http://schemas.microsoft.com/office/drawing/2014/main" id="{D3EA3E4D-6265-3E39-28D0-4578BF10ABC4}"/>
                </a:ext>
              </a:extLst>
            </p:cNvPr>
            <p:cNvGrpSpPr/>
            <p:nvPr/>
          </p:nvGrpSpPr>
          <p:grpSpPr>
            <a:xfrm>
              <a:off x="246760" y="2372380"/>
              <a:ext cx="4419951" cy="2616570"/>
              <a:chOff x="791263" y="2910813"/>
              <a:chExt cx="2068920" cy="2104163"/>
            </a:xfrm>
          </p:grpSpPr>
          <p:sp>
            <p:nvSpPr>
              <p:cNvPr id="17" name="Google Shape;2439;p41"/>
              <p:cNvSpPr/>
              <p:nvPr/>
            </p:nvSpPr>
            <p:spPr>
              <a:xfrm>
                <a:off x="791263" y="2926441"/>
                <a:ext cx="1996500" cy="2088535"/>
              </a:xfrm>
              <a:prstGeom prst="roundRect">
                <a:avLst>
                  <a:gd name="adj" fmla="val 4313"/>
                </a:avLst>
              </a:prstGeom>
              <a:solidFill>
                <a:schemeClr val="accent1">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sp>
            <p:nvSpPr>
              <p:cNvPr id="18" name="Google Shape;2440;p41"/>
              <p:cNvSpPr/>
              <p:nvPr/>
            </p:nvSpPr>
            <p:spPr>
              <a:xfrm>
                <a:off x="863683" y="2910813"/>
                <a:ext cx="1996500" cy="19287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15" name="Google Shape;2442;p41"/>
            <p:cNvSpPr/>
            <p:nvPr/>
          </p:nvSpPr>
          <p:spPr>
            <a:xfrm>
              <a:off x="98" y="3791104"/>
              <a:ext cx="28596" cy="32"/>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434343"/>
                </a:solidFill>
                <a:latin typeface="Times New Roman" panose="02020603050405020304" pitchFamily="18" charset="0"/>
                <a:cs typeface="Times New Roman" panose="02020603050405020304" pitchFamily="18" charset="0"/>
                <a:sym typeface="Arial"/>
              </a:endParaRPr>
            </a:p>
          </p:txBody>
        </p:sp>
        <p:sp>
          <p:nvSpPr>
            <p:cNvPr id="16" name="TextBox 15">
              <a:extLst>
                <a:ext uri="{FF2B5EF4-FFF2-40B4-BE49-F238E27FC236}">
                  <a16:creationId xmlns:a16="http://schemas.microsoft.com/office/drawing/2014/main" id="{54876B59-C0A5-5B80-C33F-4A6DA48DAED6}"/>
                </a:ext>
              </a:extLst>
            </p:cNvPr>
            <p:cNvSpPr txBox="1"/>
            <p:nvPr/>
          </p:nvSpPr>
          <p:spPr>
            <a:xfrm>
              <a:off x="406390" y="2425308"/>
              <a:ext cx="3962464" cy="2431531"/>
            </a:xfrm>
            <a:prstGeom prst="rect">
              <a:avLst/>
            </a:prstGeom>
            <a:noFill/>
          </p:spPr>
          <p:txBody>
            <a:bodyPr wrap="square">
              <a:spAutoFit/>
            </a:bodyPr>
            <a:lstStyle/>
            <a:p>
              <a:pPr algn="just" defTabSz="1219170">
                <a:lnSpc>
                  <a:spcPct val="150000"/>
                </a:lnSpc>
                <a:spcAft>
                  <a:spcPts val="1333"/>
                </a:spcAft>
                <a:buClr>
                  <a:srgbClr val="000000"/>
                </a:buClr>
              </a:pP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Nhóm</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1, 2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Trường</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hợp</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1)</a:t>
              </a:r>
            </a:p>
            <a:p>
              <a:pPr algn="just" defTabSz="1219170">
                <a:lnSpc>
                  <a:spcPct val="150000"/>
                </a:lnSpc>
                <a:spcAft>
                  <a:spcPts val="1333"/>
                </a:spcAft>
                <a:buClr>
                  <a:srgbClr val="000000"/>
                </a:buClr>
              </a:pPr>
              <a:r>
                <a:rPr lang="en-US" sz="2500" b="1" kern="0" dirty="0">
                  <a:solidFill>
                    <a:srgbClr val="000000"/>
                  </a:solidFill>
                  <a:latin typeface="Times New Roman" panose="02020603050405020304" pitchFamily="18" charset="0"/>
                  <a:cs typeface="Times New Roman" panose="02020603050405020304" pitchFamily="18" charset="0"/>
                  <a:sym typeface="Arial"/>
                </a:rPr>
                <a:t>a) </a:t>
              </a:r>
              <a:r>
                <a:rPr lang="en-US" sz="2500" kern="0" dirty="0">
                  <a:solidFill>
                    <a:srgbClr val="000000"/>
                  </a:solidFill>
                  <a:latin typeface="Times New Roman" panose="02020603050405020304" pitchFamily="18" charset="0"/>
                  <a:cs typeface="Times New Roman" panose="02020603050405020304" pitchFamily="18" charset="0"/>
                  <a:sym typeface="Arial"/>
                </a:rPr>
                <a:t>Em </a:t>
              </a:r>
              <a:r>
                <a:rPr lang="en-US" sz="2500" kern="0" dirty="0" err="1">
                  <a:solidFill>
                    <a:srgbClr val="000000"/>
                  </a:solidFill>
                  <a:latin typeface="Times New Roman" panose="02020603050405020304" pitchFamily="18" charset="0"/>
                  <a:cs typeface="Times New Roman" panose="02020603050405020304" pitchFamily="18" charset="0"/>
                  <a:sym typeface="Arial"/>
                </a:rPr>
                <a:t>có</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nhận</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xét</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gì</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về</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cách</a:t>
              </a:r>
              <a:r>
                <a:rPr lang="en-US" sz="2500" kern="0" dirty="0">
                  <a:solidFill>
                    <a:srgbClr val="000000"/>
                  </a:solidFill>
                  <a:latin typeface="Times New Roman" panose="02020603050405020304" pitchFamily="18" charset="0"/>
                  <a:cs typeface="Times New Roman" panose="02020603050405020304" pitchFamily="18" charset="0"/>
                  <a:sym typeface="Arial"/>
                </a:rPr>
                <a:t> chi </a:t>
              </a:r>
              <a:r>
                <a:rPr lang="en-US" sz="2500" kern="0" dirty="0" err="1">
                  <a:solidFill>
                    <a:srgbClr val="000000"/>
                  </a:solidFill>
                  <a:latin typeface="Times New Roman" panose="02020603050405020304" pitchFamily="18" charset="0"/>
                  <a:cs typeface="Times New Roman" panose="02020603050405020304" pitchFamily="18" charset="0"/>
                  <a:sym typeface="Arial"/>
                </a:rPr>
                <a:t>tiêu</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của</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anh</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Hoà</a:t>
              </a:r>
              <a:endParaRPr lang="en-US" sz="2500" kern="0" dirty="0">
                <a:solidFill>
                  <a:srgbClr val="000000"/>
                </a:solidFill>
                <a:latin typeface="Times New Roman" panose="02020603050405020304" pitchFamily="18" charset="0"/>
                <a:cs typeface="Times New Roman" panose="02020603050405020304" pitchFamily="18" charset="0"/>
                <a:sym typeface="Arial"/>
              </a:endParaRPr>
            </a:p>
            <a:p>
              <a:pPr algn="just" defTabSz="1219170">
                <a:lnSpc>
                  <a:spcPct val="150000"/>
                </a:lnSpc>
                <a:spcAft>
                  <a:spcPts val="1333"/>
                </a:spcAft>
                <a:buClr>
                  <a:srgbClr val="000000"/>
                </a:buClr>
              </a:pPr>
              <a:r>
                <a:rPr lang="en-US" sz="2500" b="1" kern="0" dirty="0">
                  <a:solidFill>
                    <a:srgbClr val="000000"/>
                  </a:solidFill>
                  <a:latin typeface="Times New Roman" panose="02020603050405020304" pitchFamily="18" charset="0"/>
                  <a:cs typeface="Times New Roman" panose="02020603050405020304" pitchFamily="18" charset="0"/>
                  <a:sym typeface="Arial"/>
                </a:rPr>
                <a:t>b) </a:t>
              </a:r>
              <a:r>
                <a:rPr lang="en-US" sz="2500" kern="0" dirty="0" err="1">
                  <a:solidFill>
                    <a:srgbClr val="000000"/>
                  </a:solidFill>
                  <a:latin typeface="Times New Roman" panose="02020603050405020304" pitchFamily="18" charset="0"/>
                  <a:cs typeface="Times New Roman" panose="02020603050405020304" pitchFamily="18" charset="0"/>
                  <a:sym typeface="Arial"/>
                </a:rPr>
                <a:t>Cách</a:t>
              </a:r>
              <a:r>
                <a:rPr lang="en-US" sz="2500" kern="0" dirty="0">
                  <a:solidFill>
                    <a:srgbClr val="000000"/>
                  </a:solidFill>
                  <a:latin typeface="Times New Roman" panose="02020603050405020304" pitchFamily="18" charset="0"/>
                  <a:cs typeface="Times New Roman" panose="02020603050405020304" pitchFamily="18" charset="0"/>
                  <a:sym typeface="Arial"/>
                </a:rPr>
                <a:t> chi </a:t>
              </a:r>
              <a:r>
                <a:rPr lang="en-US" sz="2500" kern="0" dirty="0" err="1">
                  <a:solidFill>
                    <a:srgbClr val="000000"/>
                  </a:solidFill>
                  <a:latin typeface="Times New Roman" panose="02020603050405020304" pitchFamily="18" charset="0"/>
                  <a:cs typeface="Times New Roman" panose="02020603050405020304" pitchFamily="18" charset="0"/>
                  <a:sym typeface="Arial"/>
                </a:rPr>
                <a:t>tiêu</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dó</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đã</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dẫn</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đến</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hậu</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quả</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gì</a:t>
              </a:r>
              <a:r>
                <a:rPr lang="en-US" sz="2500" kern="0" dirty="0">
                  <a:solidFill>
                    <a:srgbClr val="000000"/>
                  </a:solidFill>
                  <a:latin typeface="Times New Roman" panose="02020603050405020304" pitchFamily="18" charset="0"/>
                  <a:cs typeface="Times New Roman" panose="02020603050405020304" pitchFamily="18" charset="0"/>
                  <a:sym typeface="Arial"/>
                </a:rPr>
                <a:t>?</a:t>
              </a:r>
            </a:p>
          </p:txBody>
        </p:sp>
      </p:grpSp>
      <p:sp>
        <p:nvSpPr>
          <p:cNvPr id="3" name="Rectangle 2"/>
          <p:cNvSpPr/>
          <p:nvPr/>
        </p:nvSpPr>
        <p:spPr>
          <a:xfrm>
            <a:off x="888602" y="541893"/>
            <a:ext cx="10593759" cy="1015663"/>
          </a:xfrm>
          <a:prstGeom prst="rect">
            <a:avLst/>
          </a:prstGeom>
        </p:spPr>
        <p:txBody>
          <a:bodyPr wrap="square">
            <a:spAutoFit/>
          </a:bodyPr>
          <a:lstStyle/>
          <a:p>
            <a:pPr algn="ctr" defTabSz="1219170">
              <a:spcBef>
                <a:spcPts val="133"/>
              </a:spcBef>
              <a:spcAft>
                <a:spcPts val="133"/>
              </a:spcAft>
              <a:buClr>
                <a:srgbClr val="000000"/>
              </a:buClr>
            </a:pP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Xem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video,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đọc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trường</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hợp</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trong</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(SGK tr.37),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làm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việc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theo</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nhóm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bàn</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trả</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lời</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câu</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hỏi</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lang="en-US" sz="3000" b="1"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25"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238644" y="2657351"/>
            <a:ext cx="1893677" cy="4237491"/>
          </a:xfrm>
          <a:prstGeom prst="rect">
            <a:avLst/>
          </a:prstGeom>
        </p:spPr>
      </p:pic>
      <p:grpSp>
        <p:nvGrpSpPr>
          <p:cNvPr id="26" name="Group 25">
            <a:extLst>
              <a:ext uri="{FF2B5EF4-FFF2-40B4-BE49-F238E27FC236}">
                <a16:creationId xmlns:a16="http://schemas.microsoft.com/office/drawing/2014/main" id="{C05B27A9-25B4-8B2E-2C36-6B112BBCC0CB}"/>
              </a:ext>
            </a:extLst>
          </p:cNvPr>
          <p:cNvGrpSpPr/>
          <p:nvPr/>
        </p:nvGrpSpPr>
        <p:grpSpPr>
          <a:xfrm>
            <a:off x="6595131" y="2939520"/>
            <a:ext cx="5384669" cy="3387313"/>
            <a:chOff x="98" y="2031515"/>
            <a:chExt cx="4571902" cy="2540485"/>
          </a:xfrm>
        </p:grpSpPr>
        <p:grpSp>
          <p:nvGrpSpPr>
            <p:cNvPr id="27" name="Group 26">
              <a:extLst>
                <a:ext uri="{FF2B5EF4-FFF2-40B4-BE49-F238E27FC236}">
                  <a16:creationId xmlns:a16="http://schemas.microsoft.com/office/drawing/2014/main" id="{D3EA3E4D-6265-3E39-28D0-4578BF10ABC4}"/>
                </a:ext>
              </a:extLst>
            </p:cNvPr>
            <p:cNvGrpSpPr/>
            <p:nvPr/>
          </p:nvGrpSpPr>
          <p:grpSpPr>
            <a:xfrm>
              <a:off x="183359" y="2031515"/>
              <a:ext cx="4388641" cy="2540485"/>
              <a:chOff x="761586" y="2636700"/>
              <a:chExt cx="2054264" cy="2042978"/>
            </a:xfrm>
          </p:grpSpPr>
          <p:sp>
            <p:nvSpPr>
              <p:cNvPr id="30" name="Google Shape;2439;p41"/>
              <p:cNvSpPr/>
              <p:nvPr/>
            </p:nvSpPr>
            <p:spPr>
              <a:xfrm>
                <a:off x="761586" y="2750978"/>
                <a:ext cx="1996500" cy="1928700"/>
              </a:xfrm>
              <a:prstGeom prst="roundRect">
                <a:avLst>
                  <a:gd name="adj" fmla="val 4313"/>
                </a:avLst>
              </a:prstGeom>
              <a:solidFill>
                <a:schemeClr val="accent1">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sp>
            <p:nvSpPr>
              <p:cNvPr id="31" name="Google Shape;2440;p41"/>
              <p:cNvSpPr/>
              <p:nvPr/>
            </p:nvSpPr>
            <p:spPr>
              <a:xfrm>
                <a:off x="819350" y="2636700"/>
                <a:ext cx="1996500" cy="19287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28" name="Google Shape;2442;p41"/>
            <p:cNvSpPr/>
            <p:nvPr/>
          </p:nvSpPr>
          <p:spPr>
            <a:xfrm>
              <a:off x="98" y="3791104"/>
              <a:ext cx="28596" cy="32"/>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434343"/>
                </a:solidFill>
                <a:latin typeface="Times New Roman" panose="02020603050405020304" pitchFamily="18" charset="0"/>
                <a:cs typeface="Times New Roman" panose="02020603050405020304" pitchFamily="18" charset="0"/>
                <a:sym typeface="Arial"/>
              </a:endParaRPr>
            </a:p>
          </p:txBody>
        </p:sp>
        <p:sp>
          <p:nvSpPr>
            <p:cNvPr id="29" name="TextBox 28">
              <a:extLst>
                <a:ext uri="{FF2B5EF4-FFF2-40B4-BE49-F238E27FC236}">
                  <a16:creationId xmlns:a16="http://schemas.microsoft.com/office/drawing/2014/main" id="{54876B59-C0A5-5B80-C33F-4A6DA48DAED6}"/>
                </a:ext>
              </a:extLst>
            </p:cNvPr>
            <p:cNvSpPr txBox="1"/>
            <p:nvPr/>
          </p:nvSpPr>
          <p:spPr>
            <a:xfrm>
              <a:off x="406390" y="2425308"/>
              <a:ext cx="3962464" cy="1873686"/>
            </a:xfrm>
            <a:prstGeom prst="rect">
              <a:avLst/>
            </a:prstGeom>
            <a:noFill/>
          </p:spPr>
          <p:txBody>
            <a:bodyPr wrap="square">
              <a:spAutoFit/>
            </a:bodyPr>
            <a:lstStyle/>
            <a:p>
              <a:pPr algn="just" defTabSz="1219170">
                <a:lnSpc>
                  <a:spcPct val="150000"/>
                </a:lnSpc>
                <a:spcAft>
                  <a:spcPts val="1333"/>
                </a:spcAft>
                <a:buClr>
                  <a:srgbClr val="000000"/>
                </a:buClr>
              </a:pP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Nhóm</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3, 4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Trường</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hợp</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2)</a:t>
              </a:r>
            </a:p>
            <a:p>
              <a:pPr algn="just" defTabSz="1219170">
                <a:lnSpc>
                  <a:spcPct val="150000"/>
                </a:lnSpc>
                <a:spcAft>
                  <a:spcPts val="1333"/>
                </a:spcAft>
                <a:buClr>
                  <a:srgbClr val="000000"/>
                </a:buClr>
              </a:pP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Từ</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câu</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chuyện</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của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bạn</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Quang,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em</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hãy</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rút</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ra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ý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nghĩa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của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việc</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tiết</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kiệm</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thời</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gian</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500" kern="0" dirty="0">
                <a:solidFill>
                  <a:srgbClr val="000000"/>
                </a:solidFill>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773968301"/>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ppt_x</p:attrName>
                                        </p:attrNameLst>
                                      </p:cBhvr>
                                      <p:tavLst>
                                        <p:tav tm="0">
                                          <p:val>
                                            <p:strVal val="#ppt_x-#ppt_w*1.125000"/>
                                          </p:val>
                                        </p:tav>
                                        <p:tav tm="100000">
                                          <p:val>
                                            <p:strVal val="#ppt_x"/>
                                          </p:val>
                                        </p:tav>
                                      </p:tavLst>
                                    </p:anim>
                                    <p:animEffect transition="in" filter="wipe(right)">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1">
          <a:extLst>
            <a:ext uri="{FF2B5EF4-FFF2-40B4-BE49-F238E27FC236}">
              <a16:creationId xmlns:a16="http://schemas.microsoft.com/office/drawing/2014/main" id="{78F23D68-9E55-16D8-9CF2-69D0084A0329}"/>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0DEA9DA3-3FBD-1304-CC9D-37A278D83ED7}"/>
              </a:ext>
            </a:extLst>
          </p:cNvPr>
          <p:cNvGrpSpPr/>
          <p:nvPr/>
        </p:nvGrpSpPr>
        <p:grpSpPr>
          <a:xfrm>
            <a:off x="99466" y="2215661"/>
            <a:ext cx="5496217" cy="3488760"/>
            <a:chOff x="98" y="2372380"/>
            <a:chExt cx="4666613" cy="2616570"/>
          </a:xfrm>
        </p:grpSpPr>
        <p:grpSp>
          <p:nvGrpSpPr>
            <p:cNvPr id="14" name="Group 13">
              <a:extLst>
                <a:ext uri="{FF2B5EF4-FFF2-40B4-BE49-F238E27FC236}">
                  <a16:creationId xmlns:a16="http://schemas.microsoft.com/office/drawing/2014/main" id="{A9328F91-E2E3-931F-82C5-6A6173E29869}"/>
                </a:ext>
              </a:extLst>
            </p:cNvPr>
            <p:cNvGrpSpPr/>
            <p:nvPr/>
          </p:nvGrpSpPr>
          <p:grpSpPr>
            <a:xfrm>
              <a:off x="246760" y="2372380"/>
              <a:ext cx="4419951" cy="2616570"/>
              <a:chOff x="791263" y="2910813"/>
              <a:chExt cx="2068920" cy="2104163"/>
            </a:xfrm>
          </p:grpSpPr>
          <p:sp>
            <p:nvSpPr>
              <p:cNvPr id="17" name="Google Shape;2439;p41">
                <a:extLst>
                  <a:ext uri="{FF2B5EF4-FFF2-40B4-BE49-F238E27FC236}">
                    <a16:creationId xmlns:a16="http://schemas.microsoft.com/office/drawing/2014/main" id="{95031886-1B94-0181-8BC7-90A808823386}"/>
                  </a:ext>
                </a:extLst>
              </p:cNvPr>
              <p:cNvSpPr/>
              <p:nvPr/>
            </p:nvSpPr>
            <p:spPr>
              <a:xfrm>
                <a:off x="791263" y="2926441"/>
                <a:ext cx="1996500" cy="2088535"/>
              </a:xfrm>
              <a:prstGeom prst="roundRect">
                <a:avLst>
                  <a:gd name="adj" fmla="val 4313"/>
                </a:avLst>
              </a:prstGeom>
              <a:solidFill>
                <a:schemeClr val="accent1">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sp>
            <p:nvSpPr>
              <p:cNvPr id="18" name="Google Shape;2440;p41">
                <a:extLst>
                  <a:ext uri="{FF2B5EF4-FFF2-40B4-BE49-F238E27FC236}">
                    <a16:creationId xmlns:a16="http://schemas.microsoft.com/office/drawing/2014/main" id="{FF0A0179-D6FF-F281-63EA-FF2DF7F566C7}"/>
                  </a:ext>
                </a:extLst>
              </p:cNvPr>
              <p:cNvSpPr/>
              <p:nvPr/>
            </p:nvSpPr>
            <p:spPr>
              <a:xfrm>
                <a:off x="863683" y="2910813"/>
                <a:ext cx="1996500" cy="19287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15" name="Google Shape;2442;p41">
              <a:extLst>
                <a:ext uri="{FF2B5EF4-FFF2-40B4-BE49-F238E27FC236}">
                  <a16:creationId xmlns:a16="http://schemas.microsoft.com/office/drawing/2014/main" id="{F993297E-4171-C136-322C-D78EF2602659}"/>
                </a:ext>
              </a:extLst>
            </p:cNvPr>
            <p:cNvSpPr/>
            <p:nvPr/>
          </p:nvSpPr>
          <p:spPr>
            <a:xfrm>
              <a:off x="98" y="3791104"/>
              <a:ext cx="28596" cy="32"/>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434343"/>
                </a:solidFill>
                <a:latin typeface="Times New Roman" panose="02020603050405020304" pitchFamily="18" charset="0"/>
                <a:cs typeface="Times New Roman" panose="02020603050405020304" pitchFamily="18" charset="0"/>
                <a:sym typeface="Arial"/>
              </a:endParaRPr>
            </a:p>
          </p:txBody>
        </p:sp>
        <p:sp>
          <p:nvSpPr>
            <p:cNvPr id="16" name="TextBox 15">
              <a:extLst>
                <a:ext uri="{FF2B5EF4-FFF2-40B4-BE49-F238E27FC236}">
                  <a16:creationId xmlns:a16="http://schemas.microsoft.com/office/drawing/2014/main" id="{6200AB83-FFB4-96DB-B989-7DAF224A705C}"/>
                </a:ext>
              </a:extLst>
            </p:cNvPr>
            <p:cNvSpPr txBox="1"/>
            <p:nvPr/>
          </p:nvSpPr>
          <p:spPr>
            <a:xfrm>
              <a:off x="406390" y="2425308"/>
              <a:ext cx="3962464" cy="1440875"/>
            </a:xfrm>
            <a:prstGeom prst="rect">
              <a:avLst/>
            </a:prstGeom>
            <a:noFill/>
          </p:spPr>
          <p:txBody>
            <a:bodyPr wrap="square">
              <a:spAutoFit/>
            </a:bodyPr>
            <a:lstStyle/>
            <a:p>
              <a:pPr algn="just" defTabSz="1219170">
                <a:lnSpc>
                  <a:spcPct val="150000"/>
                </a:lnSpc>
                <a:spcAft>
                  <a:spcPts val="1333"/>
                </a:spcAft>
                <a:buClr>
                  <a:srgbClr val="000000"/>
                </a:buClr>
              </a:pP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Nhóm</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5, 6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Trường</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hợp</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3)</a:t>
              </a:r>
            </a:p>
            <a:p>
              <a:pPr algn="just" defTabSz="1219170">
                <a:lnSpc>
                  <a:spcPct val="150000"/>
                </a:lnSpc>
                <a:spcAft>
                  <a:spcPts val="1333"/>
                </a:spcAft>
                <a:buClr>
                  <a:srgbClr val="000000"/>
                </a:buClr>
              </a:pPr>
              <a:r>
                <a:rPr lang="en-US" sz="2500" kern="0" dirty="0" err="1">
                  <a:solidFill>
                    <a:srgbClr val="000000"/>
                  </a:solidFill>
                  <a:latin typeface="Times New Roman" panose="02020603050405020304" pitchFamily="18" charset="0"/>
                  <a:cs typeface="Times New Roman" panose="02020603050405020304" pitchFamily="18" charset="0"/>
                  <a:sym typeface="Arial"/>
                </a:rPr>
                <a:t>Hãy</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nêu</a:t>
              </a:r>
              <a:r>
                <a:rPr lang="en-US" sz="2500" kern="0" dirty="0">
                  <a:solidFill>
                    <a:srgbClr val="000000"/>
                  </a:solidFill>
                  <a:latin typeface="Times New Roman" panose="02020603050405020304" pitchFamily="18" charset="0"/>
                  <a:cs typeface="Times New Roman" panose="02020603050405020304" pitchFamily="18" charset="0"/>
                  <a:sym typeface="Arial"/>
                </a:rPr>
                <a:t> ý </a:t>
              </a:r>
              <a:r>
                <a:rPr lang="en-US" sz="2500" kern="0" dirty="0" err="1">
                  <a:solidFill>
                    <a:srgbClr val="000000"/>
                  </a:solidFill>
                  <a:latin typeface="Times New Roman" panose="02020603050405020304" pitchFamily="18" charset="0"/>
                  <a:cs typeface="Times New Roman" panose="02020603050405020304" pitchFamily="18" charset="0"/>
                  <a:sym typeface="Arial"/>
                </a:rPr>
                <a:t>nghĩa</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của</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việc</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tiết</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kiệm</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điện</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tiết</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kiệm</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năng</a:t>
              </a:r>
              <a:r>
                <a:rPr lang="en-US" sz="2500" kern="0" dirty="0">
                  <a:solidFill>
                    <a:srgbClr val="000000"/>
                  </a:solidFill>
                  <a:latin typeface="Times New Roman" panose="02020603050405020304" pitchFamily="18"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cs typeface="Times New Roman" panose="02020603050405020304" pitchFamily="18" charset="0"/>
                  <a:sym typeface="Arial"/>
                </a:rPr>
                <a:t>lượng</a:t>
              </a:r>
              <a:endParaRPr lang="en-US" sz="2500" kern="0" dirty="0">
                <a:solidFill>
                  <a:srgbClr val="000000"/>
                </a:solidFill>
                <a:latin typeface="Times New Roman" panose="02020603050405020304" pitchFamily="18" charset="0"/>
                <a:cs typeface="Times New Roman" panose="02020603050405020304" pitchFamily="18" charset="0"/>
                <a:sym typeface="Arial"/>
              </a:endParaRPr>
            </a:p>
          </p:txBody>
        </p:sp>
      </p:grpSp>
      <p:sp>
        <p:nvSpPr>
          <p:cNvPr id="3" name="Rectangle 2">
            <a:extLst>
              <a:ext uri="{FF2B5EF4-FFF2-40B4-BE49-F238E27FC236}">
                <a16:creationId xmlns:a16="http://schemas.microsoft.com/office/drawing/2014/main" id="{1A6FF117-9337-D059-26E9-2A7897BE6D43}"/>
              </a:ext>
            </a:extLst>
          </p:cNvPr>
          <p:cNvSpPr/>
          <p:nvPr/>
        </p:nvSpPr>
        <p:spPr>
          <a:xfrm>
            <a:off x="1313761" y="531167"/>
            <a:ext cx="10593759" cy="1015663"/>
          </a:xfrm>
          <a:prstGeom prst="rect">
            <a:avLst/>
          </a:prstGeom>
        </p:spPr>
        <p:txBody>
          <a:bodyPr wrap="square">
            <a:spAutoFit/>
          </a:bodyPr>
          <a:lstStyle/>
          <a:p>
            <a:pPr algn="ctr" defTabSz="1219170">
              <a:spcBef>
                <a:spcPts val="133"/>
              </a:spcBef>
              <a:spcAft>
                <a:spcPts val="133"/>
              </a:spcAft>
              <a:buClr>
                <a:srgbClr val="000000"/>
              </a:buClr>
            </a:pP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Xem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video,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đọc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trường</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hợp</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trong</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(SGK tr.37),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làm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việc</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theo</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nhóm</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bàn</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trả</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lời</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câu</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000" b="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hỏi</a:t>
            </a:r>
            <a:r>
              <a:rPr lang="en-US" sz="3000" b="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lang="en-US" sz="3000" b="1"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25" name="Picture 10">
            <a:extLst>
              <a:ext uri="{FF2B5EF4-FFF2-40B4-BE49-F238E27FC236}">
                <a16:creationId xmlns:a16="http://schemas.microsoft.com/office/drawing/2014/main" id="{D0250186-FFC8-27E2-9CB2-1C99FFD5C2C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238644" y="2657351"/>
            <a:ext cx="1893677" cy="4237491"/>
          </a:xfrm>
          <a:prstGeom prst="rect">
            <a:avLst/>
          </a:prstGeom>
        </p:spPr>
      </p:pic>
      <p:grpSp>
        <p:nvGrpSpPr>
          <p:cNvPr id="26" name="Group 25">
            <a:extLst>
              <a:ext uri="{FF2B5EF4-FFF2-40B4-BE49-F238E27FC236}">
                <a16:creationId xmlns:a16="http://schemas.microsoft.com/office/drawing/2014/main" id="{AB4D194F-C19C-03BE-6C8F-3562F62F2CD9}"/>
              </a:ext>
            </a:extLst>
          </p:cNvPr>
          <p:cNvGrpSpPr/>
          <p:nvPr/>
        </p:nvGrpSpPr>
        <p:grpSpPr>
          <a:xfrm>
            <a:off x="6595131" y="2939520"/>
            <a:ext cx="5384669" cy="3387313"/>
            <a:chOff x="98" y="2031515"/>
            <a:chExt cx="4571902" cy="2540485"/>
          </a:xfrm>
        </p:grpSpPr>
        <p:grpSp>
          <p:nvGrpSpPr>
            <p:cNvPr id="27" name="Group 26">
              <a:extLst>
                <a:ext uri="{FF2B5EF4-FFF2-40B4-BE49-F238E27FC236}">
                  <a16:creationId xmlns:a16="http://schemas.microsoft.com/office/drawing/2014/main" id="{1B9E5A20-F55E-3A3E-5A6A-84473C0486F8}"/>
                </a:ext>
              </a:extLst>
            </p:cNvPr>
            <p:cNvGrpSpPr/>
            <p:nvPr/>
          </p:nvGrpSpPr>
          <p:grpSpPr>
            <a:xfrm>
              <a:off x="183359" y="2031515"/>
              <a:ext cx="4388641" cy="2540485"/>
              <a:chOff x="761586" y="2636700"/>
              <a:chExt cx="2054264" cy="2042978"/>
            </a:xfrm>
          </p:grpSpPr>
          <p:sp>
            <p:nvSpPr>
              <p:cNvPr id="30" name="Google Shape;2439;p41">
                <a:extLst>
                  <a:ext uri="{FF2B5EF4-FFF2-40B4-BE49-F238E27FC236}">
                    <a16:creationId xmlns:a16="http://schemas.microsoft.com/office/drawing/2014/main" id="{23A1C5FA-9477-8157-3D39-1AD6B572A40B}"/>
                  </a:ext>
                </a:extLst>
              </p:cNvPr>
              <p:cNvSpPr/>
              <p:nvPr/>
            </p:nvSpPr>
            <p:spPr>
              <a:xfrm>
                <a:off x="761586" y="2750978"/>
                <a:ext cx="1996500" cy="1928700"/>
              </a:xfrm>
              <a:prstGeom prst="roundRect">
                <a:avLst>
                  <a:gd name="adj" fmla="val 4313"/>
                </a:avLst>
              </a:prstGeom>
              <a:solidFill>
                <a:schemeClr val="accent1">
                  <a:lumMod val="60000"/>
                  <a:lumOff val="40000"/>
                </a:schemeClr>
              </a:solidFill>
              <a:ln>
                <a:noFill/>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sp>
            <p:nvSpPr>
              <p:cNvPr id="31" name="Google Shape;2440;p41">
                <a:extLst>
                  <a:ext uri="{FF2B5EF4-FFF2-40B4-BE49-F238E27FC236}">
                    <a16:creationId xmlns:a16="http://schemas.microsoft.com/office/drawing/2014/main" id="{3E8B0516-1153-D8D1-7882-261B9A8F7BC3}"/>
                  </a:ext>
                </a:extLst>
              </p:cNvPr>
              <p:cNvSpPr/>
              <p:nvPr/>
            </p:nvSpPr>
            <p:spPr>
              <a:xfrm>
                <a:off x="819350" y="2636700"/>
                <a:ext cx="1996500" cy="19287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28" name="Google Shape;2442;p41">
              <a:extLst>
                <a:ext uri="{FF2B5EF4-FFF2-40B4-BE49-F238E27FC236}">
                  <a16:creationId xmlns:a16="http://schemas.microsoft.com/office/drawing/2014/main" id="{73158BA2-C685-0D81-6EE1-B2F091C9823E}"/>
                </a:ext>
              </a:extLst>
            </p:cNvPr>
            <p:cNvSpPr/>
            <p:nvPr/>
          </p:nvSpPr>
          <p:spPr>
            <a:xfrm>
              <a:off x="98" y="3791104"/>
              <a:ext cx="28596" cy="32"/>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2500" kern="0">
                <a:solidFill>
                  <a:srgbClr val="434343"/>
                </a:solidFill>
                <a:latin typeface="Times New Roman" panose="02020603050405020304" pitchFamily="18" charset="0"/>
                <a:cs typeface="Times New Roman" panose="02020603050405020304" pitchFamily="18" charset="0"/>
                <a:sym typeface="Arial"/>
              </a:endParaRPr>
            </a:p>
          </p:txBody>
        </p:sp>
        <p:sp>
          <p:nvSpPr>
            <p:cNvPr id="29" name="TextBox 28">
              <a:extLst>
                <a:ext uri="{FF2B5EF4-FFF2-40B4-BE49-F238E27FC236}">
                  <a16:creationId xmlns:a16="http://schemas.microsoft.com/office/drawing/2014/main" id="{1809D5B9-05D3-1788-EABB-0F698EDE0C38}"/>
                </a:ext>
              </a:extLst>
            </p:cNvPr>
            <p:cNvSpPr txBox="1"/>
            <p:nvPr/>
          </p:nvSpPr>
          <p:spPr>
            <a:xfrm>
              <a:off x="406390" y="2425308"/>
              <a:ext cx="3962464" cy="1440875"/>
            </a:xfrm>
            <a:prstGeom prst="rect">
              <a:avLst/>
            </a:prstGeom>
            <a:noFill/>
          </p:spPr>
          <p:txBody>
            <a:bodyPr wrap="square">
              <a:spAutoFit/>
            </a:bodyPr>
            <a:lstStyle/>
            <a:p>
              <a:pPr algn="just" defTabSz="1219170">
                <a:lnSpc>
                  <a:spcPct val="150000"/>
                </a:lnSpc>
                <a:spcAft>
                  <a:spcPts val="1333"/>
                </a:spcAft>
                <a:buClr>
                  <a:srgbClr val="000000"/>
                </a:buClr>
              </a:pP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Nhóm</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7, 8 (Video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vừa</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b="1"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xem</a:t>
              </a:r>
              <a:r>
                <a:rPr lang="en-US" sz="2500" b="1"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a:t>
              </a:r>
            </a:p>
            <a:p>
              <a:pPr algn="just" defTabSz="1219170">
                <a:lnSpc>
                  <a:spcPct val="150000"/>
                </a:lnSpc>
                <a:spcAft>
                  <a:spcPts val="1333"/>
                </a:spcAft>
                <a:buClr>
                  <a:srgbClr val="000000"/>
                </a:buClr>
              </a:pP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Hãy</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nên</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ý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nghĩa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của</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việc</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tiết</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kiệm</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500" kern="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nước</a:t>
              </a:r>
              <a:r>
                <a:rPr lang="en-US" sz="2500" kern="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500" kern="0" dirty="0">
                <a:solidFill>
                  <a:srgbClr val="000000"/>
                </a:solidFill>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722116739"/>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ppt_x</p:attrName>
                                        </p:attrNameLst>
                                      </p:cBhvr>
                                      <p:tavLst>
                                        <p:tav tm="0">
                                          <p:val>
                                            <p:strVal val="#ppt_x-#ppt_w*1.125000"/>
                                          </p:val>
                                        </p:tav>
                                        <p:tav tm="100000">
                                          <p:val>
                                            <p:strVal val="#ppt_x"/>
                                          </p:val>
                                        </p:tav>
                                      </p:tavLst>
                                    </p:anim>
                                    <p:animEffect transition="in" filter="wipe(right)">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02F8E-2B37-EC72-C226-F8864C0B7C3D}"/>
              </a:ext>
            </a:extLst>
          </p:cNvPr>
          <p:cNvSpPr>
            <a:spLocks noGrp="1"/>
          </p:cNvSpPr>
          <p:nvPr>
            <p:ph type="title"/>
          </p:nvPr>
        </p:nvSpPr>
        <p:spPr/>
        <p:txBody>
          <a:bodyPr/>
          <a:lstStyle/>
          <a:p>
            <a:endParaRPr lang="en-US" dirty="0"/>
          </a:p>
        </p:txBody>
      </p:sp>
      <p:sp>
        <p:nvSpPr>
          <p:cNvPr id="3" name="Subtitle 2">
            <a:extLst>
              <a:ext uri="{FF2B5EF4-FFF2-40B4-BE49-F238E27FC236}">
                <a16:creationId xmlns:a16="http://schemas.microsoft.com/office/drawing/2014/main" id="{CB186074-9B74-0BB3-DD6C-7E0AB0F28A2C}"/>
              </a:ext>
            </a:extLst>
          </p:cNvPr>
          <p:cNvSpPr>
            <a:spLocks noGrp="1"/>
          </p:cNvSpPr>
          <p:nvPr>
            <p:ph type="subTitle" idx="1"/>
          </p:nvPr>
        </p:nvSpPr>
        <p:spPr/>
        <p:txBody>
          <a:bodyPr/>
          <a:lstStyle/>
          <a:p>
            <a:endParaRPr lang="en-US"/>
          </a:p>
        </p:txBody>
      </p:sp>
      <p:sp>
        <p:nvSpPr>
          <p:cNvPr id="4" name="Subtitle 3">
            <a:extLst>
              <a:ext uri="{FF2B5EF4-FFF2-40B4-BE49-F238E27FC236}">
                <a16:creationId xmlns:a16="http://schemas.microsoft.com/office/drawing/2014/main" id="{B3CE2AE8-E120-65F7-E534-1BB8B47D7A29}"/>
              </a:ext>
            </a:extLst>
          </p:cNvPr>
          <p:cNvSpPr>
            <a:spLocks noGrp="1"/>
          </p:cNvSpPr>
          <p:nvPr>
            <p:ph type="subTitle" idx="2"/>
          </p:nvPr>
        </p:nvSpPr>
        <p:spPr/>
        <p:txBody>
          <a:bodyPr/>
          <a:lstStyle/>
          <a:p>
            <a:endParaRPr lang="en-US"/>
          </a:p>
        </p:txBody>
      </p:sp>
      <p:sp>
        <p:nvSpPr>
          <p:cNvPr id="5" name="Subtitle 4">
            <a:extLst>
              <a:ext uri="{FF2B5EF4-FFF2-40B4-BE49-F238E27FC236}">
                <a16:creationId xmlns:a16="http://schemas.microsoft.com/office/drawing/2014/main" id="{466A8907-9A7D-F500-267D-C5AD41A8D3BE}"/>
              </a:ext>
            </a:extLst>
          </p:cNvPr>
          <p:cNvSpPr>
            <a:spLocks noGrp="1"/>
          </p:cNvSpPr>
          <p:nvPr>
            <p:ph type="subTitle" idx="3"/>
          </p:nvPr>
        </p:nvSpPr>
        <p:spPr/>
        <p:txBody>
          <a:bodyPr/>
          <a:lstStyle/>
          <a:p>
            <a:endParaRPr lang="en-US"/>
          </a:p>
        </p:txBody>
      </p:sp>
      <p:sp>
        <p:nvSpPr>
          <p:cNvPr id="6" name="Subtitle 5">
            <a:extLst>
              <a:ext uri="{FF2B5EF4-FFF2-40B4-BE49-F238E27FC236}">
                <a16:creationId xmlns:a16="http://schemas.microsoft.com/office/drawing/2014/main" id="{ABCF43A7-85B3-6452-6A08-BD3C09FFE667}"/>
              </a:ext>
            </a:extLst>
          </p:cNvPr>
          <p:cNvSpPr>
            <a:spLocks noGrp="1"/>
          </p:cNvSpPr>
          <p:nvPr>
            <p:ph type="subTitle" idx="4"/>
          </p:nvPr>
        </p:nvSpPr>
        <p:spPr/>
        <p:txBody>
          <a:bodyPr/>
          <a:lstStyle/>
          <a:p>
            <a:endParaRPr lang="en-US"/>
          </a:p>
        </p:txBody>
      </p:sp>
      <p:sp>
        <p:nvSpPr>
          <p:cNvPr id="11" name="AutoShape 3"/>
          <p:cNvSpPr>
            <a:spLocks noChangeArrowheads="1"/>
          </p:cNvSpPr>
          <p:nvPr/>
        </p:nvSpPr>
        <p:spPr bwMode="gray">
          <a:xfrm>
            <a:off x="182880" y="198562"/>
            <a:ext cx="4225636"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a:solidFill>
                  <a:srgbClr val="FFFF00"/>
                </a:solidFill>
                <a:latin typeface="Times New Roman" panose="02020603050405020304" pitchFamily="18" charset="0"/>
                <a:cs typeface="Times New Roman" panose="02020603050405020304" pitchFamily="18" charset="0"/>
              </a:rPr>
              <a:t>THẢO LUẬN NHÓM BÀN: 5’  </a:t>
            </a:r>
          </a:p>
        </p:txBody>
      </p:sp>
      <p:pic>
        <p:nvPicPr>
          <p:cNvPr id="8" name="Picture 7">
            <a:extLst>
              <a:ext uri="{FF2B5EF4-FFF2-40B4-BE49-F238E27FC236}">
                <a16:creationId xmlns:a16="http://schemas.microsoft.com/office/drawing/2014/main" id="{56E8A9B2-6BE8-72DB-FC75-1B5E3D278E0D}"/>
              </a:ext>
            </a:extLst>
          </p:cNvPr>
          <p:cNvPicPr>
            <a:picLocks noChangeAspect="1"/>
          </p:cNvPicPr>
          <p:nvPr/>
        </p:nvPicPr>
        <p:blipFill>
          <a:blip r:embed="rId6"/>
          <a:stretch>
            <a:fillRect/>
          </a:stretch>
        </p:blipFill>
        <p:spPr>
          <a:xfrm>
            <a:off x="204494" y="873916"/>
            <a:ext cx="7960030" cy="1790700"/>
          </a:xfrm>
          <a:prstGeom prst="rect">
            <a:avLst/>
          </a:prstGeom>
        </p:spPr>
      </p:pic>
      <p:pic>
        <p:nvPicPr>
          <p:cNvPr id="10" name="Picture 9">
            <a:extLst>
              <a:ext uri="{FF2B5EF4-FFF2-40B4-BE49-F238E27FC236}">
                <a16:creationId xmlns:a16="http://schemas.microsoft.com/office/drawing/2014/main" id="{F441B25A-9756-C114-1663-F45BF29FF3DF}"/>
              </a:ext>
            </a:extLst>
          </p:cNvPr>
          <p:cNvPicPr>
            <a:picLocks noChangeAspect="1"/>
          </p:cNvPicPr>
          <p:nvPr/>
        </p:nvPicPr>
        <p:blipFill>
          <a:blip r:embed="rId7"/>
          <a:stretch>
            <a:fillRect/>
          </a:stretch>
        </p:blipFill>
        <p:spPr>
          <a:xfrm>
            <a:off x="576019" y="2535021"/>
            <a:ext cx="7960029" cy="2033168"/>
          </a:xfrm>
          <a:prstGeom prst="rect">
            <a:avLst/>
          </a:prstGeom>
        </p:spPr>
      </p:pic>
      <p:pic>
        <p:nvPicPr>
          <p:cNvPr id="13" name="Picture 12">
            <a:extLst>
              <a:ext uri="{FF2B5EF4-FFF2-40B4-BE49-F238E27FC236}">
                <a16:creationId xmlns:a16="http://schemas.microsoft.com/office/drawing/2014/main" id="{CF1AF0CC-0416-82BC-2CA3-FF1DEAF69827}"/>
              </a:ext>
            </a:extLst>
          </p:cNvPr>
          <p:cNvPicPr>
            <a:picLocks noChangeAspect="1"/>
          </p:cNvPicPr>
          <p:nvPr/>
        </p:nvPicPr>
        <p:blipFill>
          <a:blip r:embed="rId8"/>
          <a:stretch>
            <a:fillRect/>
          </a:stretch>
        </p:blipFill>
        <p:spPr>
          <a:xfrm>
            <a:off x="1283597" y="4426400"/>
            <a:ext cx="7072612" cy="1998587"/>
          </a:xfrm>
          <a:prstGeom prst="rect">
            <a:avLst/>
          </a:prstGeom>
        </p:spPr>
      </p:pic>
      <p:pic>
        <p:nvPicPr>
          <p:cNvPr id="14" name="Đồng hồ đếm ngược 5 phút - 5 Minutes">
            <a:hlinkClick r:id="" action="ppaction://media"/>
            <a:extLst>
              <a:ext uri="{FF2B5EF4-FFF2-40B4-BE49-F238E27FC236}">
                <a16:creationId xmlns:a16="http://schemas.microsoft.com/office/drawing/2014/main" id="{777D27E6-E4AB-31D9-6C31-8F7AD0E2004C}"/>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9256542" y="5068825"/>
            <a:ext cx="2731922" cy="1607386"/>
          </a:xfrm>
          <a:prstGeom prst="rect">
            <a:avLst/>
          </a:prstGeom>
        </p:spPr>
      </p:pic>
      <p:pic>
        <p:nvPicPr>
          <p:cNvPr id="15" name="y2meta.com - Nhạc nền cho bài trình chiếu powerponit !!!!!! (128 kbps)">
            <a:hlinkClick r:id="" action="ppaction://media"/>
            <a:extLst>
              <a:ext uri="{FF2B5EF4-FFF2-40B4-BE49-F238E27FC236}">
                <a16:creationId xmlns:a16="http://schemas.microsoft.com/office/drawing/2014/main" id="{D2E60A7C-6474-9127-200E-D8D1D655B8B5}"/>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6391253" y="6229293"/>
            <a:ext cx="545439" cy="545439"/>
          </a:xfrm>
          <a:prstGeom prst="rect">
            <a:avLst/>
          </a:prstGeom>
        </p:spPr>
      </p:pic>
      <p:grpSp>
        <p:nvGrpSpPr>
          <p:cNvPr id="20" name="Group 19">
            <a:extLst>
              <a:ext uri="{FF2B5EF4-FFF2-40B4-BE49-F238E27FC236}">
                <a16:creationId xmlns:a16="http://schemas.microsoft.com/office/drawing/2014/main" id="{212EE892-D03D-8251-CCF2-EC688639771B}"/>
              </a:ext>
            </a:extLst>
          </p:cNvPr>
          <p:cNvGrpSpPr/>
          <p:nvPr/>
        </p:nvGrpSpPr>
        <p:grpSpPr>
          <a:xfrm>
            <a:off x="8193842" y="1521834"/>
            <a:ext cx="4016051" cy="3658635"/>
            <a:chOff x="8193842" y="1521834"/>
            <a:chExt cx="4016051" cy="3658635"/>
          </a:xfrm>
        </p:grpSpPr>
        <p:pic>
          <p:nvPicPr>
            <p:cNvPr id="17" name="Picture 16">
              <a:extLst>
                <a:ext uri="{FF2B5EF4-FFF2-40B4-BE49-F238E27FC236}">
                  <a16:creationId xmlns:a16="http://schemas.microsoft.com/office/drawing/2014/main" id="{AFFA0D07-3475-BBC5-5664-499322FC5E5F}"/>
                </a:ext>
              </a:extLst>
            </p:cNvPr>
            <p:cNvPicPr>
              <a:picLocks noChangeAspect="1"/>
            </p:cNvPicPr>
            <p:nvPr/>
          </p:nvPicPr>
          <p:blipFill>
            <a:blip r:embed="rId11"/>
            <a:stretch>
              <a:fillRect/>
            </a:stretch>
          </p:blipFill>
          <p:spPr>
            <a:xfrm>
              <a:off x="8193842" y="3017576"/>
              <a:ext cx="4016051" cy="2162893"/>
            </a:xfrm>
            <a:prstGeom prst="rect">
              <a:avLst/>
            </a:prstGeom>
          </p:spPr>
        </p:pic>
        <p:pic>
          <p:nvPicPr>
            <p:cNvPr id="19" name="Picture 18">
              <a:extLst>
                <a:ext uri="{FF2B5EF4-FFF2-40B4-BE49-F238E27FC236}">
                  <a16:creationId xmlns:a16="http://schemas.microsoft.com/office/drawing/2014/main" id="{605BC3D3-D49F-559E-0685-50644EC049B6}"/>
                </a:ext>
              </a:extLst>
            </p:cNvPr>
            <p:cNvPicPr>
              <a:picLocks noChangeAspect="1"/>
            </p:cNvPicPr>
            <p:nvPr/>
          </p:nvPicPr>
          <p:blipFill>
            <a:blip r:embed="rId12"/>
            <a:stretch>
              <a:fillRect/>
            </a:stretch>
          </p:blipFill>
          <p:spPr>
            <a:xfrm>
              <a:off x="9110643" y="1521834"/>
              <a:ext cx="2324100" cy="1790700"/>
            </a:xfrm>
            <a:prstGeom prst="rect">
              <a:avLst/>
            </a:prstGeom>
          </p:spPr>
        </p:pic>
      </p:grpSp>
      <p:sp>
        <p:nvSpPr>
          <p:cNvPr id="21" name="Rectangle 20">
            <a:extLst>
              <a:ext uri="{FF2B5EF4-FFF2-40B4-BE49-F238E27FC236}">
                <a16:creationId xmlns:a16="http://schemas.microsoft.com/office/drawing/2014/main" id="{1D095194-3CF0-B768-DE8E-1BF27485FA45}"/>
              </a:ext>
            </a:extLst>
          </p:cNvPr>
          <p:cNvSpPr/>
          <p:nvPr/>
        </p:nvSpPr>
        <p:spPr>
          <a:xfrm>
            <a:off x="4979963" y="363233"/>
            <a:ext cx="5838092" cy="707665"/>
          </a:xfrm>
          <a:prstGeom prst="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lgn="ctr"/>
            <a:r>
              <a:rPr lang="en-US" sz="2800" b="1" dirty="0">
                <a:solidFill>
                  <a:schemeClr val="tx1"/>
                </a:solidFill>
                <a:latin typeface="Times New Roman" panose="02020603050405020304" pitchFamily="18" charset="0"/>
                <a:cs typeface="Times New Roman" panose="02020603050405020304" pitchFamily="18" charset="0"/>
              </a:rPr>
              <a:t>3 TRƯỜNG HỢP VÀ 01 VIDEO</a:t>
            </a:r>
          </a:p>
        </p:txBody>
      </p:sp>
    </p:spTree>
    <p:extLst>
      <p:ext uri="{BB962C8B-B14F-4D97-AF65-F5344CB8AC3E}">
        <p14:creationId xmlns:p14="http://schemas.microsoft.com/office/powerpoint/2010/main" val="79031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14"/>
                </p:tgtEl>
              </p:cMediaNode>
            </p:video>
            <p:audio>
              <p:cMediaNode vol="42424">
                <p:cTn id="34" fill="hold" display="0">
                  <p:stCondLst>
                    <p:cond delay="indefinite"/>
                  </p:stCondLst>
                  <p:endCondLst>
                    <p:cond evt="onStopAudio" delay="0">
                      <p:tgtEl>
                        <p:sldTgt/>
                      </p:tgtEl>
                    </p:cond>
                  </p:endCondLst>
                </p:cTn>
                <p:tgtEl>
                  <p:spTgt spid="15"/>
                </p:tgtEl>
              </p:cMediaNode>
            </p:audio>
          </p:childTnLst>
        </p:cTn>
      </p:par>
    </p:tnLst>
    <p:bldLst>
      <p:bldP spid="11"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CE7E1"/>
        </a:solidFill>
        <a:effectLst/>
      </p:bgPr>
    </p:bg>
    <p:spTree>
      <p:nvGrpSpPr>
        <p:cNvPr id="1" name=""/>
        <p:cNvGrpSpPr/>
        <p:nvPr/>
      </p:nvGrpSpPr>
      <p:grpSpPr>
        <a:xfrm>
          <a:off x="0" y="0"/>
          <a:ext cx="0" cy="0"/>
          <a:chOff x="0" y="0"/>
          <a:chExt cx="0" cy="0"/>
        </a:xfrm>
      </p:grpSpPr>
      <p:sp>
        <p:nvSpPr>
          <p:cNvPr id="2" name="Freeform 2"/>
          <p:cNvSpPr/>
          <p:nvPr/>
        </p:nvSpPr>
        <p:spPr>
          <a:xfrm>
            <a:off x="-110175" y="-126608"/>
            <a:ext cx="12192000" cy="6853595"/>
          </a:xfrm>
          <a:custGeom>
            <a:avLst/>
            <a:gdLst/>
            <a:ahLst/>
            <a:cxnLst/>
            <a:rect l="l" t="t" r="r" b="b"/>
            <a:pathLst>
              <a:path w="18288000" h="10280393">
                <a:moveTo>
                  <a:pt x="0" y="0"/>
                </a:moveTo>
                <a:lnTo>
                  <a:pt x="18288000" y="0"/>
                </a:lnTo>
                <a:lnTo>
                  <a:pt x="18288000" y="10280393"/>
                </a:lnTo>
                <a:lnTo>
                  <a:pt x="0" y="10280393"/>
                </a:lnTo>
                <a:lnTo>
                  <a:pt x="0" y="0"/>
                </a:lnTo>
                <a:close/>
              </a:path>
            </a:pathLst>
          </a:custGeom>
          <a:blipFill>
            <a:blip r:embed="rId2">
              <a:alphaModFix amt="4000"/>
              <a:extLst>
                <a:ext uri="{96DAC541-7B7A-43D3-8B79-37D633B846F1}">
                  <asvg:svgBlip xmlns="" xmlns:asvg="http://schemas.microsoft.com/office/drawing/2016/SVG/main" r:embed="rId3"/>
                </a:ext>
              </a:extLst>
            </a:blip>
            <a:stretch>
              <a:fillRect b="-77892"/>
            </a:stretch>
          </a:blipFill>
        </p:spPr>
      </p:sp>
      <p:sp>
        <p:nvSpPr>
          <p:cNvPr id="7" name="Freeform 7"/>
          <p:cNvSpPr/>
          <p:nvPr/>
        </p:nvSpPr>
        <p:spPr>
          <a:xfrm>
            <a:off x="9830046" y="5979351"/>
            <a:ext cx="3102157" cy="1748489"/>
          </a:xfrm>
          <a:custGeom>
            <a:avLst/>
            <a:gdLst/>
            <a:ahLst/>
            <a:cxnLst/>
            <a:rect l="l" t="t" r="r" b="b"/>
            <a:pathLst>
              <a:path w="4653236" h="2622733">
                <a:moveTo>
                  <a:pt x="0" y="0"/>
                </a:moveTo>
                <a:lnTo>
                  <a:pt x="4653236" y="0"/>
                </a:lnTo>
                <a:lnTo>
                  <a:pt x="4653236" y="2622734"/>
                </a:lnTo>
                <a:lnTo>
                  <a:pt x="0" y="262273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p:cNvSpPr/>
          <p:nvPr/>
        </p:nvSpPr>
        <p:spPr>
          <a:xfrm>
            <a:off x="1882652" y="1194402"/>
            <a:ext cx="7815221" cy="3865521"/>
          </a:xfrm>
          <a:custGeom>
            <a:avLst/>
            <a:gdLst/>
            <a:ahLst/>
            <a:cxnLst/>
            <a:rect l="l" t="t" r="r" b="b"/>
            <a:pathLst>
              <a:path w="13542627" h="4850723">
                <a:moveTo>
                  <a:pt x="0" y="0"/>
                </a:moveTo>
                <a:lnTo>
                  <a:pt x="13542628" y="0"/>
                </a:lnTo>
                <a:lnTo>
                  <a:pt x="13542628" y="4850722"/>
                </a:lnTo>
                <a:lnTo>
                  <a:pt x="0" y="4850722"/>
                </a:lnTo>
                <a:lnTo>
                  <a:pt x="0" y="0"/>
                </a:lnTo>
                <a:close/>
              </a:path>
            </a:pathLst>
          </a:custGeom>
          <a:blipFill>
            <a:blip r:embed="rId6">
              <a:duotone>
                <a:schemeClr val="accent2">
                  <a:shade val="45000"/>
                  <a:satMod val="135000"/>
                </a:schemeClr>
                <a:prstClr val="white"/>
              </a:duotone>
              <a:extLst>
                <a:ext uri="{96DAC541-7B7A-43D3-8B79-37D633B846F1}">
                  <asvg:svgBlip xmlns="" xmlns:asvg="http://schemas.microsoft.com/office/drawing/2016/SVG/main" r:embed="rId7"/>
                </a:ext>
              </a:extLst>
            </a:blip>
            <a:stretch>
              <a:fillRect/>
            </a:stretch>
          </a:blipFill>
        </p:spPr>
      </p:sp>
      <p:sp>
        <p:nvSpPr>
          <p:cNvPr id="9" name="Freeform 9"/>
          <p:cNvSpPr/>
          <p:nvPr/>
        </p:nvSpPr>
        <p:spPr>
          <a:xfrm>
            <a:off x="-508000" y="431800"/>
            <a:ext cx="2051127" cy="633285"/>
          </a:xfrm>
          <a:custGeom>
            <a:avLst/>
            <a:gdLst/>
            <a:ahLst/>
            <a:cxnLst/>
            <a:rect l="l" t="t" r="r" b="b"/>
            <a:pathLst>
              <a:path w="3076690" h="949928">
                <a:moveTo>
                  <a:pt x="0" y="0"/>
                </a:moveTo>
                <a:lnTo>
                  <a:pt x="3076690" y="0"/>
                </a:lnTo>
                <a:lnTo>
                  <a:pt x="3076690" y="949928"/>
                </a:lnTo>
                <a:lnTo>
                  <a:pt x="0" y="94992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3" name="Freeform 3"/>
          <p:cNvSpPr/>
          <p:nvPr/>
        </p:nvSpPr>
        <p:spPr>
          <a:xfrm>
            <a:off x="10800141" y="0"/>
            <a:ext cx="1391859" cy="1747768"/>
          </a:xfrm>
          <a:custGeom>
            <a:avLst/>
            <a:gdLst/>
            <a:ahLst/>
            <a:cxnLst/>
            <a:rect l="l" t="t" r="r" b="b"/>
            <a:pathLst>
              <a:path w="2087788" h="2621652">
                <a:moveTo>
                  <a:pt x="0" y="0"/>
                </a:moveTo>
                <a:lnTo>
                  <a:pt x="2087788" y="0"/>
                </a:lnTo>
                <a:lnTo>
                  <a:pt x="2087788" y="2621652"/>
                </a:lnTo>
                <a:lnTo>
                  <a:pt x="0" y="262165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4" name="Group 3"/>
          <p:cNvGrpSpPr/>
          <p:nvPr/>
        </p:nvGrpSpPr>
        <p:grpSpPr>
          <a:xfrm>
            <a:off x="3657600" y="462404"/>
            <a:ext cx="4876800" cy="822960"/>
            <a:chOff x="5486400" y="693606"/>
            <a:chExt cx="7315200" cy="1234440"/>
          </a:xfrm>
        </p:grpSpPr>
        <p:sp>
          <p:nvSpPr>
            <p:cNvPr id="16" name="Freeform 5"/>
            <p:cNvSpPr/>
            <p:nvPr/>
          </p:nvSpPr>
          <p:spPr>
            <a:xfrm>
              <a:off x="5486400" y="693606"/>
              <a:ext cx="7315200" cy="1234440"/>
            </a:xfrm>
            <a:custGeom>
              <a:avLst/>
              <a:gdLst/>
              <a:ahLst/>
              <a:cxnLst/>
              <a:rect l="l" t="t" r="r" b="b"/>
              <a:pathLst>
                <a:path w="7315200" h="1234440">
                  <a:moveTo>
                    <a:pt x="0" y="0"/>
                  </a:moveTo>
                  <a:lnTo>
                    <a:pt x="7315200" y="0"/>
                  </a:lnTo>
                  <a:lnTo>
                    <a:pt x="7315200" y="1234440"/>
                  </a:lnTo>
                  <a:lnTo>
                    <a:pt x="0" y="1234440"/>
                  </a:lnTo>
                  <a:lnTo>
                    <a:pt x="0" y="0"/>
                  </a:lnTo>
                  <a:close/>
                </a:path>
              </a:pathLst>
            </a:custGeom>
            <a:blipFill>
              <a:blip r:embed="rId12">
                <a:grayscl/>
                <a:extLst>
                  <a:ext uri="{96DAC541-7B7A-43D3-8B79-37D633B846F1}">
                    <asvg:svgBlip xmlns="" xmlns:asvg="http://schemas.microsoft.com/office/drawing/2016/SVG/main" r:embed="rId13"/>
                  </a:ext>
                </a:extLst>
              </a:blip>
              <a:stretch>
                <a:fillRect/>
              </a:stretch>
            </a:blipFill>
          </p:spPr>
        </p:sp>
        <p:sp>
          <p:nvSpPr>
            <p:cNvPr id="15" name="Rectangle 14"/>
            <p:cNvSpPr/>
            <p:nvPr/>
          </p:nvSpPr>
          <p:spPr>
            <a:xfrm>
              <a:off x="7291728" y="890066"/>
              <a:ext cx="3687068" cy="830997"/>
            </a:xfrm>
            <a:prstGeom prst="rect">
              <a:avLst/>
            </a:prstGeom>
          </p:spPr>
          <p:txBody>
            <a:bodyPr wrap="none">
              <a:spAutoFit/>
            </a:bodyPr>
            <a:lstStyle/>
            <a:p>
              <a:pPr algn="ctr" defTabSz="609630"/>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t>
              </a:r>
              <a:r>
                <a:rPr lang="vi-VN"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a:t>
              </a:r>
              <a:r>
                <a:rPr lang="en-US" sz="3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ờng</a:t>
              </a:r>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t>
              </a:r>
              <a:endParaRPr lang="en-US" sz="3000" dirty="0">
                <a:solidFill>
                  <a:prstClr val="black"/>
                </a:solidFill>
                <a:latin typeface="Times New Roman" panose="02020603050405020304" pitchFamily="18" charset="0"/>
                <a:cs typeface="Times New Roman" panose="02020603050405020304" pitchFamily="18" charset="0"/>
              </a:endParaRPr>
            </a:p>
          </p:txBody>
        </p:sp>
      </p:grpSp>
      <p:sp>
        <p:nvSpPr>
          <p:cNvPr id="17" name="Rectangle 16"/>
          <p:cNvSpPr/>
          <p:nvPr/>
        </p:nvSpPr>
        <p:spPr>
          <a:xfrm>
            <a:off x="2135418" y="1337567"/>
            <a:ext cx="7215003" cy="2793970"/>
          </a:xfrm>
          <a:prstGeom prst="rect">
            <a:avLst/>
          </a:prstGeom>
        </p:spPr>
        <p:txBody>
          <a:bodyPr wrap="square">
            <a:spAutoFit/>
          </a:bodyPr>
          <a:lstStyle/>
          <a:p>
            <a:pPr algn="just" defTabSz="609630">
              <a:lnSpc>
                <a:spcPct val="150000"/>
              </a:lnSpc>
            </a:pPr>
            <a:r>
              <a:rPr lang="en-US" sz="2400" dirty="0">
                <a:solidFill>
                  <a:prstClr val="black"/>
                </a:solidFill>
                <a:latin typeface="Times New Roman" panose="02020603050405020304" pitchFamily="18" charset="0"/>
                <a:cs typeface="Times New Roman" panose="02020603050405020304" pitchFamily="18" charset="0"/>
              </a:rPr>
              <a:t>a) Anh </a:t>
            </a:r>
            <a:r>
              <a:rPr lang="en-US" sz="2400" dirty="0" err="1">
                <a:solidFill>
                  <a:prstClr val="black"/>
                </a:solidFill>
                <a:latin typeface="Times New Roman" panose="02020603050405020304" pitchFamily="18" charset="0"/>
                <a:cs typeface="Times New Roman" panose="02020603050405020304" pitchFamily="18" charset="0"/>
              </a:rPr>
              <a:t>Hoà</a:t>
            </a:r>
            <a:r>
              <a:rPr lang="en-US" sz="2400" dirty="0">
                <a:solidFill>
                  <a:prstClr val="black"/>
                </a:solidFill>
                <a:latin typeface="Times New Roman" panose="02020603050405020304" pitchFamily="18" charset="0"/>
                <a:cs typeface="Times New Roman" panose="02020603050405020304" pitchFamily="18" charset="0"/>
              </a:rPr>
              <a:t> chi </a:t>
            </a:r>
            <a:r>
              <a:rPr lang="en-US" sz="2400" dirty="0" err="1">
                <a:solidFill>
                  <a:prstClr val="black"/>
                </a:solidFill>
                <a:latin typeface="Times New Roman" panose="02020603050405020304" pitchFamily="18" charset="0"/>
                <a:cs typeface="Times New Roman" panose="02020603050405020304" pitchFamily="18" charset="0"/>
              </a:rPr>
              <a:t>tiêu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không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tiết</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kiệm</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kiếm</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được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tiền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nhưng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không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chịu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dành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dụm</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tích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góp</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Không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tiền</a:t>
            </a:r>
            <a:endParaRPr lang="en-US" sz="2400" dirty="0">
              <a:solidFill>
                <a:prstClr val="black"/>
              </a:solidFill>
              <a:latin typeface="Times New Roman" panose="02020603050405020304" pitchFamily="18" charset="0"/>
              <a:cs typeface="Times New Roman" panose="02020603050405020304" pitchFamily="18" charset="0"/>
            </a:endParaRPr>
          </a:p>
          <a:p>
            <a:pPr algn="just" defTabSz="609630">
              <a:lnSpc>
                <a:spcPct val="150000"/>
              </a:lnSpc>
            </a:pPr>
            <a:r>
              <a:rPr lang="en-US" sz="2400" dirty="0">
                <a:solidFill>
                  <a:prstClr val="black"/>
                </a:solidFill>
                <a:latin typeface="Times New Roman" panose="02020603050405020304" pitchFamily="18" charset="0"/>
                <a:cs typeface="Times New Roman" panose="02020603050405020304" pitchFamily="18" charset="0"/>
              </a:rPr>
              <a:t>b) </a:t>
            </a:r>
            <a:r>
              <a:rPr lang="en-US" sz="2400" dirty="0" err="1">
                <a:solidFill>
                  <a:prstClr val="black"/>
                </a:solidFill>
                <a:latin typeface="Times New Roman" panose="02020603050405020304" pitchFamily="18" charset="0"/>
                <a:cs typeface="Times New Roman" panose="02020603050405020304" pitchFamily="18" charset="0"/>
              </a:rPr>
              <a:t>Hậu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quả</a:t>
            </a:r>
            <a:r>
              <a:rPr lang="en-US" sz="2400" dirty="0">
                <a:solidFill>
                  <a:prstClr val="black"/>
                </a:solidFill>
                <a:latin typeface="Times New Roman" panose="02020603050405020304" pitchFamily="18" charset="0"/>
                <a:cs typeface="Times New Roman" panose="02020603050405020304" pitchFamily="18" charset="0"/>
              </a:rPr>
              <a:t>: Khi </a:t>
            </a:r>
            <a:r>
              <a:rPr lang="en-US" sz="2400" dirty="0" err="1">
                <a:solidFill>
                  <a:prstClr val="black"/>
                </a:solidFill>
                <a:latin typeface="Times New Roman" panose="02020603050405020304" pitchFamily="18" charset="0"/>
                <a:cs typeface="Times New Roman" panose="02020603050405020304" pitchFamily="18" charset="0"/>
              </a:rPr>
              <a:t>công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việc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không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thuận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lợi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anh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lại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ốm</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đau</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Không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có</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tiền</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trang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trải</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cuộc</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sống</a:t>
            </a:r>
            <a:endPar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endParaRPr>
          </a:p>
        </p:txBody>
      </p:sp>
      <p:pic>
        <p:nvPicPr>
          <p:cNvPr id="2050" name="Picture 2">
            <a:extLst>
              <a:ext uri="{FF2B5EF4-FFF2-40B4-BE49-F238E27FC236}">
                <a16:creationId xmlns:a16="http://schemas.microsoft.com/office/drawing/2014/main" id="{BBFC8AB9-5055-4C35-95CF-3C31EB62E1C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175" y="4780562"/>
            <a:ext cx="3170802" cy="182950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E211991-CCAC-589D-6398-9827CE3E6A10}"/>
              </a:ext>
            </a:extLst>
          </p:cNvPr>
          <p:cNvSpPr txBox="1"/>
          <p:nvPr/>
        </p:nvSpPr>
        <p:spPr>
          <a:xfrm>
            <a:off x="4093834" y="5293290"/>
            <a:ext cx="7642602" cy="1200329"/>
          </a:xfrm>
          <a:prstGeom prst="rect">
            <a:avLst/>
          </a:prstGeom>
          <a:solidFill>
            <a:schemeClr val="accent5"/>
          </a:solidFill>
        </p:spPr>
        <p:txBody>
          <a:bodyPr wrap="square" rtlCol="0">
            <a:spAutoFit/>
          </a:bodyPr>
          <a:lstStyle/>
          <a:p>
            <a:pPr algn="just"/>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Cần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phải</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biết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tiền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để</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có</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được</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những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khoản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tiền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dự</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phòng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cho</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những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tình</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huống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bất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trắc</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có</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thể</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xảy</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ra.</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Nhờ</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đó</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mới</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làm</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chủ</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và</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tạo</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dựng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cuộc</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sống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yên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vui</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hạnh</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phúc</a:t>
            </a:r>
            <a:r>
              <a:rPr lang="en-US" sz="2400" dirty="0">
                <a:latin typeface="Times New Roman" panose="02020603050405020304" pitchFamily="18" charset="0"/>
                <a:cs typeface="Times New Roman" panose="02020603050405020304" pitchFamily="18" charset="0"/>
                <a:sym typeface="Wingdings" panose="05000000000000000000" pitchFamily="2" charset="2"/>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40606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dissolve">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500"/>
                                        <p:tgtEl>
                                          <p:spTgt spid="17">
                                            <p:txEl>
                                              <p:pRg st="0" end="0"/>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fade">
                                      <p:cBhvr>
                                        <p:cTn id="24" dur="500"/>
                                        <p:tgtEl>
                                          <p:spTgt spid="1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TRƯỜNG HOÀNG VIỆT\hình nền\hình nền đơn sắc\349daf189bbc23580fa22d899617bd31.jpg"/>
          <p:cNvPicPr>
            <a:picLocks noChangeAspect="1" noChangeArrowheads="1"/>
          </p:cNvPicPr>
          <p:nvPr/>
        </p:nvPicPr>
        <p:blipFill>
          <a:blip r:embed="rId5"/>
          <a:srcRect/>
          <a:stretch>
            <a:fillRect/>
          </a:stretch>
        </p:blipFill>
        <p:spPr bwMode="auto">
          <a:xfrm>
            <a:off x="0" y="0"/>
            <a:ext cx="12192000" cy="6831250"/>
          </a:xfrm>
          <a:prstGeom prst="rect">
            <a:avLst/>
          </a:prstGeom>
          <a:noFill/>
        </p:spPr>
      </p:pic>
      <p:pic>
        <p:nvPicPr>
          <p:cNvPr id="6" name="Picture 5"/>
          <p:cNvPicPr>
            <a:picLocks noChangeAspect="1"/>
          </p:cNvPicPr>
          <p:nvPr/>
        </p:nvPicPr>
        <p:blipFill>
          <a:blip r:embed="rId6"/>
          <a:stretch>
            <a:fillRect/>
          </a:stretch>
        </p:blipFill>
        <p:spPr>
          <a:xfrm>
            <a:off x="124886" y="2060116"/>
            <a:ext cx="4158083" cy="3875670"/>
          </a:xfrm>
          <a:prstGeom prst="rect">
            <a:avLst/>
          </a:prstGeom>
        </p:spPr>
      </p:pic>
      <p:sp>
        <p:nvSpPr>
          <p:cNvPr id="7" name="Rectangle 6"/>
          <p:cNvSpPr>
            <a:spLocks noChangeArrowheads="1"/>
          </p:cNvSpPr>
          <p:nvPr/>
        </p:nvSpPr>
        <p:spPr bwMode="auto">
          <a:xfrm>
            <a:off x="392470" y="2674512"/>
            <a:ext cx="389049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000" b="1" dirty="0">
                <a:solidFill>
                  <a:srgbClr val="FF0000"/>
                </a:solidFill>
                <a:latin typeface="Times New Roman" panose="02020603050405020304" pitchFamily="18" charset="0"/>
                <a:cs typeface="Times New Roman" panose="02020603050405020304" pitchFamily="18" charset="0"/>
              </a:rPr>
              <a:t>THẨM THẤU ÂM NHẠC</a:t>
            </a:r>
            <a:endParaRPr lang="en-SG" altLang="en-US" sz="4000" b="1" dirty="0">
              <a:solidFill>
                <a:srgbClr val="FF0000"/>
              </a:solidFill>
              <a:latin typeface="Times New Roman" panose="02020603050405020304" pitchFamily="18" charset="0"/>
              <a:cs typeface="Times New Roman" panose="02020603050405020304" pitchFamily="18" charset="0"/>
            </a:endParaRPr>
          </a:p>
        </p:txBody>
      </p:sp>
      <p:pic>
        <p:nvPicPr>
          <p:cNvPr id="15" name="PA_库_图片 27"/>
          <p:cNvPicPr>
            <a:picLocks noChangeAspect="1"/>
          </p:cNvPicPr>
          <p:nvPr>
            <p:custDataLst>
              <p:tags r:id="rId1"/>
            </p:custDataLst>
          </p:nvPr>
        </p:nvPicPr>
        <p:blipFill rotWithShape="1">
          <a:blip r:embed="rId7" cstate="print">
            <a:extLst>
              <a:ext uri="{28A0092B-C50C-407E-A947-70E740481C1C}">
                <a14:useLocalDpi xmlns:a14="http://schemas.microsoft.com/office/drawing/2010/main" val="0"/>
              </a:ext>
            </a:extLst>
          </a:blip>
          <a:srcRect/>
          <a:stretch>
            <a:fillRect/>
          </a:stretch>
        </p:blipFill>
        <p:spPr>
          <a:xfrm rot="5174318">
            <a:off x="1486596" y="-706233"/>
            <a:ext cx="1747392" cy="3099448"/>
          </a:xfrm>
          <a:prstGeom prst="rect">
            <a:avLst/>
          </a:prstGeom>
        </p:spPr>
      </p:pic>
      <p:pic>
        <p:nvPicPr>
          <p:cNvPr id="17" name="Picture 16"/>
          <p:cNvPicPr>
            <a:picLocks noChangeAspect="1"/>
          </p:cNvPicPr>
          <p:nvPr/>
        </p:nvPicPr>
        <p:blipFill>
          <a:blip r:embed="rId8"/>
          <a:stretch>
            <a:fillRect/>
          </a:stretch>
        </p:blipFill>
        <p:spPr>
          <a:xfrm>
            <a:off x="10936762" y="0"/>
            <a:ext cx="1255238" cy="937524"/>
          </a:xfrm>
          <a:prstGeom prst="rect">
            <a:avLst/>
          </a:prstGeom>
        </p:spPr>
      </p:pic>
      <p:pic>
        <p:nvPicPr>
          <p:cNvPr id="19" name="图片 3"/>
          <p:cNvPicPr>
            <a:picLocks noChangeAspect="1"/>
          </p:cNvPicPr>
          <p:nvPr/>
        </p:nvPicPr>
        <p:blipFill rotWithShape="1">
          <a:blip r:embed="rId9">
            <a:extLst>
              <a:ext uri="{28A0092B-C50C-407E-A947-70E740481C1C}">
                <a14:useLocalDpi xmlns:a14="http://schemas.microsoft.com/office/drawing/2010/main" val="0"/>
              </a:ext>
            </a:extLst>
          </a:blip>
          <a:srcRect l="3466" r="34400" b="5897"/>
          <a:stretch/>
        </p:blipFill>
        <p:spPr>
          <a:xfrm>
            <a:off x="3293242" y="-985544"/>
            <a:ext cx="9010240" cy="7609162"/>
          </a:xfrm>
          <a:prstGeom prst="rect">
            <a:avLst/>
          </a:prstGeom>
        </p:spPr>
      </p:pic>
      <p:sp>
        <p:nvSpPr>
          <p:cNvPr id="21" name="Rectangle 20"/>
          <p:cNvSpPr>
            <a:spLocks noChangeArrowheads="1"/>
          </p:cNvSpPr>
          <p:nvPr/>
        </p:nvSpPr>
        <p:spPr bwMode="auto">
          <a:xfrm>
            <a:off x="4827374" y="4663889"/>
            <a:ext cx="73646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vi-VN" sz="2400" b="1" dirty="0">
                <a:latin typeface="+mj-lt"/>
              </a:rPr>
              <a:t>Em hãy cùng các bạn nghe/ hát bài hát "Đội em làm kế hoạch nhỏ" (sáng tác: Phong Nhã).</a:t>
            </a:r>
            <a:endParaRPr lang="en-US" sz="2400" b="1" dirty="0">
              <a:latin typeface="+mj-lt"/>
            </a:endParaRPr>
          </a:p>
          <a:p>
            <a:r>
              <a:rPr lang="vi-VN" sz="2400" b="1" dirty="0">
                <a:latin typeface="+mj-lt"/>
              </a:rPr>
              <a:t>Em có suy nghĩ gì về ý nghĩa của hoạt động "làm kế hoạch nhỏ" của các bạn thiếu niên trong bài hát?</a:t>
            </a:r>
            <a:endParaRPr lang="en-US" sz="2400" b="1" dirty="0">
              <a:latin typeface="+mj-lt"/>
            </a:endParaRPr>
          </a:p>
        </p:txBody>
      </p:sp>
      <p:pic>
        <p:nvPicPr>
          <p:cNvPr id="2" name="httpswww.youtube.comwatchv=jKwdD3STas8">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10"/>
          <a:stretch>
            <a:fillRect/>
          </a:stretch>
        </p:blipFill>
        <p:spPr>
          <a:xfrm>
            <a:off x="5039559" y="1341178"/>
            <a:ext cx="6096000" cy="2656773"/>
          </a:xfrm>
          <a:prstGeom prst="rect">
            <a:avLst/>
          </a:prstGeom>
        </p:spPr>
      </p:pic>
      <p:sp>
        <p:nvSpPr>
          <p:cNvPr id="3" name="Rectangle 2"/>
          <p:cNvSpPr/>
          <p:nvPr/>
        </p:nvSpPr>
        <p:spPr>
          <a:xfrm>
            <a:off x="5039559" y="4205121"/>
            <a:ext cx="6433305" cy="461665"/>
          </a:xfrm>
          <a:prstGeom prst="rect">
            <a:avLst/>
          </a:prstGeom>
        </p:spPr>
        <p:txBody>
          <a:bodyPr wrap="square">
            <a:spAutoFit/>
          </a:bodyPr>
          <a:lstStyle/>
          <a:p>
            <a:r>
              <a:rPr lang="en-US" sz="2400" dirty="0" err="1">
                <a:latin typeface="Times New Roman" panose="02020603050405020304" pitchFamily="18" charset="0"/>
                <a:cs typeface="Times New Roman" panose="02020603050405020304" pitchFamily="18" charset="0"/>
              </a:rPr>
              <a:t>httpswww.youtube.comwatchv</a:t>
            </a:r>
            <a:r>
              <a:rPr lang="en-US" sz="2400" dirty="0">
                <a:latin typeface="Times New Roman" panose="02020603050405020304" pitchFamily="18" charset="0"/>
                <a:cs typeface="Times New Roman" panose="02020603050405020304" pitchFamily="18" charset="0"/>
              </a:rPr>
              <a:t>=jKwdD3STas8</a:t>
            </a:r>
          </a:p>
        </p:txBody>
      </p:sp>
    </p:spTree>
    <p:extLst>
      <p:ext uri="{BB962C8B-B14F-4D97-AF65-F5344CB8AC3E}">
        <p14:creationId xmlns:p14="http://schemas.microsoft.com/office/powerpoint/2010/main" val="146507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2"/>
                    </p:tgtEl>
                  </p:cond>
                </p:stCondLst>
                <p:endSync evt="end" delay="0">
                  <p:rtn val="all"/>
                </p:endSync>
                <p:childTnLst>
                  <p:par>
                    <p:cTn id="38" fill="hold">
                      <p:stCondLst>
                        <p:cond delay="0"/>
                      </p:stCondLst>
                      <p:childTnLst>
                        <p:par>
                          <p:cTn id="39" fill="hold">
                            <p:stCondLst>
                              <p:cond delay="0"/>
                            </p:stCondLst>
                            <p:childTnLst>
                              <p:par>
                                <p:cTn id="40" presetID="2" presetClass="mediacall" presetSubtype="0" fill="hold" nodeType="clickEffect">
                                  <p:stCondLst>
                                    <p:cond delay="0"/>
                                  </p:stCondLst>
                                  <p:childTnLst>
                                    <p:cmd type="call" cmd="togglePause">
                                      <p:cBhvr>
                                        <p:cTn id="41" dur="1" fill="hold"/>
                                        <p:tgtEl>
                                          <p:spTgt spid="2"/>
                                        </p:tgtEl>
                                      </p:cBhvr>
                                    </p:cmd>
                                  </p:childTnLst>
                                </p:cTn>
                              </p:par>
                            </p:childTnLst>
                          </p:cTn>
                        </p:par>
                      </p:childTnLst>
                    </p:cTn>
                  </p:par>
                </p:childTnLst>
              </p:cTn>
              <p:nextCondLst>
                <p:cond evt="onClick" delay="0">
                  <p:tgtEl>
                    <p:spTgt spid="2"/>
                  </p:tgtEl>
                </p:cond>
              </p:nextCondLst>
            </p:seq>
            <p:video>
              <p:cMediaNode vol="80000">
                <p:cTn id="42" fill="hold" display="0">
                  <p:stCondLst>
                    <p:cond delay="indefinite"/>
                  </p:stCondLst>
                </p:cTn>
                <p:tgtEl>
                  <p:spTgt spid="2"/>
                </p:tgtEl>
              </p:cMediaNode>
            </p:video>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CE7E1"/>
        </a:solidFill>
        <a:effectLst/>
      </p:bgPr>
    </p:bg>
    <p:spTree>
      <p:nvGrpSpPr>
        <p:cNvPr id="1" name=""/>
        <p:cNvGrpSpPr/>
        <p:nvPr/>
      </p:nvGrpSpPr>
      <p:grpSpPr>
        <a:xfrm>
          <a:off x="0" y="0"/>
          <a:ext cx="0" cy="0"/>
          <a:chOff x="0" y="0"/>
          <a:chExt cx="0" cy="0"/>
        </a:xfrm>
      </p:grpSpPr>
      <p:sp>
        <p:nvSpPr>
          <p:cNvPr id="2" name="Freeform 2"/>
          <p:cNvSpPr/>
          <p:nvPr/>
        </p:nvSpPr>
        <p:spPr>
          <a:xfrm>
            <a:off x="0" y="1"/>
            <a:ext cx="12192000" cy="6853595"/>
          </a:xfrm>
          <a:custGeom>
            <a:avLst/>
            <a:gdLst/>
            <a:ahLst/>
            <a:cxnLst/>
            <a:rect l="l" t="t" r="r" b="b"/>
            <a:pathLst>
              <a:path w="18288000" h="10280393">
                <a:moveTo>
                  <a:pt x="0" y="0"/>
                </a:moveTo>
                <a:lnTo>
                  <a:pt x="18288000" y="0"/>
                </a:lnTo>
                <a:lnTo>
                  <a:pt x="18288000" y="10280393"/>
                </a:lnTo>
                <a:lnTo>
                  <a:pt x="0" y="10280393"/>
                </a:lnTo>
                <a:lnTo>
                  <a:pt x="0" y="0"/>
                </a:lnTo>
                <a:close/>
              </a:path>
            </a:pathLst>
          </a:custGeom>
          <a:blipFill>
            <a:blip r:embed="rId2">
              <a:alphaModFix amt="4000"/>
              <a:extLst>
                <a:ext uri="{96DAC541-7B7A-43D3-8B79-37D633B846F1}">
                  <asvg:svgBlip xmlns="" xmlns:asvg="http://schemas.microsoft.com/office/drawing/2016/SVG/main" r:embed="rId3"/>
                </a:ext>
              </a:extLst>
            </a:blip>
            <a:stretch>
              <a:fillRect b="-77892"/>
            </a:stretch>
          </a:blipFill>
        </p:spPr>
      </p:sp>
      <p:sp>
        <p:nvSpPr>
          <p:cNvPr id="7" name="Freeform 7"/>
          <p:cNvSpPr/>
          <p:nvPr/>
        </p:nvSpPr>
        <p:spPr>
          <a:xfrm>
            <a:off x="9830046" y="5979351"/>
            <a:ext cx="3102157" cy="1748489"/>
          </a:xfrm>
          <a:custGeom>
            <a:avLst/>
            <a:gdLst/>
            <a:ahLst/>
            <a:cxnLst/>
            <a:rect l="l" t="t" r="r" b="b"/>
            <a:pathLst>
              <a:path w="4653236" h="2622733">
                <a:moveTo>
                  <a:pt x="0" y="0"/>
                </a:moveTo>
                <a:lnTo>
                  <a:pt x="4653236" y="0"/>
                </a:lnTo>
                <a:lnTo>
                  <a:pt x="4653236" y="2622734"/>
                </a:lnTo>
                <a:lnTo>
                  <a:pt x="0" y="262273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508000" y="431800"/>
            <a:ext cx="2051127" cy="633285"/>
          </a:xfrm>
          <a:custGeom>
            <a:avLst/>
            <a:gdLst/>
            <a:ahLst/>
            <a:cxnLst/>
            <a:rect l="l" t="t" r="r" b="b"/>
            <a:pathLst>
              <a:path w="3076690" h="949928">
                <a:moveTo>
                  <a:pt x="0" y="0"/>
                </a:moveTo>
                <a:lnTo>
                  <a:pt x="3076690" y="0"/>
                </a:lnTo>
                <a:lnTo>
                  <a:pt x="3076690" y="949928"/>
                </a:lnTo>
                <a:lnTo>
                  <a:pt x="0" y="94992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3" name="Freeform 3"/>
          <p:cNvSpPr/>
          <p:nvPr/>
        </p:nvSpPr>
        <p:spPr>
          <a:xfrm>
            <a:off x="10800141" y="0"/>
            <a:ext cx="1391859" cy="1747768"/>
          </a:xfrm>
          <a:custGeom>
            <a:avLst/>
            <a:gdLst/>
            <a:ahLst/>
            <a:cxnLst/>
            <a:rect l="l" t="t" r="r" b="b"/>
            <a:pathLst>
              <a:path w="2087788" h="2621652">
                <a:moveTo>
                  <a:pt x="0" y="0"/>
                </a:moveTo>
                <a:lnTo>
                  <a:pt x="2087788" y="0"/>
                </a:lnTo>
                <a:lnTo>
                  <a:pt x="2087788" y="2621652"/>
                </a:lnTo>
                <a:lnTo>
                  <a:pt x="0" y="262165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5" name="Group 4"/>
          <p:cNvGrpSpPr/>
          <p:nvPr/>
        </p:nvGrpSpPr>
        <p:grpSpPr>
          <a:xfrm>
            <a:off x="3657600" y="241765"/>
            <a:ext cx="4876800" cy="822960"/>
            <a:chOff x="5486400" y="693606"/>
            <a:chExt cx="7315200" cy="1234440"/>
          </a:xfrm>
        </p:grpSpPr>
        <p:sp>
          <p:nvSpPr>
            <p:cNvPr id="16" name="Freeform 5"/>
            <p:cNvSpPr/>
            <p:nvPr/>
          </p:nvSpPr>
          <p:spPr>
            <a:xfrm>
              <a:off x="5486400" y="693606"/>
              <a:ext cx="7315200" cy="1234440"/>
            </a:xfrm>
            <a:custGeom>
              <a:avLst/>
              <a:gdLst/>
              <a:ahLst/>
              <a:cxnLst/>
              <a:rect l="l" t="t" r="r" b="b"/>
              <a:pathLst>
                <a:path w="7315200" h="1234440">
                  <a:moveTo>
                    <a:pt x="0" y="0"/>
                  </a:moveTo>
                  <a:lnTo>
                    <a:pt x="7315200" y="0"/>
                  </a:lnTo>
                  <a:lnTo>
                    <a:pt x="7315200" y="1234440"/>
                  </a:lnTo>
                  <a:lnTo>
                    <a:pt x="0" y="1234440"/>
                  </a:lnTo>
                  <a:lnTo>
                    <a:pt x="0" y="0"/>
                  </a:lnTo>
                  <a:close/>
                </a:path>
              </a:pathLst>
            </a:custGeom>
            <a:blipFill>
              <a:blip r:embed="rId10">
                <a:grayscl/>
                <a:extLst>
                  <a:ext uri="{96DAC541-7B7A-43D3-8B79-37D633B846F1}">
                    <asvg:svgBlip xmlns="" xmlns:asvg="http://schemas.microsoft.com/office/drawing/2016/SVG/main" r:embed="rId11"/>
                  </a:ext>
                </a:extLst>
              </a:blip>
              <a:stretch>
                <a:fillRect/>
              </a:stretch>
            </a:blipFill>
          </p:spPr>
        </p:sp>
        <p:sp>
          <p:nvSpPr>
            <p:cNvPr id="15" name="Rectangle 14"/>
            <p:cNvSpPr/>
            <p:nvPr/>
          </p:nvSpPr>
          <p:spPr>
            <a:xfrm>
              <a:off x="7202126" y="895328"/>
              <a:ext cx="3917418" cy="877163"/>
            </a:xfrm>
            <a:prstGeom prst="rect">
              <a:avLst/>
            </a:prstGeom>
          </p:spPr>
          <p:txBody>
            <a:bodyPr wrap="none">
              <a:spAutoFit/>
            </a:bodyPr>
            <a:lstStyle/>
            <a:p>
              <a:pPr algn="ctr" defTabSz="609630"/>
              <a:r>
                <a:rPr lang="en-US" sz="3200" b="1" dirty="0">
                  <a:solidFill>
                    <a:srgbClr val="000000"/>
                  </a:solidFill>
                  <a:latin typeface="Times New Roman" panose="02020603050405020304" pitchFamily="18" charset="0"/>
                  <a:cs typeface="Times New Roman" panose="02020603050405020304" pitchFamily="18" charset="0"/>
                </a:rPr>
                <a:t>Tr</a:t>
              </a:r>
              <a:r>
                <a:rPr lang="vi-VN" sz="3200" b="1" dirty="0">
                  <a:solidFill>
                    <a:srgbClr val="000000"/>
                  </a:solidFill>
                  <a:latin typeface="Times New Roman" panose="02020603050405020304" pitchFamily="18" charset="0"/>
                  <a:cs typeface="Times New Roman" panose="02020603050405020304" pitchFamily="18" charset="0"/>
                </a:rPr>
                <a:t>ư</a:t>
              </a:r>
              <a:r>
                <a:rPr lang="en-US" sz="3200" b="1" dirty="0" err="1">
                  <a:solidFill>
                    <a:srgbClr val="000000"/>
                  </a:solidFill>
                  <a:latin typeface="Times New Roman" panose="02020603050405020304" pitchFamily="18" charset="0"/>
                  <a:cs typeface="Times New Roman" panose="02020603050405020304" pitchFamily="18" charset="0"/>
                </a:rPr>
                <a:t>ờng</a:t>
              </a:r>
              <a:r>
                <a:rPr lang="en-US" sz="3200" b="1" dirty="0">
                  <a:solidFill>
                    <a:srgbClr val="000000"/>
                  </a:solidFill>
                  <a:latin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cs typeface="Times New Roman" panose="02020603050405020304" pitchFamily="18" charset="0"/>
                </a:rPr>
                <a:t>hợp</a:t>
              </a:r>
              <a:r>
                <a:rPr lang="en-US" sz="3200" b="1" dirty="0">
                  <a:solidFill>
                    <a:srgbClr val="000000"/>
                  </a:solidFill>
                  <a:latin typeface="Times New Roman" panose="02020603050405020304" pitchFamily="18" charset="0"/>
                  <a:cs typeface="Times New Roman" panose="02020603050405020304" pitchFamily="18" charset="0"/>
                </a:rPr>
                <a:t> 2</a:t>
              </a:r>
              <a:endParaRPr lang="en-US" sz="3200" dirty="0">
                <a:solidFill>
                  <a:prstClr val="black"/>
                </a:solidFill>
                <a:latin typeface="Times New Roman" panose="02020603050405020304" pitchFamily="18" charset="0"/>
                <a:cs typeface="Times New Roman" panose="02020603050405020304" pitchFamily="18" charset="0"/>
              </a:endParaRPr>
            </a:p>
          </p:txBody>
        </p:sp>
      </p:grpSp>
      <p:sp>
        <p:nvSpPr>
          <p:cNvPr id="4" name="AutoShape 8" descr="https://o.remove.bg/downloads/256f5dbb-f205-41ff-8478-9ba70d99fcce/image-removebg-preview.png"/>
          <p:cNvSpPr>
            <a:spLocks noChangeAspect="1" noChangeArrowheads="1"/>
          </p:cNvSpPr>
          <p:nvPr/>
        </p:nvSpPr>
        <p:spPr bwMode="auto">
          <a:xfrm>
            <a:off x="103717" y="-96309"/>
            <a:ext cx="203200" cy="203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p>
            <a:pPr defTabSz="609630"/>
            <a:endParaRPr lang="en-US" sz="1200">
              <a:solidFill>
                <a:prstClr val="black"/>
              </a:solidFill>
              <a:latin typeface="Times New Roman" panose="02020603050405020304" pitchFamily="18" charset="0"/>
              <a:cs typeface="Times New Roman" panose="02020603050405020304" pitchFamily="18" charset="0"/>
            </a:endParaRPr>
          </a:p>
        </p:txBody>
      </p:sp>
      <p:pic>
        <p:nvPicPr>
          <p:cNvPr id="24" name="Picture 4">
            <a:extLst>
              <a:ext uri="{FF2B5EF4-FFF2-40B4-BE49-F238E27FC236}">
                <a16:creationId xmlns:a16="http://schemas.microsoft.com/office/drawing/2014/main" id="{04733EA5-709A-3FEB-8DC3-324197FCA6E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flipH="1">
            <a:off x="7450667" y="2621538"/>
            <a:ext cx="4234568" cy="3774058"/>
          </a:xfrm>
          <a:prstGeom prst="rect">
            <a:avLst/>
          </a:prstGeom>
          <a:effectLst>
            <a:outerShdw blurRad="50800" dist="38100" dir="5400000" algn="t" rotWithShape="0">
              <a:prstClr val="black">
                <a:alpha val="40000"/>
              </a:prstClr>
            </a:outerShdw>
          </a:effectLst>
        </p:spPr>
      </p:pic>
      <p:sp>
        <p:nvSpPr>
          <p:cNvPr id="13" name="Google Shape;48;p2">
            <a:extLst>
              <a:ext uri="{FF2B5EF4-FFF2-40B4-BE49-F238E27FC236}">
                <a16:creationId xmlns:a16="http://schemas.microsoft.com/office/drawing/2014/main" id="{FFD9D2AF-AB57-F756-66BE-0F92B2377EE6}"/>
              </a:ext>
            </a:extLst>
          </p:cNvPr>
          <p:cNvSpPr/>
          <p:nvPr/>
        </p:nvSpPr>
        <p:spPr>
          <a:xfrm>
            <a:off x="156062" y="1527489"/>
            <a:ext cx="6787840" cy="2302620"/>
          </a:xfrm>
          <a:prstGeom prst="wedgeRoundRectCallout">
            <a:avLst>
              <a:gd name="adj1" fmla="val 62530"/>
              <a:gd name="adj2" fmla="val 26789"/>
              <a:gd name="adj3" fmla="val 16667"/>
            </a:avLst>
          </a:prstGeom>
          <a:solidFill>
            <a:srgbClr val="9F0002"/>
          </a:solidFill>
          <a:ln w="19050" cap="flat" cmpd="sng">
            <a:solidFill>
              <a:srgbClr val="9F0002"/>
            </a:solidFill>
            <a:prstDash val="solid"/>
            <a:round/>
            <a:headEnd type="none" w="sm" len="sm"/>
            <a:tailEnd type="none" w="sm" len="sm"/>
          </a:ln>
          <a:effectLst/>
        </p:spPr>
        <p:txBody>
          <a:bodyPr spcFirstLastPara="1" wrap="square" lIns="48000" tIns="24000" rIns="48000" bIns="48000" anchor="ctr" anchorCtr="0">
            <a:noAutofit/>
          </a:bodyPr>
          <a:lstStyle/>
          <a:p>
            <a:pPr algn="just" defTabSz="609630">
              <a:lnSpc>
                <a:spcPct val="150000"/>
              </a:lnSpc>
              <a:spcBef>
                <a:spcPts val="67"/>
              </a:spcBef>
              <a:spcAft>
                <a:spcPts val="67"/>
              </a:spcAft>
            </a:pPr>
            <a:r>
              <a:rPr lang="en-US" sz="2400" dirty="0" err="1">
                <a:solidFill>
                  <a:prstClr val="white"/>
                </a:solidFill>
                <a:latin typeface="Times New Roman" panose="02020603050405020304" pitchFamily="18" charset="0"/>
                <a:cs typeface="Times New Roman" panose="02020603050405020304" pitchFamily="18" charset="0"/>
              </a:rPr>
              <a:t>Bạn</a:t>
            </a:r>
            <a:r>
              <a:rPr lang="en-US" sz="2400" dirty="0">
                <a:solidFill>
                  <a:prstClr val="white"/>
                </a:solidFill>
                <a:latin typeface="Times New Roman" panose="02020603050405020304" pitchFamily="18" charset="0"/>
                <a:cs typeface="Times New Roman" panose="02020603050405020304" pitchFamily="18" charset="0"/>
              </a:rPr>
              <a:t> Quang </a:t>
            </a:r>
            <a:r>
              <a:rPr lang="en-US" sz="2400" dirty="0" err="1">
                <a:solidFill>
                  <a:prstClr val="white"/>
                </a:solidFill>
                <a:latin typeface="Times New Roman" panose="02020603050405020304" pitchFamily="18" charset="0"/>
                <a:cs typeface="Times New Roman" panose="02020603050405020304" pitchFamily="18" charset="0"/>
              </a:rPr>
              <a:t>đã</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tiết</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kiệm</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thời</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gian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bằng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việc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sắp</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xếp</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công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việc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hợp</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lí</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để</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thực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hiện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những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việc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cần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làm</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làm</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những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điều</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bản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thân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mong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muốn</a:t>
            </a:r>
            <a:endParaRPr lang="en-US" sz="24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7" name="Google Shape;48;p2">
            <a:extLst>
              <a:ext uri="{FF2B5EF4-FFF2-40B4-BE49-F238E27FC236}">
                <a16:creationId xmlns:a16="http://schemas.microsoft.com/office/drawing/2014/main" id="{5F46D10E-1F2F-3E75-0007-A6DA6E7A6318}"/>
              </a:ext>
            </a:extLst>
          </p:cNvPr>
          <p:cNvSpPr/>
          <p:nvPr/>
        </p:nvSpPr>
        <p:spPr>
          <a:xfrm>
            <a:off x="1547117" y="4403353"/>
            <a:ext cx="5971283" cy="1879600"/>
          </a:xfrm>
          <a:prstGeom prst="roundRect">
            <a:avLst/>
          </a:prstGeom>
          <a:solidFill>
            <a:schemeClr val="accent6">
              <a:lumMod val="40000"/>
              <a:lumOff val="60000"/>
            </a:schemeClr>
          </a:solidFill>
          <a:ln w="28575" cap="flat" cmpd="sng">
            <a:solidFill>
              <a:srgbClr val="273135"/>
            </a:solidFill>
            <a:prstDash val="solid"/>
            <a:round/>
            <a:headEnd type="none" w="sm" len="sm"/>
            <a:tailEnd type="none" w="sm" len="sm"/>
          </a:ln>
          <a:effectLst/>
        </p:spPr>
        <p:txBody>
          <a:bodyPr spcFirstLastPara="1" wrap="square" lIns="96000" tIns="48000" rIns="96000" bIns="96000" anchor="ctr" anchorCtr="0">
            <a:noAutofit/>
          </a:bodyPr>
          <a:lstStyle/>
          <a:p>
            <a:pPr algn="just" defTabSz="609630">
              <a:lnSpc>
                <a:spcPct val="150000"/>
              </a:lnSpc>
              <a:spcBef>
                <a:spcPts val="67"/>
              </a:spcBef>
              <a:spcAft>
                <a:spcPts val="67"/>
              </a:spcAft>
            </a:pPr>
            <a:r>
              <a:rPr lang="en-US" sz="2400" dirty="0" err="1">
                <a:solidFill>
                  <a:prstClr val="black"/>
                </a:solidFill>
                <a:latin typeface="Times New Roman" panose="02020603050405020304" pitchFamily="18" charset="0"/>
                <a:cs typeface="Times New Roman" panose="02020603050405020304" pitchFamily="18" charset="0"/>
              </a:rPr>
              <a:t>Thời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gian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rất</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quan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trọng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vì</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thời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gian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trôi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đi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sẽ</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không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trở</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lại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Cần</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biết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thời</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gian</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a:t>
            </a:r>
            <a:endPar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8" name="Picture 7">
            <a:extLst>
              <a:ext uri="{FF2B5EF4-FFF2-40B4-BE49-F238E27FC236}">
                <a16:creationId xmlns:a16="http://schemas.microsoft.com/office/drawing/2014/main" id="{DD7DB2BB-7DCD-2FA5-0AF0-E8E8DB16628B}"/>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2748755">
            <a:off x="193815" y="4177554"/>
            <a:ext cx="1226195" cy="608499"/>
          </a:xfrm>
          <a:prstGeom prst="rect">
            <a:avLst/>
          </a:prstGeom>
        </p:spPr>
      </p:pic>
    </p:spTree>
    <p:extLst>
      <p:ext uri="{BB962C8B-B14F-4D97-AF65-F5344CB8AC3E}">
        <p14:creationId xmlns:p14="http://schemas.microsoft.com/office/powerpoint/2010/main" val="13266648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CE7E1"/>
        </a:solidFill>
        <a:effectLst/>
      </p:bgPr>
    </p:bg>
    <p:spTree>
      <p:nvGrpSpPr>
        <p:cNvPr id="1" name="">
          <a:extLst>
            <a:ext uri="{FF2B5EF4-FFF2-40B4-BE49-F238E27FC236}">
              <a16:creationId xmlns:a16="http://schemas.microsoft.com/office/drawing/2014/main" id="{40A1BD57-1806-69CD-BADB-8A7C54D248D3}"/>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7E5EA9D-4575-D604-D1DB-5EFDE209A0F7}"/>
              </a:ext>
            </a:extLst>
          </p:cNvPr>
          <p:cNvSpPr/>
          <p:nvPr/>
        </p:nvSpPr>
        <p:spPr>
          <a:xfrm>
            <a:off x="-110175" y="-126608"/>
            <a:ext cx="12192000" cy="6853595"/>
          </a:xfrm>
          <a:custGeom>
            <a:avLst/>
            <a:gdLst/>
            <a:ahLst/>
            <a:cxnLst/>
            <a:rect l="l" t="t" r="r" b="b"/>
            <a:pathLst>
              <a:path w="18288000" h="10280393">
                <a:moveTo>
                  <a:pt x="0" y="0"/>
                </a:moveTo>
                <a:lnTo>
                  <a:pt x="18288000" y="0"/>
                </a:lnTo>
                <a:lnTo>
                  <a:pt x="18288000" y="10280393"/>
                </a:lnTo>
                <a:lnTo>
                  <a:pt x="0" y="10280393"/>
                </a:lnTo>
                <a:lnTo>
                  <a:pt x="0" y="0"/>
                </a:lnTo>
                <a:close/>
              </a:path>
            </a:pathLst>
          </a:custGeom>
          <a:blipFill>
            <a:blip r:embed="rId2">
              <a:alphaModFix amt="4000"/>
              <a:extLst>
                <a:ext uri="{96DAC541-7B7A-43D3-8B79-37D633B846F1}">
                  <asvg:svgBlip xmlns="" xmlns:asvg="http://schemas.microsoft.com/office/drawing/2016/SVG/main" r:embed="rId3"/>
                </a:ext>
              </a:extLst>
            </a:blip>
            <a:stretch>
              <a:fillRect b="-77892"/>
            </a:stretch>
          </a:blipFill>
        </p:spPr>
      </p:sp>
      <p:sp>
        <p:nvSpPr>
          <p:cNvPr id="7" name="Freeform 7">
            <a:extLst>
              <a:ext uri="{FF2B5EF4-FFF2-40B4-BE49-F238E27FC236}">
                <a16:creationId xmlns:a16="http://schemas.microsoft.com/office/drawing/2014/main" id="{C5DC24E7-C236-7283-40B2-A45B4099EA01}"/>
              </a:ext>
            </a:extLst>
          </p:cNvPr>
          <p:cNvSpPr/>
          <p:nvPr/>
        </p:nvSpPr>
        <p:spPr>
          <a:xfrm>
            <a:off x="9830046" y="5979351"/>
            <a:ext cx="3102157" cy="1748489"/>
          </a:xfrm>
          <a:custGeom>
            <a:avLst/>
            <a:gdLst/>
            <a:ahLst/>
            <a:cxnLst/>
            <a:rect l="l" t="t" r="r" b="b"/>
            <a:pathLst>
              <a:path w="4653236" h="2622733">
                <a:moveTo>
                  <a:pt x="0" y="0"/>
                </a:moveTo>
                <a:lnTo>
                  <a:pt x="4653236" y="0"/>
                </a:lnTo>
                <a:lnTo>
                  <a:pt x="4653236" y="2622734"/>
                </a:lnTo>
                <a:lnTo>
                  <a:pt x="0" y="262273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Freeform 8">
            <a:extLst>
              <a:ext uri="{FF2B5EF4-FFF2-40B4-BE49-F238E27FC236}">
                <a16:creationId xmlns:a16="http://schemas.microsoft.com/office/drawing/2014/main" id="{9C0E8478-E985-11B6-E756-B7FA2A26D043}"/>
              </a:ext>
            </a:extLst>
          </p:cNvPr>
          <p:cNvSpPr/>
          <p:nvPr/>
        </p:nvSpPr>
        <p:spPr>
          <a:xfrm>
            <a:off x="1882652" y="1194402"/>
            <a:ext cx="7815221" cy="3865521"/>
          </a:xfrm>
          <a:custGeom>
            <a:avLst/>
            <a:gdLst/>
            <a:ahLst/>
            <a:cxnLst/>
            <a:rect l="l" t="t" r="r" b="b"/>
            <a:pathLst>
              <a:path w="13542627" h="4850723">
                <a:moveTo>
                  <a:pt x="0" y="0"/>
                </a:moveTo>
                <a:lnTo>
                  <a:pt x="13542628" y="0"/>
                </a:lnTo>
                <a:lnTo>
                  <a:pt x="13542628" y="4850722"/>
                </a:lnTo>
                <a:lnTo>
                  <a:pt x="0" y="4850722"/>
                </a:lnTo>
                <a:lnTo>
                  <a:pt x="0" y="0"/>
                </a:lnTo>
                <a:close/>
              </a:path>
            </a:pathLst>
          </a:custGeom>
          <a:blipFill>
            <a:blip r:embed="rId6">
              <a:duotone>
                <a:schemeClr val="accent2">
                  <a:shade val="45000"/>
                  <a:satMod val="135000"/>
                </a:schemeClr>
                <a:prstClr val="white"/>
              </a:duotone>
              <a:extLst>
                <a:ext uri="{96DAC541-7B7A-43D3-8B79-37D633B846F1}">
                  <asvg:svgBlip xmlns="" xmlns:asvg="http://schemas.microsoft.com/office/drawing/2016/SVG/main" r:embed="rId7"/>
                </a:ext>
              </a:extLst>
            </a:blip>
            <a:stretch>
              <a:fillRect/>
            </a:stretch>
          </a:blipFill>
        </p:spPr>
      </p:sp>
      <p:sp>
        <p:nvSpPr>
          <p:cNvPr id="9" name="Freeform 9">
            <a:extLst>
              <a:ext uri="{FF2B5EF4-FFF2-40B4-BE49-F238E27FC236}">
                <a16:creationId xmlns:a16="http://schemas.microsoft.com/office/drawing/2014/main" id="{30C96C0D-4B63-C9DD-EEE5-FE00E89D9349}"/>
              </a:ext>
            </a:extLst>
          </p:cNvPr>
          <p:cNvSpPr/>
          <p:nvPr/>
        </p:nvSpPr>
        <p:spPr>
          <a:xfrm>
            <a:off x="-508000" y="431800"/>
            <a:ext cx="2051127" cy="633285"/>
          </a:xfrm>
          <a:custGeom>
            <a:avLst/>
            <a:gdLst/>
            <a:ahLst/>
            <a:cxnLst/>
            <a:rect l="l" t="t" r="r" b="b"/>
            <a:pathLst>
              <a:path w="3076690" h="949928">
                <a:moveTo>
                  <a:pt x="0" y="0"/>
                </a:moveTo>
                <a:lnTo>
                  <a:pt x="3076690" y="0"/>
                </a:lnTo>
                <a:lnTo>
                  <a:pt x="3076690" y="949928"/>
                </a:lnTo>
                <a:lnTo>
                  <a:pt x="0" y="94992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3" name="Freeform 3">
            <a:extLst>
              <a:ext uri="{FF2B5EF4-FFF2-40B4-BE49-F238E27FC236}">
                <a16:creationId xmlns:a16="http://schemas.microsoft.com/office/drawing/2014/main" id="{1C0B9906-8E24-0425-5E3C-B19D4DE31EAD}"/>
              </a:ext>
            </a:extLst>
          </p:cNvPr>
          <p:cNvSpPr/>
          <p:nvPr/>
        </p:nvSpPr>
        <p:spPr>
          <a:xfrm>
            <a:off x="10800141" y="0"/>
            <a:ext cx="1391859" cy="1747768"/>
          </a:xfrm>
          <a:custGeom>
            <a:avLst/>
            <a:gdLst/>
            <a:ahLst/>
            <a:cxnLst/>
            <a:rect l="l" t="t" r="r" b="b"/>
            <a:pathLst>
              <a:path w="2087788" h="2621652">
                <a:moveTo>
                  <a:pt x="0" y="0"/>
                </a:moveTo>
                <a:lnTo>
                  <a:pt x="2087788" y="0"/>
                </a:lnTo>
                <a:lnTo>
                  <a:pt x="2087788" y="2621652"/>
                </a:lnTo>
                <a:lnTo>
                  <a:pt x="0" y="262165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4" name="Group 3">
            <a:extLst>
              <a:ext uri="{FF2B5EF4-FFF2-40B4-BE49-F238E27FC236}">
                <a16:creationId xmlns:a16="http://schemas.microsoft.com/office/drawing/2014/main" id="{A06519EE-F639-4358-14F4-3742B6DECBD0}"/>
              </a:ext>
            </a:extLst>
          </p:cNvPr>
          <p:cNvGrpSpPr/>
          <p:nvPr/>
        </p:nvGrpSpPr>
        <p:grpSpPr>
          <a:xfrm>
            <a:off x="3657600" y="462404"/>
            <a:ext cx="4876800" cy="822960"/>
            <a:chOff x="5486400" y="693606"/>
            <a:chExt cx="7315200" cy="1234440"/>
          </a:xfrm>
        </p:grpSpPr>
        <p:sp>
          <p:nvSpPr>
            <p:cNvPr id="16" name="Freeform 5">
              <a:extLst>
                <a:ext uri="{FF2B5EF4-FFF2-40B4-BE49-F238E27FC236}">
                  <a16:creationId xmlns:a16="http://schemas.microsoft.com/office/drawing/2014/main" id="{73EB22EB-D4F9-386A-1C24-EC64A7AA574C}"/>
                </a:ext>
              </a:extLst>
            </p:cNvPr>
            <p:cNvSpPr/>
            <p:nvPr/>
          </p:nvSpPr>
          <p:spPr>
            <a:xfrm>
              <a:off x="5486400" y="693606"/>
              <a:ext cx="7315200" cy="1234440"/>
            </a:xfrm>
            <a:custGeom>
              <a:avLst/>
              <a:gdLst/>
              <a:ahLst/>
              <a:cxnLst/>
              <a:rect l="l" t="t" r="r" b="b"/>
              <a:pathLst>
                <a:path w="7315200" h="1234440">
                  <a:moveTo>
                    <a:pt x="0" y="0"/>
                  </a:moveTo>
                  <a:lnTo>
                    <a:pt x="7315200" y="0"/>
                  </a:lnTo>
                  <a:lnTo>
                    <a:pt x="7315200" y="1234440"/>
                  </a:lnTo>
                  <a:lnTo>
                    <a:pt x="0" y="1234440"/>
                  </a:lnTo>
                  <a:lnTo>
                    <a:pt x="0" y="0"/>
                  </a:lnTo>
                  <a:close/>
                </a:path>
              </a:pathLst>
            </a:custGeom>
            <a:blipFill>
              <a:blip r:embed="rId12">
                <a:grayscl/>
                <a:extLst>
                  <a:ext uri="{96DAC541-7B7A-43D3-8B79-37D633B846F1}">
                    <asvg:svgBlip xmlns="" xmlns:asvg="http://schemas.microsoft.com/office/drawing/2016/SVG/main" r:embed="rId13"/>
                  </a:ext>
                </a:extLst>
              </a:blip>
              <a:stretch>
                <a:fillRect/>
              </a:stretch>
            </a:blipFill>
          </p:spPr>
        </p:sp>
        <p:sp>
          <p:nvSpPr>
            <p:cNvPr id="15" name="Rectangle 14">
              <a:extLst>
                <a:ext uri="{FF2B5EF4-FFF2-40B4-BE49-F238E27FC236}">
                  <a16:creationId xmlns:a16="http://schemas.microsoft.com/office/drawing/2014/main" id="{8C5AE6D0-F366-654D-55FE-DEB9525B3855}"/>
                </a:ext>
              </a:extLst>
            </p:cNvPr>
            <p:cNvSpPr/>
            <p:nvPr/>
          </p:nvSpPr>
          <p:spPr>
            <a:xfrm>
              <a:off x="7291728" y="890066"/>
              <a:ext cx="3687068" cy="830997"/>
            </a:xfrm>
            <a:prstGeom prst="rect">
              <a:avLst/>
            </a:prstGeom>
          </p:spPr>
          <p:txBody>
            <a:bodyPr wrap="none">
              <a:spAutoFit/>
            </a:bodyPr>
            <a:lstStyle/>
            <a:p>
              <a:pPr algn="ctr" defTabSz="609630"/>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t>
              </a:r>
              <a:r>
                <a:rPr lang="vi-VN"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ư</a:t>
              </a:r>
              <a:r>
                <a:rPr lang="en-US" sz="3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ờng</a:t>
              </a:r>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0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3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a:t>
              </a:r>
              <a:endParaRPr lang="en-US" sz="3000" dirty="0">
                <a:solidFill>
                  <a:prstClr val="black"/>
                </a:solidFill>
                <a:latin typeface="Times New Roman" panose="020206030504050203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id="{C0F2916D-336B-684B-C9F2-AB35EBFB1504}"/>
              </a:ext>
            </a:extLst>
          </p:cNvPr>
          <p:cNvSpPr/>
          <p:nvPr/>
        </p:nvSpPr>
        <p:spPr>
          <a:xfrm>
            <a:off x="2135418" y="1337567"/>
            <a:ext cx="7215003" cy="1687963"/>
          </a:xfrm>
          <a:prstGeom prst="rect">
            <a:avLst/>
          </a:prstGeom>
        </p:spPr>
        <p:txBody>
          <a:bodyPr wrap="square">
            <a:spAutoFit/>
          </a:bodyPr>
          <a:lstStyle/>
          <a:p>
            <a:pPr algn="just" defTabSz="609630">
              <a:lnSpc>
                <a:spcPct val="150000"/>
              </a:lnSpc>
            </a:pP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Phong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trào</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Hộ</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gia</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đình</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điện</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năng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lượng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giáo</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dục</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con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người</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về</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ý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thức</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điện</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và</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năng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lượng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a:t>
            </a:r>
          </a:p>
        </p:txBody>
      </p:sp>
      <p:pic>
        <p:nvPicPr>
          <p:cNvPr id="2050" name="Picture 2">
            <a:extLst>
              <a:ext uri="{FF2B5EF4-FFF2-40B4-BE49-F238E27FC236}">
                <a16:creationId xmlns:a16="http://schemas.microsoft.com/office/drawing/2014/main" id="{5D79C517-0265-0514-CA29-603DA9B813A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0175" y="4780562"/>
            <a:ext cx="3170802" cy="182950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BA99EB2-CAFA-0698-2730-33AEA6447825}"/>
              </a:ext>
            </a:extLst>
          </p:cNvPr>
          <p:cNvSpPr txBox="1"/>
          <p:nvPr/>
        </p:nvSpPr>
        <p:spPr>
          <a:xfrm>
            <a:off x="4147579" y="3268464"/>
            <a:ext cx="7642602" cy="1200329"/>
          </a:xfrm>
          <a:prstGeom prst="rect">
            <a:avLst/>
          </a:prstGeom>
          <a:solidFill>
            <a:schemeClr val="accent5"/>
          </a:solidFill>
        </p:spPr>
        <p:txBody>
          <a:bodyPr wrap="square" rtlCol="0">
            <a:spAutoFit/>
          </a:bodyPr>
          <a:lstStyle/>
          <a:p>
            <a:pPr algn="just"/>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Cần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phải</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biết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điện</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và</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năng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lượng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để</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giảm</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thiểu</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khí</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thải</a:t>
            </a:r>
            <a:r>
              <a:rPr lang="en-US" sz="2400" dirty="0">
                <a:latin typeface="Times New Roman" panose="02020603050405020304" pitchFamily="18" charset="0"/>
                <a:cs typeface="Times New Roman" panose="02020603050405020304" pitchFamily="18" charset="0"/>
                <a:sym typeface="Wingdings" panose="05000000000000000000" pitchFamily="2" charset="2"/>
              </a:rPr>
              <a:t> ô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nhiễm</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môi</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trường</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tiết</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kiệm</a:t>
            </a:r>
            <a:r>
              <a:rPr lang="en-US" sz="2400" dirty="0">
                <a:latin typeface="Times New Roman" panose="02020603050405020304" pitchFamily="18" charset="0"/>
                <a:cs typeface="Times New Roman" panose="02020603050405020304" pitchFamily="18" charset="0"/>
                <a:sym typeface="Wingdings" panose="05000000000000000000" pitchFamily="2" charset="2"/>
              </a:rPr>
              <a:t> chi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phí</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cho</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gia</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đình</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và</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quốc</a:t>
            </a:r>
            <a:r>
              <a:rPr 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latin typeface="Times New Roman" panose="02020603050405020304" pitchFamily="18" charset="0"/>
                <a:cs typeface="Times New Roman" panose="02020603050405020304" pitchFamily="18" charset="0"/>
                <a:sym typeface="Wingdings" panose="05000000000000000000" pitchFamily="2" charset="2"/>
              </a:rPr>
              <a:t>gia</a:t>
            </a:r>
            <a:r>
              <a:rPr lang="en-US" sz="2400" dirty="0">
                <a:latin typeface="Times New Roman" panose="02020603050405020304" pitchFamily="18" charset="0"/>
                <a:cs typeface="Times New Roman" panose="02020603050405020304" pitchFamily="18" charset="0"/>
                <a:sym typeface="Wingdings" panose="05000000000000000000" pitchFamily="2" charset="2"/>
              </a:rPr>
              <a:t>.</a:t>
            </a:r>
            <a:endParaRPr lang="en-US" sz="2400" dirty="0">
              <a:latin typeface="Times New Roman" panose="02020603050405020304" pitchFamily="18" charset="0"/>
              <a:cs typeface="Times New Roman" panose="02020603050405020304" pitchFamily="18" charset="0"/>
            </a:endParaRPr>
          </a:p>
        </p:txBody>
      </p:sp>
      <p:pic>
        <p:nvPicPr>
          <p:cNvPr id="1028" name="Picture 4" descr="Bạn nên làm gì để tiết kiệm năng lượng? Top 9 giải pháp hiệu quả">
            <a:extLst>
              <a:ext uri="{FF2B5EF4-FFF2-40B4-BE49-F238E27FC236}">
                <a16:creationId xmlns:a16="http://schemas.microsoft.com/office/drawing/2014/main" id="{FDAE359B-BBEE-8142-B367-BB72478C5F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603308" y="4403835"/>
            <a:ext cx="3588692" cy="238811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P.Hồ Chí Minh nỗ lực thúc đẩy sử dụng điện tiết kiệm và hiệu quả">
            <a:extLst>
              <a:ext uri="{FF2B5EF4-FFF2-40B4-BE49-F238E27FC236}">
                <a16:creationId xmlns:a16="http://schemas.microsoft.com/office/drawing/2014/main" id="{A15E1745-10DD-A6ED-1715-4293BC9D19A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716" y="3888111"/>
            <a:ext cx="4091109" cy="2965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7524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dissolve">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500"/>
                                        <p:tgtEl>
                                          <p:spTgt spid="1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CE7E1"/>
        </a:solidFill>
        <a:effectLst/>
      </p:bgPr>
    </p:bg>
    <p:spTree>
      <p:nvGrpSpPr>
        <p:cNvPr id="1" name="">
          <a:extLst>
            <a:ext uri="{FF2B5EF4-FFF2-40B4-BE49-F238E27FC236}">
              <a16:creationId xmlns:a16="http://schemas.microsoft.com/office/drawing/2014/main" id="{ADBCE766-B604-89E9-C273-0F6C27B28D41}"/>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790C4F8-909A-0E72-4FE5-B234F40D7F26}"/>
              </a:ext>
            </a:extLst>
          </p:cNvPr>
          <p:cNvSpPr/>
          <p:nvPr/>
        </p:nvSpPr>
        <p:spPr>
          <a:xfrm>
            <a:off x="0" y="1"/>
            <a:ext cx="12192000" cy="6853595"/>
          </a:xfrm>
          <a:custGeom>
            <a:avLst/>
            <a:gdLst/>
            <a:ahLst/>
            <a:cxnLst/>
            <a:rect l="l" t="t" r="r" b="b"/>
            <a:pathLst>
              <a:path w="18288000" h="10280393">
                <a:moveTo>
                  <a:pt x="0" y="0"/>
                </a:moveTo>
                <a:lnTo>
                  <a:pt x="18288000" y="0"/>
                </a:lnTo>
                <a:lnTo>
                  <a:pt x="18288000" y="10280393"/>
                </a:lnTo>
                <a:lnTo>
                  <a:pt x="0" y="10280393"/>
                </a:lnTo>
                <a:lnTo>
                  <a:pt x="0" y="0"/>
                </a:lnTo>
                <a:close/>
              </a:path>
            </a:pathLst>
          </a:custGeom>
          <a:blipFill>
            <a:blip r:embed="rId2">
              <a:alphaModFix amt="4000"/>
              <a:extLst>
                <a:ext uri="{96DAC541-7B7A-43D3-8B79-37D633B846F1}">
                  <asvg:svgBlip xmlns="" xmlns:asvg="http://schemas.microsoft.com/office/drawing/2016/SVG/main" r:embed="rId3"/>
                </a:ext>
              </a:extLst>
            </a:blip>
            <a:stretch>
              <a:fillRect b="-77892"/>
            </a:stretch>
          </a:blipFill>
        </p:spPr>
      </p:sp>
      <p:sp>
        <p:nvSpPr>
          <p:cNvPr id="7" name="Freeform 7">
            <a:extLst>
              <a:ext uri="{FF2B5EF4-FFF2-40B4-BE49-F238E27FC236}">
                <a16:creationId xmlns:a16="http://schemas.microsoft.com/office/drawing/2014/main" id="{B7D58AD4-B7D5-2D9F-2D43-3E74C10CE3E1}"/>
              </a:ext>
            </a:extLst>
          </p:cNvPr>
          <p:cNvSpPr/>
          <p:nvPr/>
        </p:nvSpPr>
        <p:spPr>
          <a:xfrm>
            <a:off x="9830046" y="5979351"/>
            <a:ext cx="3102157" cy="1748489"/>
          </a:xfrm>
          <a:custGeom>
            <a:avLst/>
            <a:gdLst/>
            <a:ahLst/>
            <a:cxnLst/>
            <a:rect l="l" t="t" r="r" b="b"/>
            <a:pathLst>
              <a:path w="4653236" h="2622733">
                <a:moveTo>
                  <a:pt x="0" y="0"/>
                </a:moveTo>
                <a:lnTo>
                  <a:pt x="4653236" y="0"/>
                </a:lnTo>
                <a:lnTo>
                  <a:pt x="4653236" y="2622734"/>
                </a:lnTo>
                <a:lnTo>
                  <a:pt x="0" y="262273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a:extLst>
              <a:ext uri="{FF2B5EF4-FFF2-40B4-BE49-F238E27FC236}">
                <a16:creationId xmlns:a16="http://schemas.microsoft.com/office/drawing/2014/main" id="{A70F0BA7-7DDE-B2F9-F7A9-6FEF4B03F961}"/>
              </a:ext>
            </a:extLst>
          </p:cNvPr>
          <p:cNvSpPr/>
          <p:nvPr/>
        </p:nvSpPr>
        <p:spPr>
          <a:xfrm>
            <a:off x="-508000" y="431800"/>
            <a:ext cx="2051127" cy="633285"/>
          </a:xfrm>
          <a:custGeom>
            <a:avLst/>
            <a:gdLst/>
            <a:ahLst/>
            <a:cxnLst/>
            <a:rect l="l" t="t" r="r" b="b"/>
            <a:pathLst>
              <a:path w="3076690" h="949928">
                <a:moveTo>
                  <a:pt x="0" y="0"/>
                </a:moveTo>
                <a:lnTo>
                  <a:pt x="3076690" y="0"/>
                </a:lnTo>
                <a:lnTo>
                  <a:pt x="3076690" y="949928"/>
                </a:lnTo>
                <a:lnTo>
                  <a:pt x="0" y="94992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3" name="Freeform 3">
            <a:extLst>
              <a:ext uri="{FF2B5EF4-FFF2-40B4-BE49-F238E27FC236}">
                <a16:creationId xmlns:a16="http://schemas.microsoft.com/office/drawing/2014/main" id="{0C907C49-4BB6-0E7F-7F21-D00AFD76FF49}"/>
              </a:ext>
            </a:extLst>
          </p:cNvPr>
          <p:cNvSpPr/>
          <p:nvPr/>
        </p:nvSpPr>
        <p:spPr>
          <a:xfrm>
            <a:off x="10800141" y="0"/>
            <a:ext cx="1391859" cy="1747768"/>
          </a:xfrm>
          <a:custGeom>
            <a:avLst/>
            <a:gdLst/>
            <a:ahLst/>
            <a:cxnLst/>
            <a:rect l="l" t="t" r="r" b="b"/>
            <a:pathLst>
              <a:path w="2087788" h="2621652">
                <a:moveTo>
                  <a:pt x="0" y="0"/>
                </a:moveTo>
                <a:lnTo>
                  <a:pt x="2087788" y="0"/>
                </a:lnTo>
                <a:lnTo>
                  <a:pt x="2087788" y="2621652"/>
                </a:lnTo>
                <a:lnTo>
                  <a:pt x="0" y="262165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nvGrpSpPr>
          <p:cNvPr id="5" name="Group 4">
            <a:extLst>
              <a:ext uri="{FF2B5EF4-FFF2-40B4-BE49-F238E27FC236}">
                <a16:creationId xmlns:a16="http://schemas.microsoft.com/office/drawing/2014/main" id="{8FBE899D-6004-B5B0-E03C-E2AF6AB61AF2}"/>
              </a:ext>
            </a:extLst>
          </p:cNvPr>
          <p:cNvGrpSpPr/>
          <p:nvPr/>
        </p:nvGrpSpPr>
        <p:grpSpPr>
          <a:xfrm>
            <a:off x="3657600" y="241765"/>
            <a:ext cx="4876800" cy="822960"/>
            <a:chOff x="5486400" y="693606"/>
            <a:chExt cx="7315200" cy="1234440"/>
          </a:xfrm>
        </p:grpSpPr>
        <p:sp>
          <p:nvSpPr>
            <p:cNvPr id="16" name="Freeform 5">
              <a:extLst>
                <a:ext uri="{FF2B5EF4-FFF2-40B4-BE49-F238E27FC236}">
                  <a16:creationId xmlns:a16="http://schemas.microsoft.com/office/drawing/2014/main" id="{5ECB06EF-0DA1-B209-EF40-EEFBEFE752C3}"/>
                </a:ext>
              </a:extLst>
            </p:cNvPr>
            <p:cNvSpPr/>
            <p:nvPr/>
          </p:nvSpPr>
          <p:spPr>
            <a:xfrm>
              <a:off x="5486400" y="693606"/>
              <a:ext cx="7315200" cy="1234440"/>
            </a:xfrm>
            <a:custGeom>
              <a:avLst/>
              <a:gdLst/>
              <a:ahLst/>
              <a:cxnLst/>
              <a:rect l="l" t="t" r="r" b="b"/>
              <a:pathLst>
                <a:path w="7315200" h="1234440">
                  <a:moveTo>
                    <a:pt x="0" y="0"/>
                  </a:moveTo>
                  <a:lnTo>
                    <a:pt x="7315200" y="0"/>
                  </a:lnTo>
                  <a:lnTo>
                    <a:pt x="7315200" y="1234440"/>
                  </a:lnTo>
                  <a:lnTo>
                    <a:pt x="0" y="1234440"/>
                  </a:lnTo>
                  <a:lnTo>
                    <a:pt x="0" y="0"/>
                  </a:lnTo>
                  <a:close/>
                </a:path>
              </a:pathLst>
            </a:custGeom>
            <a:blipFill>
              <a:blip r:embed="rId10">
                <a:grayscl/>
                <a:extLst>
                  <a:ext uri="{96DAC541-7B7A-43D3-8B79-37D633B846F1}">
                    <asvg:svgBlip xmlns="" xmlns:asvg="http://schemas.microsoft.com/office/drawing/2016/SVG/main" r:embed="rId11"/>
                  </a:ext>
                </a:extLst>
              </a:blip>
              <a:stretch>
                <a:fillRect/>
              </a:stretch>
            </a:blipFill>
          </p:spPr>
        </p:sp>
        <p:sp>
          <p:nvSpPr>
            <p:cNvPr id="15" name="Rectangle 14">
              <a:extLst>
                <a:ext uri="{FF2B5EF4-FFF2-40B4-BE49-F238E27FC236}">
                  <a16:creationId xmlns:a16="http://schemas.microsoft.com/office/drawing/2014/main" id="{FF6CE80E-06D3-310B-AD1A-03F81A4081A8}"/>
                </a:ext>
              </a:extLst>
            </p:cNvPr>
            <p:cNvSpPr/>
            <p:nvPr/>
          </p:nvSpPr>
          <p:spPr>
            <a:xfrm>
              <a:off x="5907930" y="895328"/>
              <a:ext cx="6505820" cy="877163"/>
            </a:xfrm>
            <a:prstGeom prst="rect">
              <a:avLst/>
            </a:prstGeom>
          </p:spPr>
          <p:txBody>
            <a:bodyPr wrap="none">
              <a:spAutoFit/>
            </a:bodyPr>
            <a:lstStyle/>
            <a:p>
              <a:pPr algn="ctr" defTabSz="609630"/>
              <a:r>
                <a:rPr lang="en-US" sz="3200" b="1" dirty="0">
                  <a:solidFill>
                    <a:srgbClr val="000000"/>
                  </a:solidFill>
                  <a:latin typeface="Times New Roman" panose="02020603050405020304" pitchFamily="18" charset="0"/>
                  <a:cs typeface="Times New Roman" panose="02020603050405020304" pitchFamily="18" charset="0"/>
                </a:rPr>
                <a:t>Video </a:t>
              </a:r>
              <a:r>
                <a:rPr lang="en-US" sz="3200" b="1" dirty="0" err="1">
                  <a:solidFill>
                    <a:srgbClr val="000000"/>
                  </a:solidFill>
                  <a:latin typeface="Times New Roman" panose="02020603050405020304" pitchFamily="18" charset="0"/>
                  <a:cs typeface="Times New Roman" panose="02020603050405020304" pitchFamily="18" charset="0"/>
                </a:rPr>
                <a:t>tôi</a:t>
              </a:r>
              <a:r>
                <a:rPr lang="en-US" sz="3200" b="1" dirty="0">
                  <a:solidFill>
                    <a:srgbClr val="000000"/>
                  </a:solidFill>
                  <a:latin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cs typeface="Times New Roman" panose="02020603050405020304" pitchFamily="18" charset="0"/>
                </a:rPr>
                <a:t>yêu</a:t>
              </a:r>
              <a:r>
                <a:rPr lang="en-US" sz="3200" b="1" dirty="0">
                  <a:solidFill>
                    <a:srgbClr val="000000"/>
                  </a:solidFill>
                  <a:latin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cs typeface="Times New Roman" panose="02020603050405020304" pitchFamily="18" charset="0"/>
                </a:rPr>
                <a:t>nước</a:t>
              </a:r>
              <a:r>
                <a:rPr lang="en-US" sz="3200" b="1" dirty="0">
                  <a:solidFill>
                    <a:srgbClr val="000000"/>
                  </a:solidFill>
                  <a:latin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cs typeface="Times New Roman" panose="02020603050405020304" pitchFamily="18" charset="0"/>
                </a:rPr>
                <a:t>sạch</a:t>
              </a:r>
              <a:endParaRPr lang="en-US" sz="3200" dirty="0">
                <a:solidFill>
                  <a:prstClr val="black"/>
                </a:solidFill>
                <a:latin typeface="Times New Roman" panose="02020603050405020304" pitchFamily="18" charset="0"/>
                <a:cs typeface="Times New Roman" panose="02020603050405020304" pitchFamily="18" charset="0"/>
              </a:endParaRPr>
            </a:p>
          </p:txBody>
        </p:sp>
      </p:grpSp>
      <p:sp>
        <p:nvSpPr>
          <p:cNvPr id="4" name="AutoShape 8" descr="https://o.remove.bg/downloads/256f5dbb-f205-41ff-8478-9ba70d99fcce/image-removebg-preview.png">
            <a:extLst>
              <a:ext uri="{FF2B5EF4-FFF2-40B4-BE49-F238E27FC236}">
                <a16:creationId xmlns:a16="http://schemas.microsoft.com/office/drawing/2014/main" id="{D80A2D7B-B6F2-D75B-1D73-27EE126C6B95}"/>
              </a:ext>
            </a:extLst>
          </p:cNvPr>
          <p:cNvSpPr>
            <a:spLocks noChangeAspect="1" noChangeArrowheads="1"/>
          </p:cNvSpPr>
          <p:nvPr/>
        </p:nvSpPr>
        <p:spPr bwMode="auto">
          <a:xfrm>
            <a:off x="103717" y="-96309"/>
            <a:ext cx="203200" cy="2032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960" tIns="30480" rIns="60960" bIns="30480" numCol="1" anchor="t" anchorCtr="0" compatLnSpc="1">
            <a:prstTxWarp prst="textNoShape">
              <a:avLst/>
            </a:prstTxWarp>
          </a:bodyPr>
          <a:lstStyle/>
          <a:p>
            <a:pPr defTabSz="609630"/>
            <a:endParaRPr lang="en-US" sz="1200">
              <a:solidFill>
                <a:prstClr val="black"/>
              </a:solidFill>
              <a:latin typeface="Times New Roman" panose="02020603050405020304" pitchFamily="18" charset="0"/>
              <a:cs typeface="Times New Roman" panose="02020603050405020304" pitchFamily="18" charset="0"/>
            </a:endParaRPr>
          </a:p>
        </p:txBody>
      </p:sp>
      <p:sp>
        <p:nvSpPr>
          <p:cNvPr id="13" name="Google Shape;48;p2">
            <a:extLst>
              <a:ext uri="{FF2B5EF4-FFF2-40B4-BE49-F238E27FC236}">
                <a16:creationId xmlns:a16="http://schemas.microsoft.com/office/drawing/2014/main" id="{CC190735-9872-CBAE-501D-82B9672ADC3A}"/>
              </a:ext>
            </a:extLst>
          </p:cNvPr>
          <p:cNvSpPr/>
          <p:nvPr/>
        </p:nvSpPr>
        <p:spPr>
          <a:xfrm>
            <a:off x="156062" y="1527489"/>
            <a:ext cx="6787840" cy="2302620"/>
          </a:xfrm>
          <a:prstGeom prst="wedgeRoundRectCallout">
            <a:avLst>
              <a:gd name="adj1" fmla="val 62530"/>
              <a:gd name="adj2" fmla="val 26789"/>
              <a:gd name="adj3" fmla="val 16667"/>
            </a:avLst>
          </a:prstGeom>
          <a:solidFill>
            <a:srgbClr val="00B050"/>
          </a:solidFill>
          <a:ln w="19050" cap="flat" cmpd="sng">
            <a:solidFill>
              <a:srgbClr val="9F0002"/>
            </a:solidFill>
            <a:prstDash val="solid"/>
            <a:round/>
            <a:headEnd type="none" w="sm" len="sm"/>
            <a:tailEnd type="none" w="sm" len="sm"/>
          </a:ln>
          <a:effectLst/>
        </p:spPr>
        <p:txBody>
          <a:bodyPr spcFirstLastPara="1" wrap="square" lIns="48000" tIns="24000" rIns="48000" bIns="48000" anchor="ctr" anchorCtr="0">
            <a:noAutofit/>
          </a:bodyPr>
          <a:lstStyle/>
          <a:p>
            <a:pPr algn="just" defTabSz="609630">
              <a:lnSpc>
                <a:spcPct val="150000"/>
              </a:lnSpc>
              <a:spcBef>
                <a:spcPts val="67"/>
              </a:spcBef>
              <a:spcAft>
                <a:spcPts val="67"/>
              </a:spcAft>
            </a:pPr>
            <a:r>
              <a:rPr lang="en-US" sz="2400" dirty="0">
                <a:solidFill>
                  <a:prstClr val="white"/>
                </a:solidFill>
                <a:latin typeface="Times New Roman" panose="02020603050405020304" pitchFamily="18" charset="0"/>
                <a:cs typeface="Times New Roman" panose="02020603050405020304" pitchFamily="18" charset="0"/>
              </a:rPr>
              <a:t>Video </a:t>
            </a:r>
            <a:r>
              <a:rPr lang="en-US" sz="2400" dirty="0" err="1">
                <a:solidFill>
                  <a:prstClr val="white"/>
                </a:solidFill>
                <a:latin typeface="Times New Roman" panose="02020603050405020304" pitchFamily="18" charset="0"/>
                <a:cs typeface="Times New Roman" panose="02020603050405020304" pitchFamily="18" charset="0"/>
              </a:rPr>
              <a:t>muốn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nói</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lên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rằng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nếu</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dùng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lãng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phí</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nước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thì</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nguồn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nước</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sạch</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sẽ</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bị</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cạn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kiệt</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ảnh</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hưởng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đến</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đời</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sống</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của</a:t>
            </a:r>
            <a:r>
              <a:rPr lang="en-US" sz="2400" dirty="0">
                <a:solidFill>
                  <a:prstClr val="white"/>
                </a:solidFill>
                <a:latin typeface="Times New Roman" panose="02020603050405020304" pitchFamily="18" charset="0"/>
                <a:cs typeface="Times New Roman" panose="02020603050405020304" pitchFamily="18" charset="0"/>
              </a:rPr>
              <a:t> con </a:t>
            </a:r>
            <a:r>
              <a:rPr lang="en-US" sz="2400" dirty="0" err="1">
                <a:solidFill>
                  <a:prstClr val="white"/>
                </a:solidFill>
                <a:latin typeface="Times New Roman" panose="02020603050405020304" pitchFamily="18" charset="0"/>
                <a:cs typeface="Times New Roman" panose="02020603050405020304" pitchFamily="18" charset="0"/>
              </a:rPr>
              <a:t>người</a:t>
            </a:r>
            <a:r>
              <a:rPr lang="en-US" sz="2400" dirty="0">
                <a:solidFill>
                  <a:prstClr val="white"/>
                </a:solidFill>
                <a:latin typeface="Times New Roman" panose="02020603050405020304" pitchFamily="18" charset="0"/>
                <a:cs typeface="Times New Roman" panose="02020603050405020304" pitchFamily="18" charset="0"/>
              </a:rPr>
              <a:t>.</a:t>
            </a:r>
            <a:endParaRPr lang="en-US" sz="24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8" name="Picture 7">
            <a:extLst>
              <a:ext uri="{FF2B5EF4-FFF2-40B4-BE49-F238E27FC236}">
                <a16:creationId xmlns:a16="http://schemas.microsoft.com/office/drawing/2014/main" id="{3F0A348F-A2B3-22F8-7BD5-F5F59B30DFA7}"/>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2748755">
            <a:off x="193815" y="4177554"/>
            <a:ext cx="1226195" cy="608499"/>
          </a:xfrm>
          <a:prstGeom prst="rect">
            <a:avLst/>
          </a:prstGeom>
        </p:spPr>
      </p:pic>
      <p:pic>
        <p:nvPicPr>
          <p:cNvPr id="2050" name="Picture 2" descr="Hãy sử dụng nước hợp lý vì bản thân và cộng đồng">
            <a:extLst>
              <a:ext uri="{FF2B5EF4-FFF2-40B4-BE49-F238E27FC236}">
                <a16:creationId xmlns:a16="http://schemas.microsoft.com/office/drawing/2014/main" id="{0D8F2C74-1803-F13F-5B90-7A4BDAA3718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40806" y="3020675"/>
            <a:ext cx="4428788" cy="29586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7" name="Google Shape;48;p2">
            <a:extLst>
              <a:ext uri="{FF2B5EF4-FFF2-40B4-BE49-F238E27FC236}">
                <a16:creationId xmlns:a16="http://schemas.microsoft.com/office/drawing/2014/main" id="{936E67B8-B0FC-3812-93EB-CD538A5E929E}"/>
              </a:ext>
            </a:extLst>
          </p:cNvPr>
          <p:cNvSpPr/>
          <p:nvPr/>
        </p:nvSpPr>
        <p:spPr>
          <a:xfrm>
            <a:off x="1249769" y="4403353"/>
            <a:ext cx="6602852" cy="2078401"/>
          </a:xfrm>
          <a:prstGeom prst="roundRect">
            <a:avLst/>
          </a:prstGeom>
          <a:solidFill>
            <a:schemeClr val="accent6">
              <a:lumMod val="40000"/>
              <a:lumOff val="60000"/>
            </a:schemeClr>
          </a:solidFill>
          <a:ln w="28575" cap="flat" cmpd="sng">
            <a:solidFill>
              <a:srgbClr val="273135"/>
            </a:solidFill>
            <a:prstDash val="solid"/>
            <a:round/>
            <a:headEnd type="none" w="sm" len="sm"/>
            <a:tailEnd type="none" w="sm" len="sm"/>
          </a:ln>
          <a:effectLst/>
        </p:spPr>
        <p:txBody>
          <a:bodyPr spcFirstLastPara="1" wrap="square" lIns="96000" tIns="48000" rIns="96000" bIns="96000" anchor="ctr" anchorCtr="0">
            <a:noAutofit/>
          </a:bodyPr>
          <a:lstStyle/>
          <a:p>
            <a:pPr algn="just" defTabSz="609630">
              <a:lnSpc>
                <a:spcPct val="150000"/>
              </a:lnSpc>
              <a:spcBef>
                <a:spcPts val="67"/>
              </a:spcBef>
              <a:spcAft>
                <a:spcPts val="67"/>
              </a:spcAft>
            </a:pPr>
            <a:r>
              <a:rPr lang="en-US" sz="2400" dirty="0" err="1">
                <a:solidFill>
                  <a:prstClr val="black"/>
                </a:solidFill>
                <a:latin typeface="Times New Roman" panose="02020603050405020304" pitchFamily="18" charset="0"/>
                <a:cs typeface="Times New Roman" panose="02020603050405020304" pitchFamily="18" charset="0"/>
              </a:rPr>
              <a:t>Nguồn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nước</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sạch</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rất</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quan</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trọng</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err="1">
                <a:solidFill>
                  <a:prstClr val="black"/>
                </a:solidFill>
                <a:latin typeface="Times New Roman" panose="02020603050405020304" pitchFamily="18" charset="0"/>
                <a:cs typeface="Times New Roman" panose="02020603050405020304" pitchFamily="18" charset="0"/>
              </a:rPr>
              <a:t>với</a:t>
            </a:r>
            <a:r>
              <a:rPr lang="en-US" sz="2400" dirty="0">
                <a:solidFill>
                  <a:prstClr val="black"/>
                </a:solidFill>
                <a:latin typeface="Times New Roman" panose="02020603050405020304" pitchFamily="18" charset="0"/>
                <a:cs typeface="Times New Roman" panose="02020603050405020304" pitchFamily="18" charset="0"/>
              </a:rPr>
              <a:t> con </a:t>
            </a:r>
            <a:r>
              <a:rPr lang="en-US" sz="2400" dirty="0" err="1">
                <a:solidFill>
                  <a:prstClr val="black"/>
                </a:solidFill>
                <a:latin typeface="Times New Roman" panose="02020603050405020304" pitchFamily="18" charset="0"/>
                <a:cs typeface="Times New Roman" panose="02020603050405020304" pitchFamily="18" charset="0"/>
              </a:rPr>
              <a:t>người</a:t>
            </a:r>
            <a:r>
              <a:rPr lang="en-US" sz="2400" dirty="0">
                <a:solidFill>
                  <a:prstClr val="black"/>
                </a:solidFill>
                <a:latin typeface="Times New Roman" panose="02020603050405020304" pitchFamily="18" charset="0"/>
                <a:cs typeface="Times New Roman" panose="02020603050405020304" pitchFamily="18" charset="0"/>
              </a:rPr>
              <a:t> </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Hãy</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chung</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tay</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vi-VN"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tiết kiệm</a:t>
            </a:r>
            <a:r>
              <a:rPr lang="en-US"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400" dirty="0" err="1">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nước</a:t>
            </a:r>
            <a:r>
              <a:rPr lang="vi-VN" sz="2400" dirty="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không lãng phí nước trong khi sinh hoạt hàng ngày.</a:t>
            </a:r>
            <a:endParaRPr lang="en-US" sz="24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052" name="Picture 4" descr="Tiết kiệm nước lợi ích cho bản thân và xã hội">
            <a:extLst>
              <a:ext uri="{FF2B5EF4-FFF2-40B4-BE49-F238E27FC236}">
                <a16:creationId xmlns:a16="http://schemas.microsoft.com/office/drawing/2014/main" id="{671498A3-413F-0B35-1CA3-88FB8128CB2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94963" y="125896"/>
            <a:ext cx="1994505" cy="132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6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3" name="Rectangle 2"/>
          <p:cNvSpPr/>
          <p:nvPr/>
        </p:nvSpPr>
        <p:spPr>
          <a:xfrm>
            <a:off x="5273545" y="487245"/>
            <a:ext cx="1632177" cy="584775"/>
          </a:xfrm>
          <a:prstGeom prst="rect">
            <a:avLst/>
          </a:prstGeom>
        </p:spPr>
        <p:txBody>
          <a:bodyPr wrap="none" anchor="ctr">
            <a:spAutoFit/>
          </a:bodyPr>
          <a:lstStyle/>
          <a:p>
            <a:pPr algn="ctr" defTabSz="1219170">
              <a:buClr>
                <a:srgbClr val="000000"/>
              </a:buClr>
            </a:pPr>
            <a:r>
              <a:rPr lang="en-US" sz="3200" b="1"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Kết</a:t>
            </a:r>
            <a:r>
              <a:rPr lang="en-US" sz="3200" b="1" i="1"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3200" b="1" i="1"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luận</a:t>
            </a:r>
            <a:endParaRPr lang="en-US" sz="3200"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8" name="Freeform 7"/>
          <p:cNvSpPr/>
          <p:nvPr/>
        </p:nvSpPr>
        <p:spPr>
          <a:xfrm>
            <a:off x="8410937" y="2901388"/>
            <a:ext cx="3240920" cy="3817717"/>
          </a:xfrm>
          <a:custGeom>
            <a:avLst/>
            <a:gdLst/>
            <a:ahLst/>
            <a:cxnLst/>
            <a:rect l="l" t="t" r="r" b="b"/>
            <a:pathLst>
              <a:path w="3513010" h="4114800">
                <a:moveTo>
                  <a:pt x="0" y="0"/>
                </a:moveTo>
                <a:lnTo>
                  <a:pt x="3513010" y="0"/>
                </a:lnTo>
                <a:lnTo>
                  <a:pt x="3513010"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Rectangle 6"/>
          <p:cNvSpPr/>
          <p:nvPr/>
        </p:nvSpPr>
        <p:spPr>
          <a:xfrm>
            <a:off x="387169" y="1339329"/>
            <a:ext cx="11404920" cy="901593"/>
          </a:xfrm>
          <a:prstGeom prst="rect">
            <a:avLst/>
          </a:prstGeom>
        </p:spPr>
        <p:txBody>
          <a:bodyPr wrap="square">
            <a:spAutoFit/>
          </a:bodyPr>
          <a:lstStyle/>
          <a:p>
            <a:pPr algn="ctr" defTabSz="1219170">
              <a:lnSpc>
                <a:spcPct val="150000"/>
              </a:lnSpc>
              <a:buClr>
                <a:srgbClr val="000000"/>
              </a:buClr>
            </a:pPr>
            <a:r>
              <a:rPr lang="en-US" sz="4000" b="1" kern="0" dirty="0">
                <a:solidFill>
                  <a:srgbClr val="000000"/>
                </a:solidFill>
                <a:latin typeface="Times New Roman" panose="02020603050405020304" pitchFamily="18" charset="0"/>
                <a:cs typeface="Times New Roman" panose="02020603050405020304" pitchFamily="18" charset="0"/>
                <a:sym typeface="Arial"/>
              </a:rPr>
              <a:t>Ý </a:t>
            </a:r>
            <a:r>
              <a:rPr lang="en-US" sz="4000" b="1" kern="0" dirty="0" err="1">
                <a:solidFill>
                  <a:srgbClr val="000000"/>
                </a:solidFill>
                <a:latin typeface="Times New Roman" panose="02020603050405020304" pitchFamily="18" charset="0"/>
                <a:cs typeface="Times New Roman" panose="02020603050405020304" pitchFamily="18" charset="0"/>
                <a:sym typeface="Arial"/>
              </a:rPr>
              <a:t>nghĩa</a:t>
            </a:r>
            <a:r>
              <a:rPr lang="en-US" sz="4000" b="1" kern="0" dirty="0">
                <a:solidFill>
                  <a:srgbClr val="000000"/>
                </a:solidFill>
                <a:latin typeface="Times New Roman" panose="02020603050405020304" pitchFamily="18" charset="0"/>
                <a:cs typeface="Times New Roman" panose="02020603050405020304" pitchFamily="18" charset="0"/>
                <a:sym typeface="Arial"/>
              </a:rPr>
              <a:t> </a:t>
            </a:r>
            <a:r>
              <a:rPr lang="en-US" sz="4000" b="1" kern="0" dirty="0" err="1">
                <a:solidFill>
                  <a:srgbClr val="000000"/>
                </a:solidFill>
                <a:latin typeface="Times New Roman" panose="02020603050405020304" pitchFamily="18" charset="0"/>
                <a:cs typeface="Times New Roman" panose="02020603050405020304" pitchFamily="18" charset="0"/>
                <a:sym typeface="Arial"/>
              </a:rPr>
              <a:t>của</a:t>
            </a:r>
            <a:r>
              <a:rPr lang="en-US" sz="4000" b="1" kern="0" dirty="0">
                <a:solidFill>
                  <a:srgbClr val="000000"/>
                </a:solidFill>
                <a:latin typeface="Times New Roman" panose="02020603050405020304" pitchFamily="18" charset="0"/>
                <a:cs typeface="Times New Roman" panose="02020603050405020304" pitchFamily="18" charset="0"/>
                <a:sym typeface="Arial"/>
              </a:rPr>
              <a:t> </a:t>
            </a:r>
            <a:r>
              <a:rPr lang="en-US" sz="4000" b="1" kern="0" dirty="0" err="1">
                <a:solidFill>
                  <a:srgbClr val="000000"/>
                </a:solidFill>
                <a:latin typeface="Times New Roman" panose="02020603050405020304" pitchFamily="18" charset="0"/>
                <a:cs typeface="Times New Roman" panose="02020603050405020304" pitchFamily="18" charset="0"/>
                <a:sym typeface="Arial"/>
              </a:rPr>
              <a:t>tiết</a:t>
            </a:r>
            <a:r>
              <a:rPr lang="en-US" sz="4000" b="1" kern="0" dirty="0">
                <a:solidFill>
                  <a:srgbClr val="000000"/>
                </a:solidFill>
                <a:latin typeface="Times New Roman" panose="02020603050405020304" pitchFamily="18" charset="0"/>
                <a:cs typeface="Times New Roman" panose="02020603050405020304" pitchFamily="18" charset="0"/>
                <a:sym typeface="Arial"/>
              </a:rPr>
              <a:t> </a:t>
            </a:r>
            <a:r>
              <a:rPr lang="en-US" sz="4000" b="1" kern="0" dirty="0" err="1">
                <a:solidFill>
                  <a:srgbClr val="000000"/>
                </a:solidFill>
                <a:latin typeface="Times New Roman" panose="02020603050405020304" pitchFamily="18" charset="0"/>
                <a:cs typeface="Times New Roman" panose="02020603050405020304" pitchFamily="18" charset="0"/>
                <a:sym typeface="Arial"/>
              </a:rPr>
              <a:t>kiệm</a:t>
            </a:r>
            <a:endParaRPr lang="en-US" sz="4000" b="1"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9" name="Rounded Rectangle 8"/>
          <p:cNvSpPr/>
          <p:nvPr/>
        </p:nvSpPr>
        <p:spPr>
          <a:xfrm>
            <a:off x="617319" y="3030809"/>
            <a:ext cx="7546693" cy="121701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giúp</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chúng</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ta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quý</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trọng</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thành</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quả</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lao</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động</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của</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bản</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thân</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của</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người</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khác</a:t>
            </a:r>
            <a:r>
              <a:rPr lang="en-US" sz="28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lang="en-US" sz="2800"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1" name="Rounded Rectangle 10"/>
          <p:cNvSpPr/>
          <p:nvPr/>
        </p:nvSpPr>
        <p:spPr>
          <a:xfrm>
            <a:off x="617319" y="4708199"/>
            <a:ext cx="7546693" cy="152744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lnSpc>
                <a:spcPct val="150000"/>
              </a:lnSpc>
              <a:buClr>
                <a:srgbClr val="000000"/>
              </a:buClr>
            </a:pPr>
            <a:r>
              <a:rPr lang="en-US" sz="2800" kern="0" dirty="0" err="1">
                <a:solidFill>
                  <a:srgbClr val="000000"/>
                </a:solidFill>
                <a:latin typeface="Times New Roman" panose="02020603050405020304" pitchFamily="18" charset="0"/>
                <a:cs typeface="Times New Roman" panose="02020603050405020304" pitchFamily="18" charset="0"/>
                <a:sym typeface="Arial"/>
              </a:rPr>
              <a:t>Đảm</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bảo</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cho</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cuộc</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sống</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ổn</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định</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ấm</a:t>
            </a:r>
            <a:r>
              <a:rPr lang="en-US" sz="2800" kern="0" dirty="0">
                <a:solidFill>
                  <a:srgbClr val="000000"/>
                </a:solidFill>
                <a:latin typeface="Times New Roman" panose="02020603050405020304" pitchFamily="18" charset="0"/>
                <a:cs typeface="Times New Roman" panose="02020603050405020304" pitchFamily="18" charset="0"/>
                <a:sym typeface="Arial"/>
              </a:rPr>
              <a:t> no </a:t>
            </a:r>
            <a:r>
              <a:rPr lang="en-US" sz="2800" kern="0" dirty="0" err="1">
                <a:solidFill>
                  <a:srgbClr val="000000"/>
                </a:solidFill>
                <a:latin typeface="Times New Roman" panose="02020603050405020304" pitchFamily="18" charset="0"/>
                <a:cs typeface="Times New Roman" panose="02020603050405020304" pitchFamily="18" charset="0"/>
                <a:sym typeface="Arial"/>
              </a:rPr>
              <a:t>hạnh</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phúc</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và</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thành</a:t>
            </a:r>
            <a:r>
              <a:rPr lang="en-US" sz="2800" kern="0" dirty="0">
                <a:solidFill>
                  <a:srgbClr val="000000"/>
                </a:solidFill>
                <a:latin typeface="Times New Roman" panose="02020603050405020304" pitchFamily="18" charset="0"/>
                <a:cs typeface="Times New Roman" panose="02020603050405020304" pitchFamily="18" charset="0"/>
                <a:sym typeface="Arial"/>
              </a:rPr>
              <a:t> </a:t>
            </a:r>
            <a:r>
              <a:rPr lang="en-US" sz="2800" kern="0" dirty="0" err="1">
                <a:solidFill>
                  <a:srgbClr val="000000"/>
                </a:solidFill>
                <a:latin typeface="Times New Roman" panose="02020603050405020304" pitchFamily="18" charset="0"/>
                <a:cs typeface="Times New Roman" panose="02020603050405020304" pitchFamily="18" charset="0"/>
                <a:sym typeface="Arial"/>
              </a:rPr>
              <a:t>công</a:t>
            </a:r>
            <a:r>
              <a:rPr lang="en-US" sz="2800" kern="0" dirty="0">
                <a:solidFill>
                  <a:srgbClr val="000000"/>
                </a:solidFill>
                <a:latin typeface="Times New Roman" panose="02020603050405020304" pitchFamily="18" charset="0"/>
                <a:cs typeface="Times New Roman" panose="02020603050405020304" pitchFamily="18" charset="0"/>
                <a:sym typeface="Arial"/>
              </a:rPr>
              <a:t>.</a:t>
            </a:r>
          </a:p>
        </p:txBody>
      </p:sp>
    </p:spTree>
    <p:extLst>
      <p:ext uri="{BB962C8B-B14F-4D97-AF65-F5344CB8AC3E}">
        <p14:creationId xmlns:p14="http://schemas.microsoft.com/office/powerpoint/2010/main" val="1919362944"/>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5310884" h="8229600">
                <a:moveTo>
                  <a:pt x="0" y="0"/>
                </a:moveTo>
                <a:lnTo>
                  <a:pt x="15310884" y="0"/>
                </a:lnTo>
                <a:lnTo>
                  <a:pt x="15310884" y="8229600"/>
                </a:lnTo>
                <a:lnTo>
                  <a:pt x="0" y="8229600"/>
                </a:lnTo>
                <a:lnTo>
                  <a:pt x="0" y="0"/>
                </a:lnTo>
                <a:close/>
              </a:path>
            </a:pathLst>
          </a:custGeom>
          <a:blipFill>
            <a:blip r:embed="rId2"/>
            <a:stretch>
              <a:fillRect/>
            </a:stretch>
          </a:blipFill>
        </p:spPr>
      </p:sp>
      <p:sp>
        <p:nvSpPr>
          <p:cNvPr id="6" name="Oval 5"/>
          <p:cNvSpPr/>
          <p:nvPr/>
        </p:nvSpPr>
        <p:spPr>
          <a:xfrm>
            <a:off x="2463800" y="767080"/>
            <a:ext cx="1879600" cy="1879600"/>
          </a:xfrm>
          <a:prstGeom prst="ellipse">
            <a:avLst/>
          </a:prstGeom>
          <a:solidFill>
            <a:srgbClr val="F6A429"/>
          </a:solidFill>
          <a:ln>
            <a:solidFill>
              <a:srgbClr val="F6A4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US" sz="5867" b="1" kern="0" dirty="0">
                <a:solidFill>
                  <a:prstClr val="black"/>
                </a:solidFill>
                <a:latin typeface="Arial"/>
                <a:cs typeface="Arial" panose="020B0604020202020204" pitchFamily="34" charset="0"/>
                <a:sym typeface="Arial"/>
              </a:rPr>
              <a:t>3</a:t>
            </a:r>
            <a:r>
              <a:rPr lang="vi-VN" sz="5867" b="1" kern="0" dirty="0">
                <a:solidFill>
                  <a:prstClr val="black"/>
                </a:solidFill>
                <a:latin typeface="Arial" panose="020B0604020202020204" pitchFamily="34" charset="0"/>
                <a:cs typeface="Arial" panose="020B0604020202020204" pitchFamily="34" charset="0"/>
                <a:sym typeface="Arial"/>
              </a:rPr>
              <a:t>.</a:t>
            </a:r>
            <a:endParaRPr lang="en-US" sz="5867" b="1" kern="0" dirty="0">
              <a:solidFill>
                <a:prstClr val="black"/>
              </a:solidFill>
              <a:latin typeface="Arial" panose="020B0604020202020204" pitchFamily="34" charset="0"/>
              <a:cs typeface="Arial" panose="020B0604020202020204" pitchFamily="34" charset="0"/>
              <a:sym typeface="Arial"/>
            </a:endParaRPr>
          </a:p>
        </p:txBody>
      </p:sp>
      <p:grpSp>
        <p:nvGrpSpPr>
          <p:cNvPr id="9" name="Group 8"/>
          <p:cNvGrpSpPr/>
          <p:nvPr/>
        </p:nvGrpSpPr>
        <p:grpSpPr>
          <a:xfrm>
            <a:off x="0" y="3008525"/>
            <a:ext cx="9083040" cy="3266439"/>
            <a:chOff x="0" y="0"/>
            <a:chExt cx="7749030" cy="2424957"/>
          </a:xfrm>
        </p:grpSpPr>
        <p:sp>
          <p:nvSpPr>
            <p:cNvPr id="10" name="Freeform 9"/>
            <p:cNvSpPr/>
            <p:nvPr/>
          </p:nvSpPr>
          <p:spPr>
            <a:xfrm>
              <a:off x="0" y="0"/>
              <a:ext cx="7749030" cy="2424957"/>
            </a:xfrm>
            <a:custGeom>
              <a:avLst/>
              <a:gdLst/>
              <a:ahLst/>
              <a:cxnLst/>
              <a:rect l="l" t="t" r="r" b="b"/>
              <a:pathLst>
                <a:path w="5881315" h="2424957">
                  <a:moveTo>
                    <a:pt x="0" y="0"/>
                  </a:moveTo>
                  <a:lnTo>
                    <a:pt x="5881315" y="0"/>
                  </a:lnTo>
                  <a:lnTo>
                    <a:pt x="5881315" y="2424957"/>
                  </a:lnTo>
                  <a:lnTo>
                    <a:pt x="0" y="2424957"/>
                  </a:lnTo>
                  <a:close/>
                </a:path>
              </a:pathLst>
            </a:custGeom>
            <a:solidFill>
              <a:srgbClr val="082266">
                <a:alpha val="80000"/>
              </a:srgbClr>
            </a:solidFill>
          </p:spPr>
        </p:sp>
      </p:grpSp>
      <p:sp>
        <p:nvSpPr>
          <p:cNvPr id="11" name="Rectangle 10"/>
          <p:cNvSpPr/>
          <p:nvPr/>
        </p:nvSpPr>
        <p:spPr>
          <a:xfrm>
            <a:off x="1344637" y="3946923"/>
            <a:ext cx="7833360" cy="955646"/>
          </a:xfrm>
          <a:prstGeom prst="rect">
            <a:avLst/>
          </a:prstGeom>
        </p:spPr>
        <p:txBody>
          <a:bodyPr wrap="square">
            <a:spAutoFit/>
          </a:bodyPr>
          <a:lstStyle/>
          <a:p>
            <a:pPr algn="just" defTabSz="1219170">
              <a:lnSpc>
                <a:spcPct val="150000"/>
              </a:lnSpc>
              <a:buClr>
                <a:srgbClr val="000000"/>
              </a:buClr>
            </a:pPr>
            <a:r>
              <a:rPr lang="en-US" sz="4267" b="1" kern="0" dirty="0" err="1">
                <a:solidFill>
                  <a:srgbClr val="FFFFFF"/>
                </a:solidFill>
                <a:latin typeface="Arial"/>
                <a:cs typeface="Arial"/>
                <a:sym typeface="Arial"/>
              </a:rPr>
              <a:t>Cách</a:t>
            </a:r>
            <a:r>
              <a:rPr lang="en-US" sz="4267" b="1" kern="0" dirty="0">
                <a:solidFill>
                  <a:srgbClr val="FFFFFF"/>
                </a:solidFill>
                <a:latin typeface="Arial"/>
                <a:cs typeface="Arial"/>
                <a:sym typeface="Arial"/>
              </a:rPr>
              <a:t> </a:t>
            </a:r>
            <a:r>
              <a:rPr lang="en-US" sz="4267" b="1" kern="0" dirty="0" err="1">
                <a:solidFill>
                  <a:srgbClr val="FFFFFF"/>
                </a:solidFill>
                <a:latin typeface="Arial"/>
                <a:cs typeface="Arial"/>
                <a:sym typeface="Arial"/>
              </a:rPr>
              <a:t>thực</a:t>
            </a:r>
            <a:r>
              <a:rPr lang="en-US" sz="4267" b="1" kern="0" dirty="0">
                <a:solidFill>
                  <a:srgbClr val="FFFFFF"/>
                </a:solidFill>
                <a:latin typeface="Arial"/>
                <a:cs typeface="Arial"/>
                <a:sym typeface="Arial"/>
              </a:rPr>
              <a:t> </a:t>
            </a:r>
            <a:r>
              <a:rPr lang="en-US" sz="4267" b="1" kern="0" dirty="0" err="1">
                <a:solidFill>
                  <a:srgbClr val="FFFFFF"/>
                </a:solidFill>
                <a:latin typeface="Arial"/>
                <a:cs typeface="Arial"/>
                <a:sym typeface="Arial"/>
              </a:rPr>
              <a:t>hiện</a:t>
            </a:r>
            <a:r>
              <a:rPr lang="en-US" sz="4267" b="1" kern="0" dirty="0">
                <a:solidFill>
                  <a:srgbClr val="FFFFFF"/>
                </a:solidFill>
                <a:latin typeface="Arial"/>
                <a:cs typeface="Arial"/>
                <a:sym typeface="Arial"/>
              </a:rPr>
              <a:t> </a:t>
            </a:r>
            <a:r>
              <a:rPr lang="en-US" sz="4267" b="1" kern="0" dirty="0" err="1">
                <a:solidFill>
                  <a:srgbClr val="FFFFFF"/>
                </a:solidFill>
                <a:latin typeface="Arial"/>
                <a:cs typeface="Arial"/>
                <a:sym typeface="Arial"/>
              </a:rPr>
              <a:t>tiết</a:t>
            </a:r>
            <a:r>
              <a:rPr lang="en-US" sz="4267" b="1" kern="0" dirty="0">
                <a:solidFill>
                  <a:srgbClr val="FFFFFF"/>
                </a:solidFill>
                <a:latin typeface="Arial"/>
                <a:cs typeface="Arial"/>
                <a:sym typeface="Arial"/>
              </a:rPr>
              <a:t> </a:t>
            </a:r>
            <a:r>
              <a:rPr lang="en-US" sz="4267" b="1" kern="0" dirty="0" err="1">
                <a:solidFill>
                  <a:srgbClr val="FFFFFF"/>
                </a:solidFill>
                <a:latin typeface="Arial"/>
                <a:cs typeface="Arial"/>
                <a:sym typeface="Arial"/>
              </a:rPr>
              <a:t>kiệm</a:t>
            </a:r>
            <a:endParaRPr lang="en-US" sz="4267" b="1" kern="0" dirty="0">
              <a:solidFill>
                <a:srgbClr val="FFFFFF"/>
              </a:solidFill>
              <a:latin typeface="Arial"/>
              <a:cs typeface="Arial"/>
              <a:sym typeface="Arial"/>
            </a:endParaRPr>
          </a:p>
        </p:txBody>
      </p:sp>
    </p:spTree>
    <p:extLst>
      <p:ext uri="{BB962C8B-B14F-4D97-AF65-F5344CB8AC3E}">
        <p14:creationId xmlns:p14="http://schemas.microsoft.com/office/powerpoint/2010/main" val="364080860"/>
      </p:ext>
    </p:extLst>
  </p:cSld>
  <p:clrMapOvr>
    <a:masterClrMapping/>
  </p:clrMapOvr>
  <p:transition spd="slow">
    <p:blinds dir="vert"/>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CE7E1"/>
        </a:solidFill>
        <a:effectLst/>
      </p:bgPr>
    </p:bg>
    <p:spTree>
      <p:nvGrpSpPr>
        <p:cNvPr id="1" name=""/>
        <p:cNvGrpSpPr/>
        <p:nvPr/>
      </p:nvGrpSpPr>
      <p:grpSpPr>
        <a:xfrm>
          <a:off x="0" y="0"/>
          <a:ext cx="0" cy="0"/>
          <a:chOff x="0" y="0"/>
          <a:chExt cx="0" cy="0"/>
        </a:xfrm>
      </p:grpSpPr>
      <p:sp>
        <p:nvSpPr>
          <p:cNvPr id="2" name="Freeform 2"/>
          <p:cNvSpPr/>
          <p:nvPr/>
        </p:nvSpPr>
        <p:spPr>
          <a:xfrm>
            <a:off x="0" y="-35621"/>
            <a:ext cx="12192000" cy="6853595"/>
          </a:xfrm>
          <a:custGeom>
            <a:avLst/>
            <a:gdLst/>
            <a:ahLst/>
            <a:cxnLst/>
            <a:rect l="l" t="t" r="r" b="b"/>
            <a:pathLst>
              <a:path w="18288000" h="10280393">
                <a:moveTo>
                  <a:pt x="0" y="0"/>
                </a:moveTo>
                <a:lnTo>
                  <a:pt x="18288000" y="0"/>
                </a:lnTo>
                <a:lnTo>
                  <a:pt x="18288000" y="10280393"/>
                </a:lnTo>
                <a:lnTo>
                  <a:pt x="0" y="10280393"/>
                </a:lnTo>
                <a:lnTo>
                  <a:pt x="0" y="0"/>
                </a:lnTo>
                <a:close/>
              </a:path>
            </a:pathLst>
          </a:custGeom>
          <a:blipFill>
            <a:blip r:embed="rId5">
              <a:alphaModFix amt="4000"/>
              <a:extLst>
                <a:ext uri="{96DAC541-7B7A-43D3-8B79-37D633B846F1}">
                  <asvg:svgBlip xmlns="" xmlns:asvg="http://schemas.microsoft.com/office/drawing/2016/SVG/main" r:embed="rId6"/>
                </a:ext>
              </a:extLst>
            </a:blip>
            <a:stretch>
              <a:fillRect b="-77892"/>
            </a:stretch>
          </a:blipFill>
        </p:spPr>
      </p:sp>
      <p:sp>
        <p:nvSpPr>
          <p:cNvPr id="11" name="Freeform 11"/>
          <p:cNvSpPr/>
          <p:nvPr/>
        </p:nvSpPr>
        <p:spPr>
          <a:xfrm rot="2065294">
            <a:off x="-38369" y="-49786"/>
            <a:ext cx="1176664" cy="1217646"/>
          </a:xfrm>
          <a:custGeom>
            <a:avLst/>
            <a:gdLst/>
            <a:ahLst/>
            <a:cxnLst/>
            <a:rect l="l" t="t" r="r" b="b"/>
            <a:pathLst>
              <a:path w="2633015" h="2734542">
                <a:moveTo>
                  <a:pt x="0" y="0"/>
                </a:moveTo>
                <a:lnTo>
                  <a:pt x="2633014" y="0"/>
                </a:lnTo>
                <a:lnTo>
                  <a:pt x="2633014" y="2734542"/>
                </a:lnTo>
                <a:lnTo>
                  <a:pt x="0" y="273454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2" name="Freeform 12"/>
          <p:cNvSpPr/>
          <p:nvPr/>
        </p:nvSpPr>
        <p:spPr>
          <a:xfrm>
            <a:off x="-583934" y="5432513"/>
            <a:ext cx="2074315" cy="1783911"/>
          </a:xfrm>
          <a:custGeom>
            <a:avLst/>
            <a:gdLst/>
            <a:ahLst/>
            <a:cxnLst/>
            <a:rect l="l" t="t" r="r" b="b"/>
            <a:pathLst>
              <a:path w="3111473" h="2675867">
                <a:moveTo>
                  <a:pt x="0" y="0"/>
                </a:moveTo>
                <a:lnTo>
                  <a:pt x="3111474" y="0"/>
                </a:lnTo>
                <a:lnTo>
                  <a:pt x="3111474" y="2675867"/>
                </a:lnTo>
                <a:lnTo>
                  <a:pt x="0" y="267586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3" name="Freeform 13"/>
          <p:cNvSpPr/>
          <p:nvPr/>
        </p:nvSpPr>
        <p:spPr>
          <a:xfrm rot="-2700000">
            <a:off x="11014706" y="254430"/>
            <a:ext cx="1334341" cy="1484033"/>
          </a:xfrm>
          <a:custGeom>
            <a:avLst/>
            <a:gdLst/>
            <a:ahLst/>
            <a:cxnLst/>
            <a:rect l="l" t="t" r="r" b="b"/>
            <a:pathLst>
              <a:path w="2668908" h="2919884">
                <a:moveTo>
                  <a:pt x="0" y="0"/>
                </a:moveTo>
                <a:lnTo>
                  <a:pt x="2668908" y="0"/>
                </a:lnTo>
                <a:lnTo>
                  <a:pt x="2668908" y="2919883"/>
                </a:lnTo>
                <a:lnTo>
                  <a:pt x="0" y="291988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14" name="Group 13"/>
          <p:cNvGrpSpPr/>
          <p:nvPr/>
        </p:nvGrpSpPr>
        <p:grpSpPr>
          <a:xfrm>
            <a:off x="453223" y="240225"/>
            <a:ext cx="9119286" cy="909892"/>
            <a:chOff x="1023320" y="780434"/>
            <a:chExt cx="13678929" cy="1364839"/>
          </a:xfrm>
        </p:grpSpPr>
        <p:sp>
          <p:nvSpPr>
            <p:cNvPr id="15" name="TextBox 14">
              <a:extLst>
                <a:ext uri="{FF2B5EF4-FFF2-40B4-BE49-F238E27FC236}">
                  <a16:creationId xmlns:a16="http://schemas.microsoft.com/office/drawing/2014/main" id="{98145AD4-0D74-1EF8-35FC-7C6EEC974A07}"/>
                </a:ext>
              </a:extLst>
            </p:cNvPr>
            <p:cNvSpPr txBox="1"/>
            <p:nvPr/>
          </p:nvSpPr>
          <p:spPr>
            <a:xfrm>
              <a:off x="1023320" y="780434"/>
              <a:ext cx="13678929" cy="1292662"/>
            </a:xfrm>
            <a:prstGeom prst="rect">
              <a:avLst/>
            </a:prstGeom>
          </p:spPr>
          <p:txBody>
            <a:bodyPr wrap="square" lIns="0" tIns="0" rIns="0" bIns="0" rtlCol="0" anchor="t">
              <a:spAutoFit/>
            </a:bodyPr>
            <a:lstStyle/>
            <a:p>
              <a:pPr algn="ctr" defTabSz="609630"/>
              <a:r>
                <a:rPr lang="en-US" sz="2800" b="1" dirty="0">
                  <a:solidFill>
                    <a:srgbClr val="9F0002"/>
                  </a:solidFill>
                  <a:latin typeface="Times New Roman" panose="02020603050405020304" pitchFamily="18" charset="0"/>
                  <a:cs typeface="Times New Roman" panose="02020603050405020304" pitchFamily="18" charset="0"/>
                </a:rPr>
                <a:t>Theo </a:t>
              </a:r>
              <a:r>
                <a:rPr lang="en-US" sz="2800" b="1" dirty="0" err="1">
                  <a:solidFill>
                    <a:srgbClr val="9F0002"/>
                  </a:solidFill>
                  <a:latin typeface="Times New Roman" panose="02020603050405020304" pitchFamily="18" charset="0"/>
                  <a:cs typeface="Times New Roman" panose="02020603050405020304" pitchFamily="18" charset="0"/>
                </a:rPr>
                <a:t>dõi</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các</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tình</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huống</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trong</a:t>
              </a:r>
              <a:r>
                <a:rPr lang="en-US" sz="2800" b="1" dirty="0">
                  <a:solidFill>
                    <a:srgbClr val="9F0002"/>
                  </a:solidFill>
                  <a:latin typeface="Times New Roman" panose="02020603050405020304" pitchFamily="18" charset="0"/>
                  <a:cs typeface="Times New Roman" panose="02020603050405020304" pitchFamily="18" charset="0"/>
                </a:rPr>
                <a:t> SGK </a:t>
              </a:r>
              <a:r>
                <a:rPr lang="en-US" sz="2800" b="1" dirty="0" err="1">
                  <a:solidFill>
                    <a:srgbClr val="9F0002"/>
                  </a:solidFill>
                  <a:latin typeface="Times New Roman" panose="02020603050405020304" pitchFamily="18" charset="0"/>
                  <a:cs typeface="Times New Roman" panose="02020603050405020304" pitchFamily="18" charset="0"/>
                </a:rPr>
                <a:t>trang</a:t>
              </a:r>
              <a:r>
                <a:rPr lang="en-US" sz="2800" b="1" dirty="0">
                  <a:solidFill>
                    <a:srgbClr val="9F0002"/>
                  </a:solidFill>
                  <a:latin typeface="Times New Roman" panose="02020603050405020304" pitchFamily="18" charset="0"/>
                  <a:cs typeface="Times New Roman" panose="02020603050405020304" pitchFamily="18" charset="0"/>
                </a:rPr>
                <a:t> 38, 39 </a:t>
              </a:r>
              <a:r>
                <a:rPr lang="en-US" sz="2800" b="1" dirty="0" err="1">
                  <a:solidFill>
                    <a:srgbClr val="9F0002"/>
                  </a:solidFill>
                  <a:latin typeface="Times New Roman" panose="02020603050405020304" pitchFamily="18" charset="0"/>
                  <a:cs typeface="Times New Roman" panose="02020603050405020304" pitchFamily="18" charset="0"/>
                </a:rPr>
                <a:t>và</a:t>
              </a:r>
              <a:r>
                <a:rPr lang="en-US" sz="2800" b="1" dirty="0">
                  <a:solidFill>
                    <a:srgbClr val="9F0002"/>
                  </a:solidFill>
                  <a:latin typeface="Times New Roman" panose="02020603050405020304" pitchFamily="18" charset="0"/>
                  <a:cs typeface="Times New Roman" panose="02020603050405020304" pitchFamily="18" charset="0"/>
                </a:rPr>
                <a:t> </a:t>
              </a:r>
            </a:p>
            <a:p>
              <a:pPr algn="ctr" defTabSz="609630"/>
              <a:r>
                <a:rPr lang="en-US" sz="2800" b="1" dirty="0" err="1">
                  <a:solidFill>
                    <a:srgbClr val="9F0002"/>
                  </a:solidFill>
                  <a:latin typeface="Times New Roman" panose="02020603050405020304" pitchFamily="18" charset="0"/>
                  <a:cs typeface="Times New Roman" panose="02020603050405020304" pitchFamily="18" charset="0"/>
                </a:rPr>
                <a:t>thảo</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luận</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cặp</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đôi</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trả</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lời</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các</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câu</a:t>
              </a:r>
              <a:r>
                <a:rPr lang="en-US" sz="2800" b="1" dirty="0">
                  <a:solidFill>
                    <a:srgbClr val="9F0002"/>
                  </a:solidFill>
                  <a:latin typeface="Times New Roman" panose="02020603050405020304" pitchFamily="18" charset="0"/>
                  <a:cs typeface="Times New Roman" panose="02020603050405020304" pitchFamily="18" charset="0"/>
                </a:rPr>
                <a:t> </a:t>
              </a:r>
              <a:r>
                <a:rPr lang="en-US" sz="2800" b="1" dirty="0" err="1">
                  <a:solidFill>
                    <a:srgbClr val="9F0002"/>
                  </a:solidFill>
                  <a:latin typeface="Times New Roman" panose="02020603050405020304" pitchFamily="18" charset="0"/>
                  <a:cs typeface="Times New Roman" panose="02020603050405020304" pitchFamily="18" charset="0"/>
                </a:rPr>
                <a:t>hỏi</a:t>
              </a:r>
              <a:endParaRPr lang="en-US" sz="2800" b="1" dirty="0">
                <a:solidFill>
                  <a:srgbClr val="9F0002"/>
                </a:solidFill>
                <a:latin typeface="Times New Roman" panose="02020603050405020304" pitchFamily="18" charset="0"/>
                <a:cs typeface="Times New Roman" panose="02020603050405020304" pitchFamily="18" charset="0"/>
              </a:endParaRPr>
            </a:p>
          </p:txBody>
        </p:sp>
        <p:cxnSp>
          <p:nvCxnSpPr>
            <p:cNvPr id="16" name="Google Shape;558;p28">
              <a:extLst>
                <a:ext uri="{FF2B5EF4-FFF2-40B4-BE49-F238E27FC236}">
                  <a16:creationId xmlns:a16="http://schemas.microsoft.com/office/drawing/2014/main" id="{3A13DC2F-BEB9-A673-DFAD-663C07D71A43}"/>
                </a:ext>
              </a:extLst>
            </p:cNvPr>
            <p:cNvCxnSpPr>
              <a:cxnSpLocks/>
            </p:cNvCxnSpPr>
            <p:nvPr/>
          </p:nvCxnSpPr>
          <p:spPr>
            <a:xfrm>
              <a:off x="5937842" y="2145273"/>
              <a:ext cx="4398935" cy="0"/>
            </a:xfrm>
            <a:prstGeom prst="straightConnector1">
              <a:avLst/>
            </a:prstGeom>
            <a:noFill/>
            <a:ln w="38100" cap="flat" cmpd="sng">
              <a:solidFill>
                <a:srgbClr val="9F0002"/>
              </a:solidFill>
              <a:prstDash val="solid"/>
              <a:round/>
              <a:headEnd type="oval" w="med" len="med"/>
              <a:tailEnd type="oval" w="med" len="med"/>
            </a:ln>
          </p:spPr>
        </p:cxnSp>
      </p:grpSp>
      <p:pic>
        <p:nvPicPr>
          <p:cNvPr id="17" name="Picture 16">
            <a:extLst>
              <a:ext uri="{FF2B5EF4-FFF2-40B4-BE49-F238E27FC236}">
                <a16:creationId xmlns:a16="http://schemas.microsoft.com/office/drawing/2014/main" id="{1A138E94-6CBE-A50F-4583-1E8A527A8D5E}"/>
              </a:ext>
            </a:extLst>
          </p:cNvPr>
          <p:cNvPicPr>
            <a:picLocks noChangeAspect="1"/>
          </p:cNvPicPr>
          <p:nvPr/>
        </p:nvPicPr>
        <p:blipFill>
          <a:blip r:embed="rId13"/>
          <a:stretch>
            <a:fillRect/>
          </a:stretch>
        </p:blipFill>
        <p:spPr>
          <a:xfrm>
            <a:off x="-18876" y="1150117"/>
            <a:ext cx="6353175" cy="2793371"/>
          </a:xfrm>
          <a:prstGeom prst="rect">
            <a:avLst/>
          </a:prstGeom>
          <a:ln w="3175">
            <a:solidFill>
              <a:schemeClr val="tx1"/>
            </a:solidFill>
          </a:ln>
        </p:spPr>
      </p:pic>
      <p:pic>
        <p:nvPicPr>
          <p:cNvPr id="20" name="Picture 19">
            <a:extLst>
              <a:ext uri="{FF2B5EF4-FFF2-40B4-BE49-F238E27FC236}">
                <a16:creationId xmlns:a16="http://schemas.microsoft.com/office/drawing/2014/main" id="{4BC1D1A0-18A4-14A4-9A31-9C5C3D44051D}"/>
              </a:ext>
            </a:extLst>
          </p:cNvPr>
          <p:cNvPicPr>
            <a:picLocks noChangeAspect="1"/>
          </p:cNvPicPr>
          <p:nvPr/>
        </p:nvPicPr>
        <p:blipFill>
          <a:blip r:embed="rId14"/>
          <a:stretch>
            <a:fillRect/>
          </a:stretch>
        </p:blipFill>
        <p:spPr>
          <a:xfrm>
            <a:off x="6207693" y="1451842"/>
            <a:ext cx="6003183" cy="2843875"/>
          </a:xfrm>
          <a:prstGeom prst="rect">
            <a:avLst/>
          </a:prstGeom>
          <a:ln w="3175">
            <a:solidFill>
              <a:schemeClr val="tx1"/>
            </a:solidFill>
          </a:ln>
        </p:spPr>
      </p:pic>
      <p:pic>
        <p:nvPicPr>
          <p:cNvPr id="22" name="Picture 21">
            <a:extLst>
              <a:ext uri="{FF2B5EF4-FFF2-40B4-BE49-F238E27FC236}">
                <a16:creationId xmlns:a16="http://schemas.microsoft.com/office/drawing/2014/main" id="{1DF88834-1F56-4FD6-63EF-D31AD7CCC7AC}"/>
              </a:ext>
            </a:extLst>
          </p:cNvPr>
          <p:cNvPicPr>
            <a:picLocks noChangeAspect="1"/>
          </p:cNvPicPr>
          <p:nvPr/>
        </p:nvPicPr>
        <p:blipFill>
          <a:blip r:embed="rId15"/>
          <a:stretch>
            <a:fillRect/>
          </a:stretch>
        </p:blipFill>
        <p:spPr>
          <a:xfrm>
            <a:off x="0" y="3754276"/>
            <a:ext cx="6180311" cy="3103723"/>
          </a:xfrm>
          <a:prstGeom prst="rect">
            <a:avLst/>
          </a:prstGeom>
          <a:ln w="3175">
            <a:solidFill>
              <a:schemeClr val="tx1"/>
            </a:solidFill>
          </a:ln>
        </p:spPr>
      </p:pic>
      <p:pic>
        <p:nvPicPr>
          <p:cNvPr id="24" name="Picture 23">
            <a:extLst>
              <a:ext uri="{FF2B5EF4-FFF2-40B4-BE49-F238E27FC236}">
                <a16:creationId xmlns:a16="http://schemas.microsoft.com/office/drawing/2014/main" id="{70BB72C5-E7A3-F326-5919-082643F71FDC}"/>
              </a:ext>
            </a:extLst>
          </p:cNvPr>
          <p:cNvPicPr>
            <a:picLocks noChangeAspect="1"/>
          </p:cNvPicPr>
          <p:nvPr/>
        </p:nvPicPr>
        <p:blipFill>
          <a:blip r:embed="rId16"/>
          <a:stretch>
            <a:fillRect/>
          </a:stretch>
        </p:blipFill>
        <p:spPr>
          <a:xfrm>
            <a:off x="6166046" y="4293331"/>
            <a:ext cx="6086475" cy="2560264"/>
          </a:xfrm>
          <a:prstGeom prst="rect">
            <a:avLst/>
          </a:prstGeom>
          <a:ln w="3175">
            <a:solidFill>
              <a:schemeClr val="tx1"/>
            </a:solidFill>
          </a:ln>
        </p:spPr>
      </p:pic>
      <p:pic>
        <p:nvPicPr>
          <p:cNvPr id="3" name="3 phút đếm ngược với nhạc sôi động 3 minutes countdown with music">
            <a:hlinkClick r:id="" action="ppaction://media"/>
            <a:extLst>
              <a:ext uri="{FF2B5EF4-FFF2-40B4-BE49-F238E27FC236}">
                <a16:creationId xmlns:a16="http://schemas.microsoft.com/office/drawing/2014/main" id="{1F82E958-0910-CEDD-FF68-A157FEEA7360}"/>
              </a:ext>
            </a:extLst>
          </p:cNvPr>
          <p:cNvPicPr>
            <a:picLocks noChangeAspect="1"/>
          </p:cNvPicPr>
          <p:nvPr>
            <a:videoFile r:link="rId2"/>
            <p:extLst>
              <p:ext uri="{DAA4B4D4-6D71-4841-9C94-3DE7FCFB9230}">
                <p14:media xmlns:p14="http://schemas.microsoft.com/office/powerpoint/2010/main" r:embed="rId1"/>
              </p:ext>
            </p:extLst>
          </p:nvPr>
        </p:nvPicPr>
        <p:blipFill>
          <a:blip r:embed="rId17"/>
          <a:stretch>
            <a:fillRect/>
          </a:stretch>
        </p:blipFill>
        <p:spPr>
          <a:xfrm>
            <a:off x="9219118" y="40026"/>
            <a:ext cx="2932623" cy="1649600"/>
          </a:xfrm>
          <a:prstGeom prst="rect">
            <a:avLst/>
          </a:prstGeom>
          <a:ln>
            <a:noFill/>
          </a:ln>
          <a:effectLst>
            <a:softEdge rad="112500"/>
          </a:effectLst>
        </p:spPr>
      </p:pic>
    </p:spTree>
    <p:extLst>
      <p:ext uri="{BB962C8B-B14F-4D97-AF65-F5344CB8AC3E}">
        <p14:creationId xmlns:p14="http://schemas.microsoft.com/office/powerpoint/2010/main" val="21838331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3"/>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53"/>
        <p:cNvGrpSpPr/>
        <p:nvPr/>
      </p:nvGrpSpPr>
      <p:grpSpPr>
        <a:xfrm>
          <a:off x="0" y="0"/>
          <a:ext cx="0" cy="0"/>
          <a:chOff x="0" y="0"/>
          <a:chExt cx="0" cy="0"/>
        </a:xfrm>
      </p:grpSpPr>
      <p:sp>
        <p:nvSpPr>
          <p:cNvPr id="2" name="Rounded Rectangle 1"/>
          <p:cNvSpPr/>
          <p:nvPr/>
        </p:nvSpPr>
        <p:spPr>
          <a:xfrm>
            <a:off x="508000" y="2792437"/>
            <a:ext cx="1704535" cy="149352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lnSpc>
                <a:spcPct val="150000"/>
              </a:lnSpc>
              <a:buClr>
                <a:srgbClr val="000000"/>
              </a:buClr>
            </a:pPr>
            <a:r>
              <a:rPr lang="en-US" sz="2200" b="1" kern="0" dirty="0" err="1">
                <a:solidFill>
                  <a:srgbClr val="FFFFFF"/>
                </a:solidFill>
                <a:latin typeface="Times New Roman" panose="02020603050405020304" pitchFamily="18" charset="0"/>
                <a:cs typeface="Times New Roman" panose="02020603050405020304" pitchFamily="18" charset="0"/>
                <a:sym typeface="Arial"/>
              </a:rPr>
              <a:t>Kết</a:t>
            </a:r>
            <a:r>
              <a:rPr lang="en-US" sz="2200" b="1" kern="0" dirty="0">
                <a:solidFill>
                  <a:srgbClr val="FFFFFF"/>
                </a:solidFill>
                <a:latin typeface="Times New Roman" panose="02020603050405020304" pitchFamily="18" charset="0"/>
                <a:cs typeface="Times New Roman" panose="02020603050405020304" pitchFamily="18" charset="0"/>
                <a:sym typeface="Arial"/>
              </a:rPr>
              <a:t> </a:t>
            </a:r>
            <a:r>
              <a:rPr lang="en-US" sz="2200" b="1" kern="0" dirty="0" err="1">
                <a:solidFill>
                  <a:srgbClr val="FFFFFF"/>
                </a:solidFill>
                <a:latin typeface="Times New Roman" panose="02020603050405020304" pitchFamily="18" charset="0"/>
                <a:cs typeface="Times New Roman" panose="02020603050405020304" pitchFamily="18" charset="0"/>
                <a:sym typeface="Arial"/>
              </a:rPr>
              <a:t>luận</a:t>
            </a:r>
            <a:endParaRPr lang="en-US" sz="2200" b="1" kern="0" dirty="0">
              <a:solidFill>
                <a:srgbClr val="FFFFFF"/>
              </a:solidFill>
              <a:latin typeface="Times New Roman" panose="02020603050405020304" pitchFamily="18" charset="0"/>
              <a:cs typeface="Times New Roman" panose="02020603050405020304" pitchFamily="18" charset="0"/>
              <a:sym typeface="Arial"/>
            </a:endParaRPr>
          </a:p>
        </p:txBody>
      </p:sp>
      <p:sp>
        <p:nvSpPr>
          <p:cNvPr id="10" name="Rounded Rectangle 9"/>
          <p:cNvSpPr/>
          <p:nvPr/>
        </p:nvSpPr>
        <p:spPr>
          <a:xfrm>
            <a:off x="2743200" y="232312"/>
            <a:ext cx="8940800" cy="1230728"/>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219170">
              <a:buClr>
                <a:srgbClr val="000000"/>
              </a:buClr>
            </a:pP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Thực</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hiện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tiền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Bạn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nữ</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đã</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liệt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kê</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những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thứ</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cần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mua</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vào</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giấy</a:t>
            </a:r>
            <a:endPar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endParaRPr>
          </a:p>
          <a:p>
            <a:pPr algn="just" defTabSz="1219170">
              <a:buClr>
                <a:srgbClr val="000000"/>
              </a:buClr>
            </a:pP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thể</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hiện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chi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tiêu</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có</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kế</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hoạch</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tránh</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lãng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phí</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endParaRPr lang="en-US" sz="2200"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2" name="Rounded Rectangle 11"/>
          <p:cNvSpPr/>
          <p:nvPr/>
        </p:nvSpPr>
        <p:spPr>
          <a:xfrm>
            <a:off x="2841674" y="1696720"/>
            <a:ext cx="8842326" cy="1230728"/>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219170">
              <a:lnSpc>
                <a:spcPct val="150000"/>
              </a:lnSpc>
              <a:buClr>
                <a:srgbClr val="000000"/>
              </a:buClr>
            </a:pP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Thực</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hiện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thời</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gian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Bạn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nam</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đã</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lập</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ra</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thời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gian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biểu</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cụ</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thể</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thực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hiện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đúng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theo</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thời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gian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biểu</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đó</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endParaRPr lang="en-US" sz="2200"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3" name="Rounded Rectangle 12"/>
          <p:cNvSpPr/>
          <p:nvPr/>
        </p:nvSpPr>
        <p:spPr>
          <a:xfrm>
            <a:off x="3017520" y="3199814"/>
            <a:ext cx="8729785" cy="1309272"/>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219170">
              <a:buClr>
                <a:srgbClr val="000000"/>
              </a:buClr>
            </a:pP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Thực</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hiện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nước</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Nội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dung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bức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tranh</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nhắc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nhở</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khoá</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vòi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nước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không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sử</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dụng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ống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nước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rò</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rỉ</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cần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gọi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người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sữa</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chữa</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để</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khắc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phục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nước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lang="en-US" sz="2200"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4" name="Rounded Rectangle 13"/>
          <p:cNvSpPr/>
          <p:nvPr/>
        </p:nvSpPr>
        <p:spPr>
          <a:xfrm>
            <a:off x="2405575" y="4704080"/>
            <a:ext cx="9278425" cy="1747520"/>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219170">
              <a:lnSpc>
                <a:spcPct val="150000"/>
              </a:lnSpc>
              <a:buClr>
                <a:srgbClr val="000000"/>
              </a:buClr>
            </a:pP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Thực</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hiện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b="1" u="sng"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điện</a:t>
            </a:r>
            <a:r>
              <a:rPr lang="en-US" sz="2200" b="1" u="sng"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Có</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nhiều</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cách</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điện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như</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Tắt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thiết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bị</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điện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khi</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không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cần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thiết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sử</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dụng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bóng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đèn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và</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các</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đồ</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dung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tiết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kiệm</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điện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dung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ánh</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sáng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tự</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nhiên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sử</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dụng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gió</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khí</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tự</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nhiên</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để</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không</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bật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điều</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hoà</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 </a:t>
            </a:r>
            <a:r>
              <a:rPr lang="en-US" sz="2200" kern="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quạt</a:t>
            </a:r>
            <a:r>
              <a:rPr lang="en-US" sz="2200" kern="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Arial"/>
              </a:rPr>
              <a:t>,…</a:t>
            </a:r>
            <a:endParaRPr lang="en-US" sz="2200" kern="0" dirty="0">
              <a:solidFill>
                <a:srgbClr val="000000"/>
              </a:solidFill>
              <a:latin typeface="Times New Roman" panose="02020603050405020304" pitchFamily="18" charset="0"/>
              <a:cs typeface="Times New Roman" panose="02020603050405020304" pitchFamily="18" charset="0"/>
              <a:sym typeface="Arial"/>
            </a:endParaRPr>
          </a:p>
        </p:txBody>
      </p:sp>
      <p:cxnSp>
        <p:nvCxnSpPr>
          <p:cNvPr id="5" name="Straight Arrow Connector 4"/>
          <p:cNvCxnSpPr>
            <a:cxnSpLocks/>
            <a:stCxn id="2" idx="3"/>
            <a:endCxn id="10" idx="1"/>
          </p:cNvCxnSpPr>
          <p:nvPr/>
        </p:nvCxnSpPr>
        <p:spPr>
          <a:xfrm flipV="1">
            <a:off x="2212535" y="847676"/>
            <a:ext cx="530665" cy="2691521"/>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cxnSpLocks/>
            <a:stCxn id="2" idx="3"/>
            <a:endCxn id="12" idx="1"/>
          </p:cNvCxnSpPr>
          <p:nvPr/>
        </p:nvCxnSpPr>
        <p:spPr>
          <a:xfrm flipV="1">
            <a:off x="2212535" y="2312084"/>
            <a:ext cx="629139" cy="1227113"/>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a:stCxn id="2" idx="3"/>
            <a:endCxn id="13" idx="1"/>
          </p:cNvCxnSpPr>
          <p:nvPr/>
        </p:nvCxnSpPr>
        <p:spPr>
          <a:xfrm>
            <a:off x="2212535" y="3539197"/>
            <a:ext cx="804985" cy="315253"/>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a:stCxn id="2" idx="3"/>
            <a:endCxn id="14" idx="1"/>
          </p:cNvCxnSpPr>
          <p:nvPr/>
        </p:nvCxnSpPr>
        <p:spPr>
          <a:xfrm>
            <a:off x="2212535" y="3539197"/>
            <a:ext cx="193040" cy="2038643"/>
          </a:xfrm>
          <a:prstGeom prst="straightConnector1">
            <a:avLst/>
          </a:prstGeom>
          <a:ln w="19050">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500"/>
                            </p:stCondLst>
                            <p:childTnLst>
                              <p:par>
                                <p:cTn id="32" presetID="16" presetClass="entr" presetSubtype="2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animBg="1"/>
      <p:bldP spid="1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7" descr="E:\10 Chuyen mon\11. Chuyen mon\Tai lieu thi GVDG\Giao an thi gvg Hung\anh lam ban do tu duy\4.gif">
            <a:extLst>
              <a:ext uri="{FF2B5EF4-FFF2-40B4-BE49-F238E27FC236}">
                <a16:creationId xmlns:a16="http://schemas.microsoft.com/office/drawing/2014/main" id="{25476CC8-7753-5BD7-FABC-31061623BB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283326">
            <a:off x="3027831" y="938842"/>
            <a:ext cx="159385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8" descr="E:\10 Chuyen mon\11. Chuyen mon\Tai lieu thi GVDG\Giao an thi gvg Hung\anh lam ban do tu duy\7.gif">
            <a:extLst>
              <a:ext uri="{FF2B5EF4-FFF2-40B4-BE49-F238E27FC236}">
                <a16:creationId xmlns:a16="http://schemas.microsoft.com/office/drawing/2014/main" id="{2FE5FFB6-AE87-E792-A839-79FDBE2A28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400671">
            <a:off x="662734" y="3666075"/>
            <a:ext cx="13843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7" descr="E:\10 Chuyen mon\11. Chuyen mon\Tai lieu thi GVDG\Giao an thi gvg Hung\anh lam ban do tu duy\4.gif">
            <a:extLst>
              <a:ext uri="{FF2B5EF4-FFF2-40B4-BE49-F238E27FC236}">
                <a16:creationId xmlns:a16="http://schemas.microsoft.com/office/drawing/2014/main" id="{119E8411-465D-5E55-691E-29A2593FE1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792055">
            <a:off x="1293293" y="2373903"/>
            <a:ext cx="1498600"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7" descr="E:\10 Chuyen mon\11. Chuyen mon\Tai lieu thi GVDG\Giao an thi gvg Hung\anh lam ban do tu duy\4.gif">
            <a:extLst>
              <a:ext uri="{FF2B5EF4-FFF2-40B4-BE49-F238E27FC236}">
                <a16:creationId xmlns:a16="http://schemas.microsoft.com/office/drawing/2014/main" id="{8101EFA6-646E-27E9-89DB-F9065B0FED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133317">
            <a:off x="4997270" y="2445583"/>
            <a:ext cx="3021013"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75B44580-1B79-509E-0D3F-62A41E18782E}"/>
              </a:ext>
            </a:extLst>
          </p:cNvPr>
          <p:cNvSpPr txBox="1"/>
          <p:nvPr/>
        </p:nvSpPr>
        <p:spPr>
          <a:xfrm>
            <a:off x="2122262" y="1022384"/>
            <a:ext cx="990600" cy="769441"/>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Khái</a:t>
            </a:r>
            <a:r>
              <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baseline="0" noProof="0" dirty="0" err="1">
                <a:ln>
                  <a:noFill/>
                </a:ln>
                <a:solidFill>
                  <a:prstClr val="black"/>
                </a:solidFill>
                <a:effectLst/>
                <a:uLnTx/>
                <a:uFillTx/>
                <a:latin typeface="Times New Roman" pitchFamily="18" charset="0"/>
                <a:cs typeface="Times New Roman" pitchFamily="18" charset="0"/>
              </a:rPr>
              <a:t>niệm</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pic>
        <p:nvPicPr>
          <p:cNvPr id="25609" name="Picture 9" descr="E:\10 Chuyen mon\11. Chuyen mon\Tai lieu thi GVDG\Giao an thi gvg Hung\anh lam ban do tu duy\8.gif">
            <a:extLst>
              <a:ext uri="{FF2B5EF4-FFF2-40B4-BE49-F238E27FC236}">
                <a16:creationId xmlns:a16="http://schemas.microsoft.com/office/drawing/2014/main" id="{8A26C203-551B-6F84-3962-677BCEB162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416935" flipV="1">
            <a:off x="5189298" y="2034718"/>
            <a:ext cx="1957387"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a:extLst>
              <a:ext uri="{FF2B5EF4-FFF2-40B4-BE49-F238E27FC236}">
                <a16:creationId xmlns:a16="http://schemas.microsoft.com/office/drawing/2014/main" id="{77D8B981-7C7F-A6CB-C4A3-3CAC5BEFFFE1}"/>
              </a:ext>
            </a:extLst>
          </p:cNvPr>
          <p:cNvSpPr txBox="1"/>
          <p:nvPr/>
        </p:nvSpPr>
        <p:spPr>
          <a:xfrm>
            <a:off x="6922306" y="1853687"/>
            <a:ext cx="4109675" cy="430887"/>
          </a:xfrm>
          <a:prstGeom prst="rect">
            <a:avLst/>
          </a:prstGeom>
          <a:solidFill>
            <a:srgbClr val="00B0F0"/>
          </a:solidFill>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itchFamily="18" charset="0"/>
              </a:rPr>
              <a:t>Chi </a:t>
            </a:r>
            <a:r>
              <a:rPr kumimoji="0" lang="en-US" sz="2200" b="1" i="0" u="none" strike="noStrike" kern="1200" cap="none" spc="0" normalizeH="0" baseline="0" noProof="0" dirty="0" err="1">
                <a:ln>
                  <a:noFill/>
                </a:ln>
                <a:solidFill>
                  <a:prstClr val="black"/>
                </a:solidFill>
                <a:effectLst/>
                <a:uLnTx/>
                <a:uFillTx/>
                <a:latin typeface="Times New Roman" pitchFamily="18" charset="0"/>
                <a:cs typeface="Times New Roman" pitchFamily="18" charset="0"/>
              </a:rPr>
              <a:t>tiêu</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hợp</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lí</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33" name="TextBox 32">
            <a:extLst>
              <a:ext uri="{FF2B5EF4-FFF2-40B4-BE49-F238E27FC236}">
                <a16:creationId xmlns:a16="http://schemas.microsoft.com/office/drawing/2014/main" id="{F05A7826-1691-D747-A505-F8CB8FB21455}"/>
              </a:ext>
            </a:extLst>
          </p:cNvPr>
          <p:cNvSpPr txBox="1"/>
          <p:nvPr/>
        </p:nvSpPr>
        <p:spPr>
          <a:xfrm>
            <a:off x="132354" y="6373680"/>
            <a:ext cx="8367536" cy="430887"/>
          </a:xfrm>
          <a:prstGeom prst="rect">
            <a:avLst/>
          </a:prstGeom>
          <a:solidFill>
            <a:srgbClr val="C00000"/>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Quý</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trọng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thành</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quả</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lao</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động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của</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bản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thân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và</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của</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người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khác</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pic>
        <p:nvPicPr>
          <p:cNvPr id="25613" name="Picture 10" descr="E:\10 Chuyen mon\11. Chuyen mon\Tai lieu thi GVDG\Giao an thi gvg Hung\anh lam ban do tu duy\13.gif">
            <a:extLst>
              <a:ext uri="{FF2B5EF4-FFF2-40B4-BE49-F238E27FC236}">
                <a16:creationId xmlns:a16="http://schemas.microsoft.com/office/drawing/2014/main" id="{57E53AFB-5E38-C362-9119-E0BAEB0D7E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8623214" flipV="1">
            <a:off x="79413" y="4369057"/>
            <a:ext cx="28527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4" name="Picture 10" descr="E:\10 Chuyen mon\11. Chuyen mon\Tai lieu thi GVDG\Giao an thi gvg Hung\anh lam ban do tu duy\13.gif">
            <a:extLst>
              <a:ext uri="{FF2B5EF4-FFF2-40B4-BE49-F238E27FC236}">
                <a16:creationId xmlns:a16="http://schemas.microsoft.com/office/drawing/2014/main" id="{195F2E71-BF45-579A-0847-3229DE7A0B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36768" flipV="1">
            <a:off x="5106988" y="2469233"/>
            <a:ext cx="36242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a:extLst>
              <a:ext uri="{FF2B5EF4-FFF2-40B4-BE49-F238E27FC236}">
                <a16:creationId xmlns:a16="http://schemas.microsoft.com/office/drawing/2014/main" id="{A96B3D80-8796-0B15-B8A4-FA2E7CAA4E34}"/>
              </a:ext>
            </a:extLst>
          </p:cNvPr>
          <p:cNvSpPr txBox="1"/>
          <p:nvPr/>
        </p:nvSpPr>
        <p:spPr>
          <a:xfrm>
            <a:off x="8240939" y="4172067"/>
            <a:ext cx="3790143" cy="1107996"/>
          </a:xfrm>
          <a:prstGeom prst="rect">
            <a:avLst/>
          </a:prstGeom>
          <a:solidFill>
            <a:schemeClr val="accent4">
              <a:lumMod val="60000"/>
              <a:lumOff val="4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Sử</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dụng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hợp</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lí</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và</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khai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thác</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hiện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quả</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tài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nguyên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nước</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khoáng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sản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42" name="TextBox 41">
            <a:extLst>
              <a:ext uri="{FF2B5EF4-FFF2-40B4-BE49-F238E27FC236}">
                <a16:creationId xmlns:a16="http://schemas.microsoft.com/office/drawing/2014/main" id="{9D10619E-FA7E-9510-382F-240D36FF4100}"/>
              </a:ext>
            </a:extLst>
          </p:cNvPr>
          <p:cNvSpPr txBox="1"/>
          <p:nvPr/>
        </p:nvSpPr>
        <p:spPr>
          <a:xfrm>
            <a:off x="7866672" y="2429156"/>
            <a:ext cx="4490865" cy="769441"/>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Tắt</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các</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thiết</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bị</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điện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và</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khoá</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vòi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nước</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không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sử</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dụng</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43" name="TextBox 42">
            <a:extLst>
              <a:ext uri="{FF2B5EF4-FFF2-40B4-BE49-F238E27FC236}">
                <a16:creationId xmlns:a16="http://schemas.microsoft.com/office/drawing/2014/main" id="{ECA80575-FC61-D356-8EAF-93CA660FDB7F}"/>
              </a:ext>
            </a:extLst>
          </p:cNvPr>
          <p:cNvSpPr txBox="1"/>
          <p:nvPr/>
        </p:nvSpPr>
        <p:spPr>
          <a:xfrm>
            <a:off x="4531213" y="608030"/>
            <a:ext cx="5345948" cy="110799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just" fontAlgn="base">
              <a:spcBef>
                <a:spcPct val="0"/>
              </a:spcBef>
              <a:spcAft>
                <a:spcPct val="0"/>
              </a:spcAft>
              <a:defRPr/>
            </a:pPr>
            <a:r>
              <a:rPr lang="en-US" sz="2200" b="1" dirty="0" err="1">
                <a:solidFill>
                  <a:prstClr val="black"/>
                </a:solidFill>
                <a:latin typeface="Times New Roman" panose="02020603050405020304" pitchFamily="18" charset="0"/>
                <a:cs typeface="Times New Roman" pitchFamily="18" charset="0"/>
              </a:rPr>
              <a:t>Là</a:t>
            </a:r>
            <a:r>
              <a:rPr lang="en-US" sz="2200" b="1" dirty="0">
                <a:solidFill>
                  <a:prstClr val="black"/>
                </a:solidFill>
                <a:latin typeface="Times New Roman" panose="02020603050405020304" pitchFamily="18" charset="0"/>
                <a:cs typeface="Times New Roman" pitchFamily="18" charset="0"/>
              </a:rPr>
              <a:t> </a:t>
            </a:r>
            <a:r>
              <a:rPr lang="vi-VN" sz="2200" b="1" dirty="0">
                <a:solidFill>
                  <a:prstClr val="black"/>
                </a:solidFill>
                <a:latin typeface="Times New Roman" panose="02020603050405020304" pitchFamily="18" charset="0"/>
                <a:cs typeface="Times New Roman" pitchFamily="18" charset="0"/>
              </a:rPr>
              <a:t>biết sử dụng một cách hợp lí tiền bạc, của cải, thời gian, sức lực của mình và của người khác.</a:t>
            </a:r>
          </a:p>
        </p:txBody>
      </p:sp>
      <p:pic>
        <p:nvPicPr>
          <p:cNvPr id="22" name="Picture 4" descr="E:\10 Chuyen mon\11. Chuyen mon\Tai lieu thi GVDG\Giao an thi gvg Hung\anh lam ban do tu duy\1.gif">
            <a:extLst>
              <a:ext uri="{FF2B5EF4-FFF2-40B4-BE49-F238E27FC236}">
                <a16:creationId xmlns:a16="http://schemas.microsoft.com/office/drawing/2014/main" id="{EC5D34F6-1948-A41C-890D-6CCAB071D29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834590">
            <a:off x="926619" y="1643277"/>
            <a:ext cx="123031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E:\10 Chuyen mon\11. Chuyen mon\Tai lieu thi GVDG\Giao an thi gvg Hung\anh lam ban do tu duy\13.gif">
            <a:extLst>
              <a:ext uri="{FF2B5EF4-FFF2-40B4-BE49-F238E27FC236}">
                <a16:creationId xmlns:a16="http://schemas.microsoft.com/office/drawing/2014/main" id="{9C69B986-3247-87B7-365F-7E39985D7B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89883">
            <a:off x="2609022" y="3574798"/>
            <a:ext cx="801688"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E62B8F3A-4838-A8B7-8C8B-E21F501CFDF9}"/>
              </a:ext>
            </a:extLst>
          </p:cNvPr>
          <p:cNvSpPr txBox="1"/>
          <p:nvPr/>
        </p:nvSpPr>
        <p:spPr>
          <a:xfrm>
            <a:off x="8499890" y="3294086"/>
            <a:ext cx="3577903" cy="769441"/>
          </a:xfrm>
          <a:prstGeom prst="rect">
            <a:avLst/>
          </a:prstGeom>
          <a:solidFill>
            <a:srgbClr val="FF33CC"/>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Sắp</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xếp</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thời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gia</a:t>
            </a:r>
            <a:r>
              <a:rPr lang="en-US" sz="2200" b="1" dirty="0">
                <a:solidFill>
                  <a:prstClr val="black"/>
                </a:solidFill>
                <a:latin typeface="Times New Roman" pitchFamily="18" charset="0"/>
                <a:cs typeface="Times New Roman" pitchFamily="18" charset="0"/>
              </a:rPr>
              <a:t>n </a:t>
            </a:r>
            <a:r>
              <a:rPr lang="en-US" sz="2200" b="1" dirty="0" err="1">
                <a:solidFill>
                  <a:prstClr val="black"/>
                </a:solidFill>
                <a:latin typeface="Times New Roman" pitchFamily="18" charset="0"/>
                <a:cs typeface="Times New Roman" pitchFamily="18" charset="0"/>
              </a:rPr>
              <a:t>làm</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việc</a:t>
            </a:r>
            <a:r>
              <a:rPr lang="en-US" sz="2200" b="1" dirty="0">
                <a:solidFill>
                  <a:prstClr val="black"/>
                </a:solidFill>
                <a:latin typeface="Times New Roman" pitchFamily="18" charset="0"/>
                <a:cs typeface="Times New Roman" pitchFamily="18" charset="0"/>
              </a:rPr>
              <a:t> khoa </a:t>
            </a:r>
            <a:r>
              <a:rPr lang="en-US" sz="2200" b="1" dirty="0" err="1">
                <a:solidFill>
                  <a:prstClr val="black"/>
                </a:solidFill>
                <a:latin typeface="Times New Roman" pitchFamily="18" charset="0"/>
                <a:cs typeface="Times New Roman" pitchFamily="18" charset="0"/>
              </a:rPr>
              <a:t>học</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21" name="Oval 20">
            <a:extLst>
              <a:ext uri="{FF2B5EF4-FFF2-40B4-BE49-F238E27FC236}">
                <a16:creationId xmlns:a16="http://schemas.microsoft.com/office/drawing/2014/main" id="{2E2CB983-D5E7-1A7C-35A7-CDCF54C3064D}"/>
              </a:ext>
            </a:extLst>
          </p:cNvPr>
          <p:cNvSpPr/>
          <p:nvPr/>
        </p:nvSpPr>
        <p:spPr>
          <a:xfrm>
            <a:off x="-311265" y="1843664"/>
            <a:ext cx="1981200" cy="1896795"/>
          </a:xfrm>
          <a:prstGeom prst="ellipse">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rPr>
              <a:t>TIẾT</a:t>
            </a:r>
            <a:r>
              <a:rPr kumimoji="0" lang="en-US" sz="3200" b="1" i="0" u="none" strike="noStrike" kern="1200" cap="none" spc="0" normalizeH="0" noProof="0" dirty="0">
                <a:ln>
                  <a:noFill/>
                </a:ln>
                <a:solidFill>
                  <a:srgbClr val="FF0000"/>
                </a:solidFill>
                <a:effectLst/>
                <a:uLnTx/>
                <a:uFillTx/>
                <a:latin typeface="Times New Roman" pitchFamily="18" charset="0"/>
                <a:ea typeface="+mn-ea"/>
                <a:cs typeface="Times New Roman" pitchFamily="18" charset="0"/>
              </a:rPr>
              <a:t> KIỆM</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n-ea"/>
              <a:cs typeface="Times New Roman" pitchFamily="18" charset="0"/>
            </a:endParaRPr>
          </a:p>
        </p:txBody>
      </p:sp>
      <p:pic>
        <p:nvPicPr>
          <p:cNvPr id="2" name="Picture 10" descr="E:\10 Chuyen mon\11. Chuyen mon\Tai lieu thi GVDG\Giao an thi gvg Hung\anh lam ban do tu duy\13.gif">
            <a:extLst>
              <a:ext uri="{FF2B5EF4-FFF2-40B4-BE49-F238E27FC236}">
                <a16:creationId xmlns:a16="http://schemas.microsoft.com/office/drawing/2014/main" id="{3C31EAD0-92A4-AA90-2273-58F4D0E993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860194" flipV="1">
            <a:off x="4900518" y="3060488"/>
            <a:ext cx="36242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descr="E:\10 Chuyen mon\11. Chuyen mon\Tai lieu thi GVDG\Giao an thi gvg Hung\anh lam ban do tu duy\13.gif">
            <a:extLst>
              <a:ext uri="{FF2B5EF4-FFF2-40B4-BE49-F238E27FC236}">
                <a16:creationId xmlns:a16="http://schemas.microsoft.com/office/drawing/2014/main" id="{CCAC78CB-6998-FCA9-3355-63B9965ED2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717998" flipV="1">
            <a:off x="4571727" y="3383071"/>
            <a:ext cx="36242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A6E98B2-FC14-F1C3-8DCD-402B20D574D4}"/>
              </a:ext>
            </a:extLst>
          </p:cNvPr>
          <p:cNvSpPr txBox="1"/>
          <p:nvPr/>
        </p:nvSpPr>
        <p:spPr>
          <a:xfrm>
            <a:off x="7661582" y="5419570"/>
            <a:ext cx="4530418" cy="769441"/>
          </a:xfrm>
          <a:prstGeom prst="rect">
            <a:avLst/>
          </a:prstGeom>
          <a:solidFill>
            <a:srgbClr val="FF9900"/>
          </a:solidFill>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Bảo</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quản</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đồ</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dùng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học</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tập</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lao</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động</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khi</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sử</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dụng</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pic>
        <p:nvPicPr>
          <p:cNvPr id="6" name="Picture 10" descr="E:\10 Chuyen mon\11. Chuyen mon\Tai lieu thi GVDG\Giao an thi gvg Hung\anh lam ban do tu duy\13.gif">
            <a:extLst>
              <a:ext uri="{FF2B5EF4-FFF2-40B4-BE49-F238E27FC236}">
                <a16:creationId xmlns:a16="http://schemas.microsoft.com/office/drawing/2014/main" id="{F7CA5275-1810-5982-B54B-29198D3BDE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119692" flipV="1">
            <a:off x="4281761" y="3429720"/>
            <a:ext cx="28527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46F60B9-1E40-4AE5-E379-7BF663A8C459}"/>
              </a:ext>
            </a:extLst>
          </p:cNvPr>
          <p:cNvSpPr txBox="1"/>
          <p:nvPr/>
        </p:nvSpPr>
        <p:spPr>
          <a:xfrm>
            <a:off x="5637847" y="5533928"/>
            <a:ext cx="1441204" cy="769441"/>
          </a:xfrm>
          <a:prstGeom prst="rect">
            <a:avLst/>
          </a:prstGeom>
          <a:solidFill>
            <a:schemeClr val="accent1">
              <a:lumMod val="75000"/>
            </a:schemeClr>
          </a:solidFill>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itchFamily="18" charset="0"/>
              </a:rPr>
              <a:t>Bảo</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vệ</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của</a:t>
            </a:r>
            <a:r>
              <a:rPr kumimoji="0" lang="en-US" sz="2200" b="1" i="0" u="none" strike="noStrike" kern="1200" cap="none" spc="0" normalizeH="0" noProof="0" dirty="0">
                <a:ln>
                  <a:noFill/>
                </a:ln>
                <a:solidFill>
                  <a:prstClr val="black"/>
                </a:solidFill>
                <a:effectLst/>
                <a:uLnTx/>
                <a:uFillTx/>
                <a:latin typeface="Times New Roman" pitchFamily="18" charset="0"/>
                <a:cs typeface="Times New Roman" pitchFamily="18" charset="0"/>
              </a:rPr>
              <a:t> </a:t>
            </a:r>
            <a:r>
              <a:rPr kumimoji="0" lang="en-US" sz="2200" b="1" i="0" u="none" strike="noStrike" kern="1200" cap="none" spc="0" normalizeH="0" noProof="0" dirty="0" err="1">
                <a:ln>
                  <a:noFill/>
                </a:ln>
                <a:solidFill>
                  <a:prstClr val="black"/>
                </a:solidFill>
                <a:effectLst/>
                <a:uLnTx/>
                <a:uFillTx/>
                <a:latin typeface="Times New Roman" pitchFamily="18" charset="0"/>
                <a:cs typeface="Times New Roman" pitchFamily="18" charset="0"/>
              </a:rPr>
              <a:t>công</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8" name="TextBox 7">
            <a:extLst>
              <a:ext uri="{FF2B5EF4-FFF2-40B4-BE49-F238E27FC236}">
                <a16:creationId xmlns:a16="http://schemas.microsoft.com/office/drawing/2014/main" id="{3D1AE9C5-8044-7B5A-F96D-88FD04CA0D6C}"/>
              </a:ext>
            </a:extLst>
          </p:cNvPr>
          <p:cNvSpPr txBox="1"/>
          <p:nvPr/>
        </p:nvSpPr>
        <p:spPr>
          <a:xfrm>
            <a:off x="1823512" y="3931781"/>
            <a:ext cx="990600" cy="769441"/>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200" b="1" dirty="0">
                <a:solidFill>
                  <a:prstClr val="black"/>
                </a:solidFill>
                <a:latin typeface="Times New Roman" panose="02020603050405020304" pitchFamily="18" charset="0"/>
                <a:cs typeface="Times New Roman" pitchFamily="18" charset="0"/>
              </a:rPr>
              <a:t>Ý </a:t>
            </a:r>
            <a:r>
              <a:rPr lang="en-US" sz="2200" b="1" dirty="0" err="1">
                <a:solidFill>
                  <a:prstClr val="black"/>
                </a:solidFill>
                <a:latin typeface="Times New Roman" pitchFamily="18" charset="0"/>
                <a:cs typeface="Times New Roman" pitchFamily="18" charset="0"/>
              </a:rPr>
              <a:t>nghĩa</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40" name="TextBox 39">
            <a:extLst>
              <a:ext uri="{FF2B5EF4-FFF2-40B4-BE49-F238E27FC236}">
                <a16:creationId xmlns:a16="http://schemas.microsoft.com/office/drawing/2014/main" id="{D17DD407-F7AF-0737-9170-4A4BC933E570}"/>
              </a:ext>
            </a:extLst>
          </p:cNvPr>
          <p:cNvSpPr txBox="1"/>
          <p:nvPr/>
        </p:nvSpPr>
        <p:spPr>
          <a:xfrm>
            <a:off x="1256963" y="4968130"/>
            <a:ext cx="3928407" cy="1107996"/>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en-US" sz="2200" b="1" dirty="0" err="1">
                <a:solidFill>
                  <a:prstClr val="black"/>
                </a:solidFill>
                <a:latin typeface="Times New Roman" panose="02020603050405020304" pitchFamily="18" charset="0"/>
                <a:cs typeface="Times New Roman" pitchFamily="18" charset="0"/>
              </a:rPr>
              <a:t>Đảm</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bảo</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cho</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cuộc</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sống</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ổn</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định</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ấm</a:t>
            </a:r>
            <a:r>
              <a:rPr lang="en-US" sz="2200" b="1" dirty="0">
                <a:solidFill>
                  <a:prstClr val="black"/>
                </a:solidFill>
                <a:latin typeface="Times New Roman" pitchFamily="18" charset="0"/>
                <a:cs typeface="Times New Roman" pitchFamily="18" charset="0"/>
              </a:rPr>
              <a:t> no, </a:t>
            </a:r>
            <a:r>
              <a:rPr lang="en-US" sz="2200" b="1" dirty="0" err="1">
                <a:solidFill>
                  <a:prstClr val="black"/>
                </a:solidFill>
                <a:latin typeface="Times New Roman" pitchFamily="18" charset="0"/>
                <a:cs typeface="Times New Roman" pitchFamily="18" charset="0"/>
              </a:rPr>
              <a:t>hạnh</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phúc</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và</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thành</a:t>
            </a:r>
            <a:r>
              <a:rPr lang="en-US" sz="2200" b="1" dirty="0">
                <a:solidFill>
                  <a:prstClr val="black"/>
                </a:solidFill>
                <a:latin typeface="Times New Roman" pitchFamily="18" charset="0"/>
                <a:cs typeface="Times New Roman" pitchFamily="18" charset="0"/>
              </a:rPr>
              <a:t> </a:t>
            </a:r>
            <a:r>
              <a:rPr lang="en-US" sz="2200" b="1" dirty="0" err="1">
                <a:solidFill>
                  <a:prstClr val="black"/>
                </a:solidFill>
                <a:latin typeface="Times New Roman" pitchFamily="18" charset="0"/>
                <a:cs typeface="Times New Roman" pitchFamily="18" charset="0"/>
              </a:rPr>
              <a:t>công</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16" name="TextBox 15">
            <a:extLst>
              <a:ext uri="{FF2B5EF4-FFF2-40B4-BE49-F238E27FC236}">
                <a16:creationId xmlns:a16="http://schemas.microsoft.com/office/drawing/2014/main" id="{86D2B3AF-E2B3-ED08-4F92-11EEF8C5D2DE}"/>
              </a:ext>
            </a:extLst>
          </p:cNvPr>
          <p:cNvSpPr txBox="1"/>
          <p:nvPr/>
        </p:nvSpPr>
        <p:spPr>
          <a:xfrm>
            <a:off x="2715183" y="2495920"/>
            <a:ext cx="2636838" cy="4308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2200" b="1" noProof="0" dirty="0" err="1">
                <a:solidFill>
                  <a:prstClr val="black"/>
                </a:solidFill>
                <a:latin typeface="Times New Roman" panose="02020603050405020304" pitchFamily="18" charset="0"/>
                <a:cs typeface="Times New Roman" pitchFamily="18" charset="0"/>
              </a:rPr>
              <a:t>Biểu</a:t>
            </a:r>
            <a:r>
              <a:rPr lang="en-US" sz="2200" b="1" noProof="0" dirty="0">
                <a:solidFill>
                  <a:prstClr val="black"/>
                </a:solidFill>
                <a:latin typeface="Times New Roman" pitchFamily="18" charset="0"/>
                <a:cs typeface="Times New Roman" pitchFamily="18" charset="0"/>
              </a:rPr>
              <a:t> </a:t>
            </a:r>
            <a:r>
              <a:rPr lang="en-US" sz="2200" b="1" noProof="0" dirty="0" err="1">
                <a:solidFill>
                  <a:prstClr val="black"/>
                </a:solidFill>
                <a:latin typeface="Times New Roman" pitchFamily="18" charset="0"/>
                <a:cs typeface="Times New Roman" pitchFamily="18" charset="0"/>
              </a:rPr>
              <a:t>hiện</a:t>
            </a:r>
            <a:endParaRPr kumimoji="0" lang="en-US" sz="2200" b="1"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1"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2" presetClass="entr" presetSubtype="4" fill="hold" grpId="1"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602"/>
                                        </p:tgtEl>
                                        <p:attrNameLst>
                                          <p:attrName>style.visibility</p:attrName>
                                        </p:attrNameLst>
                                      </p:cBhvr>
                                      <p:to>
                                        <p:strVal val="visible"/>
                                      </p:to>
                                    </p:set>
                                    <p:animEffect transition="in" filter="fade">
                                      <p:cBhvr>
                                        <p:cTn id="20" dur="500"/>
                                        <p:tgtEl>
                                          <p:spTgt spid="2560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1"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25606"/>
                                        </p:tgtEl>
                                        <p:attrNameLst>
                                          <p:attrName>style.visibility</p:attrName>
                                        </p:attrNameLst>
                                      </p:cBhvr>
                                      <p:to>
                                        <p:strVal val="visible"/>
                                      </p:to>
                                    </p:set>
                                    <p:animEffect transition="in" filter="circle(in)">
                                      <p:cBhvr>
                                        <p:cTn id="30" dur="2000"/>
                                        <p:tgtEl>
                                          <p:spTgt spid="2560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1"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5609"/>
                                        </p:tgtEl>
                                        <p:attrNameLst>
                                          <p:attrName>style.visibility</p:attrName>
                                        </p:attrNameLst>
                                      </p:cBhvr>
                                      <p:to>
                                        <p:strVal val="visible"/>
                                      </p:to>
                                    </p:set>
                                    <p:animEffect transition="in" filter="barn(inVertical)">
                                      <p:cBhvr>
                                        <p:cTn id="40" dur="500"/>
                                        <p:tgtEl>
                                          <p:spTgt spid="2560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1"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5607"/>
                                        </p:tgtEl>
                                        <p:attrNameLst>
                                          <p:attrName>style.visibility</p:attrName>
                                        </p:attrNameLst>
                                      </p:cBhvr>
                                      <p:to>
                                        <p:strVal val="visible"/>
                                      </p:to>
                                    </p:set>
                                    <p:animEffect transition="in" filter="fade">
                                      <p:cBhvr>
                                        <p:cTn id="50" dur="500"/>
                                        <p:tgtEl>
                                          <p:spTgt spid="25607"/>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1" nodeType="click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5614"/>
                                        </p:tgtEl>
                                        <p:attrNameLst>
                                          <p:attrName>style.visibility</p:attrName>
                                        </p:attrNameLst>
                                      </p:cBhvr>
                                      <p:to>
                                        <p:strVal val="visible"/>
                                      </p:to>
                                    </p:set>
                                    <p:animEffect transition="in" filter="fade">
                                      <p:cBhvr>
                                        <p:cTn id="61" dur="1000"/>
                                        <p:tgtEl>
                                          <p:spTgt spid="25614"/>
                                        </p:tgtEl>
                                      </p:cBhvr>
                                    </p:animEffect>
                                    <p:anim calcmode="lin" valueType="num">
                                      <p:cBhvr>
                                        <p:cTn id="62" dur="1000" fill="hold"/>
                                        <p:tgtEl>
                                          <p:spTgt spid="25614"/>
                                        </p:tgtEl>
                                        <p:attrNameLst>
                                          <p:attrName>ppt_x</p:attrName>
                                        </p:attrNameLst>
                                      </p:cBhvr>
                                      <p:tavLst>
                                        <p:tav tm="0">
                                          <p:val>
                                            <p:strVal val="#ppt_x"/>
                                          </p:val>
                                        </p:tav>
                                        <p:tav tm="100000">
                                          <p:val>
                                            <p:strVal val="#ppt_x"/>
                                          </p:val>
                                        </p:tav>
                                      </p:tavLst>
                                    </p:anim>
                                    <p:anim calcmode="lin" valueType="num">
                                      <p:cBhvr>
                                        <p:cTn id="63" dur="1000" fill="hold"/>
                                        <p:tgtEl>
                                          <p:spTgt spid="25614"/>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grpId="1"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1000" fill="hold"/>
                                        <p:tgtEl>
                                          <p:spTgt spid="24"/>
                                        </p:tgtEl>
                                        <p:attrNameLst>
                                          <p:attrName>ppt_w</p:attrName>
                                        </p:attrNameLst>
                                      </p:cBhvr>
                                      <p:tavLst>
                                        <p:tav tm="0">
                                          <p:val>
                                            <p:fltVal val="0"/>
                                          </p:val>
                                        </p:tav>
                                        <p:tav tm="100000">
                                          <p:val>
                                            <p:strVal val="#ppt_w"/>
                                          </p:val>
                                        </p:tav>
                                      </p:tavLst>
                                    </p:anim>
                                    <p:anim calcmode="lin" valueType="num">
                                      <p:cBhvr>
                                        <p:cTn id="69" dur="1000" fill="hold"/>
                                        <p:tgtEl>
                                          <p:spTgt spid="24"/>
                                        </p:tgtEl>
                                        <p:attrNameLst>
                                          <p:attrName>ppt_h</p:attrName>
                                        </p:attrNameLst>
                                      </p:cBhvr>
                                      <p:tavLst>
                                        <p:tav tm="0">
                                          <p:val>
                                            <p:fltVal val="0"/>
                                          </p:val>
                                        </p:tav>
                                        <p:tav tm="100000">
                                          <p:val>
                                            <p:strVal val="#ppt_h"/>
                                          </p:val>
                                        </p:tav>
                                      </p:tavLst>
                                    </p:anim>
                                    <p:anim calcmode="lin" valueType="num">
                                      <p:cBhvr>
                                        <p:cTn id="70" dur="1000" fill="hold"/>
                                        <p:tgtEl>
                                          <p:spTgt spid="24"/>
                                        </p:tgtEl>
                                        <p:attrNameLst>
                                          <p:attrName>style.rotation</p:attrName>
                                        </p:attrNameLst>
                                      </p:cBhvr>
                                      <p:tavLst>
                                        <p:tav tm="0">
                                          <p:val>
                                            <p:fltVal val="90"/>
                                          </p:val>
                                        </p:tav>
                                        <p:tav tm="100000">
                                          <p:val>
                                            <p:fltVal val="0"/>
                                          </p:val>
                                        </p:tav>
                                      </p:tavLst>
                                    </p:anim>
                                    <p:animEffect transition="in" filter="fade">
                                      <p:cBhvr>
                                        <p:cTn id="71" dur="10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p:cTn id="76" dur="500" fill="hold"/>
                                        <p:tgtEl>
                                          <p:spTgt spid="2"/>
                                        </p:tgtEl>
                                        <p:attrNameLst>
                                          <p:attrName>ppt_w</p:attrName>
                                        </p:attrNameLst>
                                      </p:cBhvr>
                                      <p:tavLst>
                                        <p:tav tm="0">
                                          <p:val>
                                            <p:fltVal val="0"/>
                                          </p:val>
                                        </p:tav>
                                        <p:tav tm="100000">
                                          <p:val>
                                            <p:strVal val="#ppt_w"/>
                                          </p:val>
                                        </p:tav>
                                      </p:tavLst>
                                    </p:anim>
                                    <p:anim calcmode="lin" valueType="num">
                                      <p:cBhvr>
                                        <p:cTn id="77" dur="500" fill="hold"/>
                                        <p:tgtEl>
                                          <p:spTgt spid="2"/>
                                        </p:tgtEl>
                                        <p:attrNameLst>
                                          <p:attrName>ppt_h</p:attrName>
                                        </p:attrNameLst>
                                      </p:cBhvr>
                                      <p:tavLst>
                                        <p:tav tm="0">
                                          <p:val>
                                            <p:fltVal val="0"/>
                                          </p:val>
                                        </p:tav>
                                        <p:tav tm="100000">
                                          <p:val>
                                            <p:strVal val="#ppt_h"/>
                                          </p:val>
                                        </p:tav>
                                      </p:tavLst>
                                    </p:anim>
                                    <p:animEffect transition="in" filter="fade">
                                      <p:cBhvr>
                                        <p:cTn id="78" dur="500"/>
                                        <p:tgtEl>
                                          <p:spTgt spid="2"/>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500" fill="hold"/>
                                        <p:tgtEl>
                                          <p:spTgt spid="36"/>
                                        </p:tgtEl>
                                        <p:attrNameLst>
                                          <p:attrName>ppt_w</p:attrName>
                                        </p:attrNameLst>
                                      </p:cBhvr>
                                      <p:tavLst>
                                        <p:tav tm="0">
                                          <p:val>
                                            <p:fltVal val="0"/>
                                          </p:val>
                                        </p:tav>
                                        <p:tav tm="100000">
                                          <p:val>
                                            <p:strVal val="#ppt_w"/>
                                          </p:val>
                                        </p:tav>
                                      </p:tavLst>
                                    </p:anim>
                                    <p:anim calcmode="lin" valueType="num">
                                      <p:cBhvr>
                                        <p:cTn id="82" dur="500" fill="hold"/>
                                        <p:tgtEl>
                                          <p:spTgt spid="36"/>
                                        </p:tgtEl>
                                        <p:attrNameLst>
                                          <p:attrName>ppt_h</p:attrName>
                                        </p:attrNameLst>
                                      </p:cBhvr>
                                      <p:tavLst>
                                        <p:tav tm="0">
                                          <p:val>
                                            <p:fltVal val="0"/>
                                          </p:val>
                                        </p:tav>
                                        <p:tav tm="100000">
                                          <p:val>
                                            <p:strVal val="#ppt_h"/>
                                          </p:val>
                                        </p:tav>
                                      </p:tavLst>
                                    </p:anim>
                                    <p:animEffect transition="in" filter="fade">
                                      <p:cBhvr>
                                        <p:cTn id="83" dur="500"/>
                                        <p:tgtEl>
                                          <p:spTgt spid="36"/>
                                        </p:tgtEl>
                                      </p:cBhvr>
                                    </p:animEffect>
                                  </p:childTnLst>
                                </p:cTn>
                              </p:par>
                            </p:childTnLst>
                          </p:cTn>
                        </p:par>
                      </p:childTnLst>
                    </p:cTn>
                  </p:par>
                  <p:par>
                    <p:cTn id="84" fill="hold">
                      <p:stCondLst>
                        <p:cond delay="indefinite"/>
                      </p:stCondLst>
                      <p:childTnLst>
                        <p:par>
                          <p:cTn id="85" fill="hold">
                            <p:stCondLst>
                              <p:cond delay="0"/>
                            </p:stCondLst>
                            <p:childTnLst>
                              <p:par>
                                <p:cTn id="86" presetID="14" presetClass="entr" presetSubtype="10" fill="hold" nodeType="click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randombar(horizontal)">
                                      <p:cBhvr>
                                        <p:cTn id="88" dur="500"/>
                                        <p:tgtEl>
                                          <p:spTgt spid="4"/>
                                        </p:tgtEl>
                                      </p:cBhvr>
                                    </p:animEffect>
                                  </p:childTnLst>
                                </p:cTn>
                              </p:par>
                              <p:par>
                                <p:cTn id="89" presetID="14" presetClass="entr" presetSubtype="10" fill="hold" grpId="1"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randombar(horizontal)">
                                      <p:cBhvr>
                                        <p:cTn id="91" dur="500"/>
                                        <p:tgtEl>
                                          <p:spTgt spid="5"/>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p:cTn id="96" dur="500" fill="hold"/>
                                        <p:tgtEl>
                                          <p:spTgt spid="6"/>
                                        </p:tgtEl>
                                        <p:attrNameLst>
                                          <p:attrName>ppt_w</p:attrName>
                                        </p:attrNameLst>
                                      </p:cBhvr>
                                      <p:tavLst>
                                        <p:tav tm="0">
                                          <p:val>
                                            <p:fltVal val="0"/>
                                          </p:val>
                                        </p:tav>
                                        <p:tav tm="100000">
                                          <p:val>
                                            <p:strVal val="#ppt_w"/>
                                          </p:val>
                                        </p:tav>
                                      </p:tavLst>
                                    </p:anim>
                                    <p:anim calcmode="lin" valueType="num">
                                      <p:cBhvr>
                                        <p:cTn id="97" dur="500" fill="hold"/>
                                        <p:tgtEl>
                                          <p:spTgt spid="6"/>
                                        </p:tgtEl>
                                        <p:attrNameLst>
                                          <p:attrName>ppt_h</p:attrName>
                                        </p:attrNameLst>
                                      </p:cBhvr>
                                      <p:tavLst>
                                        <p:tav tm="0">
                                          <p:val>
                                            <p:fltVal val="0"/>
                                          </p:val>
                                        </p:tav>
                                        <p:tav tm="100000">
                                          <p:val>
                                            <p:strVal val="#ppt_h"/>
                                          </p:val>
                                        </p:tav>
                                      </p:tavLst>
                                    </p:anim>
                                    <p:animEffect transition="in" filter="fade">
                                      <p:cBhvr>
                                        <p:cTn id="98" dur="500"/>
                                        <p:tgtEl>
                                          <p:spTgt spid="6"/>
                                        </p:tgtEl>
                                      </p:cBhvr>
                                    </p:animEffect>
                                  </p:childTnLst>
                                </p:cTn>
                              </p:par>
                              <p:par>
                                <p:cTn id="99" presetID="53" presetClass="entr" presetSubtype="16" fill="hold" grpId="1" nodeType="withEffect">
                                  <p:stCondLst>
                                    <p:cond delay="0"/>
                                  </p:stCondLst>
                                  <p:childTnLst>
                                    <p:set>
                                      <p:cBhvr>
                                        <p:cTn id="100" dur="1" fill="hold">
                                          <p:stCondLst>
                                            <p:cond delay="0"/>
                                          </p:stCondLst>
                                        </p:cTn>
                                        <p:tgtEl>
                                          <p:spTgt spid="7"/>
                                        </p:tgtEl>
                                        <p:attrNameLst>
                                          <p:attrName>style.visibility</p:attrName>
                                        </p:attrNameLst>
                                      </p:cBhvr>
                                      <p:to>
                                        <p:strVal val="visible"/>
                                      </p:to>
                                    </p:set>
                                    <p:anim calcmode="lin" valueType="num">
                                      <p:cBhvr>
                                        <p:cTn id="101" dur="500" fill="hold"/>
                                        <p:tgtEl>
                                          <p:spTgt spid="7"/>
                                        </p:tgtEl>
                                        <p:attrNameLst>
                                          <p:attrName>ppt_w</p:attrName>
                                        </p:attrNameLst>
                                      </p:cBhvr>
                                      <p:tavLst>
                                        <p:tav tm="0">
                                          <p:val>
                                            <p:fltVal val="0"/>
                                          </p:val>
                                        </p:tav>
                                        <p:tav tm="100000">
                                          <p:val>
                                            <p:strVal val="#ppt_w"/>
                                          </p:val>
                                        </p:tav>
                                      </p:tavLst>
                                    </p:anim>
                                    <p:anim calcmode="lin" valueType="num">
                                      <p:cBhvr>
                                        <p:cTn id="102" dur="500" fill="hold"/>
                                        <p:tgtEl>
                                          <p:spTgt spid="7"/>
                                        </p:tgtEl>
                                        <p:attrNameLst>
                                          <p:attrName>ppt_h</p:attrName>
                                        </p:attrNameLst>
                                      </p:cBhvr>
                                      <p:tavLst>
                                        <p:tav tm="0">
                                          <p:val>
                                            <p:fltVal val="0"/>
                                          </p:val>
                                        </p:tav>
                                        <p:tav tm="100000">
                                          <p:val>
                                            <p:strVal val="#ppt_h"/>
                                          </p:val>
                                        </p:tav>
                                      </p:tavLst>
                                    </p:anim>
                                    <p:animEffect transition="in" filter="fade">
                                      <p:cBhvr>
                                        <p:cTn id="103" dur="500"/>
                                        <p:tgtEl>
                                          <p:spTgt spid="7"/>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25603"/>
                                        </p:tgtEl>
                                        <p:attrNameLst>
                                          <p:attrName>style.visibility</p:attrName>
                                        </p:attrNameLst>
                                      </p:cBhvr>
                                      <p:to>
                                        <p:strVal val="visible"/>
                                      </p:to>
                                    </p:set>
                                    <p:animEffect transition="in" filter="fade">
                                      <p:cBhvr>
                                        <p:cTn id="108" dur="500"/>
                                        <p:tgtEl>
                                          <p:spTgt spid="25603"/>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1" nodeType="clickEffect">
                                  <p:stCondLst>
                                    <p:cond delay="0"/>
                                  </p:stCondLst>
                                  <p:childTnLst>
                                    <p:set>
                                      <p:cBhvr>
                                        <p:cTn id="112" dur="1" fill="hold">
                                          <p:stCondLst>
                                            <p:cond delay="0"/>
                                          </p:stCondLst>
                                        </p:cTn>
                                        <p:tgtEl>
                                          <p:spTgt spid="8"/>
                                        </p:tgtEl>
                                        <p:attrNameLst>
                                          <p:attrName>style.visibility</p:attrName>
                                        </p:attrNameLst>
                                      </p:cBhvr>
                                      <p:to>
                                        <p:strVal val="visible"/>
                                      </p:to>
                                    </p:set>
                                    <p:anim calcmode="lin" valueType="num">
                                      <p:cBhvr>
                                        <p:cTn id="113" dur="500" fill="hold"/>
                                        <p:tgtEl>
                                          <p:spTgt spid="8"/>
                                        </p:tgtEl>
                                        <p:attrNameLst>
                                          <p:attrName>ppt_w</p:attrName>
                                        </p:attrNameLst>
                                      </p:cBhvr>
                                      <p:tavLst>
                                        <p:tav tm="0">
                                          <p:val>
                                            <p:fltVal val="0"/>
                                          </p:val>
                                        </p:tav>
                                        <p:tav tm="100000">
                                          <p:val>
                                            <p:strVal val="#ppt_w"/>
                                          </p:val>
                                        </p:tav>
                                      </p:tavLst>
                                    </p:anim>
                                    <p:anim calcmode="lin" valueType="num">
                                      <p:cBhvr>
                                        <p:cTn id="114" dur="500" fill="hold"/>
                                        <p:tgtEl>
                                          <p:spTgt spid="8"/>
                                        </p:tgtEl>
                                        <p:attrNameLst>
                                          <p:attrName>ppt_h</p:attrName>
                                        </p:attrNameLst>
                                      </p:cBhvr>
                                      <p:tavLst>
                                        <p:tav tm="0">
                                          <p:val>
                                            <p:fltVal val="0"/>
                                          </p:val>
                                        </p:tav>
                                        <p:tav tm="100000">
                                          <p:val>
                                            <p:strVal val="#ppt_h"/>
                                          </p:val>
                                        </p:tav>
                                      </p:tavLst>
                                    </p:anim>
                                    <p:animEffect transition="in" filter="fade">
                                      <p:cBhvr>
                                        <p:cTn id="115" dur="500"/>
                                        <p:tgtEl>
                                          <p:spTgt spid="8"/>
                                        </p:tgtEl>
                                      </p:cBhvr>
                                    </p:animEffect>
                                  </p:childTnLst>
                                </p:cTn>
                              </p:par>
                            </p:childTnLst>
                          </p:cTn>
                        </p:par>
                      </p:childTnLst>
                    </p:cTn>
                  </p:par>
                  <p:par>
                    <p:cTn id="116" fill="hold">
                      <p:stCondLst>
                        <p:cond delay="indefinite"/>
                      </p:stCondLst>
                      <p:childTnLst>
                        <p:par>
                          <p:cTn id="117" fill="hold">
                            <p:stCondLst>
                              <p:cond delay="0"/>
                            </p:stCondLst>
                            <p:childTnLst>
                              <p:par>
                                <p:cTn id="118" presetID="26" presetClass="entr" presetSubtype="0" fill="hold" nodeType="clickEffect">
                                  <p:stCondLst>
                                    <p:cond delay="0"/>
                                  </p:stCondLst>
                                  <p:childTnLst>
                                    <p:set>
                                      <p:cBhvr>
                                        <p:cTn id="119" dur="1" fill="hold">
                                          <p:stCondLst>
                                            <p:cond delay="0"/>
                                          </p:stCondLst>
                                        </p:cTn>
                                        <p:tgtEl>
                                          <p:spTgt spid="25613"/>
                                        </p:tgtEl>
                                        <p:attrNameLst>
                                          <p:attrName>style.visibility</p:attrName>
                                        </p:attrNameLst>
                                      </p:cBhvr>
                                      <p:to>
                                        <p:strVal val="visible"/>
                                      </p:to>
                                    </p:set>
                                    <p:animEffect transition="in" filter="wipe(down)">
                                      <p:cBhvr>
                                        <p:cTn id="120" dur="580">
                                          <p:stCondLst>
                                            <p:cond delay="0"/>
                                          </p:stCondLst>
                                        </p:cTn>
                                        <p:tgtEl>
                                          <p:spTgt spid="25613"/>
                                        </p:tgtEl>
                                      </p:cBhvr>
                                    </p:animEffect>
                                    <p:anim calcmode="lin" valueType="num">
                                      <p:cBhvr>
                                        <p:cTn id="121" dur="1822" tmFilter="0,0; 0.14,0.36; 0.43,0.73; 0.71,0.91; 1.0,1.0">
                                          <p:stCondLst>
                                            <p:cond delay="0"/>
                                          </p:stCondLst>
                                        </p:cTn>
                                        <p:tgtEl>
                                          <p:spTgt spid="25613"/>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25613"/>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25613"/>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25613"/>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25613"/>
                                        </p:tgtEl>
                                        <p:attrNameLst>
                                          <p:attrName>ppt_y</p:attrName>
                                        </p:attrNameLst>
                                      </p:cBhvr>
                                      <p:tavLst>
                                        <p:tav tm="0" fmla="#ppt_y-sin(pi*$)/81">
                                          <p:val>
                                            <p:fltVal val="0"/>
                                          </p:val>
                                        </p:tav>
                                        <p:tav tm="100000">
                                          <p:val>
                                            <p:fltVal val="1"/>
                                          </p:val>
                                        </p:tav>
                                      </p:tavLst>
                                    </p:anim>
                                    <p:animScale>
                                      <p:cBhvr>
                                        <p:cTn id="126" dur="26">
                                          <p:stCondLst>
                                            <p:cond delay="650"/>
                                          </p:stCondLst>
                                        </p:cTn>
                                        <p:tgtEl>
                                          <p:spTgt spid="25613"/>
                                        </p:tgtEl>
                                      </p:cBhvr>
                                      <p:to x="100000" y="60000"/>
                                    </p:animScale>
                                    <p:animScale>
                                      <p:cBhvr>
                                        <p:cTn id="127" dur="166" decel="50000">
                                          <p:stCondLst>
                                            <p:cond delay="676"/>
                                          </p:stCondLst>
                                        </p:cTn>
                                        <p:tgtEl>
                                          <p:spTgt spid="25613"/>
                                        </p:tgtEl>
                                      </p:cBhvr>
                                      <p:to x="100000" y="100000"/>
                                    </p:animScale>
                                    <p:animScale>
                                      <p:cBhvr>
                                        <p:cTn id="128" dur="26">
                                          <p:stCondLst>
                                            <p:cond delay="1312"/>
                                          </p:stCondLst>
                                        </p:cTn>
                                        <p:tgtEl>
                                          <p:spTgt spid="25613"/>
                                        </p:tgtEl>
                                      </p:cBhvr>
                                      <p:to x="100000" y="80000"/>
                                    </p:animScale>
                                    <p:animScale>
                                      <p:cBhvr>
                                        <p:cTn id="129" dur="166" decel="50000">
                                          <p:stCondLst>
                                            <p:cond delay="1338"/>
                                          </p:stCondLst>
                                        </p:cTn>
                                        <p:tgtEl>
                                          <p:spTgt spid="25613"/>
                                        </p:tgtEl>
                                      </p:cBhvr>
                                      <p:to x="100000" y="100000"/>
                                    </p:animScale>
                                    <p:animScale>
                                      <p:cBhvr>
                                        <p:cTn id="130" dur="26">
                                          <p:stCondLst>
                                            <p:cond delay="1642"/>
                                          </p:stCondLst>
                                        </p:cTn>
                                        <p:tgtEl>
                                          <p:spTgt spid="25613"/>
                                        </p:tgtEl>
                                      </p:cBhvr>
                                      <p:to x="100000" y="90000"/>
                                    </p:animScale>
                                    <p:animScale>
                                      <p:cBhvr>
                                        <p:cTn id="131" dur="166" decel="50000">
                                          <p:stCondLst>
                                            <p:cond delay="1668"/>
                                          </p:stCondLst>
                                        </p:cTn>
                                        <p:tgtEl>
                                          <p:spTgt spid="25613"/>
                                        </p:tgtEl>
                                      </p:cBhvr>
                                      <p:to x="100000" y="100000"/>
                                    </p:animScale>
                                    <p:animScale>
                                      <p:cBhvr>
                                        <p:cTn id="132" dur="26">
                                          <p:stCondLst>
                                            <p:cond delay="1808"/>
                                          </p:stCondLst>
                                        </p:cTn>
                                        <p:tgtEl>
                                          <p:spTgt spid="25613"/>
                                        </p:tgtEl>
                                      </p:cBhvr>
                                      <p:to x="100000" y="95000"/>
                                    </p:animScale>
                                    <p:animScale>
                                      <p:cBhvr>
                                        <p:cTn id="133" dur="166" decel="50000">
                                          <p:stCondLst>
                                            <p:cond delay="1834"/>
                                          </p:stCondLst>
                                        </p:cTn>
                                        <p:tgtEl>
                                          <p:spTgt spid="25613"/>
                                        </p:tgtEl>
                                      </p:cBhvr>
                                      <p:to x="100000" y="100000"/>
                                    </p:animScale>
                                  </p:childTnLst>
                                </p:cTn>
                              </p:par>
                              <p:par>
                                <p:cTn id="134" presetID="26" presetClass="entr" presetSubtype="0" fill="hold" grpId="1" nodeType="withEffect">
                                  <p:stCondLst>
                                    <p:cond delay="0"/>
                                  </p:stCondLst>
                                  <p:childTnLst>
                                    <p:set>
                                      <p:cBhvr>
                                        <p:cTn id="135" dur="1" fill="hold">
                                          <p:stCondLst>
                                            <p:cond delay="0"/>
                                          </p:stCondLst>
                                        </p:cTn>
                                        <p:tgtEl>
                                          <p:spTgt spid="33"/>
                                        </p:tgtEl>
                                        <p:attrNameLst>
                                          <p:attrName>style.visibility</p:attrName>
                                        </p:attrNameLst>
                                      </p:cBhvr>
                                      <p:to>
                                        <p:strVal val="visible"/>
                                      </p:to>
                                    </p:set>
                                    <p:animEffect transition="in" filter="wipe(down)">
                                      <p:cBhvr>
                                        <p:cTn id="136" dur="580">
                                          <p:stCondLst>
                                            <p:cond delay="0"/>
                                          </p:stCondLst>
                                        </p:cTn>
                                        <p:tgtEl>
                                          <p:spTgt spid="33"/>
                                        </p:tgtEl>
                                      </p:cBhvr>
                                    </p:animEffect>
                                    <p:anim calcmode="lin" valueType="num">
                                      <p:cBhvr>
                                        <p:cTn id="137"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38"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39"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40"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41"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42" dur="26">
                                          <p:stCondLst>
                                            <p:cond delay="650"/>
                                          </p:stCondLst>
                                        </p:cTn>
                                        <p:tgtEl>
                                          <p:spTgt spid="33"/>
                                        </p:tgtEl>
                                      </p:cBhvr>
                                      <p:to x="100000" y="60000"/>
                                    </p:animScale>
                                    <p:animScale>
                                      <p:cBhvr>
                                        <p:cTn id="143" dur="166" decel="50000">
                                          <p:stCondLst>
                                            <p:cond delay="676"/>
                                          </p:stCondLst>
                                        </p:cTn>
                                        <p:tgtEl>
                                          <p:spTgt spid="33"/>
                                        </p:tgtEl>
                                      </p:cBhvr>
                                      <p:to x="100000" y="100000"/>
                                    </p:animScale>
                                    <p:animScale>
                                      <p:cBhvr>
                                        <p:cTn id="144" dur="26">
                                          <p:stCondLst>
                                            <p:cond delay="1312"/>
                                          </p:stCondLst>
                                        </p:cTn>
                                        <p:tgtEl>
                                          <p:spTgt spid="33"/>
                                        </p:tgtEl>
                                      </p:cBhvr>
                                      <p:to x="100000" y="80000"/>
                                    </p:animScale>
                                    <p:animScale>
                                      <p:cBhvr>
                                        <p:cTn id="145" dur="166" decel="50000">
                                          <p:stCondLst>
                                            <p:cond delay="1338"/>
                                          </p:stCondLst>
                                        </p:cTn>
                                        <p:tgtEl>
                                          <p:spTgt spid="33"/>
                                        </p:tgtEl>
                                      </p:cBhvr>
                                      <p:to x="100000" y="100000"/>
                                    </p:animScale>
                                    <p:animScale>
                                      <p:cBhvr>
                                        <p:cTn id="146" dur="26">
                                          <p:stCondLst>
                                            <p:cond delay="1642"/>
                                          </p:stCondLst>
                                        </p:cTn>
                                        <p:tgtEl>
                                          <p:spTgt spid="33"/>
                                        </p:tgtEl>
                                      </p:cBhvr>
                                      <p:to x="100000" y="90000"/>
                                    </p:animScale>
                                    <p:animScale>
                                      <p:cBhvr>
                                        <p:cTn id="147" dur="166" decel="50000">
                                          <p:stCondLst>
                                            <p:cond delay="1668"/>
                                          </p:stCondLst>
                                        </p:cTn>
                                        <p:tgtEl>
                                          <p:spTgt spid="33"/>
                                        </p:tgtEl>
                                      </p:cBhvr>
                                      <p:to x="100000" y="100000"/>
                                    </p:animScale>
                                    <p:animScale>
                                      <p:cBhvr>
                                        <p:cTn id="148" dur="26">
                                          <p:stCondLst>
                                            <p:cond delay="1808"/>
                                          </p:stCondLst>
                                        </p:cTn>
                                        <p:tgtEl>
                                          <p:spTgt spid="33"/>
                                        </p:tgtEl>
                                      </p:cBhvr>
                                      <p:to x="100000" y="95000"/>
                                    </p:animScale>
                                    <p:animScale>
                                      <p:cBhvr>
                                        <p:cTn id="149" dur="166" decel="50000">
                                          <p:stCondLst>
                                            <p:cond delay="1834"/>
                                          </p:stCondLst>
                                        </p:cTn>
                                        <p:tgtEl>
                                          <p:spTgt spid="33"/>
                                        </p:tgtEl>
                                      </p:cBhvr>
                                      <p:to x="100000" y="100000"/>
                                    </p:animScale>
                                  </p:childTnLst>
                                </p:cTn>
                              </p:par>
                            </p:childTnLst>
                          </p:cTn>
                        </p:par>
                      </p:childTnLst>
                    </p:cTn>
                  </p:par>
                  <p:par>
                    <p:cTn id="150" fill="hold">
                      <p:stCondLst>
                        <p:cond delay="indefinite"/>
                      </p:stCondLst>
                      <p:childTnLst>
                        <p:par>
                          <p:cTn id="151" fill="hold">
                            <p:stCondLst>
                              <p:cond delay="0"/>
                            </p:stCondLst>
                            <p:childTnLst>
                              <p:par>
                                <p:cTn id="152" presetID="31" presetClass="entr" presetSubtype="0" fill="hold" nodeType="clickEffect">
                                  <p:stCondLst>
                                    <p:cond delay="0"/>
                                  </p:stCondLst>
                                  <p:childTnLst>
                                    <p:set>
                                      <p:cBhvr>
                                        <p:cTn id="153" dur="1" fill="hold">
                                          <p:stCondLst>
                                            <p:cond delay="0"/>
                                          </p:stCondLst>
                                        </p:cTn>
                                        <p:tgtEl>
                                          <p:spTgt spid="23"/>
                                        </p:tgtEl>
                                        <p:attrNameLst>
                                          <p:attrName>style.visibility</p:attrName>
                                        </p:attrNameLst>
                                      </p:cBhvr>
                                      <p:to>
                                        <p:strVal val="visible"/>
                                      </p:to>
                                    </p:set>
                                    <p:anim calcmode="lin" valueType="num">
                                      <p:cBhvr>
                                        <p:cTn id="154" dur="1000" fill="hold"/>
                                        <p:tgtEl>
                                          <p:spTgt spid="23"/>
                                        </p:tgtEl>
                                        <p:attrNameLst>
                                          <p:attrName>ppt_w</p:attrName>
                                        </p:attrNameLst>
                                      </p:cBhvr>
                                      <p:tavLst>
                                        <p:tav tm="0">
                                          <p:val>
                                            <p:fltVal val="0"/>
                                          </p:val>
                                        </p:tav>
                                        <p:tav tm="100000">
                                          <p:val>
                                            <p:strVal val="#ppt_w"/>
                                          </p:val>
                                        </p:tav>
                                      </p:tavLst>
                                    </p:anim>
                                    <p:anim calcmode="lin" valueType="num">
                                      <p:cBhvr>
                                        <p:cTn id="155" dur="1000" fill="hold"/>
                                        <p:tgtEl>
                                          <p:spTgt spid="23"/>
                                        </p:tgtEl>
                                        <p:attrNameLst>
                                          <p:attrName>ppt_h</p:attrName>
                                        </p:attrNameLst>
                                      </p:cBhvr>
                                      <p:tavLst>
                                        <p:tav tm="0">
                                          <p:val>
                                            <p:fltVal val="0"/>
                                          </p:val>
                                        </p:tav>
                                        <p:tav tm="100000">
                                          <p:val>
                                            <p:strVal val="#ppt_h"/>
                                          </p:val>
                                        </p:tav>
                                      </p:tavLst>
                                    </p:anim>
                                    <p:anim calcmode="lin" valueType="num">
                                      <p:cBhvr>
                                        <p:cTn id="156" dur="1000" fill="hold"/>
                                        <p:tgtEl>
                                          <p:spTgt spid="23"/>
                                        </p:tgtEl>
                                        <p:attrNameLst>
                                          <p:attrName>style.rotation</p:attrName>
                                        </p:attrNameLst>
                                      </p:cBhvr>
                                      <p:tavLst>
                                        <p:tav tm="0">
                                          <p:val>
                                            <p:fltVal val="90"/>
                                          </p:val>
                                        </p:tav>
                                        <p:tav tm="100000">
                                          <p:val>
                                            <p:fltVal val="0"/>
                                          </p:val>
                                        </p:tav>
                                      </p:tavLst>
                                    </p:anim>
                                    <p:animEffect transition="in" filter="fade">
                                      <p:cBhvr>
                                        <p:cTn id="157" dur="1000"/>
                                        <p:tgtEl>
                                          <p:spTgt spid="23"/>
                                        </p:tgtEl>
                                      </p:cBhvr>
                                    </p:animEffect>
                                  </p:childTnLst>
                                </p:cTn>
                              </p:par>
                              <p:par>
                                <p:cTn id="158" presetID="31" presetClass="entr" presetSubtype="0" fill="hold" grpId="1" nodeType="withEffect">
                                  <p:stCondLst>
                                    <p:cond delay="0"/>
                                  </p:stCondLst>
                                  <p:childTnLst>
                                    <p:set>
                                      <p:cBhvr>
                                        <p:cTn id="159" dur="1" fill="hold">
                                          <p:stCondLst>
                                            <p:cond delay="0"/>
                                          </p:stCondLst>
                                        </p:cTn>
                                        <p:tgtEl>
                                          <p:spTgt spid="40"/>
                                        </p:tgtEl>
                                        <p:attrNameLst>
                                          <p:attrName>style.visibility</p:attrName>
                                        </p:attrNameLst>
                                      </p:cBhvr>
                                      <p:to>
                                        <p:strVal val="visible"/>
                                      </p:to>
                                    </p:set>
                                    <p:anim calcmode="lin" valueType="num">
                                      <p:cBhvr>
                                        <p:cTn id="160" dur="1000" fill="hold"/>
                                        <p:tgtEl>
                                          <p:spTgt spid="40"/>
                                        </p:tgtEl>
                                        <p:attrNameLst>
                                          <p:attrName>ppt_w</p:attrName>
                                        </p:attrNameLst>
                                      </p:cBhvr>
                                      <p:tavLst>
                                        <p:tav tm="0">
                                          <p:val>
                                            <p:fltVal val="0"/>
                                          </p:val>
                                        </p:tav>
                                        <p:tav tm="100000">
                                          <p:val>
                                            <p:strVal val="#ppt_w"/>
                                          </p:val>
                                        </p:tav>
                                      </p:tavLst>
                                    </p:anim>
                                    <p:anim calcmode="lin" valueType="num">
                                      <p:cBhvr>
                                        <p:cTn id="161" dur="1000" fill="hold"/>
                                        <p:tgtEl>
                                          <p:spTgt spid="40"/>
                                        </p:tgtEl>
                                        <p:attrNameLst>
                                          <p:attrName>ppt_h</p:attrName>
                                        </p:attrNameLst>
                                      </p:cBhvr>
                                      <p:tavLst>
                                        <p:tav tm="0">
                                          <p:val>
                                            <p:fltVal val="0"/>
                                          </p:val>
                                        </p:tav>
                                        <p:tav tm="100000">
                                          <p:val>
                                            <p:strVal val="#ppt_h"/>
                                          </p:val>
                                        </p:tav>
                                      </p:tavLst>
                                    </p:anim>
                                    <p:anim calcmode="lin" valueType="num">
                                      <p:cBhvr>
                                        <p:cTn id="162" dur="1000" fill="hold"/>
                                        <p:tgtEl>
                                          <p:spTgt spid="40"/>
                                        </p:tgtEl>
                                        <p:attrNameLst>
                                          <p:attrName>style.rotation</p:attrName>
                                        </p:attrNameLst>
                                      </p:cBhvr>
                                      <p:tavLst>
                                        <p:tav tm="0">
                                          <p:val>
                                            <p:fltVal val="90"/>
                                          </p:val>
                                        </p:tav>
                                        <p:tav tm="100000">
                                          <p:val>
                                            <p:fltVal val="0"/>
                                          </p:val>
                                        </p:tav>
                                      </p:tavLst>
                                    </p:anim>
                                    <p:animEffect transition="in" filter="fade">
                                      <p:cBhvr>
                                        <p:cTn id="16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P spid="33" grpId="0" animBg="1"/>
      <p:bldP spid="33" grpId="1" animBg="1"/>
      <p:bldP spid="36" grpId="0" animBg="1"/>
      <p:bldP spid="36" grpId="1" animBg="1"/>
      <p:bldP spid="42" grpId="0" animBg="1"/>
      <p:bldP spid="42" grpId="1" animBg="1"/>
      <p:bldP spid="43" grpId="0" animBg="1"/>
      <p:bldP spid="43" grpId="1" animBg="1"/>
      <p:bldP spid="24" grpId="0" animBg="1"/>
      <p:bldP spid="24" grpId="1" animBg="1"/>
      <p:bldP spid="21" grpId="0" animBg="1"/>
      <p:bldP spid="21" grpId="1" animBg="1"/>
      <p:bldP spid="5" grpId="0" animBg="1"/>
      <p:bldP spid="5" grpId="1" animBg="1"/>
      <p:bldP spid="7" grpId="0" animBg="1"/>
      <p:bldP spid="7" grpId="1" animBg="1"/>
      <p:bldP spid="8" grpId="0" animBg="1"/>
      <p:bldP spid="8" grpId="1" animBg="1"/>
      <p:bldP spid="40" grpId="0" animBg="1"/>
      <p:bldP spid="40" grpId="1" animBg="1"/>
      <p:bldP spid="16" grpId="0" animBg="1"/>
      <p:bldP spid="1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24"/>
        <p:cNvGrpSpPr/>
        <p:nvPr/>
      </p:nvGrpSpPr>
      <p:grpSpPr>
        <a:xfrm>
          <a:off x="0" y="0"/>
          <a:ext cx="0" cy="0"/>
          <a:chOff x="0" y="0"/>
          <a:chExt cx="0" cy="0"/>
        </a:xfrm>
      </p:grpSpPr>
      <p:sp>
        <p:nvSpPr>
          <p:cNvPr id="2227" name="Google Shape;2227;p43"/>
          <p:cNvSpPr/>
          <p:nvPr/>
        </p:nvSpPr>
        <p:spPr>
          <a:xfrm>
            <a:off x="2462385"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8" name="Google Shape;2228;p43"/>
          <p:cNvSpPr/>
          <p:nvPr/>
        </p:nvSpPr>
        <p:spPr>
          <a:xfrm flipH="1">
            <a:off x="9531927"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28827" t="25168" r="32222" b="15506"/>
          <a:stretch/>
        </p:blipFill>
        <p:spPr>
          <a:xfrm>
            <a:off x="10962146" y="5342562"/>
            <a:ext cx="994985" cy="1515439"/>
          </a:xfrm>
          <a:prstGeom prst="rect">
            <a:avLst/>
          </a:prstGeom>
        </p:spPr>
      </p:pic>
      <p:grpSp>
        <p:nvGrpSpPr>
          <p:cNvPr id="9" name="Group 8"/>
          <p:cNvGrpSpPr/>
          <p:nvPr/>
        </p:nvGrpSpPr>
        <p:grpSpPr>
          <a:xfrm>
            <a:off x="1777906" y="1070031"/>
            <a:ext cx="8848865" cy="4212207"/>
            <a:chOff x="1584960" y="908099"/>
            <a:chExt cx="6636649" cy="3159155"/>
          </a:xfrm>
        </p:grpSpPr>
        <p:sp>
          <p:nvSpPr>
            <p:cNvPr id="7" name="Rounded Rectangle 6"/>
            <p:cNvSpPr/>
            <p:nvPr/>
          </p:nvSpPr>
          <p:spPr>
            <a:xfrm>
              <a:off x="1783080" y="908099"/>
              <a:ext cx="6438529" cy="29946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sp>
          <p:nvSpPr>
            <p:cNvPr id="12" name="Rounded Rectangle 11"/>
            <p:cNvSpPr/>
            <p:nvPr/>
          </p:nvSpPr>
          <p:spPr>
            <a:xfrm>
              <a:off x="1584960" y="1072594"/>
              <a:ext cx="6438529" cy="299466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grpSp>
      <p:sp>
        <p:nvSpPr>
          <p:cNvPr id="14" name="TextBox 13">
            <a:extLst>
              <a:ext uri="{FF2B5EF4-FFF2-40B4-BE49-F238E27FC236}">
                <a16:creationId xmlns:a16="http://schemas.microsoft.com/office/drawing/2014/main" id="{8503F01E-3AA9-7DB6-F34A-C07336A7DB79}"/>
              </a:ext>
            </a:extLst>
          </p:cNvPr>
          <p:cNvSpPr txBox="1"/>
          <p:nvPr/>
        </p:nvSpPr>
        <p:spPr>
          <a:xfrm>
            <a:off x="4366952" y="1446804"/>
            <a:ext cx="3458095" cy="664022"/>
          </a:xfrm>
          <a:prstGeom prst="rect">
            <a:avLst/>
          </a:prstGeom>
          <a:noFill/>
        </p:spPr>
        <p:txBody>
          <a:bodyPr wrap="square" lIns="96000" tIns="48000" rIns="96000" bIns="0" rtlCol="0">
            <a:spAutoFit/>
          </a:bodyPr>
          <a:lstStyle/>
          <a:p>
            <a:pPr algn="ctr" defTabSz="1219170">
              <a:buClr>
                <a:srgbClr val="000000"/>
              </a:buClr>
            </a:pPr>
            <a:r>
              <a:rPr lang="en-VN" sz="4000" b="1" kern="0" dirty="0">
                <a:solidFill>
                  <a:srgbClr val="D0574F"/>
                </a:solidFill>
                <a:latin typeface="Arial"/>
                <a:cs typeface="Arial"/>
                <a:sym typeface="Arial"/>
              </a:rPr>
              <a:t>LUYỆN TẬP</a:t>
            </a:r>
          </a:p>
        </p:txBody>
      </p:sp>
      <p:sp>
        <p:nvSpPr>
          <p:cNvPr id="15" name="TextBox 14">
            <a:extLst>
              <a:ext uri="{FF2B5EF4-FFF2-40B4-BE49-F238E27FC236}">
                <a16:creationId xmlns:a16="http://schemas.microsoft.com/office/drawing/2014/main" id="{D6FD0C9B-85F8-FC8F-959F-80BE926DFA43}"/>
              </a:ext>
            </a:extLst>
          </p:cNvPr>
          <p:cNvSpPr txBox="1"/>
          <p:nvPr/>
        </p:nvSpPr>
        <p:spPr>
          <a:xfrm>
            <a:off x="2323596" y="2097234"/>
            <a:ext cx="7409684" cy="1362809"/>
          </a:xfrm>
          <a:prstGeom prst="rect">
            <a:avLst/>
          </a:prstGeom>
          <a:noFill/>
        </p:spPr>
        <p:txBody>
          <a:bodyPr wrap="square">
            <a:spAutoFit/>
          </a:bodyPr>
          <a:lstStyle/>
          <a:p>
            <a:pPr algn="ctr" defTabSz="1219170">
              <a:lnSpc>
                <a:spcPct val="150000"/>
              </a:lnSpc>
              <a:buClr>
                <a:srgbClr val="000000"/>
              </a:buClr>
            </a:pPr>
            <a:r>
              <a:rPr lang="en-US" sz="2933" b="1" kern="0" dirty="0" err="1">
                <a:solidFill>
                  <a:srgbClr val="FF0000"/>
                </a:solidFill>
                <a:latin typeface="Arial" panose="020B0604020202020204" pitchFamily="34" charset="0"/>
                <a:cs typeface="Arial" panose="020B0604020202020204" pitchFamily="34" charset="0"/>
                <a:sym typeface="Arial"/>
              </a:rPr>
              <a:t>Nhiệm</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vụ</a:t>
            </a:r>
            <a:r>
              <a:rPr lang="en-US" sz="2933" b="1" kern="0" dirty="0">
                <a:solidFill>
                  <a:srgbClr val="FF0000"/>
                </a:solidFill>
                <a:latin typeface="Arial" panose="020B0604020202020204" pitchFamily="34" charset="0"/>
                <a:cs typeface="Arial" panose="020B0604020202020204" pitchFamily="34" charset="0"/>
                <a:sym typeface="Arial"/>
              </a:rPr>
              <a:t> 1 – Em </a:t>
            </a:r>
            <a:r>
              <a:rPr lang="en-US" sz="2933" b="1" kern="0" dirty="0" err="1">
                <a:solidFill>
                  <a:srgbClr val="FF0000"/>
                </a:solidFill>
                <a:latin typeface="Arial" panose="020B0604020202020204" pitchFamily="34" charset="0"/>
                <a:cs typeface="Arial" panose="020B0604020202020204" pitchFamily="34" charset="0"/>
                <a:sym typeface="Arial"/>
              </a:rPr>
              <a:t>hãy</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cùng</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bạn</a:t>
            </a:r>
            <a:r>
              <a:rPr lang="en-US" sz="2933" b="1" kern="0" dirty="0">
                <a:solidFill>
                  <a:srgbClr val="FF0000"/>
                </a:solidFill>
                <a:latin typeface="Arial" panose="020B0604020202020204" pitchFamily="34" charset="0"/>
                <a:cs typeface="Arial" panose="020B0604020202020204" pitchFamily="34" charset="0"/>
                <a:sym typeface="Arial"/>
              </a:rPr>
              <a:t> </a:t>
            </a:r>
          </a:p>
          <a:p>
            <a:pPr algn="ctr" defTabSz="1219170">
              <a:lnSpc>
                <a:spcPct val="150000"/>
              </a:lnSpc>
              <a:buClr>
                <a:srgbClr val="000000"/>
              </a:buClr>
            </a:pPr>
            <a:r>
              <a:rPr lang="en-US" sz="2933" b="1" kern="0" dirty="0" err="1">
                <a:solidFill>
                  <a:srgbClr val="FF0000"/>
                </a:solidFill>
                <a:latin typeface="Arial" panose="020B0604020202020204" pitchFamily="34" charset="0"/>
                <a:cs typeface="Arial" panose="020B0604020202020204" pitchFamily="34" charset="0"/>
                <a:sym typeface="Arial"/>
              </a:rPr>
              <a:t>thực</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hiện</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các</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nhiệm</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vụ</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sau</a:t>
            </a:r>
            <a:endParaRPr lang="en-US" sz="2933" b="1" kern="0" dirty="0">
              <a:solidFill>
                <a:srgbClr val="000000"/>
              </a:solidFill>
              <a:latin typeface="Arial"/>
              <a:cs typeface="Arial"/>
              <a:sym typeface="Arial"/>
            </a:endParaRPr>
          </a:p>
        </p:txBody>
      </p:sp>
      <p:pic>
        <p:nvPicPr>
          <p:cNvPr id="16" name="Picture 15" descr="Graphical user interface&#10;&#10;Description automatically generated">
            <a:extLst>
              <a:ext uri="{FF2B5EF4-FFF2-40B4-BE49-F238E27FC236}">
                <a16:creationId xmlns:a16="http://schemas.microsoft.com/office/drawing/2014/main" id="{96CF42D6-843C-7EED-080F-AFF89F7DD136}"/>
              </a:ext>
            </a:extLst>
          </p:cNvPr>
          <p:cNvPicPr>
            <a:picLocks noChangeAspect="1"/>
          </p:cNvPicPr>
          <p:nvPr/>
        </p:nvPicPr>
        <p:blipFill rotWithShape="1">
          <a:blip r:embed="rId4"/>
          <a:srcRect r="64214" b="8513"/>
          <a:stretch/>
        </p:blipFill>
        <p:spPr>
          <a:xfrm>
            <a:off x="108757" y="3018461"/>
            <a:ext cx="2359936" cy="3924452"/>
          </a:xfrm>
          <a:prstGeom prst="rect">
            <a:avLst/>
          </a:prstGeom>
        </p:spPr>
      </p:pic>
      <p:pic>
        <p:nvPicPr>
          <p:cNvPr id="17" name="Picture 16" descr="Graphical user interface&#10;&#10;Description automatically generated">
            <a:extLst>
              <a:ext uri="{FF2B5EF4-FFF2-40B4-BE49-F238E27FC236}">
                <a16:creationId xmlns:a16="http://schemas.microsoft.com/office/drawing/2014/main" id="{DFE25740-A463-4B6C-044C-CCF1C6A34975}"/>
              </a:ext>
            </a:extLst>
          </p:cNvPr>
          <p:cNvPicPr>
            <a:picLocks noChangeAspect="1"/>
          </p:cNvPicPr>
          <p:nvPr/>
        </p:nvPicPr>
        <p:blipFill rotWithShape="1">
          <a:blip r:embed="rId4"/>
          <a:srcRect l="70349" b="8072"/>
          <a:stretch/>
        </p:blipFill>
        <p:spPr>
          <a:xfrm>
            <a:off x="9865360" y="-824552"/>
            <a:ext cx="2326640" cy="4692263"/>
          </a:xfrm>
          <a:prstGeom prst="rect">
            <a:avLst/>
          </a:prstGeom>
        </p:spPr>
      </p:pic>
      <p:sp>
        <p:nvSpPr>
          <p:cNvPr id="4" name="TextBox 3">
            <a:extLst>
              <a:ext uri="{FF2B5EF4-FFF2-40B4-BE49-F238E27FC236}">
                <a16:creationId xmlns:a16="http://schemas.microsoft.com/office/drawing/2014/main" id="{F0844253-0B81-25D1-8F69-E72234D6FBBB}"/>
              </a:ext>
            </a:extLst>
          </p:cNvPr>
          <p:cNvSpPr txBox="1"/>
          <p:nvPr/>
        </p:nvSpPr>
        <p:spPr>
          <a:xfrm>
            <a:off x="2740250" y="3594875"/>
            <a:ext cx="7409684" cy="1692771"/>
          </a:xfrm>
          <a:prstGeom prst="rect">
            <a:avLst/>
          </a:prstGeom>
          <a:noFill/>
          <a:ln>
            <a:solidFill>
              <a:schemeClr val="tx1"/>
            </a:solidFill>
            <a:prstDash val="dash"/>
          </a:ln>
        </p:spPr>
        <p:txBody>
          <a:bodyPr wrap="square" rtlCol="0">
            <a:spAutoFit/>
          </a:bodyPr>
          <a:lstStyle/>
          <a:p>
            <a:pPr algn="just"/>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kê</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biểu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dùng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dùng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sinh</a:t>
            </a:r>
            <a:endParaRPr lang="en-US" sz="2600"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kê</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biểu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sinh</a:t>
            </a:r>
            <a:endParaRPr lang="en-US" sz="26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latin typeface="Times New Roman" panose="02020603050405020304" pitchFamily="18" charset="0"/>
              <a:cs typeface="Times New Roman" panose="02020603050405020304" pitchFamily="18" charset="0"/>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742345" y="-895487"/>
            <a:ext cx="12713951" cy="7725473"/>
          </a:xfrm>
          <a:prstGeom prst="rect">
            <a:avLst/>
          </a:prstGeom>
        </p:spPr>
      </p:pic>
      <p:pic>
        <p:nvPicPr>
          <p:cNvPr id="14" name="Picture 13"/>
          <p:cNvPicPr>
            <a:picLocks noChangeAspect="1"/>
          </p:cNvPicPr>
          <p:nvPr/>
        </p:nvPicPr>
        <p:blipFill>
          <a:blip r:embed="rId4"/>
          <a:stretch>
            <a:fillRect/>
          </a:stretch>
        </p:blipFill>
        <p:spPr>
          <a:xfrm>
            <a:off x="10935926" y="-50055"/>
            <a:ext cx="1255238" cy="937524"/>
          </a:xfrm>
          <a:prstGeom prst="rect">
            <a:avLst/>
          </a:prstGeom>
        </p:spPr>
      </p:pic>
      <p:sp>
        <p:nvSpPr>
          <p:cNvPr id="15" name="Rectangle 14"/>
          <p:cNvSpPr/>
          <p:nvPr/>
        </p:nvSpPr>
        <p:spPr>
          <a:xfrm>
            <a:off x="1001485" y="2370293"/>
            <a:ext cx="4637315" cy="2246769"/>
          </a:xfrm>
          <a:prstGeom prst="rect">
            <a:avLst/>
          </a:prstGeom>
        </p:spPr>
        <p:txBody>
          <a:bodyPr wrap="square">
            <a:spAutoFit/>
          </a:bodyPr>
          <a:lstStyle/>
          <a:p>
            <a:pPr marL="514350" indent="-514350" algn="just">
              <a:buAutoNum type="arabicPeriod"/>
            </a:pPr>
            <a:r>
              <a:rPr lang="vi-VN" sz="2800" dirty="0">
                <a:latin typeface="Times New Roman" panose="02020603050405020304" pitchFamily="18" charset="0"/>
                <a:cs typeface="Times New Roman" panose="02020603050405020304" pitchFamily="18" charset="0"/>
              </a:rPr>
              <a:t>Mua nhiều đồ dùng học tập, không dùng đến</a:t>
            </a:r>
          </a:p>
          <a:p>
            <a:pPr marL="514350" indent="-514350" algn="just">
              <a:buAutoNum type="arabicPeriod"/>
            </a:pPr>
            <a:r>
              <a:rPr lang="vi-VN" sz="2800" dirty="0">
                <a:latin typeface="Times New Roman" panose="02020603050405020304" pitchFamily="18" charset="0"/>
                <a:cs typeface="Times New Roman" panose="02020603050405020304" pitchFamily="18" charset="0"/>
              </a:rPr>
              <a:t>Bỏ quên đồ dùng</a:t>
            </a:r>
          </a:p>
          <a:p>
            <a:pPr marL="514350" indent="-514350" algn="just">
              <a:buAutoNum type="arabicPeriod"/>
            </a:pPr>
            <a:r>
              <a:rPr lang="vi-VN" sz="2800" dirty="0">
                <a:latin typeface="Times New Roman" panose="02020603050405020304" pitchFamily="18" charset="0"/>
                <a:cs typeface="Times New Roman" panose="02020603050405020304" pitchFamily="18" charset="0"/>
              </a:rPr>
              <a:t>Vở viết dở . Bỏ đi nhiều trang giấy trắng.</a:t>
            </a:r>
          </a:p>
        </p:txBody>
      </p:sp>
      <p:sp>
        <p:nvSpPr>
          <p:cNvPr id="17" name="Rectangle 16"/>
          <p:cNvSpPr/>
          <p:nvPr/>
        </p:nvSpPr>
        <p:spPr>
          <a:xfrm>
            <a:off x="6191830" y="1856830"/>
            <a:ext cx="4184073" cy="3108543"/>
          </a:xfrm>
          <a:prstGeom prst="rect">
            <a:avLst/>
          </a:prstGeom>
        </p:spPr>
        <p:txBody>
          <a:bodyPr wrap="square">
            <a:spAutoFit/>
          </a:bodyPr>
          <a:lstStyle/>
          <a:p>
            <a:pPr marL="514350" indent="-514350" algn="just">
              <a:buAutoNum type="arabicPeriod"/>
            </a:pPr>
            <a:r>
              <a:rPr lang="vi-VN" sz="2800" dirty="0">
                <a:latin typeface="Times New Roman" panose="02020603050405020304" pitchFamily="18" charset="0"/>
                <a:cs typeface="Times New Roman" panose="02020603050405020304" pitchFamily="18" charset="0"/>
              </a:rPr>
              <a:t>Bọc sách vở, giữ gìn cẩn thận.</a:t>
            </a:r>
          </a:p>
          <a:p>
            <a:pPr marL="514350" indent="-514350" algn="just">
              <a:buAutoNum type="arabicPeriod"/>
            </a:pPr>
            <a:r>
              <a:rPr lang="vi-VN" sz="2800" dirty="0">
                <a:latin typeface="Times New Roman" panose="02020603050405020304" pitchFamily="18" charset="0"/>
                <a:cs typeface="Times New Roman" panose="02020603050405020304" pitchFamily="18" charset="0"/>
              </a:rPr>
              <a:t>Đựng đồ dùng học tập vào túi đựng</a:t>
            </a:r>
          </a:p>
          <a:p>
            <a:pPr marL="514350" indent="-514350" algn="just">
              <a:buAutoNum type="arabicPeriod"/>
            </a:pPr>
            <a:r>
              <a:rPr lang="vi-VN" sz="2800" dirty="0">
                <a:latin typeface="Times New Roman" panose="02020603050405020304" pitchFamily="18" charset="0"/>
                <a:cs typeface="Times New Roman" panose="02020603050405020304" pitchFamily="18" charset="0"/>
              </a:rPr>
              <a:t>Sử dụng các tờ giấy trắng còn lại của quyển vở dở để làm nháp…</a:t>
            </a:r>
          </a:p>
        </p:txBody>
      </p:sp>
      <p:sp>
        <p:nvSpPr>
          <p:cNvPr id="18" name="Rectangle 17"/>
          <p:cNvSpPr/>
          <p:nvPr/>
        </p:nvSpPr>
        <p:spPr>
          <a:xfrm>
            <a:off x="7014530" y="1026368"/>
            <a:ext cx="2685143" cy="523220"/>
          </a:xfrm>
          <a:prstGeom prst="rect">
            <a:avLst/>
          </a:prstGeom>
        </p:spPr>
        <p:txBody>
          <a:bodyPr wrap="square">
            <a:spAutoFit/>
          </a:bodyPr>
          <a:lstStyle/>
          <a:p>
            <a:pPr algn="ctr"/>
            <a:r>
              <a:rPr lang="vi-VN" sz="2800" b="1" dirty="0">
                <a:latin typeface="Times New Roman" panose="02020603050405020304" pitchFamily="18" charset="0"/>
                <a:cs typeface="Times New Roman" panose="02020603050405020304" pitchFamily="18" charset="0"/>
              </a:rPr>
              <a:t>Tiết kiệm </a:t>
            </a:r>
            <a:endParaRPr lang="vi-VN" sz="2800" dirty="0">
              <a:latin typeface="Times New Roman" panose="02020603050405020304" pitchFamily="18" charset="0"/>
              <a:cs typeface="Times New Roman" panose="02020603050405020304" pitchFamily="18" charset="0"/>
            </a:endParaRPr>
          </a:p>
        </p:txBody>
      </p:sp>
      <p:sp>
        <p:nvSpPr>
          <p:cNvPr id="19" name="Rectangle 18"/>
          <p:cNvSpPr/>
          <p:nvPr/>
        </p:nvSpPr>
        <p:spPr>
          <a:xfrm>
            <a:off x="2146216" y="1581361"/>
            <a:ext cx="2685143" cy="523220"/>
          </a:xfrm>
          <a:prstGeom prst="rect">
            <a:avLst/>
          </a:prstGeom>
        </p:spPr>
        <p:txBody>
          <a:bodyPr wrap="square">
            <a:spAutoFit/>
          </a:bodyPr>
          <a:lstStyle/>
          <a:p>
            <a:pPr algn="ctr"/>
            <a:r>
              <a:rPr lang="vi-VN" sz="2800" b="1" dirty="0">
                <a:latin typeface="Times New Roman" panose="02020603050405020304" pitchFamily="18" charset="0"/>
                <a:cs typeface="Times New Roman" panose="02020603050405020304" pitchFamily="18" charset="0"/>
              </a:rPr>
              <a:t>Lãng phí</a:t>
            </a:r>
          </a:p>
        </p:txBody>
      </p:sp>
      <p:cxnSp>
        <p:nvCxnSpPr>
          <p:cNvPr id="6" name="Straight Connector 5">
            <a:extLst>
              <a:ext uri="{FF2B5EF4-FFF2-40B4-BE49-F238E27FC236}">
                <a16:creationId xmlns:a16="http://schemas.microsoft.com/office/drawing/2014/main" id="{E72CA90B-7303-CA07-CD35-9F0782CEE111}"/>
              </a:ext>
            </a:extLst>
          </p:cNvPr>
          <p:cNvCxnSpPr/>
          <p:nvPr/>
        </p:nvCxnSpPr>
        <p:spPr>
          <a:xfrm>
            <a:off x="5824025" y="1501387"/>
            <a:ext cx="0" cy="4547721"/>
          </a:xfrm>
          <a:prstGeom prst="line">
            <a:avLst/>
          </a:prstGeom>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FFE560A0-533F-071A-67E3-8867F18B9468}"/>
              </a:ext>
            </a:extLst>
          </p:cNvPr>
          <p:cNvSpPr/>
          <p:nvPr/>
        </p:nvSpPr>
        <p:spPr>
          <a:xfrm>
            <a:off x="4171352" y="-130109"/>
            <a:ext cx="3305346" cy="1650072"/>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tx1"/>
                </a:solidFill>
                <a:latin typeface="Times New Roman" panose="02020603050405020304" pitchFamily="18" charset="0"/>
                <a:cs typeface="Times New Roman" panose="02020603050405020304" pitchFamily="18" charset="0"/>
              </a:rPr>
              <a:t>Đồ</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dùng</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học</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tập</a:t>
            </a:r>
            <a:endParaRPr lang="en-US" sz="3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913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TRƯỜNG HOÀNG VIỆT\hình nền\hình nền đơn sắc\349daf189bbc23580fa22d899617bd31.jpg"/>
          <p:cNvPicPr>
            <a:picLocks noChangeAspect="1" noChangeArrowheads="1"/>
          </p:cNvPicPr>
          <p:nvPr/>
        </p:nvPicPr>
        <p:blipFill>
          <a:blip r:embed="rId3"/>
          <a:srcRect/>
          <a:stretch>
            <a:fillRect/>
          </a:stretch>
        </p:blipFill>
        <p:spPr bwMode="auto">
          <a:xfrm>
            <a:off x="0" y="0"/>
            <a:ext cx="12192000" cy="6831250"/>
          </a:xfrm>
          <a:prstGeom prst="rect">
            <a:avLst/>
          </a:prstGeom>
          <a:noFill/>
        </p:spPr>
      </p:pic>
      <p:pic>
        <p:nvPicPr>
          <p:cNvPr id="6" name="Picture 5"/>
          <p:cNvPicPr>
            <a:picLocks noChangeAspect="1"/>
          </p:cNvPicPr>
          <p:nvPr/>
        </p:nvPicPr>
        <p:blipFill>
          <a:blip r:embed="rId4"/>
          <a:stretch>
            <a:fillRect/>
          </a:stretch>
        </p:blipFill>
        <p:spPr>
          <a:xfrm>
            <a:off x="223984" y="2060116"/>
            <a:ext cx="4058985" cy="3875670"/>
          </a:xfrm>
          <a:prstGeom prst="rect">
            <a:avLst/>
          </a:prstGeom>
        </p:spPr>
      </p:pic>
      <p:sp>
        <p:nvSpPr>
          <p:cNvPr id="7" name="Rectangle 6"/>
          <p:cNvSpPr>
            <a:spLocks noChangeArrowheads="1"/>
          </p:cNvSpPr>
          <p:nvPr/>
        </p:nvSpPr>
        <p:spPr bwMode="auto">
          <a:xfrm>
            <a:off x="551836" y="2938130"/>
            <a:ext cx="340327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000" b="1" dirty="0">
                <a:solidFill>
                  <a:srgbClr val="FF0000"/>
                </a:solidFill>
                <a:latin typeface="Times New Roman" panose="02020603050405020304" pitchFamily="18" charset="0"/>
                <a:cs typeface="Times New Roman" panose="02020603050405020304" pitchFamily="18" charset="0"/>
              </a:rPr>
              <a:t>THẨM THẤU ÂM NHẠC</a:t>
            </a:r>
            <a:endParaRPr lang="en-SG" altLang="en-US" sz="4000" b="1" dirty="0">
              <a:solidFill>
                <a:srgbClr val="FF0000"/>
              </a:solidFill>
              <a:latin typeface="Times New Roman" panose="02020603050405020304" pitchFamily="18" charset="0"/>
              <a:cs typeface="Times New Roman" panose="02020603050405020304" pitchFamily="18" charset="0"/>
            </a:endParaRPr>
          </a:p>
        </p:txBody>
      </p:sp>
      <p:pic>
        <p:nvPicPr>
          <p:cNvPr id="15" name="PA_库_图片 27"/>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a:fillRect/>
          </a:stretch>
        </p:blipFill>
        <p:spPr>
          <a:xfrm rot="5174318">
            <a:off x="1486596" y="-706233"/>
            <a:ext cx="1747392" cy="3099448"/>
          </a:xfrm>
          <a:prstGeom prst="rect">
            <a:avLst/>
          </a:prstGeom>
        </p:spPr>
      </p:pic>
      <p:pic>
        <p:nvPicPr>
          <p:cNvPr id="17" name="Picture 16"/>
          <p:cNvPicPr>
            <a:picLocks noChangeAspect="1"/>
          </p:cNvPicPr>
          <p:nvPr/>
        </p:nvPicPr>
        <p:blipFill>
          <a:blip r:embed="rId6"/>
          <a:stretch>
            <a:fillRect/>
          </a:stretch>
        </p:blipFill>
        <p:spPr>
          <a:xfrm>
            <a:off x="10936762" y="0"/>
            <a:ext cx="1255238" cy="937524"/>
          </a:xfrm>
          <a:prstGeom prst="rect">
            <a:avLst/>
          </a:prstGeom>
        </p:spPr>
      </p:pic>
      <p:pic>
        <p:nvPicPr>
          <p:cNvPr id="19" name="图片 3"/>
          <p:cNvPicPr>
            <a:picLocks noChangeAspect="1"/>
          </p:cNvPicPr>
          <p:nvPr/>
        </p:nvPicPr>
        <p:blipFill rotWithShape="1">
          <a:blip r:embed="rId7">
            <a:extLst>
              <a:ext uri="{28A0092B-C50C-407E-A947-70E740481C1C}">
                <a14:useLocalDpi xmlns:a14="http://schemas.microsoft.com/office/drawing/2010/main" val="0"/>
              </a:ext>
            </a:extLst>
          </a:blip>
          <a:srcRect l="3466" r="34400" b="5897"/>
          <a:stretch/>
        </p:blipFill>
        <p:spPr>
          <a:xfrm>
            <a:off x="3572877" y="-375581"/>
            <a:ext cx="9010240" cy="7609162"/>
          </a:xfrm>
          <a:prstGeom prst="rect">
            <a:avLst/>
          </a:prstGeom>
        </p:spPr>
      </p:pic>
      <p:sp>
        <p:nvSpPr>
          <p:cNvPr id="21" name="Rectangle 20"/>
          <p:cNvSpPr>
            <a:spLocks noChangeArrowheads="1"/>
          </p:cNvSpPr>
          <p:nvPr/>
        </p:nvSpPr>
        <p:spPr bwMode="auto">
          <a:xfrm>
            <a:off x="5015335" y="1275286"/>
            <a:ext cx="736462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en-US" sz="2500" b="1" dirty="0">
                <a:solidFill>
                  <a:prstClr val="black"/>
                </a:solidFill>
                <a:latin typeface="Times New Roman" panose="02020603050405020304" pitchFamily="18" charset="0"/>
                <a:cs typeface="Times New Roman" panose="02020603050405020304" pitchFamily="18" charset="0"/>
              </a:rPr>
              <a:t>Ý</a:t>
            </a:r>
            <a:r>
              <a:rPr lang="vi-VN" sz="2500" b="1" dirty="0">
                <a:solidFill>
                  <a:prstClr val="black"/>
                </a:solidFill>
                <a:latin typeface="Times New Roman" panose="02020603050405020304" pitchFamily="18" charset="0"/>
                <a:cs typeface="Times New Roman" panose="02020603050405020304" pitchFamily="18" charset="0"/>
              </a:rPr>
              <a:t> nghĩa của hoạt động "làm kế hoạch nhỏ" của các bạn thiếu niên trong bài hát</a:t>
            </a:r>
            <a:r>
              <a:rPr lang="en-US" sz="2500" b="1" dirty="0">
                <a:solidFill>
                  <a:prstClr val="black"/>
                </a:solidFill>
                <a:latin typeface="Times New Roman" panose="02020603050405020304" pitchFamily="18" charset="0"/>
                <a:cs typeface="Times New Roman" panose="02020603050405020304" pitchFamily="18" charset="0"/>
              </a:rPr>
              <a:t>:</a:t>
            </a:r>
          </a:p>
        </p:txBody>
      </p:sp>
      <p:sp>
        <p:nvSpPr>
          <p:cNvPr id="2" name="TextBox 1">
            <a:extLst>
              <a:ext uri="{FF2B5EF4-FFF2-40B4-BE49-F238E27FC236}">
                <a16:creationId xmlns:a16="http://schemas.microsoft.com/office/drawing/2014/main" id="{351AD848-7BB7-56D1-1405-6176BA540D39}"/>
              </a:ext>
            </a:extLst>
          </p:cNvPr>
          <p:cNvSpPr txBox="1"/>
          <p:nvPr/>
        </p:nvSpPr>
        <p:spPr>
          <a:xfrm>
            <a:off x="5261317" y="2222695"/>
            <a:ext cx="6105378" cy="861774"/>
          </a:xfrm>
          <a:prstGeom prst="rect">
            <a:avLst/>
          </a:prstGeom>
          <a:solidFill>
            <a:schemeClr val="accent2">
              <a:lumMod val="60000"/>
              <a:lumOff val="40000"/>
            </a:schemeClr>
          </a:solidFill>
        </p:spPr>
        <p:txBody>
          <a:bodyPr wrap="square" rtlCol="0">
            <a:spAutoFit/>
          </a:bodyPr>
          <a:lstStyle/>
          <a:p>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Bài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hát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nói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về</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phong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trào</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làm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kế</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hoạch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nhỏ</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của</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đội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Thiếu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niên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Tiền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phong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Hồ</a:t>
            </a:r>
            <a:r>
              <a:rPr lang="en-US" sz="2500" dirty="0">
                <a:latin typeface="Times New Roman" panose="02020603050405020304" pitchFamily="18" charset="0"/>
                <a:cs typeface="Times New Roman" panose="02020603050405020304" pitchFamily="18" charset="0"/>
              </a:rPr>
              <a:t> Chí Minh.</a:t>
            </a:r>
          </a:p>
        </p:txBody>
      </p:sp>
      <p:sp>
        <p:nvSpPr>
          <p:cNvPr id="3" name="TextBox 2">
            <a:extLst>
              <a:ext uri="{FF2B5EF4-FFF2-40B4-BE49-F238E27FC236}">
                <a16:creationId xmlns:a16="http://schemas.microsoft.com/office/drawing/2014/main" id="{4753E659-C0EA-35D7-9F56-CCCDBD3D4445}"/>
              </a:ext>
            </a:extLst>
          </p:cNvPr>
          <p:cNvSpPr txBox="1"/>
          <p:nvPr/>
        </p:nvSpPr>
        <p:spPr>
          <a:xfrm>
            <a:off x="5440443" y="4297981"/>
            <a:ext cx="6123938" cy="1631216"/>
          </a:xfrm>
          <a:prstGeom prst="rect">
            <a:avLst/>
          </a:prstGeom>
          <a:solidFill>
            <a:schemeClr val="accent2">
              <a:lumMod val="20000"/>
              <a:lumOff val="80000"/>
            </a:schemeClr>
          </a:solidFill>
        </p:spPr>
        <p:txBody>
          <a:bodyPr wrap="square" rtlCol="0">
            <a:spAutoFit/>
          </a:bodyPr>
          <a:lstStyle/>
          <a:p>
            <a:pPr algn="just"/>
            <a:r>
              <a:rPr lang="en-US" sz="2500" dirty="0">
                <a:latin typeface="Times New Roman" panose="02020603050405020304" pitchFamily="18" charset="0"/>
                <a:cs typeface="Times New Roman" panose="02020603050405020304" pitchFamily="18" charset="0"/>
                <a:sym typeface="Wingdings" panose="05000000000000000000" pitchFamily="2" charset="2"/>
              </a:rPr>
              <a:t></a:t>
            </a:r>
            <a:r>
              <a:rPr lang="en-US" sz="2500" dirty="0" err="1">
                <a:latin typeface="Times New Roman" panose="02020603050405020304" pitchFamily="18" charset="0"/>
                <a:cs typeface="Times New Roman" panose="02020603050405020304" pitchFamily="18" charset="0"/>
              </a:rPr>
              <a:t>Có</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nhiều</a:t>
            </a:r>
            <a:r>
              <a:rPr lang="en-US" sz="2500" dirty="0">
                <a:latin typeface="Times New Roman" panose="02020603050405020304" pitchFamily="18" charset="0"/>
                <a:cs typeface="Times New Roman" panose="02020603050405020304" pitchFamily="18" charset="0"/>
              </a:rPr>
              <a:t> ý </a:t>
            </a:r>
            <a:r>
              <a:rPr lang="en-US" sz="2500" dirty="0" err="1">
                <a:latin typeface="Times New Roman" panose="02020603050405020304" pitchFamily="18" charset="0"/>
                <a:cs typeface="Times New Roman" panose="02020603050405020304" pitchFamily="18" charset="0"/>
              </a:rPr>
              <a:t>nghĩa</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trong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việc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giáo</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dục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đức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tính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tiết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kiệm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của</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học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sinh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sử</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dụng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những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vật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liệu</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phế</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thải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như</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giấy</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vụn</a:t>
            </a:r>
            <a:r>
              <a:rPr lang="en-US" sz="2500" dirty="0">
                <a:latin typeface="Times New Roman" panose="02020603050405020304" pitchFamily="18" charset="0"/>
                <a:cs typeface="Times New Roman" panose="02020603050405020304" pitchFamily="18" charset="0"/>
              </a:rPr>
              <a:t>, chai, </a:t>
            </a:r>
            <a:r>
              <a:rPr lang="en-US" sz="2500" dirty="0" err="1">
                <a:latin typeface="Times New Roman" panose="02020603050405020304" pitchFamily="18" charset="0"/>
                <a:cs typeface="Times New Roman" panose="02020603050405020304" pitchFamily="18" charset="0"/>
              </a:rPr>
              <a:t>lọ</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tái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chế</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thành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đồ</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dùng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mới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giảm</a:t>
            </a:r>
            <a:r>
              <a:rPr lang="en-US" sz="2500" dirty="0">
                <a:latin typeface="Times New Roman" panose="02020603050405020304" pitchFamily="18" charset="0"/>
                <a:cs typeface="Times New Roman" panose="02020603050405020304" pitchFamily="18" charset="0"/>
              </a:rPr>
              <a:t> ô </a:t>
            </a:r>
            <a:r>
              <a:rPr lang="en-US" sz="2500" dirty="0" err="1">
                <a:latin typeface="Times New Roman" panose="02020603050405020304" pitchFamily="18" charset="0"/>
                <a:cs typeface="Times New Roman" panose="02020603050405020304" pitchFamily="18" charset="0"/>
              </a:rPr>
              <a:t>nhiễm</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môi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trường</a:t>
            </a:r>
            <a:endParaRPr lang="en-US" sz="2500" dirty="0">
              <a:latin typeface="Times New Roman" panose="02020603050405020304" pitchFamily="18" charset="0"/>
              <a:cs typeface="Times New Roman" panose="02020603050405020304" pitchFamily="18" charset="0"/>
            </a:endParaRPr>
          </a:p>
        </p:txBody>
      </p:sp>
      <p:pic>
        <p:nvPicPr>
          <p:cNvPr id="2050" name="Picture 2" descr="Tổng hợp những hình mặt cười đẹp - Ảnh Avatar facebook">
            <a:extLst>
              <a:ext uri="{FF2B5EF4-FFF2-40B4-BE49-F238E27FC236}">
                <a16:creationId xmlns:a16="http://schemas.microsoft.com/office/drawing/2014/main" id="{E716EB1F-10D0-310F-E8DD-CFE14393CAB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5398" y="3170104"/>
            <a:ext cx="1144172" cy="1042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097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80">
                                          <p:stCondLst>
                                            <p:cond delay="0"/>
                                          </p:stCondLst>
                                        </p:cTn>
                                        <p:tgtEl>
                                          <p:spTgt spid="21"/>
                                        </p:tgtEl>
                                      </p:cBhvr>
                                    </p:animEffect>
                                    <p:anim calcmode="lin" valueType="num">
                                      <p:cBhvr>
                                        <p:cTn id="2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9" dur="26">
                                          <p:stCondLst>
                                            <p:cond delay="650"/>
                                          </p:stCondLst>
                                        </p:cTn>
                                        <p:tgtEl>
                                          <p:spTgt spid="21"/>
                                        </p:tgtEl>
                                      </p:cBhvr>
                                      <p:to x="100000" y="60000"/>
                                    </p:animScale>
                                    <p:animScale>
                                      <p:cBhvr>
                                        <p:cTn id="30" dur="166" decel="50000">
                                          <p:stCondLst>
                                            <p:cond delay="676"/>
                                          </p:stCondLst>
                                        </p:cTn>
                                        <p:tgtEl>
                                          <p:spTgt spid="21"/>
                                        </p:tgtEl>
                                      </p:cBhvr>
                                      <p:to x="100000" y="100000"/>
                                    </p:animScale>
                                    <p:animScale>
                                      <p:cBhvr>
                                        <p:cTn id="31" dur="26">
                                          <p:stCondLst>
                                            <p:cond delay="1312"/>
                                          </p:stCondLst>
                                        </p:cTn>
                                        <p:tgtEl>
                                          <p:spTgt spid="21"/>
                                        </p:tgtEl>
                                      </p:cBhvr>
                                      <p:to x="100000" y="80000"/>
                                    </p:animScale>
                                    <p:animScale>
                                      <p:cBhvr>
                                        <p:cTn id="32" dur="166" decel="50000">
                                          <p:stCondLst>
                                            <p:cond delay="1338"/>
                                          </p:stCondLst>
                                        </p:cTn>
                                        <p:tgtEl>
                                          <p:spTgt spid="21"/>
                                        </p:tgtEl>
                                      </p:cBhvr>
                                      <p:to x="100000" y="100000"/>
                                    </p:animScale>
                                    <p:animScale>
                                      <p:cBhvr>
                                        <p:cTn id="33" dur="26">
                                          <p:stCondLst>
                                            <p:cond delay="1642"/>
                                          </p:stCondLst>
                                        </p:cTn>
                                        <p:tgtEl>
                                          <p:spTgt spid="21"/>
                                        </p:tgtEl>
                                      </p:cBhvr>
                                      <p:to x="100000" y="90000"/>
                                    </p:animScale>
                                    <p:animScale>
                                      <p:cBhvr>
                                        <p:cTn id="34" dur="166" decel="50000">
                                          <p:stCondLst>
                                            <p:cond delay="1668"/>
                                          </p:stCondLst>
                                        </p:cTn>
                                        <p:tgtEl>
                                          <p:spTgt spid="21"/>
                                        </p:tgtEl>
                                      </p:cBhvr>
                                      <p:to x="100000" y="100000"/>
                                    </p:animScale>
                                    <p:animScale>
                                      <p:cBhvr>
                                        <p:cTn id="35" dur="26">
                                          <p:stCondLst>
                                            <p:cond delay="1808"/>
                                          </p:stCondLst>
                                        </p:cTn>
                                        <p:tgtEl>
                                          <p:spTgt spid="21"/>
                                        </p:tgtEl>
                                      </p:cBhvr>
                                      <p:to x="100000" y="95000"/>
                                    </p:animScale>
                                    <p:animScale>
                                      <p:cBhvr>
                                        <p:cTn id="36" dur="166" decel="50000">
                                          <p:stCondLst>
                                            <p:cond delay="1834"/>
                                          </p:stCondLst>
                                        </p:cTn>
                                        <p:tgtEl>
                                          <p:spTgt spid="21"/>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arn(inVertical)">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nodeType="clickEffect">
                                  <p:stCondLst>
                                    <p:cond delay="0"/>
                                  </p:stCondLst>
                                  <p:childTnLst>
                                    <p:set>
                                      <p:cBhvr>
                                        <p:cTn id="45" dur="1" fill="hold">
                                          <p:stCondLst>
                                            <p:cond delay="0"/>
                                          </p:stCondLst>
                                        </p:cTn>
                                        <p:tgtEl>
                                          <p:spTgt spid="2050"/>
                                        </p:tgtEl>
                                        <p:attrNameLst>
                                          <p:attrName>style.visibility</p:attrName>
                                        </p:attrNameLst>
                                      </p:cBhvr>
                                      <p:to>
                                        <p:strVal val="visible"/>
                                      </p:to>
                                    </p:set>
                                    <p:animEffect transition="in" filter="fade">
                                      <p:cBhvr>
                                        <p:cTn id="46" dur="2000"/>
                                        <p:tgtEl>
                                          <p:spTgt spid="2050"/>
                                        </p:tgtEl>
                                      </p:cBhvr>
                                    </p:animEffect>
                                    <p:anim calcmode="lin" valueType="num">
                                      <p:cBhvr>
                                        <p:cTn id="47" dur="2000" fill="hold"/>
                                        <p:tgtEl>
                                          <p:spTgt spid="2050"/>
                                        </p:tgtEl>
                                        <p:attrNameLst>
                                          <p:attrName>ppt_w</p:attrName>
                                        </p:attrNameLst>
                                      </p:cBhvr>
                                      <p:tavLst>
                                        <p:tav tm="0" fmla="#ppt_w*sin(2.5*pi*$)">
                                          <p:val>
                                            <p:fltVal val="0"/>
                                          </p:val>
                                        </p:tav>
                                        <p:tav tm="100000">
                                          <p:val>
                                            <p:fltVal val="1"/>
                                          </p:val>
                                        </p:tav>
                                      </p:tavLst>
                                    </p:anim>
                                    <p:anim calcmode="lin" valueType="num">
                                      <p:cBhvr>
                                        <p:cTn id="48" dur="2000" fill="hold"/>
                                        <p:tgtEl>
                                          <p:spTgt spid="2050"/>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2000"/>
                                        <p:tgtEl>
                                          <p:spTgt spid="3"/>
                                        </p:tgtEl>
                                      </p:cBhvr>
                                    </p:animEffect>
                                    <p:anim calcmode="lin" valueType="num">
                                      <p:cBhvr>
                                        <p:cTn id="52" dur="2000" fill="hold"/>
                                        <p:tgtEl>
                                          <p:spTgt spid="3"/>
                                        </p:tgtEl>
                                        <p:attrNameLst>
                                          <p:attrName>ppt_w</p:attrName>
                                        </p:attrNameLst>
                                      </p:cBhvr>
                                      <p:tavLst>
                                        <p:tav tm="0" fmla="#ppt_w*sin(2.5*pi*$)">
                                          <p:val>
                                            <p:fltVal val="0"/>
                                          </p:val>
                                        </p:tav>
                                        <p:tav tm="100000">
                                          <p:val>
                                            <p:fltVal val="1"/>
                                          </p:val>
                                        </p:tav>
                                      </p:tavLst>
                                    </p:anim>
                                    <p:anim calcmode="lin" valueType="num">
                                      <p:cBhvr>
                                        <p:cTn id="5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animBg="1"/>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567B-6138-8864-7399-C85223790A2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77A340-6CAA-D875-C3C8-B5353AE002D2}"/>
              </a:ext>
            </a:extLst>
          </p:cNvPr>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a:extLst>
              <a:ext uri="{FF2B5EF4-FFF2-40B4-BE49-F238E27FC236}">
                <a16:creationId xmlns:a16="http://schemas.microsoft.com/office/drawing/2014/main" id="{F6896AD0-F1A2-F060-1684-97FAFC122E35}"/>
              </a:ext>
            </a:extLst>
          </p:cNvPr>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a:extLst>
              <a:ext uri="{FF2B5EF4-FFF2-40B4-BE49-F238E27FC236}">
                <a16:creationId xmlns:a16="http://schemas.microsoft.com/office/drawing/2014/main" id="{5640E6B6-9C43-CA9A-6242-3BC9BD1A6203}"/>
              </a:ext>
            </a:extLst>
          </p:cNvPr>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742345" y="-895487"/>
            <a:ext cx="12713951" cy="7725473"/>
          </a:xfrm>
          <a:prstGeom prst="rect">
            <a:avLst/>
          </a:prstGeom>
        </p:spPr>
      </p:pic>
      <p:pic>
        <p:nvPicPr>
          <p:cNvPr id="14" name="Picture 13">
            <a:extLst>
              <a:ext uri="{FF2B5EF4-FFF2-40B4-BE49-F238E27FC236}">
                <a16:creationId xmlns:a16="http://schemas.microsoft.com/office/drawing/2014/main" id="{E7248EDD-53C4-E45C-6580-92CEFA71C563}"/>
              </a:ext>
            </a:extLst>
          </p:cNvPr>
          <p:cNvPicPr>
            <a:picLocks noChangeAspect="1"/>
          </p:cNvPicPr>
          <p:nvPr/>
        </p:nvPicPr>
        <p:blipFill>
          <a:blip r:embed="rId4"/>
          <a:stretch>
            <a:fillRect/>
          </a:stretch>
        </p:blipFill>
        <p:spPr>
          <a:xfrm>
            <a:off x="10935926" y="-50055"/>
            <a:ext cx="1255238" cy="937524"/>
          </a:xfrm>
          <a:prstGeom prst="rect">
            <a:avLst/>
          </a:prstGeom>
        </p:spPr>
      </p:pic>
      <p:sp>
        <p:nvSpPr>
          <p:cNvPr id="15" name="Rectangle 14">
            <a:extLst>
              <a:ext uri="{FF2B5EF4-FFF2-40B4-BE49-F238E27FC236}">
                <a16:creationId xmlns:a16="http://schemas.microsoft.com/office/drawing/2014/main" id="{2B2134B1-F6B4-3B3F-AC8C-11EFDF5A5472}"/>
              </a:ext>
            </a:extLst>
          </p:cNvPr>
          <p:cNvSpPr/>
          <p:nvPr/>
        </p:nvSpPr>
        <p:spPr>
          <a:xfrm>
            <a:off x="1002808" y="2663189"/>
            <a:ext cx="4637315" cy="3108543"/>
          </a:xfrm>
          <a:prstGeom prst="rect">
            <a:avLst/>
          </a:prstGeom>
        </p:spPr>
        <p:txBody>
          <a:bodyPr wrap="square">
            <a:spAutoFit/>
          </a:bodyPr>
          <a:lstStyle/>
          <a:p>
            <a:pPr marL="514350" indent="-514350" algn="just">
              <a:buAutoNum type="arabicPeriod"/>
            </a:pPr>
            <a:r>
              <a:rPr lang="en-US" sz="2800" dirty="0" err="1">
                <a:latin typeface="Times New Roman" panose="02020603050405020304" pitchFamily="18" charset="0"/>
                <a:cs typeface="Times New Roman" panose="02020603050405020304" pitchFamily="18" charset="0"/>
              </a:rPr>
              <a:t>Trễ</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hẹn</a:t>
            </a:r>
            <a:endParaRPr lang="vi-VN" sz="2800" dirty="0">
              <a:latin typeface="Times New Roman" panose="02020603050405020304" pitchFamily="18" charset="0"/>
              <a:cs typeface="Times New Roman" panose="02020603050405020304" pitchFamily="18" charset="0"/>
            </a:endParaRPr>
          </a:p>
          <a:p>
            <a:pPr marL="514350" indent="-514350" algn="just">
              <a:buAutoNum type="arabicPeriod"/>
            </a:pP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giờ</a:t>
            </a:r>
            <a:endParaRPr lang="vi-VN" sz="2800" dirty="0">
              <a:latin typeface="Times New Roman" panose="02020603050405020304" pitchFamily="18" charset="0"/>
              <a:cs typeface="Times New Roman" panose="02020603050405020304" pitchFamily="18" charset="0"/>
            </a:endParaRPr>
          </a:p>
          <a:p>
            <a:pPr marL="514350" indent="-514350" algn="just">
              <a:buAutoNum type="arabicPeriod"/>
            </a:pPr>
            <a:r>
              <a:rPr lang="en-US" sz="2800" dirty="0" err="1">
                <a:latin typeface="Times New Roman" panose="02020603050405020304" pitchFamily="18" charset="0"/>
                <a:cs typeface="Times New Roman" panose="02020603050405020304" pitchFamily="18" charset="0"/>
              </a:rPr>
              <a:t>Xem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Youtube</a:t>
            </a:r>
            <a:r>
              <a:rPr lang="en-US" sz="2800" dirty="0">
                <a:latin typeface="Times New Roman" panose="02020603050405020304" pitchFamily="18" charset="0"/>
                <a:cs typeface="Times New Roman" panose="02020603050405020304" pitchFamily="18" charset="0"/>
              </a:rPr>
              <a:t>, TikTok, Facebook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a:t>
            </a:r>
          </a:p>
          <a:p>
            <a:pPr marL="514350" indent="-514350" algn="just">
              <a:buAutoNum type="arabicPeriod"/>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hoạch</a:t>
            </a:r>
            <a:endParaRPr lang="vi-VN" sz="2800" dirty="0">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46EAEEBD-9D45-FE57-3A2B-9B3216873483}"/>
              </a:ext>
            </a:extLst>
          </p:cNvPr>
          <p:cNvSpPr/>
          <p:nvPr/>
        </p:nvSpPr>
        <p:spPr>
          <a:xfrm>
            <a:off x="6367976" y="2090172"/>
            <a:ext cx="4184073" cy="3108543"/>
          </a:xfrm>
          <a:prstGeom prst="rect">
            <a:avLst/>
          </a:prstGeom>
        </p:spPr>
        <p:txBody>
          <a:bodyPr wrap="square">
            <a:spAutoFit/>
          </a:bodyPr>
          <a:lstStyle/>
          <a:p>
            <a:pPr marL="514350" indent="-514350" algn="just">
              <a:buAutoNum type="arabicPeriod"/>
            </a:pP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endParaRPr lang="vi-VN" sz="2800" dirty="0">
              <a:latin typeface="Times New Roman" panose="02020603050405020304" pitchFamily="18" charset="0"/>
              <a:cs typeface="Times New Roman" panose="02020603050405020304" pitchFamily="18" charset="0"/>
            </a:endParaRPr>
          </a:p>
          <a:p>
            <a:pPr marL="514350" indent="-514350" algn="just">
              <a:buAutoNum type="arabicPeriod"/>
            </a:pPr>
            <a:r>
              <a:rPr lang="en-US" sz="2800" dirty="0" err="1">
                <a:latin typeface="Times New Roman" panose="02020603050405020304" pitchFamily="18" charset="0"/>
                <a:cs typeface="Times New Roman" panose="02020603050405020304" pitchFamily="18" charset="0"/>
              </a:rPr>
              <a:t>Sắp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endParaRPr lang="vi-VN" sz="2800" dirty="0">
              <a:latin typeface="Times New Roman" panose="02020603050405020304" pitchFamily="18" charset="0"/>
              <a:cs typeface="Times New Roman" panose="02020603050405020304" pitchFamily="18" charset="0"/>
            </a:endParaRPr>
          </a:p>
          <a:p>
            <a:pPr marL="514350" indent="-514350" algn="just">
              <a:buAutoNum type="arabicPeriod"/>
            </a:pP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18" name="Rectangle 17">
            <a:extLst>
              <a:ext uri="{FF2B5EF4-FFF2-40B4-BE49-F238E27FC236}">
                <a16:creationId xmlns:a16="http://schemas.microsoft.com/office/drawing/2014/main" id="{048A7662-E8F8-A2E7-4745-0D569FB6E0C7}"/>
              </a:ext>
            </a:extLst>
          </p:cNvPr>
          <p:cNvSpPr/>
          <p:nvPr/>
        </p:nvSpPr>
        <p:spPr>
          <a:xfrm>
            <a:off x="7014530" y="1026368"/>
            <a:ext cx="2685143" cy="523220"/>
          </a:xfrm>
          <a:prstGeom prst="rect">
            <a:avLst/>
          </a:prstGeom>
        </p:spPr>
        <p:txBody>
          <a:bodyPr wrap="square">
            <a:spAutoFit/>
          </a:bodyPr>
          <a:lstStyle/>
          <a:p>
            <a:pPr algn="ctr"/>
            <a:r>
              <a:rPr lang="vi-VN" sz="2800" b="1" dirty="0">
                <a:latin typeface="Times New Roman" panose="02020603050405020304" pitchFamily="18" charset="0"/>
                <a:cs typeface="Times New Roman" panose="02020603050405020304" pitchFamily="18" charset="0"/>
              </a:rPr>
              <a:t>Tiết kiệm </a:t>
            </a:r>
            <a:endParaRPr lang="vi-VN" sz="2800" dirty="0">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D0C1B429-ABAE-3807-1F90-4E6B79FD3D1E}"/>
              </a:ext>
            </a:extLst>
          </p:cNvPr>
          <p:cNvSpPr/>
          <p:nvPr/>
        </p:nvSpPr>
        <p:spPr>
          <a:xfrm>
            <a:off x="2146216" y="1581361"/>
            <a:ext cx="2685143" cy="523220"/>
          </a:xfrm>
          <a:prstGeom prst="rect">
            <a:avLst/>
          </a:prstGeom>
        </p:spPr>
        <p:txBody>
          <a:bodyPr wrap="square">
            <a:spAutoFit/>
          </a:bodyPr>
          <a:lstStyle/>
          <a:p>
            <a:pPr algn="ctr"/>
            <a:r>
              <a:rPr lang="vi-VN" sz="2800" b="1" dirty="0">
                <a:latin typeface="Times New Roman" panose="02020603050405020304" pitchFamily="18" charset="0"/>
                <a:cs typeface="Times New Roman" panose="02020603050405020304" pitchFamily="18" charset="0"/>
              </a:rPr>
              <a:t>Lãng phí</a:t>
            </a:r>
          </a:p>
        </p:txBody>
      </p:sp>
      <p:cxnSp>
        <p:nvCxnSpPr>
          <p:cNvPr id="6" name="Straight Connector 5">
            <a:extLst>
              <a:ext uri="{FF2B5EF4-FFF2-40B4-BE49-F238E27FC236}">
                <a16:creationId xmlns:a16="http://schemas.microsoft.com/office/drawing/2014/main" id="{730FD75E-90A7-2023-CEC8-7EF07ACC8B2C}"/>
              </a:ext>
            </a:extLst>
          </p:cNvPr>
          <p:cNvCxnSpPr/>
          <p:nvPr/>
        </p:nvCxnSpPr>
        <p:spPr>
          <a:xfrm>
            <a:off x="5824025" y="1501387"/>
            <a:ext cx="0" cy="4547721"/>
          </a:xfrm>
          <a:prstGeom prst="line">
            <a:avLst/>
          </a:prstGeom>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BD333562-A524-E3D3-000B-5F4BF325B71F}"/>
              </a:ext>
            </a:extLst>
          </p:cNvPr>
          <p:cNvSpPr/>
          <p:nvPr/>
        </p:nvSpPr>
        <p:spPr>
          <a:xfrm>
            <a:off x="4171352" y="-130109"/>
            <a:ext cx="3305346" cy="1650072"/>
          </a:xfrm>
          <a:prstGeom prst="ellipse">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tx1"/>
                </a:solidFill>
                <a:latin typeface="Times New Roman" panose="02020603050405020304" pitchFamily="18" charset="0"/>
                <a:cs typeface="Times New Roman" panose="02020603050405020304" pitchFamily="18" charset="0"/>
              </a:rPr>
              <a:t>Thời</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gian</a:t>
            </a:r>
            <a:endParaRPr lang="en-US" sz="3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5656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24"/>
        <p:cNvGrpSpPr/>
        <p:nvPr/>
      </p:nvGrpSpPr>
      <p:grpSpPr>
        <a:xfrm>
          <a:off x="0" y="0"/>
          <a:ext cx="0" cy="0"/>
          <a:chOff x="0" y="0"/>
          <a:chExt cx="0" cy="0"/>
        </a:xfrm>
      </p:grpSpPr>
      <p:sp>
        <p:nvSpPr>
          <p:cNvPr id="2227" name="Google Shape;2227;p43"/>
          <p:cNvSpPr/>
          <p:nvPr/>
        </p:nvSpPr>
        <p:spPr>
          <a:xfrm>
            <a:off x="2462385"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8" name="Google Shape;2228;p43"/>
          <p:cNvSpPr/>
          <p:nvPr/>
        </p:nvSpPr>
        <p:spPr>
          <a:xfrm flipH="1">
            <a:off x="9531927"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9" name="Group 8"/>
          <p:cNvGrpSpPr/>
          <p:nvPr/>
        </p:nvGrpSpPr>
        <p:grpSpPr>
          <a:xfrm>
            <a:off x="1778001" y="1413999"/>
            <a:ext cx="8848865" cy="4212207"/>
            <a:chOff x="1584960" y="908099"/>
            <a:chExt cx="6636649" cy="3159155"/>
          </a:xfrm>
        </p:grpSpPr>
        <p:sp>
          <p:nvSpPr>
            <p:cNvPr id="7" name="Rounded Rectangle 6"/>
            <p:cNvSpPr/>
            <p:nvPr/>
          </p:nvSpPr>
          <p:spPr>
            <a:xfrm>
              <a:off x="1783080" y="908099"/>
              <a:ext cx="6438529" cy="29946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sp>
          <p:nvSpPr>
            <p:cNvPr id="12" name="Rounded Rectangle 11"/>
            <p:cNvSpPr/>
            <p:nvPr/>
          </p:nvSpPr>
          <p:spPr>
            <a:xfrm>
              <a:off x="1584960" y="1072594"/>
              <a:ext cx="6438529" cy="299466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grpSp>
      <p:sp>
        <p:nvSpPr>
          <p:cNvPr id="14" name="TextBox 13">
            <a:extLst>
              <a:ext uri="{FF2B5EF4-FFF2-40B4-BE49-F238E27FC236}">
                <a16:creationId xmlns:a16="http://schemas.microsoft.com/office/drawing/2014/main" id="{8503F01E-3AA9-7DB6-F34A-C07336A7DB79}"/>
              </a:ext>
            </a:extLst>
          </p:cNvPr>
          <p:cNvSpPr txBox="1"/>
          <p:nvPr/>
        </p:nvSpPr>
        <p:spPr>
          <a:xfrm>
            <a:off x="4341305" y="2354439"/>
            <a:ext cx="3458095" cy="664022"/>
          </a:xfrm>
          <a:prstGeom prst="rect">
            <a:avLst/>
          </a:prstGeom>
          <a:noFill/>
        </p:spPr>
        <p:txBody>
          <a:bodyPr wrap="square" lIns="96000" tIns="48000" rIns="96000" bIns="0" rtlCol="0">
            <a:spAutoFit/>
          </a:bodyPr>
          <a:lstStyle/>
          <a:p>
            <a:pPr algn="ctr" defTabSz="1219170">
              <a:buClr>
                <a:srgbClr val="000000"/>
              </a:buClr>
            </a:pPr>
            <a:r>
              <a:rPr lang="en-VN" sz="4000" b="1" kern="0" dirty="0">
                <a:solidFill>
                  <a:srgbClr val="D0574F"/>
                </a:solidFill>
                <a:latin typeface="Arial"/>
                <a:cs typeface="Arial"/>
                <a:sym typeface="Arial"/>
              </a:rPr>
              <a:t>LUYỆN TẬP</a:t>
            </a:r>
          </a:p>
        </p:txBody>
      </p:sp>
      <p:sp>
        <p:nvSpPr>
          <p:cNvPr id="15" name="TextBox 14">
            <a:extLst>
              <a:ext uri="{FF2B5EF4-FFF2-40B4-BE49-F238E27FC236}">
                <a16:creationId xmlns:a16="http://schemas.microsoft.com/office/drawing/2014/main" id="{D6FD0C9B-85F8-FC8F-959F-80BE926DFA43}"/>
              </a:ext>
            </a:extLst>
          </p:cNvPr>
          <p:cNvSpPr txBox="1"/>
          <p:nvPr/>
        </p:nvSpPr>
        <p:spPr>
          <a:xfrm>
            <a:off x="2575127" y="3410439"/>
            <a:ext cx="6990451" cy="2039854"/>
          </a:xfrm>
          <a:prstGeom prst="rect">
            <a:avLst/>
          </a:prstGeom>
          <a:noFill/>
        </p:spPr>
        <p:txBody>
          <a:bodyPr wrap="square">
            <a:spAutoFit/>
          </a:bodyPr>
          <a:lstStyle/>
          <a:p>
            <a:pPr algn="ctr" defTabSz="1219170">
              <a:lnSpc>
                <a:spcPct val="150000"/>
              </a:lnSpc>
              <a:buClr>
                <a:srgbClr val="000000"/>
              </a:buClr>
            </a:pPr>
            <a:r>
              <a:rPr lang="en-US" sz="2933" b="1" kern="0" dirty="0" err="1">
                <a:solidFill>
                  <a:srgbClr val="FF0000"/>
                </a:solidFill>
                <a:latin typeface="Arial" panose="020B0604020202020204" pitchFamily="34" charset="0"/>
                <a:cs typeface="Arial" panose="020B0604020202020204" pitchFamily="34" charset="0"/>
                <a:sym typeface="Arial"/>
              </a:rPr>
              <a:t>Nhiệm</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vụ</a:t>
            </a:r>
            <a:r>
              <a:rPr lang="en-US" sz="2933" b="1" kern="0" dirty="0">
                <a:solidFill>
                  <a:srgbClr val="FF0000"/>
                </a:solidFill>
                <a:latin typeface="Arial" panose="020B0604020202020204" pitchFamily="34" charset="0"/>
                <a:cs typeface="Arial" panose="020B0604020202020204" pitchFamily="34" charset="0"/>
                <a:sym typeface="Arial"/>
              </a:rPr>
              <a:t> 2</a:t>
            </a:r>
            <a:r>
              <a:rPr lang="vi-VN"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000000"/>
                </a:solidFill>
                <a:latin typeface="Arial"/>
                <a:cs typeface="Arial"/>
                <a:sym typeface="Arial"/>
              </a:rPr>
              <a:t>Nhiệm</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vụ</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cá</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nhân</a:t>
            </a:r>
            <a:endParaRPr lang="en-US" sz="2933" b="1" kern="0" dirty="0">
              <a:solidFill>
                <a:srgbClr val="000000"/>
              </a:solidFill>
              <a:latin typeface="Arial"/>
              <a:cs typeface="Arial"/>
              <a:sym typeface="Arial"/>
            </a:endParaRPr>
          </a:p>
          <a:p>
            <a:pPr algn="ctr" defTabSz="1219170">
              <a:lnSpc>
                <a:spcPct val="150000"/>
              </a:lnSpc>
              <a:buClr>
                <a:srgbClr val="000000"/>
              </a:buClr>
            </a:pPr>
            <a:r>
              <a:rPr lang="en-US" sz="2933" b="1" kern="0" dirty="0" err="1">
                <a:solidFill>
                  <a:srgbClr val="000000"/>
                </a:solidFill>
                <a:latin typeface="Arial"/>
                <a:cs typeface="Arial"/>
                <a:sym typeface="Arial"/>
              </a:rPr>
              <a:t>Nhận</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xét</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hành</a:t>
            </a:r>
            <a:r>
              <a:rPr lang="en-US" sz="2933" b="1" kern="0" dirty="0">
                <a:solidFill>
                  <a:srgbClr val="000000"/>
                </a:solidFill>
                <a:latin typeface="Arial"/>
                <a:cs typeface="Arial"/>
                <a:sym typeface="Arial"/>
              </a:rPr>
              <a:t> vi </a:t>
            </a:r>
            <a:r>
              <a:rPr lang="en-US" sz="2933" b="1" kern="0" dirty="0" err="1">
                <a:solidFill>
                  <a:srgbClr val="000000"/>
                </a:solidFill>
                <a:latin typeface="Arial"/>
                <a:cs typeface="Arial"/>
                <a:sym typeface="Arial"/>
              </a:rPr>
              <a:t>của</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các</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nhân</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vật</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trong</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tình</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huống</a:t>
            </a:r>
            <a:endParaRPr lang="en-US" sz="2933" b="1" kern="0" dirty="0">
              <a:solidFill>
                <a:srgbClr val="000000"/>
              </a:solidFill>
              <a:latin typeface="Arial"/>
              <a:cs typeface="Arial"/>
              <a:sym typeface="Arial"/>
            </a:endParaRPr>
          </a:p>
        </p:txBody>
      </p:sp>
      <p:pic>
        <p:nvPicPr>
          <p:cNvPr id="16" name="Picture 15" descr="Graphical user interface&#10;&#10;Description automatically generated">
            <a:extLst>
              <a:ext uri="{FF2B5EF4-FFF2-40B4-BE49-F238E27FC236}">
                <a16:creationId xmlns:a16="http://schemas.microsoft.com/office/drawing/2014/main" id="{96CF42D6-843C-7EED-080F-AFF89F7DD136}"/>
              </a:ext>
            </a:extLst>
          </p:cNvPr>
          <p:cNvPicPr>
            <a:picLocks noChangeAspect="1"/>
          </p:cNvPicPr>
          <p:nvPr/>
        </p:nvPicPr>
        <p:blipFill rotWithShape="1">
          <a:blip r:embed="rId3"/>
          <a:srcRect r="64214" b="8513"/>
          <a:stretch/>
        </p:blipFill>
        <p:spPr>
          <a:xfrm>
            <a:off x="108757" y="3018461"/>
            <a:ext cx="2359936" cy="3924452"/>
          </a:xfrm>
          <a:prstGeom prst="rect">
            <a:avLst/>
          </a:prstGeom>
        </p:spPr>
      </p:pic>
      <p:pic>
        <p:nvPicPr>
          <p:cNvPr id="17" name="Picture 16" descr="Graphical user interface&#10;&#10;Description automatically generated">
            <a:extLst>
              <a:ext uri="{FF2B5EF4-FFF2-40B4-BE49-F238E27FC236}">
                <a16:creationId xmlns:a16="http://schemas.microsoft.com/office/drawing/2014/main" id="{DFE25740-A463-4B6C-044C-CCF1C6A34975}"/>
              </a:ext>
            </a:extLst>
          </p:cNvPr>
          <p:cNvPicPr>
            <a:picLocks noChangeAspect="1"/>
          </p:cNvPicPr>
          <p:nvPr/>
        </p:nvPicPr>
        <p:blipFill rotWithShape="1">
          <a:blip r:embed="rId3"/>
          <a:srcRect l="70349" b="8072"/>
          <a:stretch/>
        </p:blipFill>
        <p:spPr>
          <a:xfrm>
            <a:off x="9865360" y="-824552"/>
            <a:ext cx="2326640" cy="4692263"/>
          </a:xfrm>
          <a:prstGeom prst="rect">
            <a:avLst/>
          </a:prstGeom>
        </p:spPr>
      </p:pic>
    </p:spTree>
    <p:extLst>
      <p:ext uri="{BB962C8B-B14F-4D97-AF65-F5344CB8AC3E}">
        <p14:creationId xmlns:p14="http://schemas.microsoft.com/office/powerpoint/2010/main" val="65671431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latin typeface="Times New Roman" panose="02020603050405020304" pitchFamily="18" charset="0"/>
              <a:cs typeface="Times New Roman" panose="02020603050405020304" pitchFamily="18" charset="0"/>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75771" y="-50055"/>
            <a:ext cx="12084671" cy="6751601"/>
          </a:xfrm>
          <a:prstGeom prst="rect">
            <a:avLst/>
          </a:prstGeom>
        </p:spPr>
      </p:pic>
      <p:sp>
        <p:nvSpPr>
          <p:cNvPr id="10" name="TextBox 9"/>
          <p:cNvSpPr txBox="1"/>
          <p:nvPr/>
        </p:nvSpPr>
        <p:spPr>
          <a:xfrm>
            <a:off x="2473715" y="2633534"/>
            <a:ext cx="8462211" cy="3247039"/>
          </a:xfrm>
          <a:prstGeom prst="rect">
            <a:avLst/>
          </a:prstGeom>
          <a:noFill/>
          <a:ln>
            <a:noFill/>
          </a:ln>
        </p:spPr>
        <p:txBody>
          <a:bodyPr wrap="square" lIns="121917" tIns="60958" rIns="121917" bIns="60958" rtlCol="0">
            <a:spAutoFit/>
          </a:bodyPr>
          <a:lstStyle/>
          <a:p>
            <a:pPr algn="just"/>
            <a:r>
              <a:rPr lang="en-US" sz="29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Câu</a:t>
            </a:r>
            <a:r>
              <a:rPr lang="en-US" sz="29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2: </a:t>
            </a:r>
            <a:r>
              <a:rPr lang="vi-VN" sz="2900" dirty="0">
                <a:latin typeface="Times New Roman" panose="02020603050405020304" pitchFamily="18" charset="0"/>
                <a:cs typeface="Times New Roman" panose="02020603050405020304" pitchFamily="18" charset="0"/>
              </a:rPr>
              <a:t>Em hãy nhận xét hành vi của các bạn dưới đây:</a:t>
            </a:r>
          </a:p>
          <a:p>
            <a:pPr algn="just"/>
            <a:r>
              <a:rPr lang="vi-VN" sz="2900" dirty="0">
                <a:latin typeface="Times New Roman" panose="02020603050405020304" pitchFamily="18" charset="0"/>
                <a:cs typeface="Times New Roman" panose="02020603050405020304" pitchFamily="18" charset="0"/>
              </a:rPr>
              <a:t>a)Khi ăn </a:t>
            </a:r>
            <a:r>
              <a:rPr lang="en-US" sz="2900" dirty="0" err="1">
                <a:latin typeface="Times New Roman" panose="02020603050405020304" pitchFamily="18" charset="0"/>
                <a:cs typeface="Times New Roman" panose="02020603050405020304" pitchFamily="18" charset="0"/>
              </a:rPr>
              <a:t>tự</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chọn</a:t>
            </a:r>
            <a:r>
              <a:rPr lang="en-US" sz="2900" dirty="0">
                <a:latin typeface="Times New Roman" panose="02020603050405020304" pitchFamily="18" charset="0"/>
                <a:cs typeface="Times New Roman" panose="02020603050405020304" pitchFamily="18" charset="0"/>
              </a:rPr>
              <a:t> </a:t>
            </a:r>
            <a:r>
              <a:rPr lang="vi-VN" sz="2900" dirty="0">
                <a:latin typeface="Times New Roman" panose="02020603050405020304" pitchFamily="18" charset="0"/>
                <a:cs typeface="Times New Roman" panose="02020603050405020304" pitchFamily="18" charset="0"/>
              </a:rPr>
              <a:t>ở nhà hàng, Lan chỉ lấy vừa đủ thức ăn.</a:t>
            </a:r>
          </a:p>
          <a:p>
            <a:pPr algn="just"/>
            <a:r>
              <a:rPr lang="vi-VN" sz="2900" dirty="0">
                <a:latin typeface="Times New Roman" panose="02020603050405020304" pitchFamily="18" charset="0"/>
                <a:cs typeface="Times New Roman" panose="02020603050405020304" pitchFamily="18" charset="0"/>
              </a:rPr>
              <a:t>b)Dương thường bật điều hoà, quạt trần, tivi suốt ngày ngay cả khi ra sân chơi với các bạn.</a:t>
            </a:r>
          </a:p>
          <a:p>
            <a:pPr algn="just"/>
            <a:r>
              <a:rPr lang="vi-VN" sz="2900" dirty="0">
                <a:latin typeface="Times New Roman" panose="02020603050405020304" pitchFamily="18" charset="0"/>
                <a:cs typeface="Times New Roman" panose="02020603050405020304" pitchFamily="18" charset="0"/>
              </a:rPr>
              <a:t>c</a:t>
            </a:r>
            <a:r>
              <a:rPr lang="en-US" sz="2900" dirty="0">
                <a:latin typeface="Times New Roman" panose="02020603050405020304" pitchFamily="18" charset="0"/>
                <a:cs typeface="Times New Roman" panose="02020603050405020304" pitchFamily="18" charset="0"/>
              </a:rPr>
              <a:t>) </a:t>
            </a:r>
            <a:r>
              <a:rPr lang="vi-VN" sz="2900" dirty="0">
                <a:latin typeface="Times New Roman" panose="02020603050405020304" pitchFamily="18" charset="0"/>
                <a:cs typeface="Times New Roman" panose="02020603050405020304" pitchFamily="18" charset="0"/>
              </a:rPr>
              <a:t>Quân rủ Tuấn ra quán chơi điện tử, tiêu hết cả số tiền mẹ mới cho để mua sách học tiếng Anh.</a:t>
            </a:r>
          </a:p>
        </p:txBody>
      </p:sp>
      <p:pic>
        <p:nvPicPr>
          <p:cNvPr id="14" name="Picture 13"/>
          <p:cNvPicPr>
            <a:picLocks noChangeAspect="1"/>
          </p:cNvPicPr>
          <p:nvPr/>
        </p:nvPicPr>
        <p:blipFill>
          <a:blip r:embed="rId4"/>
          <a:stretch>
            <a:fillRect/>
          </a:stretch>
        </p:blipFill>
        <p:spPr>
          <a:xfrm>
            <a:off x="10935926" y="-50055"/>
            <a:ext cx="1255238" cy="937524"/>
          </a:xfrm>
          <a:prstGeom prst="rect">
            <a:avLst/>
          </a:prstGeom>
        </p:spPr>
      </p:pic>
      <p:sp>
        <p:nvSpPr>
          <p:cNvPr id="7" name="TextBox 6"/>
          <p:cNvSpPr txBox="1"/>
          <p:nvPr/>
        </p:nvSpPr>
        <p:spPr>
          <a:xfrm>
            <a:off x="4038600" y="1450135"/>
            <a:ext cx="4725567" cy="891650"/>
          </a:xfrm>
          <a:prstGeom prst="rect">
            <a:avLst/>
          </a:prstGeom>
          <a:noFill/>
          <a:ln>
            <a:noFill/>
          </a:ln>
        </p:spPr>
        <p:txBody>
          <a:bodyPr wrap="square" lIns="121917" tIns="60958" rIns="121917" bIns="60958" rtlCol="0">
            <a:spAutoFit/>
          </a:bodyPr>
          <a:lstStyle/>
          <a:p>
            <a:pPr algn="just">
              <a:lnSpc>
                <a:spcPct val="122000"/>
              </a:lnSpc>
              <a:spcAft>
                <a:spcPts val="500"/>
              </a:spcAft>
              <a:buClr>
                <a:srgbClr val="000000"/>
              </a:buClr>
              <a:buSzPts val="1100"/>
              <a:tabLst>
                <a:tab pos="229870" algn="l"/>
              </a:tabLst>
            </a:pP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Nhiệm</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vụ</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cá</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nhân</a:t>
            </a:r>
            <a:endPar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96643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75771" y="-50055"/>
            <a:ext cx="12084671" cy="6751601"/>
          </a:xfrm>
          <a:prstGeom prst="rect">
            <a:avLst/>
          </a:prstGeom>
        </p:spPr>
      </p:pic>
      <p:sp>
        <p:nvSpPr>
          <p:cNvPr id="10" name="TextBox 9"/>
          <p:cNvSpPr txBox="1"/>
          <p:nvPr/>
        </p:nvSpPr>
        <p:spPr>
          <a:xfrm>
            <a:off x="2473715" y="1947850"/>
            <a:ext cx="8462211" cy="3693315"/>
          </a:xfrm>
          <a:prstGeom prst="rect">
            <a:avLst/>
          </a:prstGeom>
          <a:noFill/>
          <a:ln>
            <a:noFill/>
          </a:ln>
        </p:spPr>
        <p:txBody>
          <a:bodyPr wrap="square" lIns="121917" tIns="60958" rIns="121917" bIns="60958" rtlCol="0">
            <a:spAutoFit/>
          </a:bodyPr>
          <a:lstStyle/>
          <a:p>
            <a:pPr algn="just"/>
            <a:r>
              <a:rPr lang="en-US" sz="29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Câu</a:t>
            </a:r>
            <a:r>
              <a:rPr lang="en-US" sz="29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2:</a:t>
            </a:r>
            <a:r>
              <a:rPr lang="vi-VN" sz="2900" dirty="0">
                <a:latin typeface="Times New Roman" panose="02020603050405020304" pitchFamily="18" charset="0"/>
                <a:cs typeface="Times New Roman" panose="02020603050405020304" pitchFamily="18" charset="0"/>
              </a:rPr>
              <a:t> </a:t>
            </a:r>
            <a:endParaRPr lang="en-US" sz="2900" dirty="0">
              <a:latin typeface="Times New Roman" panose="02020603050405020304" pitchFamily="18" charset="0"/>
              <a:cs typeface="Times New Roman" panose="02020603050405020304" pitchFamily="18" charset="0"/>
            </a:endParaRPr>
          </a:p>
          <a:p>
            <a:pPr algn="just"/>
            <a:r>
              <a:rPr lang="vi-VN" sz="2900" dirty="0">
                <a:latin typeface="Times New Roman" panose="02020603050405020304" pitchFamily="18" charset="0"/>
                <a:cs typeface="Times New Roman" panose="02020603050405020304" pitchFamily="18" charset="0"/>
              </a:rPr>
              <a:t>a. Lan biết </a:t>
            </a:r>
            <a:r>
              <a:rPr lang="vi-VN" sz="2900" b="1" u="sng" dirty="0">
                <a:latin typeface="Times New Roman" panose="02020603050405020304" pitchFamily="18" charset="0"/>
                <a:cs typeface="Times New Roman" panose="02020603050405020304" pitchFamily="18" charset="0"/>
              </a:rPr>
              <a:t>tiết kiệm thức ăn</a:t>
            </a:r>
            <a:r>
              <a:rPr lang="en-US" sz="2900" b="1" u="sng" dirty="0">
                <a:latin typeface="Times New Roman" panose="02020603050405020304" pitchFamily="18" charset="0"/>
                <a:cs typeface="Times New Roman" panose="02020603050405020304" pitchFamily="18" charset="0"/>
              </a:rPr>
              <a:t>, </a:t>
            </a:r>
            <a:r>
              <a:rPr lang="en-US" sz="2900" b="1" u="sng" dirty="0" err="1">
                <a:latin typeface="Times New Roman" panose="02020603050405020304" pitchFamily="18" charset="0"/>
                <a:cs typeface="Times New Roman" panose="02020603050405020304" pitchFamily="18" charset="0"/>
              </a:rPr>
              <a:t>tránh</a:t>
            </a:r>
            <a:r>
              <a:rPr lang="en-US" sz="2900" b="1" u="sng" dirty="0">
                <a:latin typeface="Times New Roman" panose="02020603050405020304" pitchFamily="18" charset="0"/>
                <a:cs typeface="Times New Roman" panose="02020603050405020304" pitchFamily="18" charset="0"/>
              </a:rPr>
              <a:t> </a:t>
            </a:r>
            <a:r>
              <a:rPr lang="en-US" sz="2900" b="1" u="sng" dirty="0" err="1">
                <a:latin typeface="Times New Roman" panose="02020603050405020304" pitchFamily="18" charset="0"/>
                <a:cs typeface="Times New Roman" panose="02020603050405020304" pitchFamily="18" charset="0"/>
              </a:rPr>
              <a:t>lãng</a:t>
            </a:r>
            <a:r>
              <a:rPr lang="en-US" sz="2900" b="1" u="sng" dirty="0">
                <a:latin typeface="Times New Roman" panose="02020603050405020304" pitchFamily="18" charset="0"/>
                <a:cs typeface="Times New Roman" panose="02020603050405020304" pitchFamily="18" charset="0"/>
              </a:rPr>
              <a:t> </a:t>
            </a:r>
            <a:r>
              <a:rPr lang="en-US" sz="2900" b="1" u="sng" dirty="0" err="1">
                <a:latin typeface="Times New Roman" panose="02020603050405020304" pitchFamily="18" charset="0"/>
                <a:cs typeface="Times New Roman" panose="02020603050405020304" pitchFamily="18" charset="0"/>
              </a:rPr>
              <a:t>phí</a:t>
            </a:r>
            <a:r>
              <a:rPr lang="en-US" sz="2900" b="1" u="sng" dirty="0">
                <a:latin typeface="Times New Roman" panose="02020603050405020304" pitchFamily="18" charset="0"/>
                <a:cs typeface="Times New Roman" panose="02020603050405020304" pitchFamily="18" charset="0"/>
              </a:rPr>
              <a:t> </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Chỉ</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lấy</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vừa</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đủ</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thức</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ăn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khi</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ăn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tự</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chọn</a:t>
            </a:r>
            <a:r>
              <a:rPr lang="en-US" sz="2900" dirty="0">
                <a:latin typeface="Times New Roman" panose="02020603050405020304" pitchFamily="18" charset="0"/>
                <a:cs typeface="Times New Roman" panose="02020603050405020304" pitchFamily="18" charset="0"/>
              </a:rPr>
              <a:t>). </a:t>
            </a:r>
            <a:endParaRPr lang="vi-VN" sz="2900" dirty="0">
              <a:latin typeface="Times New Roman" panose="02020603050405020304" pitchFamily="18" charset="0"/>
              <a:cs typeface="Times New Roman" panose="02020603050405020304" pitchFamily="18" charset="0"/>
            </a:endParaRPr>
          </a:p>
          <a:p>
            <a:pPr algn="just"/>
            <a:r>
              <a:rPr lang="vi-VN" sz="2900" dirty="0">
                <a:latin typeface="Times New Roman" panose="02020603050405020304" pitchFamily="18" charset="0"/>
                <a:cs typeface="Times New Roman" panose="02020603050405020304" pitchFamily="18" charset="0"/>
              </a:rPr>
              <a:t>b. Dương </a:t>
            </a:r>
            <a:r>
              <a:rPr lang="vi-VN" sz="2900" b="1" u="sng" dirty="0">
                <a:latin typeface="Times New Roman" panose="02020603050405020304" pitchFamily="18" charset="0"/>
                <a:cs typeface="Times New Roman" panose="02020603050405020304" pitchFamily="18" charset="0"/>
              </a:rPr>
              <a:t>lãng phí điện</a:t>
            </a:r>
            <a:r>
              <a:rPr lang="vi-VN" sz="2900" dirty="0">
                <a:latin typeface="Times New Roman" panose="02020603050405020304" pitchFamily="18" charset="0"/>
                <a:cs typeface="Times New Roman" panose="02020603050405020304" pitchFamily="18" charset="0"/>
              </a:rPr>
              <a:t>. </a:t>
            </a:r>
            <a:r>
              <a:rPr lang="en-US" sz="2900" dirty="0">
                <a:latin typeface="Times New Roman" panose="02020603050405020304" pitchFamily="18" charset="0"/>
                <a:cs typeface="Times New Roman" panose="02020603050405020304" pitchFamily="18" charset="0"/>
              </a:rPr>
              <a:t>(</a:t>
            </a:r>
            <a:r>
              <a:rPr lang="en-US" sz="2900" dirty="0" err="1">
                <a:latin typeface="Times New Roman" panose="02020603050405020304" pitchFamily="18" charset="0"/>
                <a:cs typeface="Times New Roman" panose="02020603050405020304" pitchFamily="18" charset="0"/>
              </a:rPr>
              <a:t>Thường</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xuyên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bật</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điều</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hoà</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quạt</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trần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ti</a:t>
            </a:r>
            <a:r>
              <a:rPr lang="en-US" sz="2900" dirty="0">
                <a:latin typeface="Times New Roman" panose="02020603050405020304" pitchFamily="18" charset="0"/>
                <a:cs typeface="Times New Roman" panose="02020603050405020304" pitchFamily="18" charset="0"/>
              </a:rPr>
              <a:t> vi </a:t>
            </a:r>
            <a:r>
              <a:rPr lang="en-US" sz="2900" dirty="0" err="1">
                <a:latin typeface="Times New Roman" panose="02020603050405020304" pitchFamily="18" charset="0"/>
                <a:cs typeface="Times New Roman" panose="02020603050405020304" pitchFamily="18" charset="0"/>
              </a:rPr>
              <a:t>cả</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ngày</a:t>
            </a:r>
            <a:r>
              <a:rPr lang="en-US" sz="2900" dirty="0">
                <a:latin typeface="Times New Roman" panose="02020603050405020304" pitchFamily="18" charset="0"/>
                <a:cs typeface="Times New Roman" panose="02020603050405020304" pitchFamily="18" charset="0"/>
              </a:rPr>
              <a:t>,</a:t>
            </a:r>
            <a:r>
              <a:rPr lang="vi-VN" sz="2900" dirty="0">
                <a:latin typeface="Times New Roman" panose="02020603050405020304" pitchFamily="18" charset="0"/>
                <a:cs typeface="Times New Roman" panose="02020603050405020304" pitchFamily="18" charset="0"/>
              </a:rPr>
              <a:t> ngay cả khi ra sân chơi với các bạn</a:t>
            </a:r>
            <a:r>
              <a:rPr lang="en-US" sz="2900" dirty="0">
                <a:latin typeface="Times New Roman" panose="02020603050405020304" pitchFamily="18" charset="0"/>
                <a:cs typeface="Times New Roman" panose="02020603050405020304" pitchFamily="18" charset="0"/>
              </a:rPr>
              <a:t>) </a:t>
            </a:r>
            <a:r>
              <a:rPr lang="vi-VN" sz="2900" dirty="0">
                <a:latin typeface="Times New Roman" panose="02020603050405020304" pitchFamily="18" charset="0"/>
                <a:cs typeface="Times New Roman" panose="02020603050405020304" pitchFamily="18" charset="0"/>
              </a:rPr>
              <a:t>Khi không </a:t>
            </a:r>
            <a:r>
              <a:rPr lang="en-US" sz="2900" dirty="0" err="1">
                <a:latin typeface="Times New Roman" panose="02020603050405020304" pitchFamily="18" charset="0"/>
                <a:cs typeface="Times New Roman" panose="02020603050405020304" pitchFamily="18" charset="0"/>
              </a:rPr>
              <a:t>cần</a:t>
            </a:r>
            <a:r>
              <a:rPr lang="en-US" sz="2900" dirty="0">
                <a:latin typeface="Times New Roman" panose="02020603050405020304" pitchFamily="18" charset="0"/>
                <a:cs typeface="Times New Roman" panose="02020603050405020304" pitchFamily="18" charset="0"/>
              </a:rPr>
              <a:t> </a:t>
            </a:r>
            <a:r>
              <a:rPr lang="en-US" sz="2900" dirty="0" err="1">
                <a:latin typeface="Times New Roman" panose="02020603050405020304" pitchFamily="18" charset="0"/>
                <a:cs typeface="Times New Roman" panose="02020603050405020304" pitchFamily="18" charset="0"/>
              </a:rPr>
              <a:t>thiết</a:t>
            </a:r>
            <a:r>
              <a:rPr lang="en-US" sz="2900" dirty="0">
                <a:latin typeface="Times New Roman" panose="02020603050405020304" pitchFamily="18" charset="0"/>
                <a:cs typeface="Times New Roman" panose="02020603050405020304" pitchFamily="18" charset="0"/>
              </a:rPr>
              <a:t> </a:t>
            </a:r>
            <a:r>
              <a:rPr lang="vi-VN" sz="2900" dirty="0">
                <a:latin typeface="Times New Roman" panose="02020603050405020304" pitchFamily="18" charset="0"/>
                <a:cs typeface="Times New Roman" panose="02020603050405020304" pitchFamily="18" charset="0"/>
              </a:rPr>
              <a:t>nên tắt </a:t>
            </a:r>
            <a:r>
              <a:rPr lang="en-US" sz="2900" dirty="0" err="1">
                <a:latin typeface="Times New Roman" panose="02020603050405020304" pitchFamily="18" charset="0"/>
                <a:cs typeface="Times New Roman" panose="02020603050405020304" pitchFamily="18" charset="0"/>
              </a:rPr>
              <a:t>các</a:t>
            </a:r>
            <a:r>
              <a:rPr lang="en-US" sz="2900" dirty="0">
                <a:latin typeface="Times New Roman" panose="02020603050405020304" pitchFamily="18" charset="0"/>
                <a:cs typeface="Times New Roman" panose="02020603050405020304" pitchFamily="18" charset="0"/>
              </a:rPr>
              <a:t> </a:t>
            </a:r>
            <a:r>
              <a:rPr lang="vi-VN" sz="2900" dirty="0">
                <a:latin typeface="Times New Roman" panose="02020603050405020304" pitchFamily="18" charset="0"/>
                <a:cs typeface="Times New Roman" panose="02020603050405020304" pitchFamily="18" charset="0"/>
              </a:rPr>
              <a:t>thiết bị điện.</a:t>
            </a:r>
          </a:p>
          <a:p>
            <a:pPr algn="just"/>
            <a:r>
              <a:rPr lang="vi-VN" sz="2900" dirty="0">
                <a:latin typeface="Times New Roman" panose="02020603050405020304" pitchFamily="18" charset="0"/>
                <a:cs typeface="Times New Roman" panose="02020603050405020304" pitchFamily="18" charset="0"/>
              </a:rPr>
              <a:t>c. </a:t>
            </a:r>
            <a:r>
              <a:rPr lang="vi-VN" sz="2900" b="1" u="sng" dirty="0">
                <a:latin typeface="Times New Roman" panose="02020603050405020304" pitchFamily="18" charset="0"/>
                <a:cs typeface="Times New Roman" panose="02020603050405020304" pitchFamily="18" charset="0"/>
              </a:rPr>
              <a:t>Quân, Tuấn lãng phí tiền bạc</a:t>
            </a:r>
            <a:r>
              <a:rPr lang="vi-VN" sz="2900" dirty="0">
                <a:latin typeface="Times New Roman" panose="02020603050405020304" pitchFamily="18" charset="0"/>
                <a:cs typeface="Times New Roman" panose="02020603050405020304" pitchFamily="18" charset="0"/>
              </a:rPr>
              <a:t>, chi tiêu không đúng mục đích. </a:t>
            </a:r>
          </a:p>
        </p:txBody>
      </p:sp>
      <p:pic>
        <p:nvPicPr>
          <p:cNvPr id="14" name="Picture 13"/>
          <p:cNvPicPr>
            <a:picLocks noChangeAspect="1"/>
          </p:cNvPicPr>
          <p:nvPr/>
        </p:nvPicPr>
        <p:blipFill>
          <a:blip r:embed="rId4"/>
          <a:stretch>
            <a:fillRect/>
          </a:stretch>
        </p:blipFill>
        <p:spPr>
          <a:xfrm>
            <a:off x="10935926" y="-50055"/>
            <a:ext cx="1255238" cy="937524"/>
          </a:xfrm>
          <a:prstGeom prst="rect">
            <a:avLst/>
          </a:prstGeom>
        </p:spPr>
      </p:pic>
    </p:spTree>
    <p:extLst>
      <p:ext uri="{BB962C8B-B14F-4D97-AF65-F5344CB8AC3E}">
        <p14:creationId xmlns:p14="http://schemas.microsoft.com/office/powerpoint/2010/main" val="196643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224">
          <a:extLst>
            <a:ext uri="{FF2B5EF4-FFF2-40B4-BE49-F238E27FC236}">
              <a16:creationId xmlns:a16="http://schemas.microsoft.com/office/drawing/2014/main" id="{0DEFDC01-5DE8-603B-FE26-4CF76B0FB0B8}"/>
            </a:ext>
          </a:extLst>
        </p:cNvPr>
        <p:cNvGrpSpPr/>
        <p:nvPr/>
      </p:nvGrpSpPr>
      <p:grpSpPr>
        <a:xfrm>
          <a:off x="0" y="0"/>
          <a:ext cx="0" cy="0"/>
          <a:chOff x="0" y="0"/>
          <a:chExt cx="0" cy="0"/>
        </a:xfrm>
      </p:grpSpPr>
      <p:sp>
        <p:nvSpPr>
          <p:cNvPr id="2227" name="Google Shape;2227;p43">
            <a:extLst>
              <a:ext uri="{FF2B5EF4-FFF2-40B4-BE49-F238E27FC236}">
                <a16:creationId xmlns:a16="http://schemas.microsoft.com/office/drawing/2014/main" id="{2B792902-2C59-33AD-C658-E49E45186CE0}"/>
              </a:ext>
            </a:extLst>
          </p:cNvPr>
          <p:cNvSpPr/>
          <p:nvPr/>
        </p:nvSpPr>
        <p:spPr>
          <a:xfrm>
            <a:off x="2462385"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8" name="Google Shape;2228;p43">
            <a:extLst>
              <a:ext uri="{FF2B5EF4-FFF2-40B4-BE49-F238E27FC236}">
                <a16:creationId xmlns:a16="http://schemas.microsoft.com/office/drawing/2014/main" id="{D31C1CFF-DC7C-5D4B-164A-E2299935ACBA}"/>
              </a:ext>
            </a:extLst>
          </p:cNvPr>
          <p:cNvSpPr/>
          <p:nvPr/>
        </p:nvSpPr>
        <p:spPr>
          <a:xfrm flipH="1">
            <a:off x="9531927" y="991473"/>
            <a:ext cx="205180" cy="219327"/>
          </a:xfrm>
          <a:custGeom>
            <a:avLst/>
            <a:gdLst/>
            <a:ahLst/>
            <a:cxnLst/>
            <a:rect l="l" t="t" r="r" b="b"/>
            <a:pathLst>
              <a:path w="4003" h="4279" extrusionOk="0">
                <a:moveTo>
                  <a:pt x="2800" y="4239"/>
                </a:moveTo>
                <a:cubicBezTo>
                  <a:pt x="2701" y="4180"/>
                  <a:pt x="2682" y="4061"/>
                  <a:pt x="2741" y="3983"/>
                </a:cubicBezTo>
                <a:cubicBezTo>
                  <a:pt x="2662" y="4022"/>
                  <a:pt x="2583" y="4002"/>
                  <a:pt x="2524" y="3983"/>
                </a:cubicBezTo>
                <a:cubicBezTo>
                  <a:pt x="2248" y="3923"/>
                  <a:pt x="2011" y="3785"/>
                  <a:pt x="1775" y="3647"/>
                </a:cubicBezTo>
                <a:cubicBezTo>
                  <a:pt x="1124" y="3214"/>
                  <a:pt x="513" y="2642"/>
                  <a:pt x="217" y="1913"/>
                </a:cubicBezTo>
                <a:cubicBezTo>
                  <a:pt x="0" y="1380"/>
                  <a:pt x="277" y="749"/>
                  <a:pt x="927" y="809"/>
                </a:cubicBezTo>
                <a:cubicBezTo>
                  <a:pt x="1361" y="868"/>
                  <a:pt x="1676" y="1242"/>
                  <a:pt x="1952" y="1558"/>
                </a:cubicBezTo>
                <a:cubicBezTo>
                  <a:pt x="2071" y="1065"/>
                  <a:pt x="2366" y="552"/>
                  <a:pt x="2859" y="335"/>
                </a:cubicBezTo>
                <a:cubicBezTo>
                  <a:pt x="3253" y="158"/>
                  <a:pt x="3667" y="473"/>
                  <a:pt x="3766" y="868"/>
                </a:cubicBezTo>
                <a:cubicBezTo>
                  <a:pt x="4003" y="1617"/>
                  <a:pt x="3746" y="2405"/>
                  <a:pt x="3490" y="3135"/>
                </a:cubicBezTo>
                <a:cubicBezTo>
                  <a:pt x="3372" y="3490"/>
                  <a:pt x="3214" y="3845"/>
                  <a:pt x="3056" y="4180"/>
                </a:cubicBezTo>
                <a:cubicBezTo>
                  <a:pt x="2997" y="4259"/>
                  <a:pt x="2879" y="4278"/>
                  <a:pt x="2800" y="4239"/>
                </a:cubicBezTo>
                <a:lnTo>
                  <a:pt x="2800" y="4239"/>
                </a:lnTo>
                <a:close/>
                <a:moveTo>
                  <a:pt x="2839" y="3785"/>
                </a:moveTo>
                <a:cubicBezTo>
                  <a:pt x="3175" y="2997"/>
                  <a:pt x="3529" y="2169"/>
                  <a:pt x="3490" y="1301"/>
                </a:cubicBezTo>
                <a:cubicBezTo>
                  <a:pt x="3352" y="0"/>
                  <a:pt x="2406" y="966"/>
                  <a:pt x="2287" y="1696"/>
                </a:cubicBezTo>
                <a:cubicBezTo>
                  <a:pt x="2248" y="1893"/>
                  <a:pt x="2110" y="2129"/>
                  <a:pt x="1873" y="2011"/>
                </a:cubicBezTo>
                <a:cubicBezTo>
                  <a:pt x="1716" y="1893"/>
                  <a:pt x="1617" y="1715"/>
                  <a:pt x="1479" y="1577"/>
                </a:cubicBezTo>
                <a:cubicBezTo>
                  <a:pt x="1321" y="1400"/>
                  <a:pt x="1124" y="1223"/>
                  <a:pt x="888" y="1163"/>
                </a:cubicBezTo>
                <a:cubicBezTo>
                  <a:pt x="493" y="1124"/>
                  <a:pt x="454" y="1538"/>
                  <a:pt x="572" y="1814"/>
                </a:cubicBezTo>
                <a:cubicBezTo>
                  <a:pt x="809" y="2327"/>
                  <a:pt x="1243" y="2760"/>
                  <a:pt x="1676" y="3135"/>
                </a:cubicBezTo>
                <a:cubicBezTo>
                  <a:pt x="1972" y="3332"/>
                  <a:pt x="2287" y="3549"/>
                  <a:pt x="2642" y="3628"/>
                </a:cubicBezTo>
                <a:cubicBezTo>
                  <a:pt x="2721" y="3628"/>
                  <a:pt x="2820" y="3687"/>
                  <a:pt x="2839" y="37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9" name="Group 8">
            <a:extLst>
              <a:ext uri="{FF2B5EF4-FFF2-40B4-BE49-F238E27FC236}">
                <a16:creationId xmlns:a16="http://schemas.microsoft.com/office/drawing/2014/main" id="{C434860A-1392-F9C4-3EED-28711E5D4885}"/>
              </a:ext>
            </a:extLst>
          </p:cNvPr>
          <p:cNvGrpSpPr/>
          <p:nvPr/>
        </p:nvGrpSpPr>
        <p:grpSpPr>
          <a:xfrm>
            <a:off x="1778001" y="1413999"/>
            <a:ext cx="8848865" cy="4212207"/>
            <a:chOff x="1584960" y="908099"/>
            <a:chExt cx="6636649" cy="3159155"/>
          </a:xfrm>
        </p:grpSpPr>
        <p:sp>
          <p:nvSpPr>
            <p:cNvPr id="7" name="Rounded Rectangle 6">
              <a:extLst>
                <a:ext uri="{FF2B5EF4-FFF2-40B4-BE49-F238E27FC236}">
                  <a16:creationId xmlns:a16="http://schemas.microsoft.com/office/drawing/2014/main" id="{7468229C-30AC-C0CC-4A03-5A76A4BBD684}"/>
                </a:ext>
              </a:extLst>
            </p:cNvPr>
            <p:cNvSpPr/>
            <p:nvPr/>
          </p:nvSpPr>
          <p:spPr>
            <a:xfrm>
              <a:off x="1783080" y="908099"/>
              <a:ext cx="6438529" cy="29946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sp>
          <p:nvSpPr>
            <p:cNvPr id="12" name="Rounded Rectangle 11">
              <a:extLst>
                <a:ext uri="{FF2B5EF4-FFF2-40B4-BE49-F238E27FC236}">
                  <a16:creationId xmlns:a16="http://schemas.microsoft.com/office/drawing/2014/main" id="{1B065A87-0DA3-5080-DB4A-810171E6CBDE}"/>
                </a:ext>
              </a:extLst>
            </p:cNvPr>
            <p:cNvSpPr/>
            <p:nvPr/>
          </p:nvSpPr>
          <p:spPr>
            <a:xfrm>
              <a:off x="1584960" y="1072594"/>
              <a:ext cx="6438529" cy="299466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D0574F"/>
                </a:solidFill>
                <a:latin typeface="Arial"/>
                <a:sym typeface="Arial"/>
              </a:endParaRPr>
            </a:p>
          </p:txBody>
        </p:sp>
      </p:grpSp>
      <p:sp>
        <p:nvSpPr>
          <p:cNvPr id="14" name="TextBox 13">
            <a:extLst>
              <a:ext uri="{FF2B5EF4-FFF2-40B4-BE49-F238E27FC236}">
                <a16:creationId xmlns:a16="http://schemas.microsoft.com/office/drawing/2014/main" id="{6595B4D7-2938-7811-EFA1-5F62A0BEFC63}"/>
              </a:ext>
            </a:extLst>
          </p:cNvPr>
          <p:cNvSpPr txBox="1"/>
          <p:nvPr/>
        </p:nvSpPr>
        <p:spPr>
          <a:xfrm>
            <a:off x="4341305" y="2354439"/>
            <a:ext cx="3458095" cy="664022"/>
          </a:xfrm>
          <a:prstGeom prst="rect">
            <a:avLst/>
          </a:prstGeom>
          <a:noFill/>
        </p:spPr>
        <p:txBody>
          <a:bodyPr wrap="square" lIns="96000" tIns="48000" rIns="96000" bIns="0" rtlCol="0">
            <a:spAutoFit/>
          </a:bodyPr>
          <a:lstStyle/>
          <a:p>
            <a:pPr algn="ctr" defTabSz="1219170">
              <a:buClr>
                <a:srgbClr val="000000"/>
              </a:buClr>
            </a:pPr>
            <a:r>
              <a:rPr lang="en-VN" sz="4000" b="1" kern="0" dirty="0">
                <a:solidFill>
                  <a:srgbClr val="D0574F"/>
                </a:solidFill>
                <a:latin typeface="Arial"/>
                <a:cs typeface="Arial"/>
                <a:sym typeface="Arial"/>
              </a:rPr>
              <a:t>LUYỆN TẬP</a:t>
            </a:r>
          </a:p>
        </p:txBody>
      </p:sp>
      <p:sp>
        <p:nvSpPr>
          <p:cNvPr id="15" name="TextBox 14">
            <a:extLst>
              <a:ext uri="{FF2B5EF4-FFF2-40B4-BE49-F238E27FC236}">
                <a16:creationId xmlns:a16="http://schemas.microsoft.com/office/drawing/2014/main" id="{255F7830-60F3-0467-64AB-503F0DFE0241}"/>
              </a:ext>
            </a:extLst>
          </p:cNvPr>
          <p:cNvSpPr txBox="1"/>
          <p:nvPr/>
        </p:nvSpPr>
        <p:spPr>
          <a:xfrm>
            <a:off x="2575127" y="3410439"/>
            <a:ext cx="6990451" cy="685765"/>
          </a:xfrm>
          <a:prstGeom prst="rect">
            <a:avLst/>
          </a:prstGeom>
          <a:noFill/>
        </p:spPr>
        <p:txBody>
          <a:bodyPr wrap="square">
            <a:spAutoFit/>
          </a:bodyPr>
          <a:lstStyle/>
          <a:p>
            <a:pPr algn="ctr" defTabSz="1219170">
              <a:lnSpc>
                <a:spcPct val="150000"/>
              </a:lnSpc>
              <a:buClr>
                <a:srgbClr val="000000"/>
              </a:buClr>
            </a:pPr>
            <a:r>
              <a:rPr lang="en-US" sz="2933" b="1" kern="0" dirty="0" err="1">
                <a:solidFill>
                  <a:srgbClr val="FF0000"/>
                </a:solidFill>
                <a:latin typeface="Arial" panose="020B0604020202020204" pitchFamily="34" charset="0"/>
                <a:cs typeface="Arial" panose="020B0604020202020204" pitchFamily="34" charset="0"/>
                <a:sym typeface="Arial"/>
              </a:rPr>
              <a:t>Nhiệm</a:t>
            </a:r>
            <a:r>
              <a:rPr lang="en-US"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FF0000"/>
                </a:solidFill>
                <a:latin typeface="Arial" panose="020B0604020202020204" pitchFamily="34" charset="0"/>
                <a:cs typeface="Arial" panose="020B0604020202020204" pitchFamily="34" charset="0"/>
                <a:sym typeface="Arial"/>
              </a:rPr>
              <a:t>vụ</a:t>
            </a:r>
            <a:r>
              <a:rPr lang="en-US" sz="2933" b="1" kern="0" dirty="0">
                <a:solidFill>
                  <a:srgbClr val="FF0000"/>
                </a:solidFill>
                <a:latin typeface="Arial" panose="020B0604020202020204" pitchFamily="34" charset="0"/>
                <a:cs typeface="Arial" panose="020B0604020202020204" pitchFamily="34" charset="0"/>
                <a:sym typeface="Arial"/>
              </a:rPr>
              <a:t> 3</a:t>
            </a:r>
            <a:r>
              <a:rPr lang="vi-VN" sz="2933" b="1" kern="0" dirty="0">
                <a:solidFill>
                  <a:srgbClr val="FF0000"/>
                </a:solidFill>
                <a:latin typeface="Arial" panose="020B0604020202020204" pitchFamily="34" charset="0"/>
                <a:cs typeface="Arial" panose="020B0604020202020204" pitchFamily="34" charset="0"/>
                <a:sym typeface="Arial"/>
              </a:rPr>
              <a:t>: </a:t>
            </a:r>
            <a:r>
              <a:rPr lang="en-US" sz="2933" b="1" kern="0" dirty="0" err="1">
                <a:solidFill>
                  <a:srgbClr val="000000"/>
                </a:solidFill>
                <a:latin typeface="Arial"/>
                <a:cs typeface="Arial"/>
                <a:sym typeface="Arial"/>
              </a:rPr>
              <a:t>Sắm</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vai</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xử</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lí</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tình</a:t>
            </a:r>
            <a:r>
              <a:rPr lang="en-US" sz="2933" b="1" kern="0" dirty="0">
                <a:solidFill>
                  <a:srgbClr val="000000"/>
                </a:solidFill>
                <a:latin typeface="Arial"/>
                <a:cs typeface="Arial"/>
                <a:sym typeface="Arial"/>
              </a:rPr>
              <a:t> </a:t>
            </a:r>
            <a:r>
              <a:rPr lang="en-US" sz="2933" b="1" kern="0" dirty="0" err="1">
                <a:solidFill>
                  <a:srgbClr val="000000"/>
                </a:solidFill>
                <a:latin typeface="Arial"/>
                <a:cs typeface="Arial"/>
                <a:sym typeface="Arial"/>
              </a:rPr>
              <a:t>huống</a:t>
            </a:r>
            <a:endParaRPr lang="en-US" sz="2933" b="1" kern="0" dirty="0">
              <a:solidFill>
                <a:srgbClr val="000000"/>
              </a:solidFill>
              <a:latin typeface="Arial"/>
              <a:cs typeface="Arial"/>
              <a:sym typeface="Arial"/>
            </a:endParaRPr>
          </a:p>
        </p:txBody>
      </p:sp>
      <p:pic>
        <p:nvPicPr>
          <p:cNvPr id="16" name="Picture 15" descr="Graphical user interface&#10;&#10;Description automatically generated">
            <a:extLst>
              <a:ext uri="{FF2B5EF4-FFF2-40B4-BE49-F238E27FC236}">
                <a16:creationId xmlns:a16="http://schemas.microsoft.com/office/drawing/2014/main" id="{936B3ECD-7A3B-D6AD-6CD4-8159F31D9103}"/>
              </a:ext>
            </a:extLst>
          </p:cNvPr>
          <p:cNvPicPr>
            <a:picLocks noChangeAspect="1"/>
          </p:cNvPicPr>
          <p:nvPr/>
        </p:nvPicPr>
        <p:blipFill rotWithShape="1">
          <a:blip r:embed="rId3"/>
          <a:srcRect r="64214" b="8513"/>
          <a:stretch/>
        </p:blipFill>
        <p:spPr>
          <a:xfrm>
            <a:off x="108757" y="3018461"/>
            <a:ext cx="2359936" cy="3924452"/>
          </a:xfrm>
          <a:prstGeom prst="rect">
            <a:avLst/>
          </a:prstGeom>
        </p:spPr>
      </p:pic>
      <p:pic>
        <p:nvPicPr>
          <p:cNvPr id="17" name="Picture 16" descr="Graphical user interface&#10;&#10;Description automatically generated">
            <a:extLst>
              <a:ext uri="{FF2B5EF4-FFF2-40B4-BE49-F238E27FC236}">
                <a16:creationId xmlns:a16="http://schemas.microsoft.com/office/drawing/2014/main" id="{32A9D102-2EEC-9330-FBF9-D2BC4C17717D}"/>
              </a:ext>
            </a:extLst>
          </p:cNvPr>
          <p:cNvPicPr>
            <a:picLocks noChangeAspect="1"/>
          </p:cNvPicPr>
          <p:nvPr/>
        </p:nvPicPr>
        <p:blipFill rotWithShape="1">
          <a:blip r:embed="rId3"/>
          <a:srcRect l="70349" b="8072"/>
          <a:stretch/>
        </p:blipFill>
        <p:spPr>
          <a:xfrm>
            <a:off x="9865360" y="-824552"/>
            <a:ext cx="2326640" cy="4692263"/>
          </a:xfrm>
          <a:prstGeom prst="rect">
            <a:avLst/>
          </a:prstGeom>
        </p:spPr>
      </p:pic>
    </p:spTree>
    <p:extLst>
      <p:ext uri="{BB962C8B-B14F-4D97-AF65-F5344CB8AC3E}">
        <p14:creationId xmlns:p14="http://schemas.microsoft.com/office/powerpoint/2010/main" val="260723032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sz="2500">
              <a:solidFill>
                <a:prstClr val="black">
                  <a:tint val="75000"/>
                </a:prstClr>
              </a:solidFill>
              <a:latin typeface="Times New Roman" panose="02020603050405020304" pitchFamily="18" charset="0"/>
              <a:cs typeface="Times New Roman" panose="02020603050405020304" pitchFamily="18" charset="0"/>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75771" y="-50055"/>
            <a:ext cx="12084671" cy="6751601"/>
          </a:xfrm>
          <a:prstGeom prst="rect">
            <a:avLst/>
          </a:prstGeom>
        </p:spPr>
      </p:pic>
      <p:sp>
        <p:nvSpPr>
          <p:cNvPr id="7" name="Rectangle 6"/>
          <p:cNvSpPr/>
          <p:nvPr/>
        </p:nvSpPr>
        <p:spPr>
          <a:xfrm>
            <a:off x="2361001" y="1582104"/>
            <a:ext cx="8288143" cy="2015936"/>
          </a:xfrm>
          <a:prstGeom prst="rect">
            <a:avLst/>
          </a:prstGeom>
        </p:spPr>
        <p:txBody>
          <a:bodyPr wrap="square">
            <a:spAutoFit/>
          </a:bodyPr>
          <a:lstStyle/>
          <a:p>
            <a:pPr algn="just"/>
            <a:r>
              <a:rPr lang="vi-VN" sz="2500" b="1" dirty="0">
                <a:latin typeface="Times New Roman" panose="02020603050405020304" pitchFamily="18" charset="0"/>
                <a:cs typeface="Times New Roman" panose="02020603050405020304" pitchFamily="18" charset="0"/>
              </a:rPr>
              <a:t> 1</a:t>
            </a:r>
            <a:r>
              <a:rPr lang="en-US" sz="2500" b="1" dirty="0">
                <a:latin typeface="Times New Roman" panose="02020603050405020304" pitchFamily="18" charset="0"/>
                <a:cs typeface="Times New Roman" panose="02020603050405020304" pitchFamily="18" charset="0"/>
              </a:rPr>
              <a:t>. </a:t>
            </a:r>
            <a:r>
              <a:rPr lang="vi-VN" sz="2500" dirty="0">
                <a:latin typeface="Times New Roman" panose="02020603050405020304" pitchFamily="18" charset="0"/>
                <a:cs typeface="Times New Roman" panose="02020603050405020304" pitchFamily="18" charset="0"/>
              </a:rPr>
              <a:t>Gia đình Lan sống bằng những đồng lương ít ỏi của bố. Mấy hôm nữa là đến sinh nhật Lan, nhóm bạn thân trong lớp gợi ý Lan</a:t>
            </a:r>
            <a:r>
              <a:rPr lang="en-US" sz="2500" dirty="0">
                <a:latin typeface="Times New Roman" panose="02020603050405020304" pitchFamily="18" charset="0"/>
                <a:cs typeface="Times New Roman" panose="02020603050405020304" pitchFamily="18" charset="0"/>
              </a:rPr>
              <a:t> </a:t>
            </a:r>
            <a:r>
              <a:rPr lang="vi-VN" sz="2500" dirty="0">
                <a:latin typeface="Times New Roman" panose="02020603050405020304" pitchFamily="18" charset="0"/>
                <a:cs typeface="Times New Roman" panose="02020603050405020304" pitchFamily="18" charset="0"/>
              </a:rPr>
              <a:t>tổ chức s</a:t>
            </a:r>
            <a:r>
              <a:rPr lang="en-US" sz="2500" dirty="0" err="1">
                <a:latin typeface="Times New Roman" panose="02020603050405020304" pitchFamily="18" charset="0"/>
                <a:cs typeface="Times New Roman" panose="02020603050405020304" pitchFamily="18" charset="0"/>
              </a:rPr>
              <a:t>inh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nhật</a:t>
            </a:r>
            <a:r>
              <a:rPr lang="vi-VN" sz="2500" dirty="0">
                <a:latin typeface="Times New Roman" panose="02020603050405020304" pitchFamily="18" charset="0"/>
                <a:cs typeface="Times New Roman" panose="02020603050405020304" pitchFamily="18" charset="0"/>
              </a:rPr>
              <a:t> ở nhà hàng cho </a:t>
            </a:r>
            <a:r>
              <a:rPr lang="en-US" sz="2500" dirty="0">
                <a:latin typeface="Times New Roman" panose="02020603050405020304" pitchFamily="18" charset="0"/>
                <a:cs typeface="Times New Roman" panose="02020603050405020304" pitchFamily="18" charset="0"/>
              </a:rPr>
              <a:t>“</a:t>
            </a:r>
            <a:r>
              <a:rPr lang="vi-VN" sz="2500" dirty="0">
                <a:latin typeface="Times New Roman" panose="02020603050405020304" pitchFamily="18" charset="0"/>
                <a:cs typeface="Times New Roman" panose="02020603050405020304" pitchFamily="18" charset="0"/>
              </a:rPr>
              <a:t>sang trọng</a:t>
            </a:r>
            <a:r>
              <a:rPr lang="en-US" sz="2500" dirty="0">
                <a:latin typeface="Times New Roman" panose="02020603050405020304" pitchFamily="18" charset="0"/>
                <a:cs typeface="Times New Roman" panose="02020603050405020304" pitchFamily="18" charset="0"/>
              </a:rPr>
              <a:t>”.</a:t>
            </a:r>
            <a:endParaRPr lang="vi-VN" sz="2500" dirty="0">
              <a:latin typeface="Times New Roman" panose="02020603050405020304" pitchFamily="18" charset="0"/>
              <a:cs typeface="Times New Roman" panose="02020603050405020304" pitchFamily="18" charset="0"/>
            </a:endParaRPr>
          </a:p>
          <a:p>
            <a:pPr algn="just"/>
            <a:r>
              <a:rPr lang="fr-FR" sz="2500" dirty="0">
                <a:latin typeface="Times New Roman" panose="02020603050405020304" pitchFamily="18" charset="0"/>
                <a:cs typeface="Times New Roman" panose="02020603050405020304" pitchFamily="18" charset="0"/>
              </a:rPr>
              <a:t>		</a:t>
            </a:r>
            <a:r>
              <a:rPr lang="fr-FR" sz="2500" dirty="0" err="1">
                <a:latin typeface="Times New Roman" panose="02020603050405020304" pitchFamily="18" charset="0"/>
                <a:cs typeface="Times New Roman" panose="02020603050405020304" pitchFamily="18" charset="0"/>
              </a:rPr>
              <a:t>Nếu</a:t>
            </a:r>
            <a:r>
              <a:rPr lang="fr-FR" sz="2500" dirty="0">
                <a:latin typeface="Times New Roman" panose="02020603050405020304" pitchFamily="18" charset="0"/>
                <a:cs typeface="Times New Roman" panose="02020603050405020304" pitchFamily="18" charset="0"/>
              </a:rPr>
              <a:t> là Lan, </a:t>
            </a:r>
            <a:r>
              <a:rPr lang="fr-FR" sz="2500" dirty="0" err="1">
                <a:latin typeface="Times New Roman" panose="02020603050405020304" pitchFamily="18" charset="0"/>
                <a:cs typeface="Times New Roman" panose="02020603050405020304" pitchFamily="18" charset="0"/>
              </a:rPr>
              <a:t>em</a:t>
            </a:r>
            <a:r>
              <a:rPr lang="fr-FR" sz="2500" dirty="0">
                <a:latin typeface="Times New Roman" panose="02020603050405020304" pitchFamily="18" charset="0"/>
                <a:cs typeface="Times New Roman" panose="02020603050405020304" pitchFamily="18" charset="0"/>
              </a:rPr>
              <a:t> </a:t>
            </a:r>
            <a:r>
              <a:rPr lang="fr-FR" sz="2500" dirty="0" err="1">
                <a:latin typeface="Times New Roman" panose="02020603050405020304" pitchFamily="18" charset="0"/>
                <a:cs typeface="Times New Roman" panose="02020603050405020304" pitchFamily="18" charset="0"/>
              </a:rPr>
              <a:t>sẽ</a:t>
            </a:r>
            <a:r>
              <a:rPr lang="fr-FR" sz="2500" dirty="0">
                <a:latin typeface="Times New Roman" panose="02020603050405020304" pitchFamily="18" charset="0"/>
                <a:cs typeface="Times New Roman" panose="02020603050405020304" pitchFamily="18" charset="0"/>
              </a:rPr>
              <a:t> </a:t>
            </a:r>
            <a:r>
              <a:rPr lang="fr-FR" sz="2500" dirty="0" err="1">
                <a:latin typeface="Times New Roman" panose="02020603050405020304" pitchFamily="18" charset="0"/>
                <a:cs typeface="Times New Roman" panose="02020603050405020304" pitchFamily="18" charset="0"/>
              </a:rPr>
              <a:t>làm</a:t>
            </a:r>
            <a:r>
              <a:rPr lang="fr-FR" sz="2500" dirty="0">
                <a:latin typeface="Times New Roman" panose="02020603050405020304" pitchFamily="18" charset="0"/>
                <a:cs typeface="Times New Roman" panose="02020603050405020304" pitchFamily="18" charset="0"/>
              </a:rPr>
              <a:t> </a:t>
            </a:r>
            <a:r>
              <a:rPr lang="fr-FR" sz="2500" dirty="0" err="1">
                <a:latin typeface="Times New Roman" panose="02020603050405020304" pitchFamily="18" charset="0"/>
                <a:cs typeface="Times New Roman" panose="02020603050405020304" pitchFamily="18" charset="0"/>
              </a:rPr>
              <a:t>gì</a:t>
            </a:r>
            <a:r>
              <a:rPr lang="fr-FR" sz="2500" dirty="0">
                <a:latin typeface="Times New Roman" panose="02020603050405020304" pitchFamily="18" charset="0"/>
                <a:cs typeface="Times New Roman" panose="02020603050405020304" pitchFamily="18" charset="0"/>
              </a:rPr>
              <a:t>?</a:t>
            </a:r>
            <a:endParaRPr lang="vi-VN" sz="2500" dirty="0">
              <a:latin typeface="Times New Roman" panose="02020603050405020304" pitchFamily="18" charset="0"/>
              <a:cs typeface="Times New Roman" panose="02020603050405020304" pitchFamily="18" charset="0"/>
            </a:endParaRPr>
          </a:p>
          <a:p>
            <a:pPr algn="just"/>
            <a:endParaRPr lang="vi-VN" sz="2500" dirty="0">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5F643E94-0708-9B85-637E-E1D0787DEDE3}"/>
              </a:ext>
            </a:extLst>
          </p:cNvPr>
          <p:cNvSpPr/>
          <p:nvPr/>
        </p:nvSpPr>
        <p:spPr>
          <a:xfrm>
            <a:off x="2588172" y="3581677"/>
            <a:ext cx="8145193" cy="2492989"/>
          </a:xfrm>
          <a:prstGeom prst="round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500" dirty="0" err="1">
                <a:solidFill>
                  <a:schemeClr val="tx1"/>
                </a:solidFill>
                <a:latin typeface="Times New Roman" panose="02020603050405020304" pitchFamily="18" charset="0"/>
                <a:cs typeface="Times New Roman" panose="02020603050405020304" pitchFamily="18" charset="0"/>
              </a:rPr>
              <a:t>Điều</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kiện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kinh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tế</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của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đình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thì</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eo</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hẹp</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muốn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tổ</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chức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sinh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nhật</a:t>
            </a:r>
            <a:r>
              <a:rPr lang="en-US" sz="2500" dirty="0">
                <a:solidFill>
                  <a:schemeClr val="tx1"/>
                </a:solidFill>
                <a:latin typeface="Times New Roman" panose="02020603050405020304" pitchFamily="18" charset="0"/>
                <a:cs typeface="Times New Roman" panose="02020603050405020304" pitchFamily="18" charset="0"/>
              </a:rPr>
              <a:t> ở </a:t>
            </a:r>
            <a:r>
              <a:rPr lang="en-US" sz="2500" dirty="0" err="1">
                <a:solidFill>
                  <a:schemeClr val="tx1"/>
                </a:solidFill>
                <a:latin typeface="Times New Roman" panose="02020603050405020304" pitchFamily="18" charset="0"/>
                <a:cs typeface="Times New Roman" panose="02020603050405020304" pitchFamily="18" charset="0"/>
              </a:rPr>
              <a:t>quán</a:t>
            </a:r>
            <a:r>
              <a:rPr lang="en-US" sz="2500" dirty="0">
                <a:solidFill>
                  <a:schemeClr val="tx1"/>
                </a:solidFill>
                <a:latin typeface="Times New Roman" panose="02020603050405020304" pitchFamily="18" charset="0"/>
                <a:cs typeface="Times New Roman" panose="02020603050405020304" pitchFamily="18" charset="0"/>
              </a:rPr>
              <a:t>, Lan </a:t>
            </a:r>
            <a:r>
              <a:rPr lang="en-US" sz="2500" dirty="0" err="1">
                <a:solidFill>
                  <a:schemeClr val="tx1"/>
                </a:solidFill>
                <a:latin typeface="Times New Roman" panose="02020603050405020304" pitchFamily="18" charset="0"/>
                <a:cs typeface="Times New Roman" panose="02020603050405020304" pitchFamily="18" charset="0"/>
              </a:rPr>
              <a:t>phải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xin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tiền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mẹ</a:t>
            </a:r>
            <a:r>
              <a:rPr lang="en-US" sz="2500" dirty="0">
                <a:solidFill>
                  <a:schemeClr val="tx1"/>
                </a:solidFill>
                <a:latin typeface="Times New Roman" panose="02020603050405020304" pitchFamily="18" charset="0"/>
                <a:cs typeface="Times New Roman" panose="02020603050405020304" pitchFamily="18" charset="0"/>
              </a:rPr>
              <a:t>. </a:t>
            </a:r>
          </a:p>
          <a:p>
            <a:pPr algn="just"/>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Khoản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chi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tiêu</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này</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không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cần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thiết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Lan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nên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kiệm</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tiền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để</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giảm</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bớt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gánh</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nặng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cho</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bố</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mẹ</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p>
          <a:p>
            <a:pPr algn="just"/>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Lan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có</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thể</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tổ</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chức</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sinh</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nhật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ở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nhà</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nhưng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cần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đơn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giản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và</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tiết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kiệm</a:t>
            </a:r>
            <a:endParaRPr lang="en-US" sz="25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643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0D174-E975-B539-796D-36B8D246D2F1}"/>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4B47263-549E-0767-4829-E968C475EB6F}"/>
              </a:ext>
            </a:extLst>
          </p:cNvPr>
          <p:cNvSpPr>
            <a:spLocks noGrp="1"/>
          </p:cNvSpPr>
          <p:nvPr>
            <p:ph type="ftr" sz="quarter" idx="11"/>
          </p:nvPr>
        </p:nvSpPr>
        <p:spPr/>
        <p:txBody>
          <a:bodyPr/>
          <a:lstStyle/>
          <a:p>
            <a:endParaRPr lang="en-US" sz="2500">
              <a:solidFill>
                <a:prstClr val="black">
                  <a:tint val="75000"/>
                </a:prstClr>
              </a:solidFill>
              <a:latin typeface="Times New Roman" panose="02020603050405020304" pitchFamily="18" charset="0"/>
              <a:cs typeface="Times New Roman" panose="02020603050405020304" pitchFamily="18" charset="0"/>
            </a:endParaRPr>
          </a:p>
        </p:txBody>
      </p:sp>
      <p:pic>
        <p:nvPicPr>
          <p:cNvPr id="5" name="Picture 2" descr="D:\TRƯỜNG HOÀNG VIỆT\hình nền\hình nền đơn sắc\349daf189bbc23580fa22d899617bd31.jpg">
            <a:extLst>
              <a:ext uri="{FF2B5EF4-FFF2-40B4-BE49-F238E27FC236}">
                <a16:creationId xmlns:a16="http://schemas.microsoft.com/office/drawing/2014/main" id="{3D0B8261-A98D-D968-56FF-7CEC85CAD453}"/>
              </a:ext>
            </a:extLst>
          </p:cNvPr>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a:extLst>
              <a:ext uri="{FF2B5EF4-FFF2-40B4-BE49-F238E27FC236}">
                <a16:creationId xmlns:a16="http://schemas.microsoft.com/office/drawing/2014/main" id="{2077B068-2100-FDE9-E3FF-27E4EA07502D}"/>
              </a:ext>
            </a:extLst>
          </p:cNvPr>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75771" y="-50055"/>
            <a:ext cx="12084671" cy="6751601"/>
          </a:xfrm>
          <a:prstGeom prst="rect">
            <a:avLst/>
          </a:prstGeom>
        </p:spPr>
      </p:pic>
      <p:sp>
        <p:nvSpPr>
          <p:cNvPr id="7" name="Rectangle 6">
            <a:extLst>
              <a:ext uri="{FF2B5EF4-FFF2-40B4-BE49-F238E27FC236}">
                <a16:creationId xmlns:a16="http://schemas.microsoft.com/office/drawing/2014/main" id="{3FA623DA-C9C8-DBBD-97ED-86CC5D7D20AB}"/>
              </a:ext>
            </a:extLst>
          </p:cNvPr>
          <p:cNvSpPr/>
          <p:nvPr/>
        </p:nvSpPr>
        <p:spPr>
          <a:xfrm>
            <a:off x="2361001" y="1582104"/>
            <a:ext cx="8288143" cy="4324261"/>
          </a:xfrm>
          <a:prstGeom prst="rect">
            <a:avLst/>
          </a:prstGeom>
        </p:spPr>
        <p:txBody>
          <a:bodyPr wrap="square">
            <a:spAutoFit/>
          </a:bodyPr>
          <a:lstStyle/>
          <a:p>
            <a:pPr algn="just"/>
            <a:r>
              <a:rPr lang="vi-VN" sz="2500" b="1" dirty="0">
                <a:latin typeface="Times New Roman" panose="02020603050405020304" pitchFamily="18" charset="0"/>
                <a:cs typeface="Times New Roman" panose="02020603050405020304" pitchFamily="18" charset="0"/>
              </a:rPr>
              <a:t> </a:t>
            </a:r>
            <a:r>
              <a:rPr lang="en-US" sz="2500" b="1" dirty="0">
                <a:latin typeface="Times New Roman" panose="02020603050405020304" pitchFamily="18" charset="0"/>
                <a:cs typeface="Times New Roman" panose="02020603050405020304" pitchFamily="18" charset="0"/>
              </a:rPr>
              <a:t>2. </a:t>
            </a:r>
            <a:r>
              <a:rPr lang="vi-VN" sz="2500" dirty="0">
                <a:latin typeface="Times New Roman" panose="02020603050405020304" pitchFamily="18" charset="0"/>
                <a:cs typeface="Times New Roman" panose="02020603050405020304" pitchFamily="18" charset="0"/>
              </a:rPr>
              <a:t>Từ hôm được mẹ mua cho chiếc điện thoại để tiện liên lạc, Hùng không muốn rời nó lúc nào. Ngoài những giờ học trên lớp, Hùng lại mở điện thoại lướt Web, lên mạng xã hội tán chuyện với bạn bè, chơi điện tử nên đã sao nhãng chuyện học hành. Cô giáo và bố mẹ đã nhắc nhở nhưng Hùng vẫn không thay đổi vì cho rằng đó là cách để thư giãn, xả bớt căng thẳng sau giờ học.</a:t>
            </a:r>
          </a:p>
          <a:p>
            <a:pPr algn="just"/>
            <a:r>
              <a:rPr lang="en-US" sz="2500" dirty="0">
                <a:latin typeface="Times New Roman" panose="02020603050405020304" pitchFamily="18" charset="0"/>
                <a:cs typeface="Times New Roman" panose="02020603050405020304" pitchFamily="18" charset="0"/>
              </a:rPr>
              <a:t>a) </a:t>
            </a:r>
            <a:r>
              <a:rPr lang="vi-VN" sz="2500" dirty="0">
                <a:latin typeface="Times New Roman" panose="02020603050405020304" pitchFamily="18" charset="0"/>
                <a:cs typeface="Times New Roman" panose="02020603050405020304" pitchFamily="18" charset="0"/>
              </a:rPr>
              <a:t>Em có nhận xét gì về việc sử dụng thời gian của Hùng? Điều này sẽ ảnh hưởng gì đến kết quả học tập?</a:t>
            </a:r>
          </a:p>
          <a:p>
            <a:pPr algn="just"/>
            <a:r>
              <a:rPr lang="en-US" sz="2500" dirty="0">
                <a:latin typeface="Times New Roman" panose="02020603050405020304" pitchFamily="18" charset="0"/>
                <a:cs typeface="Times New Roman" panose="02020603050405020304" pitchFamily="18" charset="0"/>
              </a:rPr>
              <a:t>b) </a:t>
            </a:r>
            <a:r>
              <a:rPr lang="vi-VN" sz="2500" dirty="0">
                <a:latin typeface="Times New Roman" panose="02020603050405020304" pitchFamily="18" charset="0"/>
                <a:cs typeface="Times New Roman" panose="02020603050405020304" pitchFamily="18" charset="0"/>
              </a:rPr>
              <a:t>Em có lời khuyên gì cho Hùng?</a:t>
            </a:r>
          </a:p>
          <a:p>
            <a:pPr algn="just"/>
            <a:endParaRPr lang="vi-VN" sz="2500" dirty="0">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ADE2DFF3-8190-348F-B60E-AC20E6AF3B9F}"/>
              </a:ext>
            </a:extLst>
          </p:cNvPr>
          <p:cNvSpPr/>
          <p:nvPr/>
        </p:nvSpPr>
        <p:spPr>
          <a:xfrm>
            <a:off x="2503951" y="2386289"/>
            <a:ext cx="8145193" cy="2492989"/>
          </a:xfrm>
          <a:prstGeom prst="roundRect">
            <a:avLst/>
          </a:prstGeom>
          <a:solidFill>
            <a:schemeClr val="accent4">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Times New Roman" panose="02020603050405020304" pitchFamily="18" charset="0"/>
                <a:cs typeface="Times New Roman" panose="02020603050405020304" pitchFamily="18" charset="0"/>
              </a:rPr>
              <a:t>a) </a:t>
            </a:r>
            <a:r>
              <a:rPr lang="en-US" sz="2500" dirty="0" err="1">
                <a:solidFill>
                  <a:schemeClr val="tx1"/>
                </a:solidFill>
                <a:latin typeface="Times New Roman" panose="02020603050405020304" pitchFamily="18" charset="0"/>
                <a:cs typeface="Times New Roman" panose="02020603050405020304" pitchFamily="18" charset="0"/>
              </a:rPr>
              <a:t>Những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hành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động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của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Hùng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là</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biểu</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hiện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của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chưa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tiết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kiệm</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thời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Gây</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lãng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phí</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thời</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gian</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và</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kéo</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dài</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thì</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kết</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quả</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học</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tập</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sẽ</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đi</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xuống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p>
          <a:p>
            <a:pPr algn="just"/>
            <a:r>
              <a:rPr lang="en-US" sz="2500" dirty="0">
                <a:solidFill>
                  <a:schemeClr val="tx1"/>
                </a:solidFill>
                <a:latin typeface="Times New Roman" panose="02020603050405020304" pitchFamily="18" charset="0"/>
                <a:cs typeface="Times New Roman" panose="02020603050405020304" pitchFamily="18" charset="0"/>
              </a:rPr>
              <a:t>b) </a:t>
            </a:r>
            <a:r>
              <a:rPr lang="en-US" sz="2500" dirty="0" err="1">
                <a:solidFill>
                  <a:schemeClr val="tx1"/>
                </a:solidFill>
                <a:latin typeface="Times New Roman" panose="02020603050405020304" pitchFamily="18" charset="0"/>
                <a:cs typeface="Times New Roman" panose="02020603050405020304" pitchFamily="18" charset="0"/>
              </a:rPr>
              <a:t>Hùng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nên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cân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nhắc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thời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xài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điện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thoại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xây</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dựng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thời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biểu</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hợp</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lí</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quy</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định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rõ</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các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khung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thời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gian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học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tập</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và</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giải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trí</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để</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không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ảnh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hưởng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đến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kết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quả</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học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tập</a:t>
            </a:r>
            <a:r>
              <a:rPr lang="en-US" sz="25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7430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536D8-35DF-CEC9-D6CC-CD09924F57E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A4A148-95B7-3194-F854-4BAF309409FE}"/>
              </a:ext>
            </a:extLst>
          </p:cNvPr>
          <p:cNvSpPr>
            <a:spLocks noGrp="1"/>
          </p:cNvSpPr>
          <p:nvPr>
            <p:ph type="ftr" sz="quarter" idx="11"/>
          </p:nvPr>
        </p:nvSpPr>
        <p:spPr/>
        <p:txBody>
          <a:bodyPr/>
          <a:lstStyle/>
          <a:p>
            <a:endParaRPr lang="en-US" sz="2500">
              <a:solidFill>
                <a:prstClr val="black">
                  <a:tint val="75000"/>
                </a:prstClr>
              </a:solidFill>
              <a:latin typeface="Times New Roman" panose="02020603050405020304" pitchFamily="18" charset="0"/>
              <a:cs typeface="Times New Roman" panose="02020603050405020304" pitchFamily="18" charset="0"/>
            </a:endParaRPr>
          </a:p>
        </p:txBody>
      </p:sp>
      <p:pic>
        <p:nvPicPr>
          <p:cNvPr id="5" name="Picture 2" descr="D:\TRƯỜNG HOÀNG VIỆT\hình nền\hình nền đơn sắc\349daf189bbc23580fa22d899617bd31.jpg">
            <a:extLst>
              <a:ext uri="{FF2B5EF4-FFF2-40B4-BE49-F238E27FC236}">
                <a16:creationId xmlns:a16="http://schemas.microsoft.com/office/drawing/2014/main" id="{C58A6364-27D4-0549-DE18-61A321631F33}"/>
              </a:ext>
            </a:extLst>
          </p:cNvPr>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a:extLst>
              <a:ext uri="{FF2B5EF4-FFF2-40B4-BE49-F238E27FC236}">
                <a16:creationId xmlns:a16="http://schemas.microsoft.com/office/drawing/2014/main" id="{65C7ADD2-5F2E-7A3A-E5A8-B470A066AE20}"/>
              </a:ext>
            </a:extLst>
          </p:cNvPr>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75771" y="-50055"/>
            <a:ext cx="12084671" cy="6751601"/>
          </a:xfrm>
          <a:prstGeom prst="rect">
            <a:avLst/>
          </a:prstGeom>
        </p:spPr>
      </p:pic>
      <p:sp>
        <p:nvSpPr>
          <p:cNvPr id="7" name="Rectangle 6">
            <a:extLst>
              <a:ext uri="{FF2B5EF4-FFF2-40B4-BE49-F238E27FC236}">
                <a16:creationId xmlns:a16="http://schemas.microsoft.com/office/drawing/2014/main" id="{22065178-7C42-047E-EEBA-2081A03A432B}"/>
              </a:ext>
            </a:extLst>
          </p:cNvPr>
          <p:cNvSpPr/>
          <p:nvPr/>
        </p:nvSpPr>
        <p:spPr>
          <a:xfrm>
            <a:off x="2361001" y="1582104"/>
            <a:ext cx="8288143" cy="2400657"/>
          </a:xfrm>
          <a:prstGeom prst="rect">
            <a:avLst/>
          </a:prstGeom>
        </p:spPr>
        <p:txBody>
          <a:bodyPr wrap="square">
            <a:spAutoFit/>
          </a:bodyPr>
          <a:lstStyle/>
          <a:p>
            <a:pPr algn="just"/>
            <a:r>
              <a:rPr lang="vi-VN" sz="2500" b="1" dirty="0">
                <a:latin typeface="Times New Roman" panose="02020603050405020304" pitchFamily="18" charset="0"/>
                <a:cs typeface="Times New Roman" panose="02020603050405020304" pitchFamily="18" charset="0"/>
              </a:rPr>
              <a:t> </a:t>
            </a:r>
            <a:r>
              <a:rPr lang="en-US" sz="2500" b="1" dirty="0">
                <a:latin typeface="Times New Roman" panose="02020603050405020304" pitchFamily="18" charset="0"/>
                <a:cs typeface="Times New Roman" panose="02020603050405020304" pitchFamily="18" charset="0"/>
              </a:rPr>
              <a:t>3. </a:t>
            </a:r>
            <a:r>
              <a:rPr lang="vi-VN" sz="2500" dirty="0">
                <a:latin typeface="Times New Roman" panose="02020603050405020304" pitchFamily="18" charset="0"/>
                <a:cs typeface="Times New Roman" panose="02020603050405020304" pitchFamily="18" charset="0"/>
              </a:rPr>
              <a:t>Tuyết luôn nhận mình là người sống tiết kiệ</a:t>
            </a:r>
            <a:r>
              <a:rPr lang="en-US" sz="2500" dirty="0">
                <a:latin typeface="Times New Roman" panose="02020603050405020304" pitchFamily="18" charset="0"/>
                <a:cs typeface="Times New Roman" panose="02020603050405020304" pitchFamily="18" charset="0"/>
              </a:rPr>
              <a:t>m, </a:t>
            </a:r>
            <a:r>
              <a:rPr lang="en-US" sz="2500" dirty="0" err="1">
                <a:latin typeface="Times New Roman" panose="02020603050405020304" pitchFamily="18" charset="0"/>
                <a:cs typeface="Times New Roman" panose="02020603050405020304" pitchFamily="18" charset="0"/>
              </a:rPr>
              <a:t>thích</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mua</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hàng</a:t>
            </a:r>
            <a:r>
              <a:rPr lang="en-US" sz="2500" dirty="0">
                <a:latin typeface="Times New Roman" panose="02020603050405020304" pitchFamily="18" charset="0"/>
                <a:cs typeface="Times New Roman" panose="02020603050405020304" pitchFamily="18" charset="0"/>
              </a:rPr>
              <a:t> </a:t>
            </a:r>
            <a:r>
              <a:rPr lang="vi-VN" sz="2500" dirty="0">
                <a:latin typeface="Times New Roman" panose="02020603050405020304" pitchFamily="18" charset="0"/>
                <a:cs typeface="Times New Roman" panose="02020603050405020304" pitchFamily="18" charset="0"/>
              </a:rPr>
              <a:t>giá rẻ</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nhưng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không</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rõ</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nguồn</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gốc</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xuất</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xứ</a:t>
            </a:r>
            <a:r>
              <a:rPr lang="vi-VN" sz="2500" dirty="0">
                <a:latin typeface="Times New Roman" panose="02020603050405020304" pitchFamily="18" charset="0"/>
                <a:cs typeface="Times New Roman" panose="02020603050405020304" pitchFamily="18" charset="0"/>
              </a:rPr>
              <a:t>. Bạn thường không chia sẻ đồ dùng của mình với các bạn vì cho rằng cần phải tiết kiệm.</a:t>
            </a:r>
          </a:p>
          <a:p>
            <a:pPr algn="just"/>
            <a:r>
              <a:rPr lang="vi-VN" sz="2500" dirty="0">
                <a:latin typeface="Times New Roman" panose="02020603050405020304" pitchFamily="18" charset="0"/>
                <a:cs typeface="Times New Roman" panose="02020603050405020304" pitchFamily="18" charset="0"/>
              </a:rPr>
              <a:t> Em có đồng ý với cách tiết kiệm c</a:t>
            </a:r>
            <a:r>
              <a:rPr lang="en-US" sz="2500" dirty="0" err="1">
                <a:latin typeface="Times New Roman" panose="02020603050405020304" pitchFamily="18" charset="0"/>
                <a:cs typeface="Times New Roman" panose="02020603050405020304" pitchFamily="18" charset="0"/>
              </a:rPr>
              <a:t>ủa</a:t>
            </a:r>
            <a:r>
              <a:rPr lang="vi-VN" sz="2500" dirty="0">
                <a:latin typeface="Times New Roman" panose="02020603050405020304" pitchFamily="18" charset="0"/>
                <a:cs typeface="Times New Roman" panose="02020603050405020304" pitchFamily="18" charset="0"/>
              </a:rPr>
              <a:t> Tuyết không? vì sao?</a:t>
            </a:r>
          </a:p>
          <a:p>
            <a:pPr algn="just"/>
            <a:endParaRPr lang="vi-VN" sz="2500" dirty="0">
              <a:latin typeface="Times New Roman" panose="02020603050405020304" pitchFamily="18"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4056036E-C952-C99E-72BA-443175A00EC0}"/>
              </a:ext>
            </a:extLst>
          </p:cNvPr>
          <p:cNvSpPr/>
          <p:nvPr/>
        </p:nvSpPr>
        <p:spPr>
          <a:xfrm>
            <a:off x="2779722" y="2736266"/>
            <a:ext cx="8145193" cy="2492989"/>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500" dirty="0" err="1">
                <a:solidFill>
                  <a:schemeClr val="tx1"/>
                </a:solidFill>
                <a:latin typeface="Times New Roman" panose="02020603050405020304" pitchFamily="18" charset="0"/>
                <a:cs typeface="Times New Roman" panose="02020603050405020304" pitchFamily="18" charset="0"/>
              </a:rPr>
              <a:t>Bạn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Tuyết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tiết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kiệm</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chưa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đúng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cách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vì</a:t>
            </a:r>
            <a:r>
              <a:rPr lang="en-US" sz="2500" dirty="0">
                <a:solidFill>
                  <a:schemeClr val="tx1"/>
                </a:solidFill>
                <a:latin typeface="Times New Roman" panose="02020603050405020304" pitchFamily="18" charset="0"/>
                <a:cs typeface="Times New Roman" panose="02020603050405020304" pitchFamily="18" charset="0"/>
              </a:rPr>
              <a:t>:</a:t>
            </a:r>
          </a:p>
          <a:p>
            <a:pPr algn="just"/>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Giá</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rẻ</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nhưng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không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rõ</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nguồn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gốc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sẽ</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ảnh</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hưởng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đến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sức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khoẻ</a:t>
            </a:r>
            <a:endParaRPr lang="en-US" sz="2500" dirty="0">
              <a:solidFill>
                <a:schemeClr val="tx1"/>
              </a:solidFill>
              <a:latin typeface="Times New Roman" panose="02020603050405020304" pitchFamily="18" charset="0"/>
              <a:cs typeface="Times New Roman" panose="02020603050405020304" pitchFamily="18" charset="0"/>
            </a:endParaRPr>
          </a:p>
          <a:p>
            <a:pPr algn="just"/>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Giá</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rẻ</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lại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mua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nhiều</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không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xài</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tới</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lãng</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 </a:t>
            </a:r>
            <a:r>
              <a:rPr lang="en-US" sz="2500" dirty="0" err="1">
                <a:solidFill>
                  <a:schemeClr val="tx1"/>
                </a:solidFill>
                <a:latin typeface="Times New Roman" panose="02020603050405020304" pitchFamily="18" charset="0"/>
                <a:cs typeface="Times New Roman" panose="02020603050405020304" pitchFamily="18" charset="0"/>
                <a:sym typeface="Wingdings" panose="05000000000000000000" pitchFamily="2" charset="2"/>
              </a:rPr>
              <a:t>phí</a:t>
            </a:r>
            <a:r>
              <a:rPr lang="en-US" sz="2500" dirty="0">
                <a:solidFill>
                  <a:schemeClr val="tx1"/>
                </a:solidFill>
                <a:latin typeface="Times New Roman" panose="02020603050405020304" pitchFamily="18" charset="0"/>
                <a:cs typeface="Times New Roman" panose="02020603050405020304" pitchFamily="18" charset="0"/>
                <a:sym typeface="Wingdings" panose="05000000000000000000" pitchFamily="2" charset="2"/>
              </a:rPr>
              <a:t>.</a:t>
            </a:r>
          </a:p>
          <a:p>
            <a:pPr algn="just"/>
            <a:r>
              <a:rPr lang="en-US" sz="2500" dirty="0" err="1">
                <a:solidFill>
                  <a:schemeClr val="tx1"/>
                </a:solidFill>
                <a:latin typeface="Times New Roman" panose="02020603050405020304" pitchFamily="18" charset="0"/>
                <a:cs typeface="Times New Roman" panose="02020603050405020304" pitchFamily="18" charset="0"/>
              </a:rPr>
              <a:t>Tuyết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không</a:t>
            </a:r>
            <a:r>
              <a:rPr lang="en-US" sz="2500" dirty="0">
                <a:solidFill>
                  <a:schemeClr val="tx1"/>
                </a:solidFill>
                <a:latin typeface="Times New Roman" panose="02020603050405020304" pitchFamily="18" charset="0"/>
                <a:cs typeface="Times New Roman" panose="02020603050405020304" pitchFamily="18" charset="0"/>
              </a:rPr>
              <a:t> chia </a:t>
            </a:r>
            <a:r>
              <a:rPr lang="en-US" sz="2500" dirty="0" err="1">
                <a:solidFill>
                  <a:schemeClr val="tx1"/>
                </a:solidFill>
                <a:latin typeface="Times New Roman" panose="02020603050405020304" pitchFamily="18" charset="0"/>
                <a:cs typeface="Times New Roman" panose="02020603050405020304" pitchFamily="18" charset="0"/>
              </a:rPr>
              <a:t>sẻ</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đồ</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dùng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với</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các</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bạn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là</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chưa</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đúng</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vì</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đó</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là</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keo</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kiệt</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bủn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xỉn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chỉ</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tiêu</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cho</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bản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thân</a:t>
            </a:r>
            <a:r>
              <a:rPr lang="en-US" sz="2500" dirty="0">
                <a:solidFill>
                  <a:schemeClr val="tx1"/>
                </a:solidFill>
                <a:latin typeface="Times New Roman" panose="02020603050405020304" pitchFamily="18" charset="0"/>
                <a:cs typeface="Times New Roman" panose="02020603050405020304" pitchFamily="18" charset="0"/>
              </a:rPr>
              <a:t> </a:t>
            </a:r>
            <a:r>
              <a:rPr lang="en-US" sz="2500" dirty="0" err="1">
                <a:solidFill>
                  <a:schemeClr val="tx1"/>
                </a:solidFill>
                <a:latin typeface="Times New Roman" panose="02020603050405020304" pitchFamily="18" charset="0"/>
                <a:cs typeface="Times New Roman" panose="02020603050405020304" pitchFamily="18" charset="0"/>
              </a:rPr>
              <a:t>mình</a:t>
            </a:r>
            <a:r>
              <a:rPr lang="en-US" sz="25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384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210047" y="-212689"/>
            <a:ext cx="12855421" cy="6751601"/>
          </a:xfrm>
          <a:prstGeom prst="rect">
            <a:avLst/>
          </a:prstGeom>
        </p:spPr>
      </p:pic>
      <p:pic>
        <p:nvPicPr>
          <p:cNvPr id="13" name="Picture 12"/>
          <p:cNvPicPr>
            <a:picLocks noChangeAspect="1"/>
          </p:cNvPicPr>
          <p:nvPr/>
        </p:nvPicPr>
        <p:blipFill>
          <a:blip r:embed="rId4"/>
          <a:stretch>
            <a:fillRect/>
          </a:stretch>
        </p:blipFill>
        <p:spPr>
          <a:xfrm>
            <a:off x="1167619" y="1285020"/>
            <a:ext cx="4333836" cy="5372071"/>
          </a:xfrm>
          <a:prstGeom prst="rect">
            <a:avLst/>
          </a:prstGeom>
        </p:spPr>
      </p:pic>
      <p:sp>
        <p:nvSpPr>
          <p:cNvPr id="15" name="Rectangle 14"/>
          <p:cNvSpPr/>
          <p:nvPr/>
        </p:nvSpPr>
        <p:spPr>
          <a:xfrm>
            <a:off x="1688956" y="1805606"/>
            <a:ext cx="3424199" cy="3170099"/>
          </a:xfrm>
          <a:prstGeom prst="rect">
            <a:avLst/>
          </a:prstGeom>
        </p:spPr>
        <p:txBody>
          <a:bodyPr wrap="square">
            <a:spAutoFit/>
          </a:bodyPr>
          <a:lstStyle/>
          <a:p>
            <a:pPr algn="ctr"/>
            <a:r>
              <a:rPr lang="en-US" sz="2500" b="1" i="1" dirty="0" err="1">
                <a:latin typeface="Times New Roman" panose="02020603050405020304" pitchFamily="18" charset="0"/>
                <a:cs typeface="Times New Roman" panose="02020603050405020304" pitchFamily="18" charset="0"/>
              </a:rPr>
              <a:t>Tổ</a:t>
            </a:r>
            <a:r>
              <a:rPr lang="en-US" sz="2500" b="1" i="1" dirty="0">
                <a:latin typeface="Times New Roman" panose="02020603050405020304" pitchFamily="18" charset="0"/>
                <a:cs typeface="Times New Roman" panose="02020603050405020304" pitchFamily="18" charset="0"/>
              </a:rPr>
              <a:t> 2, </a:t>
            </a:r>
            <a:r>
              <a:rPr lang="en-US" sz="2500" b="1" i="1" dirty="0" err="1">
                <a:latin typeface="Times New Roman" panose="02020603050405020304" pitchFamily="18" charset="0"/>
                <a:cs typeface="Times New Roman" panose="02020603050405020304" pitchFamily="18" charset="0"/>
              </a:rPr>
              <a:t>tổ</a:t>
            </a:r>
            <a:r>
              <a:rPr lang="en-US" sz="2500" b="1" i="1" dirty="0">
                <a:latin typeface="Times New Roman" panose="02020603050405020304" pitchFamily="18" charset="0"/>
                <a:cs typeface="Times New Roman" panose="02020603050405020304" pitchFamily="18" charset="0"/>
              </a:rPr>
              <a:t> 4</a:t>
            </a:r>
            <a:r>
              <a:rPr lang="vi-VN" sz="2500" b="1" i="1" dirty="0">
                <a:latin typeface="Times New Roman" panose="02020603050405020304" pitchFamily="18" charset="0"/>
                <a:cs typeface="Times New Roman" panose="02020603050405020304" pitchFamily="18" charset="0"/>
              </a:rPr>
              <a:t>: </a:t>
            </a:r>
            <a:endParaRPr lang="vi-VN" sz="2500" dirty="0">
              <a:latin typeface="Times New Roman" panose="02020603050405020304" pitchFamily="18" charset="0"/>
              <a:cs typeface="Times New Roman" panose="02020603050405020304" pitchFamily="18" charset="0"/>
            </a:endParaRPr>
          </a:p>
          <a:p>
            <a:pPr algn="just"/>
            <a:r>
              <a:rPr lang="vi-VN" sz="2500" b="1" dirty="0">
                <a:latin typeface="Times New Roman" panose="02020603050405020304" pitchFamily="18" charset="0"/>
                <a:cs typeface="Times New Roman" panose="02020603050405020304" pitchFamily="18" charset="0"/>
              </a:rPr>
              <a:t>Em hãy cùng các bạn trong lớp xây dựng và thực hiện dự án thực hành tiết kiệm "Làm kế hoạch nhỏ" </a:t>
            </a:r>
            <a:endParaRPr lang="en-US" sz="2500" b="1" dirty="0">
              <a:latin typeface="Times New Roman" panose="02020603050405020304" pitchFamily="18" charset="0"/>
              <a:cs typeface="Times New Roman" panose="02020603050405020304" pitchFamily="18" charset="0"/>
            </a:endParaRPr>
          </a:p>
          <a:p>
            <a:pPr algn="just"/>
            <a:r>
              <a:rPr lang="vi-VN" sz="2500" b="1" dirty="0">
                <a:latin typeface="Times New Roman" panose="02020603050405020304" pitchFamily="18" charset="0"/>
                <a:cs typeface="Times New Roman" panose="02020603050405020304" pitchFamily="18" charset="0"/>
              </a:rPr>
              <a:t>(ví dụ: thu gom sách, báo, truyện cũ,...).</a:t>
            </a:r>
            <a:endParaRPr lang="vi-VN" sz="2500" dirty="0">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a16="http://schemas.microsoft.com/office/drawing/2014/main" id="{89A1902B-012F-9FDC-E00F-59202A8F87C9}"/>
              </a:ext>
            </a:extLst>
          </p:cNvPr>
          <p:cNvGrpSpPr/>
          <p:nvPr/>
        </p:nvGrpSpPr>
        <p:grpSpPr>
          <a:xfrm>
            <a:off x="7581375" y="1599178"/>
            <a:ext cx="2778618" cy="2333450"/>
            <a:chOff x="7581375" y="1599178"/>
            <a:chExt cx="2778618" cy="2333450"/>
          </a:xfrm>
        </p:grpSpPr>
        <p:pic>
          <p:nvPicPr>
            <p:cNvPr id="12" name="Picture 11"/>
            <p:cNvPicPr>
              <a:picLocks noChangeAspect="1"/>
            </p:cNvPicPr>
            <p:nvPr/>
          </p:nvPicPr>
          <p:blipFill>
            <a:blip r:embed="rId5"/>
            <a:stretch>
              <a:fillRect/>
            </a:stretch>
          </p:blipFill>
          <p:spPr>
            <a:xfrm>
              <a:off x="7581375" y="1599178"/>
              <a:ext cx="2778618" cy="2333450"/>
            </a:xfrm>
            <a:prstGeom prst="rect">
              <a:avLst/>
            </a:prstGeom>
          </p:spPr>
        </p:pic>
        <p:sp>
          <p:nvSpPr>
            <p:cNvPr id="6" name="TextBox 5">
              <a:extLst>
                <a:ext uri="{FF2B5EF4-FFF2-40B4-BE49-F238E27FC236}">
                  <a16:creationId xmlns:a16="http://schemas.microsoft.com/office/drawing/2014/main" id="{E0A0E14D-B470-E55A-49C1-EC2CCA7DD9C5}"/>
                </a:ext>
              </a:extLst>
            </p:cNvPr>
            <p:cNvSpPr txBox="1"/>
            <p:nvPr/>
          </p:nvSpPr>
          <p:spPr>
            <a:xfrm>
              <a:off x="8153400" y="2689901"/>
              <a:ext cx="1596620" cy="477054"/>
            </a:xfrm>
            <a:prstGeom prst="rect">
              <a:avLst/>
            </a:prstGeom>
            <a:noFill/>
          </p:spPr>
          <p:txBody>
            <a:bodyPr wrap="square">
              <a:spAutoFit/>
            </a:bodyPr>
            <a:lstStyle/>
            <a:p>
              <a:pPr algn="ctr"/>
              <a:r>
                <a:rPr lang="en-US" sz="2500" b="1" i="1" dirty="0" err="1">
                  <a:latin typeface="Times New Roman" panose="02020603050405020304" pitchFamily="18" charset="0"/>
                  <a:cs typeface="Times New Roman" panose="02020603050405020304" pitchFamily="18" charset="0"/>
                </a:rPr>
                <a:t>Tổ</a:t>
              </a:r>
              <a:r>
                <a:rPr lang="en-US" sz="2500" b="1" i="1" dirty="0">
                  <a:latin typeface="Times New Roman" panose="02020603050405020304" pitchFamily="18" charset="0"/>
                  <a:cs typeface="Times New Roman" panose="02020603050405020304" pitchFamily="18" charset="0"/>
                </a:rPr>
                <a:t> 1, </a:t>
              </a:r>
              <a:r>
                <a:rPr lang="en-US" sz="2500" b="1" i="1" dirty="0" err="1">
                  <a:latin typeface="Times New Roman" panose="02020603050405020304" pitchFamily="18" charset="0"/>
                  <a:cs typeface="Times New Roman" panose="02020603050405020304" pitchFamily="18" charset="0"/>
                </a:rPr>
                <a:t>tổ</a:t>
              </a:r>
              <a:r>
                <a:rPr lang="en-US" sz="2500" b="1" i="1" dirty="0">
                  <a:latin typeface="Times New Roman" panose="02020603050405020304" pitchFamily="18" charset="0"/>
                  <a:cs typeface="Times New Roman" panose="02020603050405020304" pitchFamily="18" charset="0"/>
                </a:rPr>
                <a:t> 3: </a:t>
              </a:r>
              <a:endParaRPr lang="en-US" sz="2500" dirty="0">
                <a:latin typeface="Times New Roman" panose="02020603050405020304" pitchFamily="18" charset="0"/>
                <a:cs typeface="Times New Roman" panose="02020603050405020304" pitchFamily="18" charset="0"/>
              </a:endParaRPr>
            </a:p>
          </p:txBody>
        </p:sp>
      </p:grpSp>
      <p:sp>
        <p:nvSpPr>
          <p:cNvPr id="2" name="Rectangle 1"/>
          <p:cNvSpPr/>
          <p:nvPr/>
        </p:nvSpPr>
        <p:spPr>
          <a:xfrm>
            <a:off x="6943923" y="3536851"/>
            <a:ext cx="3559121" cy="2015936"/>
          </a:xfrm>
          <a:prstGeom prst="rect">
            <a:avLst/>
          </a:prstGeom>
        </p:spPr>
        <p:txBody>
          <a:bodyPr wrap="square">
            <a:spAutoFit/>
          </a:bodyPr>
          <a:lstStyle/>
          <a:p>
            <a:pPr algn="just"/>
            <a:r>
              <a:rPr lang="en-US" sz="2500" b="1" dirty="0">
                <a:latin typeface="Times New Roman" panose="02020603050405020304" pitchFamily="18" charset="0"/>
                <a:cs typeface="Times New Roman" panose="02020603050405020304" pitchFamily="18" charset="0"/>
              </a:rPr>
              <a:t>Em </a:t>
            </a:r>
            <a:r>
              <a:rPr lang="en-US" sz="2500" b="1" dirty="0" err="1">
                <a:latin typeface="Times New Roman" panose="02020603050405020304" pitchFamily="18" charset="0"/>
                <a:cs typeface="Times New Roman" panose="02020603050405020304" pitchFamily="18" charset="0"/>
              </a:rPr>
              <a:t>hãy</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cùng</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các</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bạn</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thiết</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kế</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một</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sản</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phẩm</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tuyên</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truyền</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về</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tiết</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kiệm</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điện</a:t>
            </a:r>
            <a:r>
              <a:rPr lang="en-US" sz="2500" b="1" dirty="0">
                <a:latin typeface="Times New Roman" panose="02020603050405020304" pitchFamily="18" charset="0"/>
                <a:cs typeface="Times New Roman" panose="02020603050405020304" pitchFamily="18" charset="0"/>
              </a:rPr>
              <a:t>, </a:t>
            </a:r>
            <a:r>
              <a:rPr lang="en-US" sz="2500" b="1" dirty="0" err="1">
                <a:latin typeface="Times New Roman" panose="02020603050405020304" pitchFamily="18" charset="0"/>
                <a:cs typeface="Times New Roman" panose="02020603050405020304" pitchFamily="18" charset="0"/>
              </a:rPr>
              <a:t>nước</a:t>
            </a:r>
            <a:r>
              <a:rPr lang="en-US" sz="2500" dirty="0">
                <a:latin typeface="Times New Roman" panose="02020603050405020304" pitchFamily="18" charset="0"/>
                <a:cs typeface="Times New Roman" panose="02020603050405020304" pitchFamily="18" charset="0"/>
              </a:rPr>
              <a:t>.</a:t>
            </a:r>
          </a:p>
          <a:p>
            <a:pPr algn="just"/>
            <a:r>
              <a:rPr lang="en-US" sz="2500" dirty="0">
                <a:latin typeface="Times New Roman" panose="02020603050405020304" pitchFamily="18" charset="0"/>
                <a:cs typeface="Times New Roman" panose="02020603050405020304" pitchFamily="18" charset="0"/>
              </a:rPr>
              <a:t>(Tranh </a:t>
            </a:r>
            <a:r>
              <a:rPr lang="en-US" sz="2500" dirty="0" err="1">
                <a:latin typeface="Times New Roman" panose="02020603050405020304" pitchFamily="18" charset="0"/>
                <a:cs typeface="Times New Roman" panose="02020603050405020304" pitchFamily="18" charset="0"/>
              </a:rPr>
              <a:t>vẽ</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đồ</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tái</a:t>
            </a:r>
            <a:r>
              <a:rPr lang="en-US" sz="2500" dirty="0">
                <a:latin typeface="Times New Roman" panose="02020603050405020304" pitchFamily="18" charset="0"/>
                <a:cs typeface="Times New Roman" panose="02020603050405020304" pitchFamily="18" charset="0"/>
              </a:rPr>
              <a:t> </a:t>
            </a:r>
            <a:r>
              <a:rPr lang="en-US" sz="2500" dirty="0" err="1">
                <a:latin typeface="Times New Roman" panose="02020603050405020304" pitchFamily="18" charset="0"/>
                <a:cs typeface="Times New Roman" panose="02020603050405020304" pitchFamily="18" charset="0"/>
              </a:rPr>
              <a:t>chế</a:t>
            </a:r>
            <a:r>
              <a:rPr lang="en-US" sz="2500" dirty="0">
                <a:latin typeface="Times New Roman" panose="02020603050405020304" pitchFamily="18" charset="0"/>
                <a:cs typeface="Times New Roman" panose="02020603050405020304" pitchFamily="18" charset="0"/>
              </a:rPr>
              <a:t>,…)</a:t>
            </a:r>
            <a:endParaRPr lang="vi-VN" sz="2500" dirty="0">
              <a:latin typeface="Times New Roman" panose="02020603050405020304" pitchFamily="18" charset="0"/>
              <a:cs typeface="Times New Roman" panose="02020603050405020304" pitchFamily="18" charset="0"/>
            </a:endParaRPr>
          </a:p>
        </p:txBody>
      </p:sp>
      <p:sp>
        <p:nvSpPr>
          <p:cNvPr id="11" name="AutoShape 3"/>
          <p:cNvSpPr>
            <a:spLocks noChangeArrowheads="1"/>
          </p:cNvSpPr>
          <p:nvPr/>
        </p:nvSpPr>
        <p:spPr bwMode="gray">
          <a:xfrm>
            <a:off x="3900210" y="328545"/>
            <a:ext cx="5378450" cy="1250813"/>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en-US" altLang="en-US" b="1" dirty="0">
                <a:solidFill>
                  <a:srgbClr val="FFFF00"/>
                </a:solidFill>
                <a:latin typeface="Times New Roman" panose="02020603050405020304" pitchFamily="18" charset="0"/>
                <a:cs typeface="Times New Roman" panose="02020603050405020304" pitchFamily="18" charset="0"/>
              </a:rPr>
              <a:t>HOẠT ĐỘNG DỰ ÁN</a:t>
            </a:r>
          </a:p>
          <a:p>
            <a:pPr algn="ctr" fontAlgn="base">
              <a:spcBef>
                <a:spcPct val="20000"/>
              </a:spcBef>
              <a:spcAft>
                <a:spcPct val="20000"/>
              </a:spcAft>
            </a:pPr>
            <a:r>
              <a:rPr lang="en-US" altLang="en-US" b="1" dirty="0">
                <a:solidFill>
                  <a:srgbClr val="FFFF00"/>
                </a:solidFill>
                <a:latin typeface="Times New Roman" panose="02020603050405020304" pitchFamily="18" charset="0"/>
                <a:cs typeface="Times New Roman" panose="02020603050405020304" pitchFamily="18" charset="0"/>
              </a:rPr>
              <a:t>VỀ NHÀ</a:t>
            </a:r>
          </a:p>
        </p:txBody>
      </p:sp>
    </p:spTree>
    <p:extLst>
      <p:ext uri="{BB962C8B-B14F-4D97-AF65-F5344CB8AC3E}">
        <p14:creationId xmlns:p14="http://schemas.microsoft.com/office/powerpoint/2010/main" val="3788662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TRƯỜNG HOÀNG VIỆT\hình nền\hình nền đơn sắc\349daf189bbc23580fa22d899617bd31.jpg"/>
          <p:cNvPicPr>
            <a:picLocks noChangeAspect="1" noChangeArrowheads="1"/>
          </p:cNvPicPr>
          <p:nvPr/>
        </p:nvPicPr>
        <p:blipFill>
          <a:blip r:embed="rId3"/>
          <a:srcRect/>
          <a:stretch>
            <a:fillRect/>
          </a:stretch>
        </p:blipFill>
        <p:spPr bwMode="auto">
          <a:xfrm>
            <a:off x="978" y="0"/>
            <a:ext cx="12192000" cy="6831250"/>
          </a:xfrm>
          <a:prstGeom prst="rect">
            <a:avLst/>
          </a:prstGeom>
          <a:noFill/>
        </p:spPr>
      </p:pic>
      <p:pic>
        <p:nvPicPr>
          <p:cNvPr id="8" name="Picture 7"/>
          <p:cNvPicPr>
            <a:picLocks noChangeAspect="1"/>
          </p:cNvPicPr>
          <p:nvPr/>
        </p:nvPicPr>
        <p:blipFill>
          <a:blip r:embed="rId4"/>
          <a:stretch>
            <a:fillRect/>
          </a:stretch>
        </p:blipFill>
        <p:spPr>
          <a:xfrm>
            <a:off x="7012043" y="949255"/>
            <a:ext cx="4519478" cy="5182805"/>
          </a:xfrm>
          <a:prstGeom prst="rect">
            <a:avLst/>
          </a:prstGeom>
        </p:spPr>
      </p:pic>
      <p:sp>
        <p:nvSpPr>
          <p:cNvPr id="9" name="文本框 6"/>
          <p:cNvSpPr txBox="1"/>
          <p:nvPr/>
        </p:nvSpPr>
        <p:spPr>
          <a:xfrm>
            <a:off x="7717874" y="3345778"/>
            <a:ext cx="3218888" cy="1077218"/>
          </a:xfrm>
          <a:prstGeom prst="rect">
            <a:avLst/>
          </a:prstGeom>
          <a:noFill/>
        </p:spPr>
        <p:txBody>
          <a:bodyPr wrap="square" rtlCol="0">
            <a:spAutoFit/>
          </a:bodyPr>
          <a:lstStyle/>
          <a:p>
            <a:pPr algn="ctr"/>
            <a:r>
              <a:rPr lang="en-US" altLang="zh-CN" sz="32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II. </a:t>
            </a:r>
          </a:p>
          <a:p>
            <a:pPr algn="ctr"/>
            <a:r>
              <a:rPr lang="en-US" altLang="zh-CN" sz="32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rPr>
              <a:t>KHÁM PHÁ</a:t>
            </a:r>
            <a:endParaRPr lang="zh-CN" altLang="en-US" sz="3200" b="1" dirty="0">
              <a:solidFill>
                <a:prstClr val="black"/>
              </a:solidFill>
              <a:effectLst>
                <a:glow rad="101600">
                  <a:srgbClr val="E6B91E">
                    <a:satMod val="175000"/>
                    <a:alpha val="40000"/>
                  </a:srgbClr>
                </a:glow>
              </a:effectLst>
              <a:latin typeface="Times New Roman" panose="02020603050405020304" pitchFamily="18" charset="0"/>
              <a:ea typeface="微软雅黑" panose="020B0503020204020204" charset="-122"/>
              <a:cs typeface="Times New Roman" panose="02020603050405020304" pitchFamily="18" charset="0"/>
            </a:endParaRPr>
          </a:p>
        </p:txBody>
      </p:sp>
      <p:pic>
        <p:nvPicPr>
          <p:cNvPr id="15" name="PA_库_图片 27"/>
          <p:cNvPicPr>
            <a:picLocks noChangeAspect="1"/>
          </p:cNvPicPr>
          <p:nvPr>
            <p:custDataLst>
              <p:tags r:id="rId1"/>
            </p:custDataLst>
          </p:nvPr>
        </p:nvPicPr>
        <p:blipFill rotWithShape="1">
          <a:blip r:embed="rId5" cstate="print">
            <a:extLst>
              <a:ext uri="{28A0092B-C50C-407E-A947-70E740481C1C}">
                <a14:useLocalDpi xmlns:a14="http://schemas.microsoft.com/office/drawing/2010/main" val="0"/>
              </a:ext>
            </a:extLst>
          </a:blip>
          <a:srcRect/>
          <a:stretch>
            <a:fillRect/>
          </a:stretch>
        </p:blipFill>
        <p:spPr>
          <a:xfrm rot="5174318">
            <a:off x="4872348" y="-357628"/>
            <a:ext cx="1747392" cy="3099448"/>
          </a:xfrm>
          <a:prstGeom prst="rect">
            <a:avLst/>
          </a:prstGeom>
        </p:spPr>
      </p:pic>
      <p:pic>
        <p:nvPicPr>
          <p:cNvPr id="17" name="Picture 16"/>
          <p:cNvPicPr>
            <a:picLocks noChangeAspect="1"/>
          </p:cNvPicPr>
          <p:nvPr/>
        </p:nvPicPr>
        <p:blipFill>
          <a:blip r:embed="rId6"/>
          <a:stretch>
            <a:fillRect/>
          </a:stretch>
        </p:blipFill>
        <p:spPr>
          <a:xfrm>
            <a:off x="10936762" y="0"/>
            <a:ext cx="1255238" cy="937524"/>
          </a:xfrm>
          <a:prstGeom prst="rect">
            <a:avLst/>
          </a:prstGeom>
        </p:spPr>
      </p:pic>
      <p:pic>
        <p:nvPicPr>
          <p:cNvPr id="3" name="Picture 2"/>
          <p:cNvPicPr>
            <a:picLocks noChangeAspect="1"/>
          </p:cNvPicPr>
          <p:nvPr/>
        </p:nvPicPr>
        <p:blipFill>
          <a:blip r:embed="rId7"/>
          <a:stretch>
            <a:fillRect/>
          </a:stretch>
        </p:blipFill>
        <p:spPr>
          <a:xfrm>
            <a:off x="2037015" y="936244"/>
            <a:ext cx="4058985" cy="5372071"/>
          </a:xfrm>
          <a:prstGeom prst="rect">
            <a:avLst/>
          </a:prstGeom>
        </p:spPr>
      </p:pic>
      <p:sp>
        <p:nvSpPr>
          <p:cNvPr id="4" name="Rectangle 3"/>
          <p:cNvSpPr>
            <a:spLocks noChangeArrowheads="1"/>
          </p:cNvSpPr>
          <p:nvPr/>
        </p:nvSpPr>
        <p:spPr bwMode="auto">
          <a:xfrm rot="21274563">
            <a:off x="2522310" y="2409753"/>
            <a:ext cx="35136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4400" b="1" dirty="0" err="1">
                <a:solidFill>
                  <a:srgbClr val="0000FF"/>
                </a:solidFill>
                <a:latin typeface="Times New Roman" panose="02020603050405020304" pitchFamily="18" charset="0"/>
                <a:ea typeface="Helvetica Neue"/>
                <a:cs typeface="Times New Roman" panose="02020603050405020304" pitchFamily="18" charset="0"/>
              </a:rPr>
              <a:t>Bài</a:t>
            </a:r>
            <a:r>
              <a:rPr lang="en-US" altLang="en-US" sz="4400" b="1" dirty="0">
                <a:solidFill>
                  <a:srgbClr val="0000FF"/>
                </a:solidFill>
                <a:latin typeface="Times New Roman" panose="02020603050405020304" pitchFamily="18" charset="0"/>
                <a:ea typeface="Helvetica Neue"/>
                <a:cs typeface="Times New Roman" panose="02020603050405020304" pitchFamily="18" charset="0"/>
              </a:rPr>
              <a:t> 8:</a:t>
            </a:r>
            <a:r>
              <a:rPr lang="en-US" altLang="en-US" sz="4400" b="1" dirty="0">
                <a:solidFill>
                  <a:srgbClr val="FF0000"/>
                </a:solidFill>
                <a:latin typeface="Times New Roman" panose="02020603050405020304" pitchFamily="18" charset="0"/>
                <a:ea typeface="Helvetica Neue"/>
                <a:cs typeface="Times New Roman" panose="02020603050405020304" pitchFamily="18" charset="0"/>
              </a:rPr>
              <a:t> </a:t>
            </a:r>
          </a:p>
          <a:p>
            <a:pPr algn="ctr" eaLnBrk="0" fontAlgn="base" hangingPunct="0">
              <a:spcBef>
                <a:spcPct val="0"/>
              </a:spcBef>
              <a:spcAft>
                <a:spcPct val="0"/>
              </a:spcAft>
            </a:pPr>
            <a:r>
              <a:rPr lang="en-US" altLang="en-US" sz="4000" b="1" dirty="0">
                <a:solidFill>
                  <a:srgbClr val="FF0000"/>
                </a:solidFill>
                <a:latin typeface="Times New Roman" panose="02020603050405020304" pitchFamily="18" charset="0"/>
                <a:ea typeface="Helvetica Neue"/>
                <a:cs typeface="Times New Roman" panose="02020603050405020304" pitchFamily="18" charset="0"/>
              </a:rPr>
              <a:t>TIẾT KIỆM</a:t>
            </a:r>
            <a:endParaRPr lang="en-SG" altLang="en-US" sz="40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4394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5"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0" y="-66090"/>
            <a:ext cx="12192000" cy="6831250"/>
          </a:xfrm>
          <a:prstGeom prst="rect">
            <a:avLst/>
          </a:prstGeom>
          <a:noFill/>
        </p:spPr>
      </p:pic>
      <p:pic>
        <p:nvPicPr>
          <p:cNvPr id="8" name="图片 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1836822" y="389124"/>
            <a:ext cx="9529874" cy="4309485"/>
          </a:xfrm>
          <a:prstGeom prst="rect">
            <a:avLst/>
          </a:prstGeom>
        </p:spPr>
      </p:pic>
      <p:sp>
        <p:nvSpPr>
          <p:cNvPr id="10" name="TextBox 9"/>
          <p:cNvSpPr txBox="1"/>
          <p:nvPr/>
        </p:nvSpPr>
        <p:spPr>
          <a:xfrm>
            <a:off x="3723373" y="1482941"/>
            <a:ext cx="6377230" cy="2591218"/>
          </a:xfrm>
          <a:prstGeom prst="rect">
            <a:avLst/>
          </a:prstGeom>
          <a:noFill/>
          <a:ln>
            <a:noFill/>
          </a:ln>
        </p:spPr>
        <p:txBody>
          <a:bodyPr wrap="square" lIns="121917" tIns="60958" rIns="121917" bIns="60958" rtlCol="0">
            <a:spAutoFit/>
          </a:bodyPr>
          <a:lstStyle/>
          <a:p>
            <a:pPr algn="just">
              <a:lnSpc>
                <a:spcPct val="122000"/>
              </a:lnSpc>
              <a:spcAft>
                <a:spcPts val="500"/>
              </a:spcAft>
              <a:buClr>
                <a:srgbClr val="000000"/>
              </a:buClr>
              <a:buSzPts val="1100"/>
              <a:tabLst>
                <a:tab pos="229870" algn="l"/>
              </a:tabLst>
            </a:pP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1. </a:t>
            </a: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 kiệm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và</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biểu</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hiện</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endPar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algn="just">
              <a:lnSpc>
                <a:spcPct val="122000"/>
              </a:lnSpc>
              <a:spcAft>
                <a:spcPts val="500"/>
              </a:spcAft>
              <a:buClr>
                <a:srgbClr val="000000"/>
              </a:buClr>
              <a:buSzPts val="1100"/>
              <a:tabLst>
                <a:tab pos="229870" algn="l"/>
              </a:tabLst>
            </a:pP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Thế</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nào</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là</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tiết</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kiệm</a:t>
            </a:r>
            <a:r>
              <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p>
        </p:txBody>
      </p:sp>
      <p:grpSp>
        <p:nvGrpSpPr>
          <p:cNvPr id="3" name="Group 2"/>
          <p:cNvGrpSpPr/>
          <p:nvPr/>
        </p:nvGrpSpPr>
        <p:grpSpPr>
          <a:xfrm>
            <a:off x="-338116" y="116805"/>
            <a:ext cx="4348456" cy="6707996"/>
            <a:chOff x="-1148242" y="57164"/>
            <a:chExt cx="4348456" cy="6707996"/>
          </a:xfrm>
        </p:grpSpPr>
        <p:grpSp>
          <p:nvGrpSpPr>
            <p:cNvPr id="2" name="Group 1"/>
            <p:cNvGrpSpPr/>
            <p:nvPr/>
          </p:nvGrpSpPr>
          <p:grpSpPr>
            <a:xfrm>
              <a:off x="-1148242" y="57164"/>
              <a:ext cx="2820187" cy="6584741"/>
              <a:chOff x="-1152741" y="180419"/>
              <a:chExt cx="2820187" cy="6584741"/>
            </a:xfrm>
          </p:grpSpPr>
          <p:pic>
            <p:nvPicPr>
              <p:cNvPr id="6" name="图片 7"/>
              <p:cNvPicPr>
                <a:picLocks noChangeAspect="1"/>
              </p:cNvPicPr>
              <p:nvPr/>
            </p:nvPicPr>
            <p:blipFill rotWithShape="1">
              <a:blip r:embed="rId4">
                <a:extLst>
                  <a:ext uri="{28A0092B-C50C-407E-A947-70E740481C1C}">
                    <a14:useLocalDpi xmlns:a14="http://schemas.microsoft.com/office/drawing/2010/main" val="0"/>
                  </a:ext>
                </a:extLst>
              </a:blip>
              <a:srcRect l="65866" t="43141" r="16000" b="18696"/>
              <a:stretch/>
            </p:blipFill>
            <p:spPr>
              <a:xfrm>
                <a:off x="-266559" y="3143138"/>
                <a:ext cx="1934005" cy="2289520"/>
              </a:xfrm>
              <a:prstGeom prst="rect">
                <a:avLst/>
              </a:prstGeom>
            </p:spPr>
          </p:pic>
          <p:pic>
            <p:nvPicPr>
              <p:cNvPr id="9" name="图片 8"/>
              <p:cNvPicPr>
                <a:picLocks noChangeAspect="1"/>
              </p:cNvPicPr>
              <p:nvPr/>
            </p:nvPicPr>
            <p:blipFill rotWithShape="1">
              <a:blip r:embed="rId5">
                <a:extLst>
                  <a:ext uri="{28A0092B-C50C-407E-A947-70E740481C1C}">
                    <a14:useLocalDpi xmlns:a14="http://schemas.microsoft.com/office/drawing/2010/main" val="0"/>
                  </a:ext>
                </a:extLst>
              </a:blip>
              <a:srcRect l="77867" t="20385" r="6933" b="5896"/>
              <a:stretch/>
            </p:blipFill>
            <p:spPr>
              <a:xfrm>
                <a:off x="-1152741" y="180419"/>
                <a:ext cx="1853184" cy="6584741"/>
              </a:xfrm>
              <a:prstGeom prst="rect">
                <a:avLst/>
              </a:prstGeom>
            </p:spPr>
          </p:pic>
        </p:grpSp>
        <p:pic>
          <p:nvPicPr>
            <p:cNvPr id="11" name="Picture 2" descr="http://photos.myjoyonline.com/photos/news/201311/6579331693860_200143784020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257" y="5226302"/>
              <a:ext cx="3031957" cy="153885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pic>
        <p:nvPicPr>
          <p:cNvPr id="13" name="Picture 4" descr="https://gatorball.files.wordpress.com/2011/03/hybrid-10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5228" y="4415238"/>
            <a:ext cx="3964048" cy="24427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8"/>
          <a:stretch>
            <a:fillRect/>
          </a:stretch>
        </p:blipFill>
        <p:spPr>
          <a:xfrm>
            <a:off x="10935926" y="-50055"/>
            <a:ext cx="1255238" cy="937524"/>
          </a:xfrm>
          <a:prstGeom prst="rect">
            <a:avLst/>
          </a:prstGeom>
        </p:spPr>
      </p:pic>
    </p:spTree>
    <p:extLst>
      <p:ext uri="{BB962C8B-B14F-4D97-AF65-F5344CB8AC3E}">
        <p14:creationId xmlns:p14="http://schemas.microsoft.com/office/powerpoint/2010/main" val="283859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decel="100000"/>
                                        <p:tgtEl>
                                          <p:spTgt spid="8"/>
                                        </p:tgtEl>
                                      </p:cBhvr>
                                    </p:animEffect>
                                    <p:anim calcmode="lin" valueType="num">
                                      <p:cBhvr>
                                        <p:cTn id="8" dur="800" decel="100000" fill="hold"/>
                                        <p:tgtEl>
                                          <p:spTgt spid="8"/>
                                        </p:tgtEl>
                                        <p:attrNameLst>
                                          <p:attrName>style.rotation</p:attrName>
                                        </p:attrNameLst>
                                      </p:cBhvr>
                                      <p:tavLst>
                                        <p:tav tm="0">
                                          <p:val>
                                            <p:fltVal val="-90"/>
                                          </p:val>
                                        </p:tav>
                                        <p:tav tm="100000">
                                          <p:val>
                                            <p:fltVal val="0"/>
                                          </p:val>
                                        </p:tav>
                                      </p:tavLst>
                                    </p:anim>
                                    <p:anim calcmode="lin" valueType="num">
                                      <p:cBhvr>
                                        <p:cTn id="9" dur="800" decel="100000" fill="hold"/>
                                        <p:tgtEl>
                                          <p:spTgt spid="8"/>
                                        </p:tgtEl>
                                        <p:attrNameLst>
                                          <p:attrName>ppt_x</p:attrName>
                                        </p:attrNameLst>
                                      </p:cBhvr>
                                      <p:tavLst>
                                        <p:tav tm="0">
                                          <p:val>
                                            <p:strVal val="#ppt_x+0.4"/>
                                          </p:val>
                                        </p:tav>
                                        <p:tav tm="100000">
                                          <p:val>
                                            <p:strVal val="#ppt_x-0.05"/>
                                          </p:val>
                                        </p:tav>
                                      </p:tavLst>
                                    </p:anim>
                                    <p:anim calcmode="lin" valueType="num">
                                      <p:cBhvr>
                                        <p:cTn id="10" dur="800" decel="100000" fill="hold"/>
                                        <p:tgtEl>
                                          <p:spTgt spid="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D:\TRƯỜNG HOÀNG VIỆT\hình nền\hình nền đơn sắc\349daf189bbc23580fa22d899617bd31.jpg"/>
          <p:cNvPicPr>
            <a:picLocks noChangeAspect="1" noChangeArrowheads="1"/>
          </p:cNvPicPr>
          <p:nvPr/>
        </p:nvPicPr>
        <p:blipFill>
          <a:blip r:embed="rId2"/>
          <a:srcRect/>
          <a:stretch>
            <a:fillRect/>
          </a:stretch>
        </p:blipFill>
        <p:spPr bwMode="auto">
          <a:xfrm>
            <a:off x="9497" y="0"/>
            <a:ext cx="12192000" cy="6831250"/>
          </a:xfrm>
          <a:prstGeom prst="rect">
            <a:avLst/>
          </a:prstGeom>
          <a:noFill/>
        </p:spPr>
      </p:pic>
      <p:pic>
        <p:nvPicPr>
          <p:cNvPr id="9" name="Picture 8" descr="58PIC58PIC58PIC58PICHsaGKG559akDq_PIC2018.png"/>
          <p:cNvPicPr>
            <a:picLocks noChangeAspect="1"/>
          </p:cNvPicPr>
          <p:nvPr/>
        </p:nvPicPr>
        <p:blipFill>
          <a:blip r:embed="rId3">
            <a:extLst>
              <a:ext uri="{28A0092B-C50C-407E-A947-70E740481C1C}">
                <a14:useLocalDpi xmlns:a14="http://schemas.microsoft.com/office/drawing/2010/main" val="0"/>
              </a:ext>
            </a:extLst>
          </a:blip>
          <a:srcRect l="7143" t="16071" r="5357" b="14285"/>
          <a:stretch>
            <a:fillRect/>
          </a:stretch>
        </p:blipFill>
        <p:spPr bwMode="auto">
          <a:xfrm>
            <a:off x="-337625" y="-540206"/>
            <a:ext cx="13040497" cy="79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4"/>
          <a:stretch>
            <a:fillRect/>
          </a:stretch>
        </p:blipFill>
        <p:spPr>
          <a:xfrm>
            <a:off x="10935926" y="-50055"/>
            <a:ext cx="1255238" cy="937524"/>
          </a:xfrm>
          <a:prstGeom prst="rect">
            <a:avLst/>
          </a:prstGeom>
        </p:spPr>
      </p:pic>
      <p:pic>
        <p:nvPicPr>
          <p:cNvPr id="1026" name="Picture 2" descr="Bí quyết để dạy con cách quản lý tiền ở các lứa tuổi | Tin tức mới nhất 24h  - Đọc Báo Lao Động online - Laodong.v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64593" y="1121385"/>
            <a:ext cx="2724730" cy="2294240"/>
          </a:xfrm>
          <a:prstGeom prst="rect">
            <a:avLst/>
          </a:prstGeom>
          <a:noFill/>
          <a:extLst>
            <a:ext uri="{909E8E84-426E-40DD-AFC4-6F175D3DCCD1}">
              <a14:hiddenFill xmlns:a14="http://schemas.microsoft.com/office/drawing/2010/main">
                <a:solidFill>
                  <a:srgbClr val="FFFFFF"/>
                </a:solidFill>
              </a14:hiddenFill>
            </a:ext>
          </a:extLst>
        </p:spPr>
      </p:pic>
      <p:pic>
        <p:nvPicPr>
          <p:cNvPr id="15" name="Shape 294"/>
          <p:cNvPicPr/>
          <p:nvPr/>
        </p:nvPicPr>
        <p:blipFill>
          <a:blip r:embed="rId6"/>
          <a:stretch/>
        </p:blipFill>
        <p:spPr>
          <a:xfrm>
            <a:off x="9332457" y="3415625"/>
            <a:ext cx="2789002" cy="2106378"/>
          </a:xfrm>
          <a:prstGeom prst="rect">
            <a:avLst/>
          </a:prstGeom>
        </p:spPr>
      </p:pic>
      <p:sp>
        <p:nvSpPr>
          <p:cNvPr id="2" name="Rectangle 1"/>
          <p:cNvSpPr/>
          <p:nvPr/>
        </p:nvSpPr>
        <p:spPr>
          <a:xfrm>
            <a:off x="694374" y="1497040"/>
            <a:ext cx="8464522" cy="5162952"/>
          </a:xfrm>
          <a:prstGeom prst="rect">
            <a:avLst/>
          </a:prstGeom>
          <a:solidFill>
            <a:schemeClr val="accent4">
              <a:lumMod val="60000"/>
              <a:lumOff val="40000"/>
            </a:schemeClr>
          </a:solidFill>
          <a:ln>
            <a:solidFill>
              <a:schemeClr val="tx1"/>
            </a:solidFill>
            <a:prstDash val="dash"/>
          </a:ln>
        </p:spPr>
        <p:txBody>
          <a:bodyPr wrap="square">
            <a:spAutoFit/>
          </a:bodyPr>
          <a:lstStyle/>
          <a:p>
            <a:pPr indent="3175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M</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ấy</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 hôm nay, em Trang b</a:t>
            </a:r>
            <a:r>
              <a:rPr lang="en-US" sz="2400" dirty="0">
                <a:latin typeface="Times New Roman" panose="02020603050405020304" pitchFamily="18" charset="0"/>
                <a:ea typeface="Arial" panose="020B0604020202020204" pitchFamily="34" charset="0"/>
                <a:cs typeface="Times New Roman" panose="02020603050405020304" pitchFamily="18" charset="0"/>
              </a:rPr>
              <a:t>ị</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 bệnh khiến cả nhà ai cũng lo lắng. Bố đi làm xa, mẹ lúng túng vì thiếu tiền chữa bệnh cho em, Hải m</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ở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tủ l</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ấ</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y ra một chiếc hộp nhỏ đưa cho mẹ và nói:</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Mẹ cầm l</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ấ</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y tiền để mua thuốc cho em</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ạ</a:t>
            </a:r>
            <a:r>
              <a:rPr lang="en-US" sz="2400" dirty="0">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Mẹ ng</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ạ</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c nhiên hỏi:</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Tiền </a:t>
            </a:r>
            <a:r>
              <a:rPr lang="en-US" sz="2400" dirty="0">
                <a:effectLst/>
                <a:latin typeface="Times New Roman" panose="02020603050405020304" pitchFamily="18" charset="0"/>
                <a:ea typeface="Cambria" panose="02040503050406030204" pitchFamily="18" charset="0"/>
                <a:cs typeface="Times New Roman" panose="02020603050405020304" pitchFamily="18" charset="0"/>
              </a:rPr>
              <a:t>ở</a:t>
            </a:r>
            <a:r>
              <a:rPr lang="en-US" sz="2400" i="1" dirty="0">
                <a:effectLst/>
                <a:latin typeface="Times New Roman" panose="02020603050405020304" pitchFamily="18" charset="0"/>
                <a:ea typeface="Cambria" panose="02040503050406030204" pitchFamily="18"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đâu mà con có v</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ậ</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y?</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Hải nhỏ nhẹ nói:</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marL="457200" marR="0" indent="-139700" algn="just">
              <a:spcBef>
                <a:spcPts val="0"/>
              </a:spcBef>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Tiền con bán gi</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ấ</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y vụn, chai lọ, tiền được mừng tuổi,... con đều </a:t>
            </a:r>
            <a:r>
              <a:rPr lang="en-US" sz="2400" dirty="0" err="1">
                <a:effectLst/>
                <a:latin typeface="Times New Roman" panose="02020603050405020304" pitchFamily="18" charset="0"/>
                <a:ea typeface="Arial" panose="020B0604020202020204" pitchFamily="34" charset="0"/>
                <a:cs typeface="Times New Roman" panose="02020603050405020304" pitchFamily="18" charset="0"/>
              </a:rPr>
              <a:t>cất</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vào hộp để mua xe đ</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ạ</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p nhưng việc chữa bệnh cho em cần thiết hơn </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ạ</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spcAft>
                <a:spcPts val="300"/>
              </a:spcAf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Mẹ m</a:t>
            </a:r>
            <a:r>
              <a:rPr lang="en-US" sz="2400" dirty="0">
                <a:effectLst/>
                <a:latin typeface="Times New Roman" panose="02020603050405020304" pitchFamily="18" charset="0"/>
                <a:ea typeface="Arial" panose="020B0604020202020204" pitchFamily="34" charset="0"/>
                <a:cs typeface="Times New Roman" panose="02020603050405020304" pitchFamily="18" charset="0"/>
              </a:rPr>
              <a:t>ỉ</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m cười khen Hải:</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indent="304800" algn="just"/>
            <a:r>
              <a:rPr lang="vi-VN" sz="2400" dirty="0">
                <a:effectLst/>
                <a:latin typeface="Times New Roman" panose="02020603050405020304" pitchFamily="18" charset="0"/>
                <a:ea typeface="Arial" panose="020B0604020202020204" pitchFamily="34" charset="0"/>
                <a:cs typeface="Times New Roman" panose="02020603050405020304" pitchFamily="18" charset="0"/>
              </a:rPr>
              <a:t>— Con ngoan quá, còn nhỏ đã biết tiết kiệm, thương bố mẹ, thương em.</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5" name="图片 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50624" y="-367972"/>
            <a:ext cx="385859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4128825" y="26750"/>
            <a:ext cx="4152790"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a:solidFill>
                  <a:srgbClr val="0070C0"/>
                </a:solidFill>
                <a:latin typeface="Times New Roman" panose="02020603050405020304" pitchFamily="18" charset="0"/>
                <a:cs typeface="Times New Roman" panose="02020603050405020304" pitchFamily="18" charset="0"/>
              </a:rPr>
              <a:t>ĐỌC CÂU CHUYỆN</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57763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TRƯỜNG HOÀNG VIỆT\hình nền\hình nền đơn sắc\349daf189bbc23580fa22d899617bd31.jpg"/>
          <p:cNvPicPr>
            <a:picLocks noChangeAspect="1" noChangeArrowheads="1"/>
          </p:cNvPicPr>
          <p:nvPr/>
        </p:nvPicPr>
        <p:blipFill>
          <a:blip r:embed="rId4"/>
          <a:srcRect/>
          <a:stretch>
            <a:fillRect/>
          </a:stretch>
        </p:blipFill>
        <p:spPr bwMode="auto">
          <a:xfrm>
            <a:off x="0" y="-66090"/>
            <a:ext cx="12192000" cy="6831250"/>
          </a:xfrm>
          <a:prstGeom prst="rect">
            <a:avLst/>
          </a:prstGeom>
          <a:noFill/>
        </p:spPr>
      </p:pic>
      <p:graphicFrame>
        <p:nvGraphicFramePr>
          <p:cNvPr id="6" name="Content Placeholder 4"/>
          <p:cNvGraphicFramePr>
            <a:graphicFrameLocks/>
          </p:cNvGraphicFramePr>
          <p:nvPr>
            <p:custDataLst>
              <p:tags r:id="rId1"/>
            </p:custDataLst>
            <p:extLst>
              <p:ext uri="{D42A27DB-BD31-4B8C-83A1-F6EECF244321}">
                <p14:modId xmlns:p14="http://schemas.microsoft.com/office/powerpoint/2010/main" val="3110539846"/>
              </p:ext>
            </p:extLst>
          </p:nvPr>
        </p:nvGraphicFramePr>
        <p:xfrm>
          <a:off x="1267690" y="1203375"/>
          <a:ext cx="10563239" cy="50815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1"/>
          <p:cNvSpPr txBox="1">
            <a:spLocks/>
          </p:cNvSpPr>
          <p:nvPr>
            <p:custDataLst>
              <p:tags r:id="rId2"/>
            </p:custDataLst>
          </p:nvPr>
        </p:nvSpPr>
        <p:spPr>
          <a:xfrm>
            <a:off x="0" y="0"/>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PHIẾU BÀI TẬP</a:t>
            </a:r>
          </a:p>
        </p:txBody>
      </p:sp>
      <p:pic>
        <p:nvPicPr>
          <p:cNvPr id="8" name="Picture 2" descr="http://photos.myjoyonline.com/photos/news/201311/6579331693860_2001437840207.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71219" y="-105568"/>
            <a:ext cx="1849118" cy="11556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825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2AAACA77-E4A0-4E99-9F03-72ED26BB7B73}"/>
                                            </p:graphicEl>
                                          </p:spTgt>
                                        </p:tgtEl>
                                        <p:attrNameLst>
                                          <p:attrName>style.visibility</p:attrName>
                                        </p:attrNameLst>
                                      </p:cBhvr>
                                      <p:to>
                                        <p:strVal val="visible"/>
                                      </p:to>
                                    </p:set>
                                    <p:animEffect transition="in" filter="fade">
                                      <p:cBhvr>
                                        <p:cTn id="14" dur="1000"/>
                                        <p:tgtEl>
                                          <p:spTgt spid="6">
                                            <p:graphicEl>
                                              <a:dgm id="{2AAACA77-E4A0-4E99-9F03-72ED26BB7B73}"/>
                                            </p:graphicEl>
                                          </p:spTgt>
                                        </p:tgtEl>
                                      </p:cBhvr>
                                    </p:animEffect>
                                    <p:anim calcmode="lin" valueType="num">
                                      <p:cBhvr>
                                        <p:cTn id="15" dur="1000" fill="hold"/>
                                        <p:tgtEl>
                                          <p:spTgt spid="6">
                                            <p:graphicEl>
                                              <a:dgm id="{2AAACA77-E4A0-4E99-9F03-72ED26BB7B73}"/>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2AAACA77-E4A0-4E99-9F03-72ED26BB7B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DE66B4FA-8443-484B-9A9E-FA188D6B4E43}"/>
                                            </p:graphicEl>
                                          </p:spTgt>
                                        </p:tgtEl>
                                        <p:attrNameLst>
                                          <p:attrName>style.visibility</p:attrName>
                                        </p:attrNameLst>
                                      </p:cBhvr>
                                      <p:to>
                                        <p:strVal val="visible"/>
                                      </p:to>
                                    </p:set>
                                    <p:animEffect transition="in" filter="fade">
                                      <p:cBhvr>
                                        <p:cTn id="19" dur="1000"/>
                                        <p:tgtEl>
                                          <p:spTgt spid="6">
                                            <p:graphicEl>
                                              <a:dgm id="{DE66B4FA-8443-484B-9A9E-FA188D6B4E43}"/>
                                            </p:graphicEl>
                                          </p:spTgt>
                                        </p:tgtEl>
                                      </p:cBhvr>
                                    </p:animEffect>
                                    <p:anim calcmode="lin" valueType="num">
                                      <p:cBhvr>
                                        <p:cTn id="20" dur="1000" fill="hold"/>
                                        <p:tgtEl>
                                          <p:spTgt spid="6">
                                            <p:graphicEl>
                                              <a:dgm id="{DE66B4FA-8443-484B-9A9E-FA188D6B4E43}"/>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DE66B4FA-8443-484B-9A9E-FA188D6B4E43}"/>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2352C030-0248-483B-94A9-26972C30B2AA}"/>
                                            </p:graphicEl>
                                          </p:spTgt>
                                        </p:tgtEl>
                                        <p:attrNameLst>
                                          <p:attrName>style.visibility</p:attrName>
                                        </p:attrNameLst>
                                      </p:cBhvr>
                                      <p:to>
                                        <p:strVal val="visible"/>
                                      </p:to>
                                    </p:set>
                                    <p:animEffect transition="in" filter="fade">
                                      <p:cBhvr>
                                        <p:cTn id="26" dur="1000"/>
                                        <p:tgtEl>
                                          <p:spTgt spid="6">
                                            <p:graphicEl>
                                              <a:dgm id="{2352C030-0248-483B-94A9-26972C30B2AA}"/>
                                            </p:graphicEl>
                                          </p:spTgt>
                                        </p:tgtEl>
                                      </p:cBhvr>
                                    </p:animEffect>
                                    <p:anim calcmode="lin" valueType="num">
                                      <p:cBhvr>
                                        <p:cTn id="27" dur="1000" fill="hold"/>
                                        <p:tgtEl>
                                          <p:spTgt spid="6">
                                            <p:graphicEl>
                                              <a:dgm id="{2352C030-0248-483B-94A9-26972C30B2AA}"/>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2352C030-0248-483B-94A9-26972C30B2A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11925212-181A-4D0E-84EB-C4219DE1ABB7}"/>
                                            </p:graphicEl>
                                          </p:spTgt>
                                        </p:tgtEl>
                                        <p:attrNameLst>
                                          <p:attrName>style.visibility</p:attrName>
                                        </p:attrNameLst>
                                      </p:cBhvr>
                                      <p:to>
                                        <p:strVal val="visible"/>
                                      </p:to>
                                    </p:set>
                                    <p:animEffect transition="in" filter="fade">
                                      <p:cBhvr>
                                        <p:cTn id="31" dur="1000"/>
                                        <p:tgtEl>
                                          <p:spTgt spid="6">
                                            <p:graphicEl>
                                              <a:dgm id="{11925212-181A-4D0E-84EB-C4219DE1ABB7}"/>
                                            </p:graphicEl>
                                          </p:spTgt>
                                        </p:tgtEl>
                                      </p:cBhvr>
                                    </p:animEffect>
                                    <p:anim calcmode="lin" valueType="num">
                                      <p:cBhvr>
                                        <p:cTn id="32" dur="1000" fill="hold"/>
                                        <p:tgtEl>
                                          <p:spTgt spid="6">
                                            <p:graphicEl>
                                              <a:dgm id="{11925212-181A-4D0E-84EB-C4219DE1ABB7}"/>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11925212-181A-4D0E-84EB-C4219DE1ABB7}"/>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graphicEl>
                                              <a:dgm id="{72B5F39E-2D8B-4AE5-99A7-0B4F92796C74}"/>
                                            </p:graphicEl>
                                          </p:spTgt>
                                        </p:tgtEl>
                                        <p:attrNameLst>
                                          <p:attrName>style.visibility</p:attrName>
                                        </p:attrNameLst>
                                      </p:cBhvr>
                                      <p:to>
                                        <p:strVal val="visible"/>
                                      </p:to>
                                    </p:set>
                                    <p:animEffect transition="in" filter="fade">
                                      <p:cBhvr>
                                        <p:cTn id="38" dur="1000"/>
                                        <p:tgtEl>
                                          <p:spTgt spid="6">
                                            <p:graphicEl>
                                              <a:dgm id="{72B5F39E-2D8B-4AE5-99A7-0B4F92796C74}"/>
                                            </p:graphicEl>
                                          </p:spTgt>
                                        </p:tgtEl>
                                      </p:cBhvr>
                                    </p:animEffect>
                                    <p:anim calcmode="lin" valueType="num">
                                      <p:cBhvr>
                                        <p:cTn id="39" dur="1000" fill="hold"/>
                                        <p:tgtEl>
                                          <p:spTgt spid="6">
                                            <p:graphicEl>
                                              <a:dgm id="{72B5F39E-2D8B-4AE5-99A7-0B4F92796C74}"/>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72B5F39E-2D8B-4AE5-99A7-0B4F92796C74}"/>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graphicEl>
                                              <a:dgm id="{D857732E-E667-406B-8596-FB28DE60F3B0}"/>
                                            </p:graphicEl>
                                          </p:spTgt>
                                        </p:tgtEl>
                                        <p:attrNameLst>
                                          <p:attrName>style.visibility</p:attrName>
                                        </p:attrNameLst>
                                      </p:cBhvr>
                                      <p:to>
                                        <p:strVal val="visible"/>
                                      </p:to>
                                    </p:set>
                                    <p:animEffect transition="in" filter="fade">
                                      <p:cBhvr>
                                        <p:cTn id="43" dur="1000"/>
                                        <p:tgtEl>
                                          <p:spTgt spid="6">
                                            <p:graphicEl>
                                              <a:dgm id="{D857732E-E667-406B-8596-FB28DE60F3B0}"/>
                                            </p:graphicEl>
                                          </p:spTgt>
                                        </p:tgtEl>
                                      </p:cBhvr>
                                    </p:animEffect>
                                    <p:anim calcmode="lin" valueType="num">
                                      <p:cBhvr>
                                        <p:cTn id="44" dur="1000" fill="hold"/>
                                        <p:tgtEl>
                                          <p:spTgt spid="6">
                                            <p:graphicEl>
                                              <a:dgm id="{D857732E-E667-406B-8596-FB28DE60F3B0}"/>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D857732E-E667-406B-8596-FB28DE60F3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D54D5-FEBC-25A0-598F-9E75D02415B6}"/>
            </a:ext>
          </a:extLst>
        </p:cNvPr>
        <p:cNvGrpSpPr/>
        <p:nvPr/>
      </p:nvGrpSpPr>
      <p:grpSpPr>
        <a:xfrm>
          <a:off x="0" y="0"/>
          <a:ext cx="0" cy="0"/>
          <a:chOff x="0" y="0"/>
          <a:chExt cx="0" cy="0"/>
        </a:xfrm>
      </p:grpSpPr>
      <p:pic>
        <p:nvPicPr>
          <p:cNvPr id="5" name="Picture 2" descr="D:\TRƯỜNG HOÀNG VIỆT\hình nền\hình nền đơn sắc\349daf189bbc23580fa22d899617bd31.jpg">
            <a:extLst>
              <a:ext uri="{FF2B5EF4-FFF2-40B4-BE49-F238E27FC236}">
                <a16:creationId xmlns:a16="http://schemas.microsoft.com/office/drawing/2014/main" id="{9F632B3F-6031-D6BA-F470-0F905D66833C}"/>
              </a:ext>
            </a:extLst>
          </p:cNvPr>
          <p:cNvPicPr>
            <a:picLocks noChangeAspect="1" noChangeArrowheads="1"/>
          </p:cNvPicPr>
          <p:nvPr/>
        </p:nvPicPr>
        <p:blipFill>
          <a:blip r:embed="rId4"/>
          <a:srcRect/>
          <a:stretch>
            <a:fillRect/>
          </a:stretch>
        </p:blipFill>
        <p:spPr bwMode="auto">
          <a:xfrm>
            <a:off x="0" y="-66090"/>
            <a:ext cx="12192000" cy="6831250"/>
          </a:xfrm>
          <a:prstGeom prst="rect">
            <a:avLst/>
          </a:prstGeom>
          <a:noFill/>
        </p:spPr>
      </p:pic>
      <p:graphicFrame>
        <p:nvGraphicFramePr>
          <p:cNvPr id="6" name="Content Placeholder 4">
            <a:extLst>
              <a:ext uri="{FF2B5EF4-FFF2-40B4-BE49-F238E27FC236}">
                <a16:creationId xmlns:a16="http://schemas.microsoft.com/office/drawing/2014/main" id="{1DB83BD3-1029-555D-693D-3C6385EAB1FB}"/>
              </a:ext>
            </a:extLst>
          </p:cNvPr>
          <p:cNvGraphicFramePr>
            <a:graphicFrameLocks/>
          </p:cNvGraphicFramePr>
          <p:nvPr>
            <p:custDataLst>
              <p:tags r:id="rId1"/>
            </p:custDataLst>
          </p:nvPr>
        </p:nvGraphicFramePr>
        <p:xfrm>
          <a:off x="1267690" y="1203375"/>
          <a:ext cx="10563239" cy="50815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1">
            <a:extLst>
              <a:ext uri="{FF2B5EF4-FFF2-40B4-BE49-F238E27FC236}">
                <a16:creationId xmlns:a16="http://schemas.microsoft.com/office/drawing/2014/main" id="{01EFEA5C-4A36-CB4A-B786-710A09AFE953}"/>
              </a:ext>
            </a:extLst>
          </p:cNvPr>
          <p:cNvSpPr txBox="1">
            <a:spLocks/>
          </p:cNvSpPr>
          <p:nvPr>
            <p:custDataLst>
              <p:tags r:id="rId2"/>
            </p:custDataLst>
          </p:nvPr>
        </p:nvSpPr>
        <p:spPr>
          <a:xfrm>
            <a:off x="0" y="0"/>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PHIẾU BÀI TẬP</a:t>
            </a:r>
          </a:p>
        </p:txBody>
      </p:sp>
      <p:pic>
        <p:nvPicPr>
          <p:cNvPr id="8" name="Picture 2" descr="http://photos.myjoyonline.com/photos/news/201311/6579331693860_2001437840207.jpg">
            <a:extLst>
              <a:ext uri="{FF2B5EF4-FFF2-40B4-BE49-F238E27FC236}">
                <a16:creationId xmlns:a16="http://schemas.microsoft.com/office/drawing/2014/main" id="{A29211CD-3D50-B270-9BE7-346563B50AE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71219" y="-105568"/>
            <a:ext cx="1849118" cy="11556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a:extLst>
              <a:ext uri="{FF2B5EF4-FFF2-40B4-BE49-F238E27FC236}">
                <a16:creationId xmlns:a16="http://schemas.microsoft.com/office/drawing/2014/main" id="{1F3A4C0F-4A95-42FC-4C66-8DE25732BCE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87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2AAACA77-E4A0-4E99-9F03-72ED26BB7B73}"/>
                                            </p:graphicEl>
                                          </p:spTgt>
                                        </p:tgtEl>
                                        <p:attrNameLst>
                                          <p:attrName>style.visibility</p:attrName>
                                        </p:attrNameLst>
                                      </p:cBhvr>
                                      <p:to>
                                        <p:strVal val="visible"/>
                                      </p:to>
                                    </p:set>
                                    <p:animEffect transition="in" filter="fade">
                                      <p:cBhvr>
                                        <p:cTn id="14" dur="1000"/>
                                        <p:tgtEl>
                                          <p:spTgt spid="6">
                                            <p:graphicEl>
                                              <a:dgm id="{2AAACA77-E4A0-4E99-9F03-72ED26BB7B73}"/>
                                            </p:graphicEl>
                                          </p:spTgt>
                                        </p:tgtEl>
                                      </p:cBhvr>
                                    </p:animEffect>
                                    <p:anim calcmode="lin" valueType="num">
                                      <p:cBhvr>
                                        <p:cTn id="15" dur="1000" fill="hold"/>
                                        <p:tgtEl>
                                          <p:spTgt spid="6">
                                            <p:graphicEl>
                                              <a:dgm id="{2AAACA77-E4A0-4E99-9F03-72ED26BB7B73}"/>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2AAACA77-E4A0-4E99-9F03-72ED26BB7B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DE66B4FA-8443-484B-9A9E-FA188D6B4E43}"/>
                                            </p:graphicEl>
                                          </p:spTgt>
                                        </p:tgtEl>
                                        <p:attrNameLst>
                                          <p:attrName>style.visibility</p:attrName>
                                        </p:attrNameLst>
                                      </p:cBhvr>
                                      <p:to>
                                        <p:strVal val="visible"/>
                                      </p:to>
                                    </p:set>
                                    <p:animEffect transition="in" filter="fade">
                                      <p:cBhvr>
                                        <p:cTn id="19" dur="1000"/>
                                        <p:tgtEl>
                                          <p:spTgt spid="6">
                                            <p:graphicEl>
                                              <a:dgm id="{DE66B4FA-8443-484B-9A9E-FA188D6B4E43}"/>
                                            </p:graphicEl>
                                          </p:spTgt>
                                        </p:tgtEl>
                                      </p:cBhvr>
                                    </p:animEffect>
                                    <p:anim calcmode="lin" valueType="num">
                                      <p:cBhvr>
                                        <p:cTn id="20" dur="1000" fill="hold"/>
                                        <p:tgtEl>
                                          <p:spTgt spid="6">
                                            <p:graphicEl>
                                              <a:dgm id="{DE66B4FA-8443-484B-9A9E-FA188D6B4E43}"/>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DE66B4FA-8443-484B-9A9E-FA188D6B4E43}"/>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2352C030-0248-483B-94A9-26972C30B2AA}"/>
                                            </p:graphicEl>
                                          </p:spTgt>
                                        </p:tgtEl>
                                        <p:attrNameLst>
                                          <p:attrName>style.visibility</p:attrName>
                                        </p:attrNameLst>
                                      </p:cBhvr>
                                      <p:to>
                                        <p:strVal val="visible"/>
                                      </p:to>
                                    </p:set>
                                    <p:animEffect transition="in" filter="fade">
                                      <p:cBhvr>
                                        <p:cTn id="26" dur="1000"/>
                                        <p:tgtEl>
                                          <p:spTgt spid="6">
                                            <p:graphicEl>
                                              <a:dgm id="{2352C030-0248-483B-94A9-26972C30B2AA}"/>
                                            </p:graphicEl>
                                          </p:spTgt>
                                        </p:tgtEl>
                                      </p:cBhvr>
                                    </p:animEffect>
                                    <p:anim calcmode="lin" valueType="num">
                                      <p:cBhvr>
                                        <p:cTn id="27" dur="1000" fill="hold"/>
                                        <p:tgtEl>
                                          <p:spTgt spid="6">
                                            <p:graphicEl>
                                              <a:dgm id="{2352C030-0248-483B-94A9-26972C30B2AA}"/>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2352C030-0248-483B-94A9-26972C30B2A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11925212-181A-4D0E-84EB-C4219DE1ABB7}"/>
                                            </p:graphicEl>
                                          </p:spTgt>
                                        </p:tgtEl>
                                        <p:attrNameLst>
                                          <p:attrName>style.visibility</p:attrName>
                                        </p:attrNameLst>
                                      </p:cBhvr>
                                      <p:to>
                                        <p:strVal val="visible"/>
                                      </p:to>
                                    </p:set>
                                    <p:animEffect transition="in" filter="fade">
                                      <p:cBhvr>
                                        <p:cTn id="31" dur="1000"/>
                                        <p:tgtEl>
                                          <p:spTgt spid="6">
                                            <p:graphicEl>
                                              <a:dgm id="{11925212-181A-4D0E-84EB-C4219DE1ABB7}"/>
                                            </p:graphicEl>
                                          </p:spTgt>
                                        </p:tgtEl>
                                      </p:cBhvr>
                                    </p:animEffect>
                                    <p:anim calcmode="lin" valueType="num">
                                      <p:cBhvr>
                                        <p:cTn id="32" dur="1000" fill="hold"/>
                                        <p:tgtEl>
                                          <p:spTgt spid="6">
                                            <p:graphicEl>
                                              <a:dgm id="{11925212-181A-4D0E-84EB-C4219DE1ABB7}"/>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11925212-181A-4D0E-84EB-C4219DE1ABB7}"/>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graphicEl>
                                              <a:dgm id="{72B5F39E-2D8B-4AE5-99A7-0B4F92796C74}"/>
                                            </p:graphicEl>
                                          </p:spTgt>
                                        </p:tgtEl>
                                        <p:attrNameLst>
                                          <p:attrName>style.visibility</p:attrName>
                                        </p:attrNameLst>
                                      </p:cBhvr>
                                      <p:to>
                                        <p:strVal val="visible"/>
                                      </p:to>
                                    </p:set>
                                    <p:animEffect transition="in" filter="fade">
                                      <p:cBhvr>
                                        <p:cTn id="38" dur="1000"/>
                                        <p:tgtEl>
                                          <p:spTgt spid="6">
                                            <p:graphicEl>
                                              <a:dgm id="{72B5F39E-2D8B-4AE5-99A7-0B4F92796C74}"/>
                                            </p:graphicEl>
                                          </p:spTgt>
                                        </p:tgtEl>
                                      </p:cBhvr>
                                    </p:animEffect>
                                    <p:anim calcmode="lin" valueType="num">
                                      <p:cBhvr>
                                        <p:cTn id="39" dur="1000" fill="hold"/>
                                        <p:tgtEl>
                                          <p:spTgt spid="6">
                                            <p:graphicEl>
                                              <a:dgm id="{72B5F39E-2D8B-4AE5-99A7-0B4F92796C74}"/>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72B5F39E-2D8B-4AE5-99A7-0B4F92796C74}"/>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graphicEl>
                                              <a:dgm id="{D857732E-E667-406B-8596-FB28DE60F3B0}"/>
                                            </p:graphicEl>
                                          </p:spTgt>
                                        </p:tgtEl>
                                        <p:attrNameLst>
                                          <p:attrName>style.visibility</p:attrName>
                                        </p:attrNameLst>
                                      </p:cBhvr>
                                      <p:to>
                                        <p:strVal val="visible"/>
                                      </p:to>
                                    </p:set>
                                    <p:animEffect transition="in" filter="fade">
                                      <p:cBhvr>
                                        <p:cTn id="43" dur="1000"/>
                                        <p:tgtEl>
                                          <p:spTgt spid="6">
                                            <p:graphicEl>
                                              <a:dgm id="{D857732E-E667-406B-8596-FB28DE60F3B0}"/>
                                            </p:graphicEl>
                                          </p:spTgt>
                                        </p:tgtEl>
                                      </p:cBhvr>
                                    </p:animEffect>
                                    <p:anim calcmode="lin" valueType="num">
                                      <p:cBhvr>
                                        <p:cTn id="44" dur="1000" fill="hold"/>
                                        <p:tgtEl>
                                          <p:spTgt spid="6">
                                            <p:graphicEl>
                                              <a:dgm id="{D857732E-E667-406B-8596-FB28DE60F3B0}"/>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D857732E-E667-406B-8596-FB28DE60F3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TRƯỜNG HOÀNG VIỆT\hình nền\hình nền đơn sắc\349daf189bbc23580fa22d899617bd31.jpg"/>
          <p:cNvPicPr>
            <a:picLocks noChangeAspect="1" noChangeArrowheads="1"/>
          </p:cNvPicPr>
          <p:nvPr/>
        </p:nvPicPr>
        <p:blipFill>
          <a:blip r:embed="rId4"/>
          <a:srcRect/>
          <a:stretch>
            <a:fillRect/>
          </a:stretch>
        </p:blipFill>
        <p:spPr bwMode="auto">
          <a:xfrm>
            <a:off x="-836" y="26750"/>
            <a:ext cx="12192000" cy="6831250"/>
          </a:xfrm>
          <a:prstGeom prst="rect">
            <a:avLst/>
          </a:prstGeom>
          <a:noFill/>
        </p:spPr>
      </p:pic>
      <p:graphicFrame>
        <p:nvGraphicFramePr>
          <p:cNvPr id="6" name="Content Placeholder 4"/>
          <p:cNvGraphicFramePr>
            <a:graphicFrameLocks/>
          </p:cNvGraphicFramePr>
          <p:nvPr>
            <p:custDataLst>
              <p:tags r:id="rId1"/>
            </p:custDataLst>
            <p:extLst>
              <p:ext uri="{D42A27DB-BD31-4B8C-83A1-F6EECF244321}">
                <p14:modId xmlns:p14="http://schemas.microsoft.com/office/powerpoint/2010/main" val="3260156752"/>
              </p:ext>
            </p:extLst>
          </p:nvPr>
        </p:nvGraphicFramePr>
        <p:xfrm>
          <a:off x="844574" y="1153319"/>
          <a:ext cx="10922310" cy="548300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1"/>
          <p:cNvSpPr txBox="1">
            <a:spLocks/>
          </p:cNvSpPr>
          <p:nvPr>
            <p:custDataLst>
              <p:tags r:id="rId2"/>
            </p:custDataLst>
          </p:nvPr>
        </p:nvSpPr>
        <p:spPr>
          <a:xfrm>
            <a:off x="0" y="0"/>
            <a:ext cx="12192000" cy="94456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5400" b="1" i="0" u="none" strike="noStrike" kern="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PHIẾU BÀI TẬP</a:t>
            </a:r>
          </a:p>
        </p:txBody>
      </p:sp>
      <p:pic>
        <p:nvPicPr>
          <p:cNvPr id="8" name="Picture 2" descr="http://photos.myjoyonline.com/photos/news/201311/6579331693860_2001437840207.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12781" y="-51232"/>
            <a:ext cx="1905884" cy="11911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4" descr="https://gatorball.files.wordpress.com/2011/03/hybrid-101.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337" y="-208757"/>
            <a:ext cx="1945822" cy="13620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90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2AAACA77-E4A0-4E99-9F03-72ED26BB7B73}"/>
                                            </p:graphicEl>
                                          </p:spTgt>
                                        </p:tgtEl>
                                        <p:attrNameLst>
                                          <p:attrName>style.visibility</p:attrName>
                                        </p:attrNameLst>
                                      </p:cBhvr>
                                      <p:to>
                                        <p:strVal val="visible"/>
                                      </p:to>
                                    </p:set>
                                    <p:animEffect transition="in" filter="fade">
                                      <p:cBhvr>
                                        <p:cTn id="14" dur="1000"/>
                                        <p:tgtEl>
                                          <p:spTgt spid="6">
                                            <p:graphicEl>
                                              <a:dgm id="{2AAACA77-E4A0-4E99-9F03-72ED26BB7B73}"/>
                                            </p:graphicEl>
                                          </p:spTgt>
                                        </p:tgtEl>
                                      </p:cBhvr>
                                    </p:animEffect>
                                    <p:anim calcmode="lin" valueType="num">
                                      <p:cBhvr>
                                        <p:cTn id="15" dur="1000" fill="hold"/>
                                        <p:tgtEl>
                                          <p:spTgt spid="6">
                                            <p:graphicEl>
                                              <a:dgm id="{2AAACA77-E4A0-4E99-9F03-72ED26BB7B73}"/>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2AAACA77-E4A0-4E99-9F03-72ED26BB7B73}"/>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graphicEl>
                                              <a:dgm id="{DE66B4FA-8443-484B-9A9E-FA188D6B4E43}"/>
                                            </p:graphicEl>
                                          </p:spTgt>
                                        </p:tgtEl>
                                        <p:attrNameLst>
                                          <p:attrName>style.visibility</p:attrName>
                                        </p:attrNameLst>
                                      </p:cBhvr>
                                      <p:to>
                                        <p:strVal val="visible"/>
                                      </p:to>
                                    </p:set>
                                    <p:animEffect transition="in" filter="fade">
                                      <p:cBhvr>
                                        <p:cTn id="19" dur="1000"/>
                                        <p:tgtEl>
                                          <p:spTgt spid="6">
                                            <p:graphicEl>
                                              <a:dgm id="{DE66B4FA-8443-484B-9A9E-FA188D6B4E43}"/>
                                            </p:graphicEl>
                                          </p:spTgt>
                                        </p:tgtEl>
                                      </p:cBhvr>
                                    </p:animEffect>
                                    <p:anim calcmode="lin" valueType="num">
                                      <p:cBhvr>
                                        <p:cTn id="20" dur="1000" fill="hold"/>
                                        <p:tgtEl>
                                          <p:spTgt spid="6">
                                            <p:graphicEl>
                                              <a:dgm id="{DE66B4FA-8443-484B-9A9E-FA188D6B4E43}"/>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DE66B4FA-8443-484B-9A9E-FA188D6B4E43}"/>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2352C030-0248-483B-94A9-26972C30B2AA}"/>
                                            </p:graphicEl>
                                          </p:spTgt>
                                        </p:tgtEl>
                                        <p:attrNameLst>
                                          <p:attrName>style.visibility</p:attrName>
                                        </p:attrNameLst>
                                      </p:cBhvr>
                                      <p:to>
                                        <p:strVal val="visible"/>
                                      </p:to>
                                    </p:set>
                                    <p:animEffect transition="in" filter="fade">
                                      <p:cBhvr>
                                        <p:cTn id="26" dur="1000"/>
                                        <p:tgtEl>
                                          <p:spTgt spid="6">
                                            <p:graphicEl>
                                              <a:dgm id="{2352C030-0248-483B-94A9-26972C30B2AA}"/>
                                            </p:graphicEl>
                                          </p:spTgt>
                                        </p:tgtEl>
                                      </p:cBhvr>
                                    </p:animEffect>
                                    <p:anim calcmode="lin" valueType="num">
                                      <p:cBhvr>
                                        <p:cTn id="27" dur="1000" fill="hold"/>
                                        <p:tgtEl>
                                          <p:spTgt spid="6">
                                            <p:graphicEl>
                                              <a:dgm id="{2352C030-0248-483B-94A9-26972C30B2AA}"/>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2352C030-0248-483B-94A9-26972C30B2AA}"/>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graphicEl>
                                              <a:dgm id="{11925212-181A-4D0E-84EB-C4219DE1ABB7}"/>
                                            </p:graphicEl>
                                          </p:spTgt>
                                        </p:tgtEl>
                                        <p:attrNameLst>
                                          <p:attrName>style.visibility</p:attrName>
                                        </p:attrNameLst>
                                      </p:cBhvr>
                                      <p:to>
                                        <p:strVal val="visible"/>
                                      </p:to>
                                    </p:set>
                                    <p:animEffect transition="in" filter="fade">
                                      <p:cBhvr>
                                        <p:cTn id="31" dur="1000"/>
                                        <p:tgtEl>
                                          <p:spTgt spid="6">
                                            <p:graphicEl>
                                              <a:dgm id="{11925212-181A-4D0E-84EB-C4219DE1ABB7}"/>
                                            </p:graphicEl>
                                          </p:spTgt>
                                        </p:tgtEl>
                                      </p:cBhvr>
                                    </p:animEffect>
                                    <p:anim calcmode="lin" valueType="num">
                                      <p:cBhvr>
                                        <p:cTn id="32" dur="1000" fill="hold"/>
                                        <p:tgtEl>
                                          <p:spTgt spid="6">
                                            <p:graphicEl>
                                              <a:dgm id="{11925212-181A-4D0E-84EB-C4219DE1ABB7}"/>
                                            </p:graphicEl>
                                          </p:spTgt>
                                        </p:tgtEl>
                                        <p:attrNameLst>
                                          <p:attrName>ppt_x</p:attrName>
                                        </p:attrNameLst>
                                      </p:cBhvr>
                                      <p:tavLst>
                                        <p:tav tm="0">
                                          <p:val>
                                            <p:strVal val="#ppt_x"/>
                                          </p:val>
                                        </p:tav>
                                        <p:tav tm="100000">
                                          <p:val>
                                            <p:strVal val="#ppt_x"/>
                                          </p:val>
                                        </p:tav>
                                      </p:tavLst>
                                    </p:anim>
                                    <p:anim calcmode="lin" valueType="num">
                                      <p:cBhvr>
                                        <p:cTn id="33" dur="1000" fill="hold"/>
                                        <p:tgtEl>
                                          <p:spTgt spid="6">
                                            <p:graphicEl>
                                              <a:dgm id="{11925212-181A-4D0E-84EB-C4219DE1ABB7}"/>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graphicEl>
                                              <a:dgm id="{72B5F39E-2D8B-4AE5-99A7-0B4F92796C74}"/>
                                            </p:graphicEl>
                                          </p:spTgt>
                                        </p:tgtEl>
                                        <p:attrNameLst>
                                          <p:attrName>style.visibility</p:attrName>
                                        </p:attrNameLst>
                                      </p:cBhvr>
                                      <p:to>
                                        <p:strVal val="visible"/>
                                      </p:to>
                                    </p:set>
                                    <p:animEffect transition="in" filter="fade">
                                      <p:cBhvr>
                                        <p:cTn id="38" dur="1000"/>
                                        <p:tgtEl>
                                          <p:spTgt spid="6">
                                            <p:graphicEl>
                                              <a:dgm id="{72B5F39E-2D8B-4AE5-99A7-0B4F92796C74}"/>
                                            </p:graphicEl>
                                          </p:spTgt>
                                        </p:tgtEl>
                                      </p:cBhvr>
                                    </p:animEffect>
                                    <p:anim calcmode="lin" valueType="num">
                                      <p:cBhvr>
                                        <p:cTn id="39" dur="1000" fill="hold"/>
                                        <p:tgtEl>
                                          <p:spTgt spid="6">
                                            <p:graphicEl>
                                              <a:dgm id="{72B5F39E-2D8B-4AE5-99A7-0B4F92796C74}"/>
                                            </p:graphicEl>
                                          </p:spTgt>
                                        </p:tgtEl>
                                        <p:attrNameLst>
                                          <p:attrName>ppt_x</p:attrName>
                                        </p:attrNameLst>
                                      </p:cBhvr>
                                      <p:tavLst>
                                        <p:tav tm="0">
                                          <p:val>
                                            <p:strVal val="#ppt_x"/>
                                          </p:val>
                                        </p:tav>
                                        <p:tav tm="100000">
                                          <p:val>
                                            <p:strVal val="#ppt_x"/>
                                          </p:val>
                                        </p:tav>
                                      </p:tavLst>
                                    </p:anim>
                                    <p:anim calcmode="lin" valueType="num">
                                      <p:cBhvr>
                                        <p:cTn id="40" dur="1000" fill="hold"/>
                                        <p:tgtEl>
                                          <p:spTgt spid="6">
                                            <p:graphicEl>
                                              <a:dgm id="{72B5F39E-2D8B-4AE5-99A7-0B4F92796C74}"/>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
                                            <p:graphicEl>
                                              <a:dgm id="{D857732E-E667-406B-8596-FB28DE60F3B0}"/>
                                            </p:graphicEl>
                                          </p:spTgt>
                                        </p:tgtEl>
                                        <p:attrNameLst>
                                          <p:attrName>style.visibility</p:attrName>
                                        </p:attrNameLst>
                                      </p:cBhvr>
                                      <p:to>
                                        <p:strVal val="visible"/>
                                      </p:to>
                                    </p:set>
                                    <p:animEffect transition="in" filter="fade">
                                      <p:cBhvr>
                                        <p:cTn id="43" dur="1000"/>
                                        <p:tgtEl>
                                          <p:spTgt spid="6">
                                            <p:graphicEl>
                                              <a:dgm id="{D857732E-E667-406B-8596-FB28DE60F3B0}"/>
                                            </p:graphicEl>
                                          </p:spTgt>
                                        </p:tgtEl>
                                      </p:cBhvr>
                                    </p:animEffect>
                                    <p:anim calcmode="lin" valueType="num">
                                      <p:cBhvr>
                                        <p:cTn id="44" dur="1000" fill="hold"/>
                                        <p:tgtEl>
                                          <p:spTgt spid="6">
                                            <p:graphicEl>
                                              <a:dgm id="{D857732E-E667-406B-8596-FB28DE60F3B0}"/>
                                            </p:graphicEl>
                                          </p:spTgt>
                                        </p:tgtEl>
                                        <p:attrNameLst>
                                          <p:attrName>ppt_x</p:attrName>
                                        </p:attrNameLst>
                                      </p:cBhvr>
                                      <p:tavLst>
                                        <p:tav tm="0">
                                          <p:val>
                                            <p:strVal val="#ppt_x"/>
                                          </p:val>
                                        </p:tav>
                                        <p:tav tm="100000">
                                          <p:val>
                                            <p:strVal val="#ppt_x"/>
                                          </p:val>
                                        </p:tav>
                                      </p:tavLst>
                                    </p:anim>
                                    <p:anim calcmode="lin" valueType="num">
                                      <p:cBhvr>
                                        <p:cTn id="45" dur="1000" fill="hold"/>
                                        <p:tgtEl>
                                          <p:spTgt spid="6">
                                            <p:graphicEl>
                                              <a:dgm id="{D857732E-E667-406B-8596-FB28DE60F3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7805A5-DC9E-4B78-B123-625FB8C8AFA5}&quot;/&gt;&lt;isInvalidForFieldText val=&quot;1&quot;/&gt;&lt;Image&gt;&lt;filename val=&quot;C:\Users\TONGXU~1\AppData\Local\Temp\PR\data\asimages\{C97805A5-DC9E-4B78-B123-625FB8C8AFA5}_3.png&quot;/&gt;&lt;left val=&quot;35&quot;/&gt;&lt;top val=&quot;95&quot;/&gt;&lt;width val=&quot;659&quot;/&gt;&lt;height val=&quot;389&quot;/&gt;&lt;hasText val=&quot;1&quot;/&gt;&lt;/Image&gt;&lt;/ThreeDShapeInfo&gt;"/>
  <p:tag name="CHILD_ITEM_TEXT1" val="10 câu hỏi: nhiều lựa chọn, đúng / sai, điền khuyết, trả lời ngắn, ghép đôi."/>
  <p:tag name="CHILD_ITEM_TEXT3" val="1 điểm/câu đúng; 0 điểm câu sai."/>
  <p:tag name="CHILD_ITEM_TEXT5" val="50% số đội điểm cao được uống café miễn phí của 50% số đội điểm thấp."/>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7805A5-DC9E-4B78-B123-625FB8C8AFA5}&quot;/&gt;&lt;isInvalidForFieldText val=&quot;1&quot;/&gt;&lt;Image&gt;&lt;filename val=&quot;C:\Users\TONGXU~1\AppData\Local\Temp\PR\data\asimages\{C97805A5-DC9E-4B78-B123-625FB8C8AFA5}_3.png&quot;/&gt;&lt;left val=&quot;35&quot;/&gt;&lt;top val=&quot;95&quot;/&gt;&lt;width val=&quot;659&quot;/&gt;&lt;height val=&quot;389&quot;/&gt;&lt;hasText val=&quot;1&quot;/&gt;&lt;/Image&gt;&lt;/ThreeDShapeInfo&gt;"/>
  <p:tag name="CHILD_ITEM_TEXT1" val="10 câu hỏi: nhiều lựa chọn, đúng / sai, điền khuyết, trả lời ngắn, ghép đôi."/>
  <p:tag name="CHILD_ITEM_TEXT3" val="1 điểm/câu đúng; 0 điểm câu sai."/>
  <p:tag name="CHILD_ITEM_TEXT5" val="50% số đội điểm cao được uống café miễn phí của 50% số đội điểm thấp."/>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7805A5-DC9E-4B78-B123-625FB8C8AFA5}&quot;/&gt;&lt;isInvalidForFieldText val=&quot;1&quot;/&gt;&lt;Image&gt;&lt;filename val=&quot;C:\Users\TONGXU~1\AppData\Local\Temp\PR\data\asimages\{C97805A5-DC9E-4B78-B123-625FB8C8AFA5}_3.png&quot;/&gt;&lt;left val=&quot;35&quot;/&gt;&lt;top val=&quot;95&quot;/&gt;&lt;width val=&quot;659&quot;/&gt;&lt;height val=&quot;389&quot;/&gt;&lt;hasText val=&quot;1&quot;/&gt;&lt;/Image&gt;&lt;/ThreeDShapeInfo&gt;"/>
  <p:tag name="CHILD_ITEM_TEXT1" val="10 câu hỏi: nhiều lựa chọn, đúng / sai, điền khuyết, trả lời ngắn, ghép đôi."/>
  <p:tag name="CHILD_ITEM_TEXT3" val="1 điểm/câu đúng; 0 điểm câu sai."/>
  <p:tag name="CHILD_ITEM_TEXT5" val="50% số đội điểm cao được uống café miễn phí của 50% số đội điểm thấp."/>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ags/tag8.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7805A5-DC9E-4B78-B123-625FB8C8AFA5}&quot;/&gt;&lt;isInvalidForFieldText val=&quot;1&quot;/&gt;&lt;Image&gt;&lt;filename val=&quot;C:\Users\TONGXU~1\AppData\Local\Temp\PR\data\asimages\{C97805A5-DC9E-4B78-B123-625FB8C8AFA5}_3.png&quot;/&gt;&lt;left val=&quot;35&quot;/&gt;&lt;top val=&quot;95&quot;/&gt;&lt;width val=&quot;659&quot;/&gt;&lt;height val=&quot;389&quot;/&gt;&lt;hasText val=&quot;1&quot;/&gt;&lt;/Image&gt;&lt;/ThreeDShapeInfo&gt;"/>
  <p:tag name="CHILD_ITEM_TEXT1" val="10 câu hỏi: nhiều lựa chọn, đúng / sai, điền khuyết, trả lời ngắn, ghép đôi."/>
  <p:tag name="CHILD_ITEM_TEXT3" val="1 điểm/câu đúng; 0 điểm câu sai."/>
  <p:tag name="CHILD_ITEM_TEXT5" val="50% số đội điểm cao được uống café miễn phí của 50% số đội điểm thấp."/>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8&quot;/&gt;&lt;/TableIndex&gt;&lt;/ShapeTextInfo&gt;"/>
  <p:tag name="PRESENTER_SHAPEINFO" val="&lt;ThreeDShapeInfo&gt;&lt;uuid val=&quot;{6B905916-EC21-4ACF-BC58-BB8799F19323}&quot;/&gt;&lt;isInvalidForFieldText val=&quot;1&quot;/&gt;&lt;Image&gt;&lt;filename val=&quot;C:\Users\TONGXU~1\AppData\Local\Temp\PR\data\asimages\{6B905916-EC21-4ACF-BC58-BB8799F19323}_2_S.png&quot;/&gt;&lt;left val=&quot;79&quot;/&gt;&lt;top val=&quot;17&quot;/&gt;&lt;width val=&quot;634&quot;/&gt;&lt;height val=&quot;109&quot;/&gt;&lt;hasText val=&quot;0&quot;/&gt;&lt;/Image&gt;&lt;Image&gt;&lt;filename val=&quot;C:\Users\TONGXU~1\AppData\Local\Temp\PR\data\asimages\{6B905916-EC21-4ACF-BC58-BB8799F19323}_2_T.png&quot;/&gt;&lt;left val=&quot;82&quot;/&gt;&lt;top val=&quot;15&quot;/&gt;&lt;width val=&quot;604&quot;/&gt;&lt;height val=&quot;102&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Racial Tolerance Minitheme by Slidesgo">
  <a:themeElements>
    <a:clrScheme name="Simple Light">
      <a:dk1>
        <a:srgbClr val="572A26"/>
      </a:dk1>
      <a:lt1>
        <a:srgbClr val="D0574F"/>
      </a:lt1>
      <a:dk2>
        <a:srgbClr val="F5E9E2"/>
      </a:dk2>
      <a:lt2>
        <a:srgbClr val="FFFFFF"/>
      </a:lt2>
      <a:accent1>
        <a:srgbClr val="EE918C"/>
      </a:accent1>
      <a:accent2>
        <a:srgbClr val="EE8F33"/>
      </a:accent2>
      <a:accent3>
        <a:srgbClr val="FFC353"/>
      </a:accent3>
      <a:accent4>
        <a:srgbClr val="AFAE5C"/>
      </a:accent4>
      <a:accent5>
        <a:srgbClr val="68C0CC"/>
      </a:accent5>
      <a:accent6>
        <a:srgbClr val="B282DD"/>
      </a:accent6>
      <a:hlink>
        <a:srgbClr val="572A2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TotalTime>
  <Words>2563</Words>
  <Application>Microsoft Office PowerPoint</Application>
  <PresentationFormat>Widescreen</PresentationFormat>
  <Paragraphs>209</Paragraphs>
  <Slides>38</Slides>
  <Notes>9</Notes>
  <HiddenSlides>0</HiddenSlides>
  <MMClips>4</MMClips>
  <ScaleCrop>false</ScaleCrop>
  <HeadingPairs>
    <vt:vector size="6" baseType="variant">
      <vt:variant>
        <vt:lpstr>Fonts Used</vt:lpstr>
      </vt:variant>
      <vt:variant>
        <vt:i4>17</vt:i4>
      </vt:variant>
      <vt:variant>
        <vt:lpstr>Theme</vt:lpstr>
      </vt:variant>
      <vt:variant>
        <vt:i4>5</vt:i4>
      </vt:variant>
      <vt:variant>
        <vt:lpstr>Slide Titles</vt:lpstr>
      </vt:variant>
      <vt:variant>
        <vt:i4>38</vt:i4>
      </vt:variant>
    </vt:vector>
  </HeadingPairs>
  <TitlesOfParts>
    <vt:vector size="60" baseType="lpstr">
      <vt:lpstr>微软雅黑</vt:lpstr>
      <vt:lpstr>#9Slide05 Fourth</vt:lpstr>
      <vt:lpstr>Arial</vt:lpstr>
      <vt:lpstr>Arial Unicode MS</vt:lpstr>
      <vt:lpstr>Cairo</vt:lpstr>
      <vt:lpstr>Calibri</vt:lpstr>
      <vt:lpstr>Calibri Light</vt:lpstr>
      <vt:lpstr>Cambria</vt:lpstr>
      <vt:lpstr>Courier New</vt:lpstr>
      <vt:lpstr>Fredoka One</vt:lpstr>
      <vt:lpstr>Helvetica Neue</vt:lpstr>
      <vt:lpstr>华文新魏</vt:lpstr>
      <vt:lpstr>SVN-Vanilla Daisy Pro</vt:lpstr>
      <vt:lpstr>Times New Roman</vt:lpstr>
      <vt:lpstr>Trebuchet MS</vt:lpstr>
      <vt:lpstr>Wingdings</vt:lpstr>
      <vt:lpstr>Wingdings 3</vt:lpstr>
      <vt:lpstr>Office Theme</vt:lpstr>
      <vt:lpstr>1_Office Theme</vt:lpstr>
      <vt:lpstr>Racial Tolerance Minitheme by Slidesgo</vt:lpstr>
      <vt:lpstr>2_Office Theme</vt:lpstr>
      <vt:lpstr>3_Facet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np</cp:lastModifiedBy>
  <cp:revision>146</cp:revision>
  <dcterms:created xsi:type="dcterms:W3CDTF">2021-07-15T15:36:06Z</dcterms:created>
  <dcterms:modified xsi:type="dcterms:W3CDTF">2024-06-11T09:36:12Z</dcterms:modified>
</cp:coreProperties>
</file>