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2" r:id="rId6"/>
    <p:sldId id="263" r:id="rId7"/>
    <p:sldId id="264" r:id="rId8"/>
    <p:sldId id="265" r:id="rId9"/>
    <p:sldId id="266" r:id="rId10"/>
    <p:sldId id="267" r:id="rId11"/>
    <p:sldId id="268" r:id="rId12"/>
    <p:sldId id="277"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8" d="100"/>
          <a:sy n="68" d="100"/>
        </p:scale>
        <p:origin x="7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B362F-3481-48B7-B0E4-0D61782CC0A2}" type="datetimeFigureOut">
              <a:rPr lang="en-US" smtClean="0"/>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39297-2F63-4F25-99A1-04A4277EECA7}" type="slidenum">
              <a:rPr lang="en-US" smtClean="0"/>
              <a:t>‹#›</a:t>
            </a:fld>
            <a:endParaRPr lang="en-US"/>
          </a:p>
        </p:txBody>
      </p:sp>
    </p:spTree>
    <p:extLst>
      <p:ext uri="{BB962C8B-B14F-4D97-AF65-F5344CB8AC3E}">
        <p14:creationId xmlns:p14="http://schemas.microsoft.com/office/powerpoint/2010/main" val="233395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a:t>
            </a:fld>
            <a:endParaRPr lang="zh-CN" altLang="en-US"/>
          </a:p>
        </p:txBody>
      </p:sp>
    </p:spTree>
    <p:extLst>
      <p:ext uri="{BB962C8B-B14F-4D97-AF65-F5344CB8AC3E}">
        <p14:creationId xmlns:p14="http://schemas.microsoft.com/office/powerpoint/2010/main" val="324743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10</a:t>
            </a:fld>
            <a:endParaRPr lang="zh-CN" altLang="en-US"/>
          </a:p>
        </p:txBody>
      </p:sp>
    </p:spTree>
    <p:extLst>
      <p:ext uri="{BB962C8B-B14F-4D97-AF65-F5344CB8AC3E}">
        <p14:creationId xmlns:p14="http://schemas.microsoft.com/office/powerpoint/2010/main" val="72020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11</a:t>
            </a:fld>
            <a:endParaRPr lang="zh-CN" altLang="en-US"/>
          </a:p>
        </p:txBody>
      </p:sp>
    </p:spTree>
    <p:extLst>
      <p:ext uri="{BB962C8B-B14F-4D97-AF65-F5344CB8AC3E}">
        <p14:creationId xmlns:p14="http://schemas.microsoft.com/office/powerpoint/2010/main" val="65713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13</a:t>
            </a:fld>
            <a:endParaRPr lang="zh-CN" altLang="en-US"/>
          </a:p>
        </p:txBody>
      </p:sp>
    </p:spTree>
    <p:extLst>
      <p:ext uri="{BB962C8B-B14F-4D97-AF65-F5344CB8AC3E}">
        <p14:creationId xmlns:p14="http://schemas.microsoft.com/office/powerpoint/2010/main" val="248182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14</a:t>
            </a:fld>
            <a:endParaRPr lang="zh-CN" altLang="en-US"/>
          </a:p>
        </p:txBody>
      </p:sp>
    </p:spTree>
    <p:extLst>
      <p:ext uri="{BB962C8B-B14F-4D97-AF65-F5344CB8AC3E}">
        <p14:creationId xmlns:p14="http://schemas.microsoft.com/office/powerpoint/2010/main" val="256016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15</a:t>
            </a:fld>
            <a:endParaRPr lang="zh-CN" altLang="en-US"/>
          </a:p>
        </p:txBody>
      </p:sp>
    </p:spTree>
    <p:extLst>
      <p:ext uri="{BB962C8B-B14F-4D97-AF65-F5344CB8AC3E}">
        <p14:creationId xmlns:p14="http://schemas.microsoft.com/office/powerpoint/2010/main" val="12743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16</a:t>
            </a:fld>
            <a:endParaRPr lang="zh-CN" altLang="en-US"/>
          </a:p>
        </p:txBody>
      </p:sp>
    </p:spTree>
    <p:extLst>
      <p:ext uri="{BB962C8B-B14F-4D97-AF65-F5344CB8AC3E}">
        <p14:creationId xmlns:p14="http://schemas.microsoft.com/office/powerpoint/2010/main" val="207919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17</a:t>
            </a:fld>
            <a:endParaRPr lang="zh-CN" altLang="en-US"/>
          </a:p>
        </p:txBody>
      </p:sp>
    </p:spTree>
    <p:extLst>
      <p:ext uri="{BB962C8B-B14F-4D97-AF65-F5344CB8AC3E}">
        <p14:creationId xmlns:p14="http://schemas.microsoft.com/office/powerpoint/2010/main" val="83476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18</a:t>
            </a:fld>
            <a:endParaRPr lang="zh-CN" altLang="en-US"/>
          </a:p>
        </p:txBody>
      </p:sp>
    </p:spTree>
    <p:extLst>
      <p:ext uri="{BB962C8B-B14F-4D97-AF65-F5344CB8AC3E}">
        <p14:creationId xmlns:p14="http://schemas.microsoft.com/office/powerpoint/2010/main" val="34780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19</a:t>
            </a:fld>
            <a:endParaRPr lang="zh-CN" altLang="en-US"/>
          </a:p>
        </p:txBody>
      </p:sp>
    </p:spTree>
    <p:extLst>
      <p:ext uri="{BB962C8B-B14F-4D97-AF65-F5344CB8AC3E}">
        <p14:creationId xmlns:p14="http://schemas.microsoft.com/office/powerpoint/2010/main" val="3652485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381000" y="685800"/>
            <a:ext cx="6096000" cy="3429000"/>
          </a:xfrm>
          <a:custGeom>
            <a:avLst/>
            <a:gdLst>
              <a:gd name="T0" fmla="*/ 0 w 120000"/>
              <a:gd name="T1" fmla="*/ 0 h 120000"/>
              <a:gd name="T2" fmla="*/ 232257600 w 120000"/>
              <a:gd name="T3" fmla="*/ 0 h 120000"/>
              <a:gd name="T4" fmla="*/ 2322576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ln>
            <a:headEnd/>
            <a:tailEnd/>
          </a:ln>
        </p:spPr>
      </p:sp>
      <p:sp>
        <p:nvSpPr>
          <p:cNvPr id="12390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
        <p:nvSpPr>
          <p:cNvPr id="4" name="Slide Number Placeholder 3"/>
          <p:cNvSpPr>
            <a:spLocks noGrp="1"/>
          </p:cNvSpPr>
          <p:nvPr>
            <p:ph type="sldNum" sz="quarter" idx="4294967295"/>
          </p:nvPr>
        </p:nvSpPr>
        <p:spPr>
          <a:xfrm>
            <a:off x="0" y="0"/>
            <a:ext cx="0" cy="0"/>
          </a:xfrm>
        </p:spPr>
        <p:txBody>
          <a:bodyPr/>
          <a:lstStyle/>
          <a:p>
            <a:pPr algn="r" eaLnBrk="1" fontAlgn="auto" hangingPunct="1">
              <a:spcBef>
                <a:spcPts val="0"/>
              </a:spcBef>
              <a:spcAft>
                <a:spcPts val="0"/>
              </a:spcAft>
              <a:defRPr/>
            </a:pPr>
            <a:fld id="{92069EA4-62B8-4AAF-B3E4-3084503E03F1}" type="slidenum">
              <a:rPr lang="en-US" sz="1200">
                <a:solidFill>
                  <a:prstClr val="black"/>
                </a:solidFill>
                <a:latin typeface="Calibri" panose="020F0502020204030204"/>
                <a:cs typeface="+mn-cs"/>
              </a:rPr>
              <a:pPr algn="r" eaLnBrk="1" fontAlgn="auto" hangingPunct="1">
                <a:spcBef>
                  <a:spcPts val="0"/>
                </a:spcBef>
                <a:spcAft>
                  <a:spcPts val="0"/>
                </a:spcAft>
                <a:defRPr/>
              </a:pPr>
              <a:t>20</a:t>
            </a:fld>
            <a:endParaRPr lang="en-US" sz="1200">
              <a:solidFill>
                <a:prstClr val="black"/>
              </a:solidFill>
              <a:latin typeface="Calibri" panose="020F0502020204030204"/>
              <a:cs typeface="+mn-cs"/>
            </a:endParaRPr>
          </a:p>
        </p:txBody>
      </p:sp>
    </p:spTree>
    <p:extLst>
      <p:ext uri="{BB962C8B-B14F-4D97-AF65-F5344CB8AC3E}">
        <p14:creationId xmlns:p14="http://schemas.microsoft.com/office/powerpoint/2010/main" val="88658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2</a:t>
            </a:fld>
            <a:endParaRPr lang="zh-CN" altLang="en-US"/>
          </a:p>
        </p:txBody>
      </p:sp>
    </p:spTree>
    <p:extLst>
      <p:ext uri="{BB962C8B-B14F-4D97-AF65-F5344CB8AC3E}">
        <p14:creationId xmlns:p14="http://schemas.microsoft.com/office/powerpoint/2010/main" val="228745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a:t>
            </a:fld>
            <a:endParaRPr lang="zh-CN" altLang="en-US"/>
          </a:p>
        </p:txBody>
      </p:sp>
    </p:spTree>
    <p:extLst>
      <p:ext uri="{BB962C8B-B14F-4D97-AF65-F5344CB8AC3E}">
        <p14:creationId xmlns:p14="http://schemas.microsoft.com/office/powerpoint/2010/main" val="102829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4</a:t>
            </a:fld>
            <a:endParaRPr lang="zh-CN" altLang="en-US"/>
          </a:p>
        </p:txBody>
      </p:sp>
    </p:spTree>
    <p:extLst>
      <p:ext uri="{BB962C8B-B14F-4D97-AF65-F5344CB8AC3E}">
        <p14:creationId xmlns:p14="http://schemas.microsoft.com/office/powerpoint/2010/main" val="53053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353202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245394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402989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104646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9</a:t>
            </a:fld>
            <a:endParaRPr lang="zh-CN" altLang="en-US"/>
          </a:p>
        </p:txBody>
      </p:sp>
    </p:spTree>
    <p:extLst>
      <p:ext uri="{BB962C8B-B14F-4D97-AF65-F5344CB8AC3E}">
        <p14:creationId xmlns:p14="http://schemas.microsoft.com/office/powerpoint/2010/main" val="131752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F1FEF3-2FC1-4A93-B521-21A3969EF63D}"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73736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1FEF3-2FC1-4A93-B521-21A3969EF63D}"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2510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1FEF3-2FC1-4A93-B521-21A3969EF63D}"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22168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1FEF3-2FC1-4A93-B521-21A3969EF63D}"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172332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1FEF3-2FC1-4A93-B521-21A3969EF63D}"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93899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F1FEF3-2FC1-4A93-B521-21A3969EF63D}"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91204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F1FEF3-2FC1-4A93-B521-21A3969EF63D}"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04207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F1FEF3-2FC1-4A93-B521-21A3969EF63D}"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408747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1FEF3-2FC1-4A93-B521-21A3969EF63D}"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13299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1FEF3-2FC1-4A93-B521-21A3969EF63D}"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422230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1FEF3-2FC1-4A93-B521-21A3969EF63D}"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172794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1FEF3-2FC1-4A93-B521-21A3969EF63D}"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7420C-3729-423F-88D7-B1A328EFE0A5}" type="slidenum">
              <a:rPr lang="en-US" smtClean="0"/>
              <a:t>‹#›</a:t>
            </a:fld>
            <a:endParaRPr lang="en-US"/>
          </a:p>
        </p:txBody>
      </p:sp>
    </p:spTree>
    <p:extLst>
      <p:ext uri="{BB962C8B-B14F-4D97-AF65-F5344CB8AC3E}">
        <p14:creationId xmlns:p14="http://schemas.microsoft.com/office/powerpoint/2010/main" val="425702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10"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1553">
            <a:off x="6482139" y="4420592"/>
            <a:ext cx="4736372" cy="3046541"/>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212174">
            <a:off x="12209272" y="3046890"/>
            <a:ext cx="466376" cy="436636"/>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31140" y="2513332"/>
            <a:ext cx="8593999" cy="1631216"/>
          </a:xfrm>
          <a:prstGeom prst="rect">
            <a:avLst/>
          </a:prstGeom>
        </p:spPr>
        <p:txBody>
          <a:bodyPr wrap="square">
            <a:spAutoFit/>
          </a:bodyPr>
          <a:lstStyle/>
          <a:p>
            <a:pPr algn="ctr"/>
            <a:r>
              <a:rPr lang="en-US" altLang="zh-CN" sz="5000" b="1" dirty="0" err="1">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r>
              <a:rPr lang="en-US" altLang="zh-CN" sz="5000" b="1" dirty="0" err="1"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hào</a:t>
            </a:r>
            <a:r>
              <a:rPr lang="en-US" altLang="zh-CN" sz="5000" b="1" dirty="0"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5000" b="1" dirty="0" err="1">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mừng</a:t>
            </a:r>
            <a:r>
              <a:rPr lang="en-US" altLang="zh-CN" sz="5000" b="1"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p>
          <a:p>
            <a:pPr algn="ctr"/>
            <a:r>
              <a:rPr lang="en-US" altLang="zh-CN" sz="5000" b="1" dirty="0" err="1"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các</a:t>
            </a:r>
            <a:r>
              <a:rPr lang="en-US" altLang="zh-CN" sz="5000" b="1" dirty="0"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5000" b="1" dirty="0" err="1"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em</a:t>
            </a:r>
            <a:r>
              <a:rPr lang="en-US" altLang="zh-CN" sz="5000" b="1" dirty="0"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5000" b="1" dirty="0" err="1"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đến</a:t>
            </a:r>
            <a:r>
              <a:rPr lang="en-US" altLang="zh-CN" sz="5000" b="1" dirty="0"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5000" b="1" dirty="0" err="1"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với</a:t>
            </a:r>
            <a:r>
              <a:rPr lang="en-US" altLang="zh-CN" sz="5000" b="1"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5000" b="1" dirty="0" err="1"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tiết</a:t>
            </a:r>
            <a:r>
              <a:rPr lang="en-US" altLang="zh-CN" sz="5000" b="1" dirty="0"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5000" b="1" dirty="0" err="1"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học</a:t>
            </a:r>
            <a:r>
              <a:rPr lang="en-US" altLang="zh-CN" sz="5000" b="1" dirty="0" smtClean="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Online</a:t>
            </a:r>
            <a:endParaRPr lang="zh-CN" altLang="en-US" sz="5000" b="1"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293529083"/>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with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1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 dur="1750" fill="hold"/>
                                            <p:tgtEl>
                                              <p:spTgt spid="7"/>
                                            </p:tgtEl>
                                            <p:attrNameLst>
                                              <p:attrName>ppt_y</p:attrName>
                                            </p:attrNameLst>
                                          </p:cBhvr>
                                          <p:tavLst>
                                            <p:tav tm="0">
                                              <p:val>
                                                <p:strVal val="1+#ppt_h/2"/>
                                              </p:val>
                                            </p:tav>
                                            <p:tav tm="100000">
                                              <p:val>
                                                <p:strVal val="#ppt_y"/>
                                              </p:val>
                                            </p:tav>
                                          </p:tavLst>
                                        </p:anim>
                                      </p:childTnLst>
                                    </p:cTn>
                                  </p:par>
                                  <p:par>
                                    <p:cTn id="9" presetID="0" presetClass="path" presetSubtype="0" accel="50000" decel="50000" fill="hold" nodeType="withEffect">
                                      <p:stCondLst>
                                        <p:cond delay="0"/>
                                      </p:stCondLst>
                                      <p:childTnLst>
                                        <p:animMotion origin="layout" path="M -1.875E-6 3.7037E-7 L -1.875E-6 0.00023 L 0.00834 -0.00556 C 0.01042 -0.00694 0.01459 -0.00926 0.01459 -0.00903 C 0.02474 -0.0088 0.03477 -0.00926 0.04479 -0.00741 C 0.04597 -0.00741 0.04675 -0.00486 0.04792 -0.0037 C 0.0487 -0.00301 0.04987 -0.00255 0.05104 -0.00185 C 0.05313 0.00995 0.05013 -0.00139 0.05521 0.00556 C 0.05729 0.00856 0.05977 0.01227 0.06133 0.01667 C 0.06511 0.02685 0.06133 0.01806 0.06667 0.02593 C 0.06771 0.02755 0.06862 0.02963 0.06979 0.03148 C 0.0711 0.03333 0.07253 0.03518 0.07396 0.03704 C 0.07487 0.03819 0.07604 0.03912 0.07696 0.04074 C 0.07813 0.04236 0.07904 0.04444 0.08021 0.0463 C 0.08203 0.04884 0.08529 0.05208 0.0875 0.0537 C 0.08998 0.05556 0.09206 0.05602 0.09479 0.05741 C 0.09584 0.05787 0.09675 0.05856 0.09792 0.05926 L 0.15104 0.05741 C 0.15326 0.05718 0.15807 0.0544 0.16042 0.0537 C 0.16237 0.05278 0.16459 0.05255 0.16667 0.05185 C 0.16875 0.05069 0.17071 0.04907 0.17292 0.04815 L 0.17696 0.0463 C 0.17813 0.04444 0.17891 0.04213 0.18021 0.04074 C 0.18112 0.03958 0.18229 0.03958 0.18334 0.03889 C 0.19037 0.03241 0.1819 0.03704 0.19063 0.03333 C 0.21849 0.03657 0.1987 0.03194 0.20938 0.03704 C 0.21211 0.03819 0.21771 0.04074 0.21771 0.04097 C 0.23151 0.05718 0.21094 0.03333 0.22396 0.0463 C 0.23334 0.05556 0.22722 0.05023 0.23334 0.05926 C 0.23425 0.06065 0.23542 0.06134 0.23646 0.06296 C 0.23737 0.06458 0.23828 0.0669 0.23946 0.06852 C 0.24141 0.07106 0.24375 0.07338 0.24571 0.07593 L 0.24883 0.07963 C 0.25 0.08079 0.25078 0.08264 0.25209 0.08333 C 0.25482 0.08449 0.25755 0.08634 0.26029 0.08704 C 0.27774 0.09074 0.26589 0.08843 0.29584 0.09259 C 0.29922 0.0919 0.30274 0.09167 0.30625 0.09074 C 0.30729 0.09028 0.30847 0.08981 0.30938 0.08889 C 0.31094 0.08681 0.31211 0.0838 0.31354 0.08148 C 0.31498 0.07315 0.3138 0.07639 0.31875 0.07037 C 0.32071 0.06759 0.325 0.06296 0.325 0.06319 C 0.34779 0.06366 0.36485 0.04421 0.37696 0.07037 C 0.37774 0.07199 0.37852 0.07384 0.37917 0.07593 C 0.38177 0.08542 0.37813 0.07778 0.38229 0.08518 " pathEditMode="relative" rAng="0" ptsTypes="AAAAAAAAAAAAAAAAAAAAAAAAAAAAAAAAAAAAAAAAAAAA">
                                          <p:cBhvr>
                                            <p:cTn id="10" dur="3500" fill="hold"/>
                                            <p:tgtEl>
                                              <p:spTgt spid="8"/>
                                            </p:tgtEl>
                                            <p:attrNameLst>
                                              <p:attrName>ppt_x</p:attrName>
                                              <p:attrName>ppt_y</p:attrName>
                                            </p:attrNameLst>
                                          </p:cBhvr>
                                          <p:rCtr x="19115" y="4167"/>
                                        </p:animMotion>
                                      </p:childTnLst>
                                    </p:cTn>
                                  </p:par>
                                  <p:par>
                                    <p:cTn id="11" presetID="0" presetClass="path" presetSubtype="0" accel="50000" decel="50000" fill="hold" nodeType="withEffect">
                                      <p:stCondLst>
                                        <p:cond delay="0"/>
                                      </p:stCondLst>
                                      <p:childTnLst>
                                        <p:animMotion origin="layout" path="M -4.16667E-6 1.11111E-6 L -4.16667E-6 0.00023 C -0.00286 0.00417 -0.00729 0.01273 -0.01145 0.01481 C -0.01393 0.01597 -0.0164 0.01597 -0.01875 0.01667 C -0.01979 0.01782 -0.02083 0.01944 -0.02187 0.02037 C -0.02474 0.02245 -0.03255 0.02361 -0.03437 0.02407 C -0.03541 0.02454 -0.03645 0.02523 -0.0375 0.02592 C -0.05612 0.03518 -0.07005 0.02662 -0.09375 0.02592 C -0.10169 0.02106 -0.09192 0.02755 -0.1 0.02037 C -0.10104 0.01944 -0.10221 0.01921 -0.10312 0.01852 C -0.1108 0.0125 -0.1039 0.0162 -0.11145 0.01296 C -0.1207 0.00185 -0.10599 0.01875 -0.12083 0.00555 C -0.12369 0.00301 -0.12669 0.00116 -0.12916 -0.00185 C -0.1302 -0.00324 -0.13125 -0.00463 -0.13229 -0.00556 C -0.13398 -0.00718 -0.13815 -0.00857 -0.13958 -0.00926 C -0.15013 -0.01458 -0.13385 -0.00718 -0.14687 -0.01296 C -0.15286 -0.0125 -0.15885 -0.01273 -0.16458 -0.01111 C -0.16679 -0.01065 -0.1694 -0.0037 -0.17083 -0.00185 C -0.17187 -0.00093 -0.17291 -0.0007 -0.17395 1.11111E-6 C -0.175 0.00185 -0.17604 0.00393 -0.17708 0.00555 C -0.17916 0.0081 -0.18333 0.01296 -0.18333 0.01319 C -0.18619 0.0206 -0.18567 0.02037 -0.19166 0.02592 L -0.19583 0.02963 " pathEditMode="relative" rAng="0" ptsTypes="AAAAAAAAAAAAAAAAAAAAAAA">
                                          <p:cBhvr>
                                            <p:cTn id="12" dur="2250" fill="hold"/>
                                            <p:tgtEl>
                                              <p:spTgt spid="9"/>
                                            </p:tgtEl>
                                            <p:attrNameLst>
                                              <p:attrName>ppt_x</p:attrName>
                                              <p:attrName>ppt_y</p:attrName>
                                            </p:attrNameLst>
                                          </p:cBhvr>
                                          <p:rCtr x="-9792" y="856"/>
                                        </p:animMotion>
                                      </p:childTnLst>
                                    </p:cTn>
                                  </p:par>
                                </p:childTnLst>
                              </p:cTn>
                            </p:par>
                            <p:par>
                              <p:cTn id="13" fill="hold">
                                <p:stCondLst>
                                  <p:cond delay="3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500"/>
                                            <p:tgtEl>
                                              <p:spTgt spid="6"/>
                                            </p:tgtEl>
                                          </p:cBhvr>
                                        </p:animEffect>
                                        <p:anim calcmode="lin" valueType="num">
                                          <p:cBhvr>
                                            <p:cTn id="17" dur="1500" fill="hold"/>
                                            <p:tgtEl>
                                              <p:spTgt spid="6"/>
                                            </p:tgtEl>
                                            <p:attrNameLst>
                                              <p:attrName>ppt_x</p:attrName>
                                            </p:attrNameLst>
                                          </p:cBhvr>
                                          <p:tavLst>
                                            <p:tav tm="0">
                                              <p:val>
                                                <p:strVal val="#ppt_x"/>
                                              </p:val>
                                            </p:tav>
                                            <p:tav tm="100000">
                                              <p:val>
                                                <p:strVal val="#ppt_x"/>
                                              </p:val>
                                            </p:tav>
                                          </p:tavLst>
                                        </p:anim>
                                        <p:anim calcmode="lin" valueType="num">
                                          <p:cBhvr>
                                            <p:cTn id="18" dur="1500" fill="hold"/>
                                            <p:tgtEl>
                                              <p:spTgt spid="6"/>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5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calcmode="lin" valueType="num">
                                          <p:cBhvr>
                                            <p:cTn id="37"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8" dur="400" fill="hold"/>
                                            <p:tgtEl>
                                              <p:spTgt spid="2"/>
                                            </p:tgtEl>
                                            <p:attrNameLst>
                                              <p:attrName>ppt_y</p:attrName>
                                            </p:attrNameLst>
                                          </p:cBhvr>
                                          <p:tavLst>
                                            <p:tav tm="0">
                                              <p:val>
                                                <p:strVal val="#ppt_y"/>
                                              </p:val>
                                            </p:tav>
                                            <p:tav tm="100000">
                                              <p:val>
                                                <p:strVal val="#ppt_y"/>
                                              </p:val>
                                            </p:tav>
                                          </p:tavLst>
                                        </p:anim>
                                        <p:anim calcmode="lin" valueType="num">
                                          <p:cBhvr>
                                            <p:cTn id="39"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0"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400" tmFilter="0,0; .5, 1; 1, 1"/>
                                            <p:tgtEl>
                                              <p:spTgt spid="2"/>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750" fill="hold"/>
                                            <p:tgtEl>
                                              <p:spTgt spid="7"/>
                                            </p:tgtEl>
                                            <p:attrNameLst>
                                              <p:attrName>ppt_x</p:attrName>
                                            </p:attrNameLst>
                                          </p:cBhvr>
                                          <p:tavLst>
                                            <p:tav tm="0">
                                              <p:val>
                                                <p:strVal val="#ppt_x"/>
                                              </p:val>
                                            </p:tav>
                                            <p:tav tm="100000">
                                              <p:val>
                                                <p:strVal val="#ppt_x"/>
                                              </p:val>
                                            </p:tav>
                                          </p:tavLst>
                                        </p:anim>
                                        <p:anim calcmode="lin" valueType="num">
                                          <p:cBhvr additive="base">
                                            <p:cTn id="8" dur="1750" fill="hold"/>
                                            <p:tgtEl>
                                              <p:spTgt spid="7"/>
                                            </p:tgtEl>
                                            <p:attrNameLst>
                                              <p:attrName>ppt_y</p:attrName>
                                            </p:attrNameLst>
                                          </p:cBhvr>
                                          <p:tavLst>
                                            <p:tav tm="0">
                                              <p:val>
                                                <p:strVal val="1+#ppt_h/2"/>
                                              </p:val>
                                            </p:tav>
                                            <p:tav tm="100000">
                                              <p:val>
                                                <p:strVal val="#ppt_y"/>
                                              </p:val>
                                            </p:tav>
                                          </p:tavLst>
                                        </p:anim>
                                      </p:childTnLst>
                                    </p:cTn>
                                  </p:par>
                                  <p:par>
                                    <p:cTn id="9" presetID="0" presetClass="path" presetSubtype="0" accel="50000" decel="50000" fill="hold" nodeType="withEffect">
                                      <p:stCondLst>
                                        <p:cond delay="0"/>
                                      </p:stCondLst>
                                      <p:childTnLst>
                                        <p:animMotion origin="layout" path="M -1.875E-6 3.7037E-7 L -1.875E-6 0.00023 L 0.00834 -0.00556 C 0.01042 -0.00694 0.01459 -0.00926 0.01459 -0.00903 C 0.02474 -0.0088 0.03477 -0.00926 0.04479 -0.00741 C 0.04597 -0.00741 0.04675 -0.00486 0.04792 -0.0037 C 0.0487 -0.00301 0.04987 -0.00255 0.05104 -0.00185 C 0.05313 0.00995 0.05013 -0.00139 0.05521 0.00556 C 0.05729 0.00856 0.05977 0.01227 0.06133 0.01667 C 0.06511 0.02685 0.06133 0.01806 0.06667 0.02593 C 0.06771 0.02755 0.06862 0.02963 0.06979 0.03148 C 0.0711 0.03333 0.07253 0.03518 0.07396 0.03704 C 0.07487 0.03819 0.07604 0.03912 0.07696 0.04074 C 0.07813 0.04236 0.07904 0.04444 0.08021 0.0463 C 0.08203 0.04884 0.08529 0.05208 0.0875 0.0537 C 0.08998 0.05556 0.09206 0.05602 0.09479 0.05741 C 0.09584 0.05787 0.09675 0.05856 0.09792 0.05926 L 0.15104 0.05741 C 0.15326 0.05718 0.15807 0.0544 0.16042 0.0537 C 0.16237 0.05278 0.16459 0.05255 0.16667 0.05185 C 0.16875 0.05069 0.17071 0.04907 0.17292 0.04815 L 0.17696 0.0463 C 0.17813 0.04444 0.17891 0.04213 0.18021 0.04074 C 0.18112 0.03958 0.18229 0.03958 0.18334 0.03889 C 0.19037 0.03241 0.1819 0.03704 0.19063 0.03333 C 0.21849 0.03657 0.1987 0.03194 0.20938 0.03704 C 0.21211 0.03819 0.21771 0.04074 0.21771 0.04097 C 0.23151 0.05718 0.21094 0.03333 0.22396 0.0463 C 0.23334 0.05556 0.22722 0.05023 0.23334 0.05926 C 0.23425 0.06065 0.23542 0.06134 0.23646 0.06296 C 0.23737 0.06458 0.23828 0.0669 0.23946 0.06852 C 0.24141 0.07106 0.24375 0.07338 0.24571 0.07593 L 0.24883 0.07963 C 0.25 0.08079 0.25078 0.08264 0.25209 0.08333 C 0.25482 0.08449 0.25755 0.08634 0.26029 0.08704 C 0.27774 0.09074 0.26589 0.08843 0.29584 0.09259 C 0.29922 0.0919 0.30274 0.09167 0.30625 0.09074 C 0.30729 0.09028 0.30847 0.08981 0.30938 0.08889 C 0.31094 0.08681 0.31211 0.0838 0.31354 0.08148 C 0.31498 0.07315 0.3138 0.07639 0.31875 0.07037 C 0.32071 0.06759 0.325 0.06296 0.325 0.06319 C 0.34779 0.06366 0.36485 0.04421 0.37696 0.07037 C 0.37774 0.07199 0.37852 0.07384 0.37917 0.07593 C 0.38177 0.08542 0.37813 0.07778 0.38229 0.08518 " pathEditMode="relative" rAng="0" ptsTypes="AAAAAAAAAAAAAAAAAAAAAAAAAAAAAAAAAAAAAAAAAAAA">
                                          <p:cBhvr>
                                            <p:cTn id="10" dur="3500" fill="hold"/>
                                            <p:tgtEl>
                                              <p:spTgt spid="8"/>
                                            </p:tgtEl>
                                            <p:attrNameLst>
                                              <p:attrName>ppt_x</p:attrName>
                                              <p:attrName>ppt_y</p:attrName>
                                            </p:attrNameLst>
                                          </p:cBhvr>
                                          <p:rCtr x="19115" y="4167"/>
                                        </p:animMotion>
                                      </p:childTnLst>
                                    </p:cTn>
                                  </p:par>
                                  <p:par>
                                    <p:cTn id="11" presetID="0" presetClass="path" presetSubtype="0" accel="50000" decel="50000" fill="hold" nodeType="withEffect">
                                      <p:stCondLst>
                                        <p:cond delay="0"/>
                                      </p:stCondLst>
                                      <p:childTnLst>
                                        <p:animMotion origin="layout" path="M -4.16667E-6 1.11111E-6 L -4.16667E-6 0.00023 C -0.00286 0.00417 -0.00729 0.01273 -0.01145 0.01481 C -0.01393 0.01597 -0.0164 0.01597 -0.01875 0.01667 C -0.01979 0.01782 -0.02083 0.01944 -0.02187 0.02037 C -0.02474 0.02245 -0.03255 0.02361 -0.03437 0.02407 C -0.03541 0.02454 -0.03645 0.02523 -0.0375 0.02592 C -0.05612 0.03518 -0.07005 0.02662 -0.09375 0.02592 C -0.10169 0.02106 -0.09192 0.02755 -0.1 0.02037 C -0.10104 0.01944 -0.10221 0.01921 -0.10312 0.01852 C -0.1108 0.0125 -0.1039 0.0162 -0.11145 0.01296 C -0.1207 0.00185 -0.10599 0.01875 -0.12083 0.00555 C -0.12369 0.00301 -0.12669 0.00116 -0.12916 -0.00185 C -0.1302 -0.00324 -0.13125 -0.00463 -0.13229 -0.00556 C -0.13398 -0.00718 -0.13815 -0.00857 -0.13958 -0.00926 C -0.15013 -0.01458 -0.13385 -0.00718 -0.14687 -0.01296 C -0.15286 -0.0125 -0.15885 -0.01273 -0.16458 -0.01111 C -0.16679 -0.01065 -0.1694 -0.0037 -0.17083 -0.00185 C -0.17187 -0.00093 -0.17291 -0.0007 -0.17395 1.11111E-6 C -0.175 0.00185 -0.17604 0.00393 -0.17708 0.00555 C -0.17916 0.0081 -0.18333 0.01296 -0.18333 0.01319 C -0.18619 0.0206 -0.18567 0.02037 -0.19166 0.02592 L -0.19583 0.02963 " pathEditMode="relative" rAng="0" ptsTypes="AAAAAAAAAAAAAAAAAAAAAAA">
                                          <p:cBhvr>
                                            <p:cTn id="12" dur="2250" fill="hold"/>
                                            <p:tgtEl>
                                              <p:spTgt spid="9"/>
                                            </p:tgtEl>
                                            <p:attrNameLst>
                                              <p:attrName>ppt_x</p:attrName>
                                              <p:attrName>ppt_y</p:attrName>
                                            </p:attrNameLst>
                                          </p:cBhvr>
                                          <p:rCtr x="-9792" y="856"/>
                                        </p:animMotion>
                                      </p:childTnLst>
                                    </p:cTn>
                                  </p:par>
                                </p:childTnLst>
                              </p:cTn>
                            </p:par>
                            <p:par>
                              <p:cTn id="13" fill="hold">
                                <p:stCondLst>
                                  <p:cond delay="3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500"/>
                                            <p:tgtEl>
                                              <p:spTgt spid="6"/>
                                            </p:tgtEl>
                                          </p:cBhvr>
                                        </p:animEffect>
                                        <p:anim calcmode="lin" valueType="num">
                                          <p:cBhvr>
                                            <p:cTn id="17" dur="1500" fill="hold"/>
                                            <p:tgtEl>
                                              <p:spTgt spid="6"/>
                                            </p:tgtEl>
                                            <p:attrNameLst>
                                              <p:attrName>ppt_x</p:attrName>
                                            </p:attrNameLst>
                                          </p:cBhvr>
                                          <p:tavLst>
                                            <p:tav tm="0">
                                              <p:val>
                                                <p:strVal val="#ppt_x"/>
                                              </p:val>
                                            </p:tav>
                                            <p:tav tm="100000">
                                              <p:val>
                                                <p:strVal val="#ppt_x"/>
                                              </p:val>
                                            </p:tav>
                                          </p:tavLst>
                                        </p:anim>
                                        <p:anim calcmode="lin" valueType="num">
                                          <p:cBhvr>
                                            <p:cTn id="18" dur="1500" fill="hold"/>
                                            <p:tgtEl>
                                              <p:spTgt spid="6"/>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5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calcmode="lin" valueType="num">
                                          <p:cBhvr>
                                            <p:cTn id="37"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8" dur="400" fill="hold"/>
                                            <p:tgtEl>
                                              <p:spTgt spid="2"/>
                                            </p:tgtEl>
                                            <p:attrNameLst>
                                              <p:attrName>ppt_y</p:attrName>
                                            </p:attrNameLst>
                                          </p:cBhvr>
                                          <p:tavLst>
                                            <p:tav tm="0">
                                              <p:val>
                                                <p:strVal val="#ppt_y"/>
                                              </p:val>
                                            </p:tav>
                                            <p:tav tm="100000">
                                              <p:val>
                                                <p:strVal val="#ppt_y"/>
                                              </p:val>
                                            </p:tav>
                                          </p:tavLst>
                                        </p:anim>
                                        <p:anim calcmode="lin" valueType="num">
                                          <p:cBhvr>
                                            <p:cTn id="39"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0"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400" tmFilter="0,0; .5, 1; 1, 1"/>
                                            <p:tgtEl>
                                              <p:spTgt spid="2"/>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99" y="-9525"/>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3" name="WordArt 5"/>
          <p:cNvSpPr>
            <a:spLocks noChangeArrowheads="1" noChangeShapeType="1" noTextEdit="1"/>
          </p:cNvSpPr>
          <p:nvPr/>
        </p:nvSpPr>
        <p:spPr bwMode="auto">
          <a:xfrm>
            <a:off x="2581248" y="804746"/>
            <a:ext cx="6381297"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pPr>
            <a:r>
              <a:rPr lang="en-US" sz="3600" b="1" kern="10" dirty="0" err="1" smtClean="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Làm</a:t>
            </a:r>
            <a:r>
              <a:rPr lang="en-US" sz="3600" b="1" kern="10" dirty="0" smtClean="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smtClean="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việc</a:t>
            </a:r>
            <a:r>
              <a:rPr lang="en-US" sz="3600" b="1" kern="10" dirty="0" smtClean="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smtClean="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cá</a:t>
            </a:r>
            <a:r>
              <a:rPr lang="en-US" sz="3600" b="1" kern="10" dirty="0" smtClean="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smtClean="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nhân</a:t>
            </a:r>
            <a:endPar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pic>
        <p:nvPicPr>
          <p:cNvPr id="14"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858608" y="217385"/>
            <a:ext cx="1195521" cy="1174721"/>
          </a:xfrm>
          <a:prstGeom prst="rect">
            <a:avLst/>
          </a:prstGeom>
        </p:spPr>
      </p:pic>
      <p:pic>
        <p:nvPicPr>
          <p:cNvPr id="15" name="Picture 14"/>
          <p:cNvPicPr>
            <a:picLocks noChangeAspect="1"/>
          </p:cNvPicPr>
          <p:nvPr/>
        </p:nvPicPr>
        <p:blipFill>
          <a:blip r:embed="rId7"/>
          <a:stretch>
            <a:fillRect/>
          </a:stretch>
        </p:blipFill>
        <p:spPr>
          <a:xfrm>
            <a:off x="10167872" y="3282833"/>
            <a:ext cx="2098419" cy="3634353"/>
          </a:xfrm>
          <a:prstGeom prst="rect">
            <a:avLst/>
          </a:prstGeom>
        </p:spPr>
      </p:pic>
      <p:grpSp>
        <p:nvGrpSpPr>
          <p:cNvPr id="16" name="组合 11"/>
          <p:cNvGrpSpPr/>
          <p:nvPr/>
        </p:nvGrpSpPr>
        <p:grpSpPr>
          <a:xfrm>
            <a:off x="1115883" y="1401631"/>
            <a:ext cx="9909017" cy="4112904"/>
            <a:chOff x="5261" y="3406"/>
            <a:chExt cx="8762" cy="4034"/>
          </a:xfrm>
        </p:grpSpPr>
        <p:grpSp>
          <p:nvGrpSpPr>
            <p:cNvPr id="17" name="组合 8"/>
            <p:cNvGrpSpPr/>
            <p:nvPr/>
          </p:nvGrpSpPr>
          <p:grpSpPr>
            <a:xfrm>
              <a:off x="5261" y="3406"/>
              <a:ext cx="8762" cy="4035"/>
              <a:chOff x="5219" y="2121"/>
              <a:chExt cx="8762" cy="4035"/>
            </a:xfrm>
          </p:grpSpPr>
          <p:cxnSp>
            <p:nvCxnSpPr>
              <p:cNvPr id="19"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pic>
        <p:nvPicPr>
          <p:cNvPr id="24" name="图片 17" descr="花"/>
          <p:cNvPicPr>
            <a:picLocks noChangeAspect="1"/>
          </p:cNvPicPr>
          <p:nvPr/>
        </p:nvPicPr>
        <p:blipFill>
          <a:blip r:embed="rId8"/>
          <a:stretch>
            <a:fillRect/>
          </a:stretch>
        </p:blipFill>
        <p:spPr>
          <a:xfrm>
            <a:off x="742916" y="4766364"/>
            <a:ext cx="1229995" cy="1103630"/>
          </a:xfrm>
          <a:prstGeom prst="rect">
            <a:avLst/>
          </a:prstGeom>
        </p:spPr>
      </p:pic>
      <p:pic>
        <p:nvPicPr>
          <p:cNvPr id="25" name="图片 23" descr="花2"/>
          <p:cNvPicPr>
            <a:picLocks noChangeAspect="1"/>
          </p:cNvPicPr>
          <p:nvPr/>
        </p:nvPicPr>
        <p:blipFill>
          <a:blip r:embed="rId9"/>
          <a:stretch>
            <a:fillRect/>
          </a:stretch>
        </p:blipFill>
        <p:spPr>
          <a:xfrm>
            <a:off x="9765593" y="5425117"/>
            <a:ext cx="887095" cy="889754"/>
          </a:xfrm>
          <a:prstGeom prst="rect">
            <a:avLst/>
          </a:prstGeom>
        </p:spPr>
      </p:pic>
      <p:sp>
        <p:nvSpPr>
          <p:cNvPr id="26" name="文本框 21"/>
          <p:cNvSpPr txBox="1"/>
          <p:nvPr/>
        </p:nvSpPr>
        <p:spPr>
          <a:xfrm>
            <a:off x="1301989" y="2281859"/>
            <a:ext cx="9536805" cy="2579168"/>
          </a:xfrm>
          <a:prstGeom prst="rect">
            <a:avLst/>
          </a:prstGeom>
          <a:noFill/>
        </p:spPr>
        <p:txBody>
          <a:bodyPr wrap="square" rtlCol="0">
            <a:spAutoFit/>
          </a:bodyPr>
          <a:lstStyle/>
          <a:p>
            <a:pPr algn="ctr"/>
            <a:r>
              <a:rPr lang="en-US" sz="3000" b="1" dirty="0" err="1">
                <a:solidFill>
                  <a:schemeClr val="bg1"/>
                </a:solidFill>
                <a:latin typeface="Times New Roman" panose="02020603050405020304" pitchFamily="18" charset="0"/>
                <a:cs typeface="Times New Roman" panose="02020603050405020304" pitchFamily="18" charset="0"/>
              </a:rPr>
              <a:t>Thời</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gian</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smtClean="0">
                <a:solidFill>
                  <a:schemeClr val="bg1"/>
                </a:solidFill>
                <a:latin typeface="Times New Roman" panose="02020603050405020304" pitchFamily="18" charset="0"/>
                <a:cs typeface="Times New Roman" panose="02020603050405020304" pitchFamily="18" charset="0"/>
              </a:rPr>
              <a:t>1 </a:t>
            </a:r>
            <a:r>
              <a:rPr lang="en-US" sz="3000" b="1" dirty="0" err="1">
                <a:solidFill>
                  <a:schemeClr val="bg1"/>
                </a:solidFill>
                <a:latin typeface="Times New Roman" panose="02020603050405020304" pitchFamily="18" charset="0"/>
                <a:cs typeface="Times New Roman" panose="02020603050405020304" pitchFamily="18" charset="0"/>
              </a:rPr>
              <a:t>phút</a:t>
            </a:r>
            <a:endParaRPr lang="en-US" sz="3000" b="1" dirty="0">
              <a:solidFill>
                <a:schemeClr val="bg1"/>
              </a:solidFill>
              <a:latin typeface="Times New Roman" panose="02020603050405020304" pitchFamily="18" charset="0"/>
              <a:cs typeface="Times New Roman" panose="02020603050405020304" pitchFamily="18" charset="0"/>
            </a:endParaRPr>
          </a:p>
          <a:p>
            <a:r>
              <a:rPr lang="en-US" sz="3000" b="1" dirty="0">
                <a:solidFill>
                  <a:schemeClr val="bg1"/>
                </a:solidFill>
                <a:latin typeface="Times New Roman" panose="02020603050405020304" pitchFamily="18" charset="0"/>
                <a:cs typeface="Times New Roman" panose="02020603050405020304" pitchFamily="18" charset="0"/>
              </a:rPr>
              <a:t>1. </a:t>
            </a:r>
            <a:r>
              <a:rPr lang="en-US" sz="3000" b="1" dirty="0" err="1">
                <a:solidFill>
                  <a:schemeClr val="bg1"/>
                </a:solidFill>
                <a:latin typeface="Times New Roman" panose="02020603050405020304" pitchFamily="18" charset="0"/>
                <a:cs typeface="Times New Roman" panose="02020603050405020304" pitchFamily="18" charset="0"/>
              </a:rPr>
              <a:t>Em</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hãy</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cho</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biết</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quyền</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trẻ</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em</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có</a:t>
            </a:r>
            <a:r>
              <a:rPr lang="en-US" sz="3000" b="1" dirty="0">
                <a:solidFill>
                  <a:schemeClr val="bg1"/>
                </a:solidFill>
                <a:latin typeface="Times New Roman" panose="02020603050405020304" pitchFamily="18" charset="0"/>
                <a:cs typeface="Times New Roman" panose="02020603050405020304" pitchFamily="18" charset="0"/>
              </a:rPr>
              <a:t> ý </a:t>
            </a:r>
            <a:r>
              <a:rPr lang="en-US" sz="3000" b="1" dirty="0" err="1">
                <a:solidFill>
                  <a:schemeClr val="bg1"/>
                </a:solidFill>
                <a:latin typeface="Times New Roman" panose="02020603050405020304" pitchFamily="18" charset="0"/>
                <a:cs typeface="Times New Roman" panose="02020603050405020304" pitchFamily="18" charset="0"/>
              </a:rPr>
              <a:t>nghĩa</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như</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thế</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nào</a:t>
            </a:r>
            <a:r>
              <a:rPr lang="en-US" sz="3000" b="1" dirty="0">
                <a:solidFill>
                  <a:schemeClr val="bg1"/>
                </a:solidFill>
                <a:latin typeface="Times New Roman" panose="02020603050405020304" pitchFamily="18" charset="0"/>
                <a:cs typeface="Times New Roman" panose="02020603050405020304" pitchFamily="18" charset="0"/>
              </a:rPr>
              <a:t>? </a:t>
            </a:r>
          </a:p>
          <a:p>
            <a:r>
              <a:rPr lang="en-US" sz="3000" b="1" dirty="0">
                <a:solidFill>
                  <a:schemeClr val="bg1"/>
                </a:solidFill>
                <a:latin typeface="Times New Roman" panose="02020603050405020304" pitchFamily="18" charset="0"/>
                <a:cs typeface="Times New Roman" panose="02020603050405020304" pitchFamily="18" charset="0"/>
              </a:rPr>
              <a:t>2. Theo </a:t>
            </a:r>
            <a:r>
              <a:rPr lang="en-US" sz="3000" b="1" dirty="0" err="1">
                <a:solidFill>
                  <a:schemeClr val="bg1"/>
                </a:solidFill>
                <a:latin typeface="Times New Roman" panose="02020603050405020304" pitchFamily="18" charset="0"/>
                <a:cs typeface="Times New Roman" panose="02020603050405020304" pitchFamily="18" charset="0"/>
              </a:rPr>
              <a:t>em</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điều</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gì</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sẽ</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xảy</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ra</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nếu</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các</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quyền</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của</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trẻ</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em</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không</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được</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thực</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hiện</a:t>
            </a:r>
            <a:r>
              <a:rPr lang="en-US" sz="3000" b="1" dirty="0">
                <a:solidFill>
                  <a:schemeClr val="bg1"/>
                </a:solidFill>
                <a:latin typeface="Times New Roman" panose="02020603050405020304" pitchFamily="18" charset="0"/>
                <a:cs typeface="Times New Roman" panose="02020603050405020304" pitchFamily="18" charset="0"/>
              </a:rPr>
              <a:t>?</a:t>
            </a:r>
          </a:p>
          <a:p>
            <a:pPr algn="just">
              <a:lnSpc>
                <a:spcPct val="130000"/>
              </a:lnSpc>
            </a:pPr>
            <a:endParaRPr lang="en-US" altLang="zh-CN" sz="3200" b="1" dirty="0">
              <a:solidFill>
                <a:srgbClr val="E1B600"/>
              </a:solidFill>
              <a:latin typeface="Arial" panose="020B0604020202020204" pitchFamily="34"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1970393908"/>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Scale>
                                      <p:cBhvr>
                                        <p:cTn id="3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6"/>
                                        </p:tgtEl>
                                        <p:attrNameLst>
                                          <p:attrName>ppt_x</p:attrName>
                                          <p:attrName>ppt_y</p:attrName>
                                        </p:attrNameLst>
                                      </p:cBhvr>
                                    </p:animMotion>
                                    <p:animEffect transition="in" filter="fade">
                                      <p:cBhvr>
                                        <p:cTn id="3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3" name="WordArt 5"/>
          <p:cNvSpPr>
            <a:spLocks noChangeArrowheads="1" noChangeShapeType="1" noTextEdit="1"/>
          </p:cNvSpPr>
          <p:nvPr/>
        </p:nvSpPr>
        <p:spPr bwMode="auto">
          <a:xfrm>
            <a:off x="3227858" y="151633"/>
            <a:ext cx="5792533" cy="656064"/>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pPr>
            <a:r>
              <a:rPr lang="en-US" sz="3600" b="1" kern="10" dirty="0" err="1" smtClean="0">
                <a:ln w="9525">
                  <a:solidFill>
                    <a:srgbClr val="000000"/>
                  </a:solidFill>
                  <a:round/>
                  <a:headEnd/>
                  <a:tailEnd/>
                </a:ln>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Làm</a:t>
            </a:r>
            <a:r>
              <a:rPr lang="en-US" sz="3600" b="1" kern="10" dirty="0" smtClean="0">
                <a:ln w="9525">
                  <a:solidFill>
                    <a:srgbClr val="000000"/>
                  </a:solidFill>
                  <a:round/>
                  <a:headEnd/>
                  <a:tailEnd/>
                </a:ln>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smtClean="0">
                <a:ln w="9525">
                  <a:solidFill>
                    <a:srgbClr val="000000"/>
                  </a:solidFill>
                  <a:round/>
                  <a:headEnd/>
                  <a:tailEnd/>
                </a:ln>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việc</a:t>
            </a:r>
            <a:r>
              <a:rPr lang="en-US" sz="3600" b="1" kern="10" dirty="0" smtClean="0">
                <a:ln w="9525">
                  <a:solidFill>
                    <a:srgbClr val="000000"/>
                  </a:solidFill>
                  <a:round/>
                  <a:headEnd/>
                  <a:tailEnd/>
                </a:ln>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smtClean="0">
                <a:ln w="9525">
                  <a:solidFill>
                    <a:srgbClr val="000000"/>
                  </a:solidFill>
                  <a:round/>
                  <a:headEnd/>
                  <a:tailEnd/>
                </a:ln>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cá</a:t>
            </a:r>
            <a:r>
              <a:rPr lang="en-US" sz="3600" b="1" kern="10" dirty="0" smtClean="0">
                <a:ln w="9525">
                  <a:solidFill>
                    <a:srgbClr val="000000"/>
                  </a:solidFill>
                  <a:round/>
                  <a:headEnd/>
                  <a:tailEnd/>
                </a:ln>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smtClean="0">
                <a:ln w="9525">
                  <a:solidFill>
                    <a:srgbClr val="000000"/>
                  </a:solidFill>
                  <a:round/>
                  <a:headEnd/>
                  <a:tailEnd/>
                </a:ln>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nhân</a:t>
            </a:r>
            <a:endParaRPr lang="en-US" sz="3600" b="1" kern="10" dirty="0">
              <a:ln w="9525">
                <a:solidFill>
                  <a:srgbClr val="000000"/>
                </a:solidFill>
                <a:round/>
                <a:headEnd/>
                <a:tailEnd/>
              </a:ln>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pic>
        <p:nvPicPr>
          <p:cNvPr id="14"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51330" y="-1"/>
            <a:ext cx="1195521" cy="1174721"/>
          </a:xfrm>
          <a:prstGeom prst="rect">
            <a:avLst/>
          </a:prstGeom>
        </p:spPr>
      </p:pic>
      <p:pic>
        <p:nvPicPr>
          <p:cNvPr id="15" name="Picture 14"/>
          <p:cNvPicPr>
            <a:picLocks noChangeAspect="1"/>
          </p:cNvPicPr>
          <p:nvPr/>
        </p:nvPicPr>
        <p:blipFill>
          <a:blip r:embed="rId6"/>
          <a:stretch>
            <a:fillRect/>
          </a:stretch>
        </p:blipFill>
        <p:spPr>
          <a:xfrm>
            <a:off x="10448368" y="3223647"/>
            <a:ext cx="2098419" cy="3634353"/>
          </a:xfrm>
          <a:prstGeom prst="rect">
            <a:avLst/>
          </a:prstGeom>
        </p:spPr>
      </p:pic>
      <p:grpSp>
        <p:nvGrpSpPr>
          <p:cNvPr id="16" name="组合 11"/>
          <p:cNvGrpSpPr/>
          <p:nvPr/>
        </p:nvGrpSpPr>
        <p:grpSpPr>
          <a:xfrm>
            <a:off x="239151" y="1028600"/>
            <a:ext cx="11029071" cy="5829399"/>
            <a:chOff x="5261" y="3406"/>
            <a:chExt cx="8762" cy="4035"/>
          </a:xfrm>
        </p:grpSpPr>
        <p:grpSp>
          <p:nvGrpSpPr>
            <p:cNvPr id="17" name="组合 8"/>
            <p:cNvGrpSpPr/>
            <p:nvPr/>
          </p:nvGrpSpPr>
          <p:grpSpPr>
            <a:xfrm>
              <a:off x="5261" y="3406"/>
              <a:ext cx="8762" cy="4035"/>
              <a:chOff x="5219" y="2121"/>
              <a:chExt cx="8762" cy="4035"/>
            </a:xfrm>
          </p:grpSpPr>
          <p:cxnSp>
            <p:nvCxnSpPr>
              <p:cNvPr id="19"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26" name="文本框 21"/>
          <p:cNvSpPr txBox="1"/>
          <p:nvPr/>
        </p:nvSpPr>
        <p:spPr>
          <a:xfrm>
            <a:off x="368167" y="1351904"/>
            <a:ext cx="10771038" cy="5004447"/>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a:t>
            </a:r>
          </a:p>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mất</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nghiêm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a:t>
            </a:r>
          </a:p>
          <a:p>
            <a:pPr algn="just">
              <a:lnSpc>
                <a:spcPct val="130000"/>
              </a:lnSpc>
            </a:pPr>
            <a:endParaRPr lang="en-US" altLang="zh-CN" sz="2400"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3232427315"/>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5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Scale>
                                      <p:cBhvr>
                                        <p:cTn id="1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6"/>
                                        </p:tgtEl>
                                        <p:attrNameLst>
                                          <p:attrName>ppt_x</p:attrName>
                                          <p:attrName>ppt_y</p:attrName>
                                        </p:attrNameLst>
                                      </p:cBhvr>
                                    </p:animMotion>
                                    <p:animEffect transition="in" filter="fad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1" y="253218"/>
            <a:ext cx="11859065" cy="6358597"/>
          </a:xfrm>
        </p:spPr>
        <p:txBody>
          <a:bodyPr>
            <a:normAutofit/>
          </a:body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quyền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quyền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cs typeface="Times New Roman" panose="02020603050405020304" pitchFamily="18" charset="0"/>
              </a:rPr>
              <a:t>.</a:t>
            </a:r>
            <a:endParaRPr lang="nl-NL" sz="32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nl-NL" sz="3200" dirty="0" smtClean="0">
                <a:latin typeface="Times New Roman" panose="02020603050405020304" pitchFamily="18" charset="0"/>
                <a:cs typeface="Times New Roman" panose="02020603050405020304" pitchFamily="18" charset="0"/>
              </a:rPr>
              <a:t>- </a:t>
            </a:r>
            <a:r>
              <a:rPr lang="nl-NL" sz="3200" dirty="0">
                <a:latin typeface="Times New Roman" panose="02020603050405020304" pitchFamily="18" charset="0"/>
                <a:cs typeface="Times New Roman" panose="02020603050405020304" pitchFamily="18" charset="0"/>
              </a:rPr>
              <a:t>Quyền trẻ em là điều kiện cần thiết để trẻ em được phát triển đầy đủ, toàn diện về thể chất và tinh thần. Thực hiện quyền trẻ em đảm bảo cho trẻ em được sống, được phát triển trong bầu không khí hạnh phúc, yêu thương, an toàn, lành mạnh, bình đẳng.</a:t>
            </a:r>
            <a:endParaRPr lang="en-US" sz="3200" dirty="0">
              <a:latin typeface="Times New Roman" panose="02020603050405020304" pitchFamily="18" charset="0"/>
              <a:cs typeface="Times New Roman" panose="02020603050405020304" pitchFamily="18" charset="0"/>
            </a:endParaRPr>
          </a:p>
          <a:p>
            <a:pPr marL="0" indent="0">
              <a:buNone/>
            </a:pPr>
            <a:r>
              <a:rPr lang="nl-NL" sz="3200" dirty="0">
                <a:latin typeface="Times New Roman" panose="02020603050405020304" pitchFamily="18" charset="0"/>
                <a:cs typeface="Times New Roman" panose="02020603050405020304" pitchFamily="18" charset="0"/>
              </a:rPr>
              <a:t>- Bổn phận của trẻ em: yêu quý, </a:t>
            </a:r>
            <a:r>
              <a:rPr lang="nl-NL" sz="3200" dirty="0" smtClean="0">
                <a:latin typeface="Times New Roman" panose="02020603050405020304" pitchFamily="18" charset="0"/>
                <a:cs typeface="Times New Roman" panose="02020603050405020304" pitchFamily="18" charset="0"/>
              </a:rPr>
              <a:t>k</a:t>
            </a:r>
            <a:r>
              <a:rPr lang="nl-NL" sz="3200" dirty="0">
                <a:latin typeface="Times New Roman" panose="02020603050405020304" pitchFamily="18" charset="0"/>
                <a:cs typeface="Times New Roman" panose="02020603050405020304" pitchFamily="18" charset="0"/>
              </a:rPr>
              <a:t>í</a:t>
            </a:r>
            <a:r>
              <a:rPr lang="nl-NL" sz="3200" dirty="0" smtClean="0">
                <a:latin typeface="Times New Roman" panose="02020603050405020304" pitchFamily="18" charset="0"/>
                <a:cs typeface="Times New Roman" panose="02020603050405020304" pitchFamily="18" charset="0"/>
              </a:rPr>
              <a:t>nh </a:t>
            </a:r>
            <a:r>
              <a:rPr lang="nl-NL" sz="3200" dirty="0">
                <a:latin typeface="Times New Roman" panose="02020603050405020304" pitchFamily="18" charset="0"/>
                <a:cs typeface="Times New Roman" panose="02020603050405020304" pitchFamily="18" charset="0"/>
              </a:rPr>
              <a:t>trọng, hiếu thảo với ông bà, cha mẹ; </a:t>
            </a:r>
            <a:r>
              <a:rPr lang="nl-NL" sz="3200" dirty="0" smtClean="0">
                <a:latin typeface="Times New Roman" panose="02020603050405020304" pitchFamily="18" charset="0"/>
                <a:cs typeface="Times New Roman" panose="02020603050405020304" pitchFamily="18" charset="0"/>
              </a:rPr>
              <a:t>k</a:t>
            </a:r>
            <a:r>
              <a:rPr lang="nl-NL" sz="3200" dirty="0">
                <a:latin typeface="Times New Roman" panose="02020603050405020304" pitchFamily="18" charset="0"/>
                <a:cs typeface="Times New Roman" panose="02020603050405020304" pitchFamily="18" charset="0"/>
              </a:rPr>
              <a:t>í</a:t>
            </a:r>
            <a:r>
              <a:rPr lang="nl-NL" sz="3200" dirty="0" smtClean="0">
                <a:latin typeface="Times New Roman" panose="02020603050405020304" pitchFamily="18" charset="0"/>
                <a:cs typeface="Times New Roman" panose="02020603050405020304" pitchFamily="18" charset="0"/>
              </a:rPr>
              <a:t>nh </a:t>
            </a:r>
            <a:r>
              <a:rPr lang="nl-NL" sz="3200" dirty="0">
                <a:latin typeface="Times New Roman" panose="02020603050405020304" pitchFamily="18" charset="0"/>
                <a:cs typeface="Times New Roman" panose="02020603050405020304" pitchFamily="18" charset="0"/>
              </a:rPr>
              <a:t>trọng thầy, cô giáo; lễ phép với người lớn, thương yêu em nhỏ, đoàn kết với bạn bè giúp đỡ gia đình và những người gặp khó khăn theo khả năng của mình; chăm chỉ học tập, rèn luyện thân thể; sống khiêm tốn, trung thực và có đạo đức, tôn trọng pháp luật; tuân theo nội quy của nhà trường; tôn trọng, giữ gìn bản sắc văn hoá dân tộc; yêu quê hương, đất nước, yêu đồng bào, có ý </a:t>
            </a:r>
            <a:r>
              <a:rPr lang="nl-NL" sz="3200" dirty="0" smtClean="0">
                <a:latin typeface="Times New Roman" panose="02020603050405020304" pitchFamily="18" charset="0"/>
                <a:cs typeface="Times New Roman" panose="02020603050405020304" pitchFamily="18" charset="0"/>
              </a:rPr>
              <a:t>thức </a:t>
            </a:r>
            <a:r>
              <a:rPr lang="nl-NL" sz="3200" dirty="0">
                <a:latin typeface="Times New Roman" panose="02020603050405020304" pitchFamily="18" charset="0"/>
                <a:cs typeface="Times New Roman" panose="02020603050405020304" pitchFamily="18" charset="0"/>
              </a:rPr>
              <a:t>xây </a:t>
            </a:r>
            <a:r>
              <a:rPr lang="nl-NL" sz="3200" dirty="0" smtClean="0">
                <a:latin typeface="Times New Roman" panose="02020603050405020304" pitchFamily="18" charset="0"/>
                <a:cs typeface="Times New Roman" panose="02020603050405020304" pitchFamily="18" charset="0"/>
              </a:rPr>
              <a:t>dựng- </a:t>
            </a:r>
            <a:r>
              <a:rPr lang="nl-NL" sz="3200" dirty="0">
                <a:latin typeface="Times New Roman" panose="02020603050405020304" pitchFamily="18" charset="0"/>
                <a:cs typeface="Times New Roman" panose="02020603050405020304" pitchFamily="18" charset="0"/>
              </a:rPr>
              <a:t>bảo vệ Tổ quốc và đoàn kết quốc tế...</a:t>
            </a:r>
            <a:endParaRPr lang="en-US" sz="32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31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54" y="120204"/>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489" y="217650"/>
            <a:ext cx="3463269" cy="2236572"/>
          </a:xfrm>
          <a:prstGeom prst="rect">
            <a:avLst/>
          </a:prstGeom>
          <a:effectLst>
            <a:outerShdw blurRad="50800" dist="38100" dir="2700000" algn="tl" rotWithShape="0">
              <a:prstClr val="black">
                <a:alpha val="40000"/>
              </a:prstClr>
            </a:outerShdw>
          </a:effectLst>
        </p:spPr>
      </p:pic>
      <p:sp>
        <p:nvSpPr>
          <p:cNvPr id="32" name="文本框 31"/>
          <p:cNvSpPr txBox="1"/>
          <p:nvPr/>
        </p:nvSpPr>
        <p:spPr>
          <a:xfrm>
            <a:off x="928370" y="1295553"/>
            <a:ext cx="2646879" cy="76944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4400" b="1" dirty="0" err="1" smtClean="0">
                <a:solidFill>
                  <a:srgbClr val="2C3A37"/>
                </a:solidFill>
                <a:latin typeface="Times New Roman" panose="02020603050405020304" pitchFamily="18" charset="0"/>
                <a:ea typeface="方正少儿简体" panose="03000509000000000000" pitchFamily="65" charset="-122"/>
                <a:cs typeface="Times New Roman" panose="02020603050405020304" pitchFamily="18" charset="0"/>
              </a:rPr>
              <a:t>Luyện</a:t>
            </a:r>
            <a:r>
              <a:rPr lang="en-US" altLang="zh-CN" sz="4400" b="1" dirty="0" smtClean="0">
                <a:solidFill>
                  <a:srgbClr val="2C3A37"/>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4400" b="1" dirty="0" err="1">
                <a:solidFill>
                  <a:srgbClr val="2C3A37"/>
                </a:solidFill>
                <a:latin typeface="Times New Roman" panose="02020603050405020304" pitchFamily="18" charset="0"/>
                <a:ea typeface="方正少儿简体" panose="03000509000000000000" pitchFamily="65" charset="-122"/>
                <a:cs typeface="Times New Roman" panose="02020603050405020304" pitchFamily="18" charset="0"/>
              </a:rPr>
              <a:t>tập</a:t>
            </a:r>
            <a:endParaRPr lang="zh-CN" altLang="en-US" sz="4400" b="1" dirty="0">
              <a:solidFill>
                <a:srgbClr val="2C3A37"/>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100" y="3277772"/>
            <a:ext cx="1990205" cy="2920692"/>
          </a:xfrm>
          <a:prstGeom prst="rect">
            <a:avLst/>
          </a:prstGeom>
        </p:spPr>
      </p:pic>
      <p:grpSp>
        <p:nvGrpSpPr>
          <p:cNvPr id="38" name="组合 37"/>
          <p:cNvGrpSpPr/>
          <p:nvPr/>
        </p:nvGrpSpPr>
        <p:grpSpPr>
          <a:xfrm>
            <a:off x="3541130" y="1248082"/>
            <a:ext cx="947935" cy="1035236"/>
            <a:chOff x="3619997" y="2561289"/>
            <a:chExt cx="1010329" cy="1103375"/>
          </a:xfrm>
        </p:grpSpPr>
        <p:pic>
          <p:nvPicPr>
            <p:cNvPr id="39" name="图片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9997" y="2561289"/>
              <a:ext cx="1010329" cy="989595"/>
            </a:xfrm>
            <a:prstGeom prst="rect">
              <a:avLst/>
            </a:prstGeom>
          </p:spPr>
        </p:pic>
        <p:sp>
          <p:nvSpPr>
            <p:cNvPr id="40" name="文本框 39"/>
            <p:cNvSpPr txBox="1"/>
            <p:nvPr/>
          </p:nvSpPr>
          <p:spPr>
            <a:xfrm>
              <a:off x="3850086" y="2680561"/>
              <a:ext cx="473600" cy="984103"/>
            </a:xfrm>
            <a:prstGeom prst="rect">
              <a:avLst/>
            </a:prstGeom>
            <a:noFill/>
          </p:spPr>
          <p:txBody>
            <a:bodyPr wrap="none" rtlCol="0">
              <a:spAutoFit/>
            </a:bodyPr>
            <a:lstStyle/>
            <a:p>
              <a:r>
                <a:rPr lang="en-US" altLang="zh-CN" sz="5400" dirty="0">
                  <a:solidFill>
                    <a:schemeClr val="bg1">
                      <a:lumMod val="95000"/>
                    </a:schemeClr>
                  </a:solidFill>
                  <a:latin typeface="方正少儿简体" panose="03000509000000000000" pitchFamily="65" charset="-122"/>
                  <a:ea typeface="方正少儿简体" panose="03000509000000000000" pitchFamily="65" charset="-122"/>
                </a:rPr>
                <a:t>2</a:t>
              </a:r>
              <a:endParaRPr lang="zh-CN" altLang="en-US" sz="5400" dirty="0">
                <a:solidFill>
                  <a:schemeClr val="bg1">
                    <a:lumMod val="95000"/>
                  </a:schemeClr>
                </a:solidFill>
                <a:latin typeface="方正少儿简体" panose="03000509000000000000" pitchFamily="65" charset="-122"/>
                <a:ea typeface="方正少儿简体" panose="03000509000000000000" pitchFamily="65" charset="-122"/>
              </a:endParaRPr>
            </a:p>
          </p:txBody>
        </p:sp>
      </p:grpSp>
      <p:sp>
        <p:nvSpPr>
          <p:cNvPr id="52" name="矩形 51"/>
          <p:cNvSpPr/>
          <p:nvPr/>
        </p:nvSpPr>
        <p:spPr>
          <a:xfrm>
            <a:off x="2507844" y="2664276"/>
            <a:ext cx="8412880" cy="1446550"/>
          </a:xfrm>
          <a:prstGeom prst="rect">
            <a:avLst/>
          </a:prstGeom>
        </p:spPr>
        <p:txBody>
          <a:bodyPr wrap="none">
            <a:spAutoFit/>
          </a:bodyPr>
          <a:lstStyle/>
          <a:p>
            <a:pPr algn="ctr"/>
            <a:r>
              <a:rPr lang="en-US" sz="4400" b="1" dirty="0" smtClean="0">
                <a:solidFill>
                  <a:srgbClr val="F6DD00"/>
                </a:solidFill>
                <a:latin typeface="Times New Roman" panose="02020603050405020304" pitchFamily="18" charset="0"/>
                <a:cs typeface="Times New Roman" panose="02020603050405020304" pitchFamily="18" charset="0"/>
              </a:rPr>
              <a:t>BT 2-SGK</a:t>
            </a:r>
          </a:p>
          <a:p>
            <a:r>
              <a:rPr lang="en-US" sz="4400" b="1" dirty="0" err="1" smtClean="0">
                <a:solidFill>
                  <a:srgbClr val="F6DD00"/>
                </a:solidFill>
                <a:latin typeface="Times New Roman" panose="02020603050405020304" pitchFamily="18" charset="0"/>
                <a:cs typeface="Times New Roman" panose="02020603050405020304" pitchFamily="18" charset="0"/>
              </a:rPr>
              <a:t>Kể</a:t>
            </a:r>
            <a:r>
              <a:rPr lang="en-US" sz="4400" b="1" dirty="0" smtClean="0">
                <a:solidFill>
                  <a:srgbClr val="F6DD00"/>
                </a:solidFill>
                <a:latin typeface="Times New Roman" panose="02020603050405020304" pitchFamily="18" charset="0"/>
                <a:cs typeface="Times New Roman" panose="02020603050405020304" pitchFamily="18" charset="0"/>
              </a:rPr>
              <a:t> </a:t>
            </a:r>
            <a:r>
              <a:rPr lang="en-US" sz="4400" b="1" dirty="0" err="1" smtClean="0">
                <a:solidFill>
                  <a:srgbClr val="F6DD00"/>
                </a:solidFill>
                <a:latin typeface="Times New Roman" panose="02020603050405020304" pitchFamily="18" charset="0"/>
                <a:cs typeface="Times New Roman" panose="02020603050405020304" pitchFamily="18" charset="0"/>
              </a:rPr>
              <a:t>về</a:t>
            </a:r>
            <a:r>
              <a:rPr lang="en-US" sz="4400" b="1" dirty="0" smtClean="0">
                <a:solidFill>
                  <a:srgbClr val="F6DD00"/>
                </a:solidFill>
                <a:latin typeface="Times New Roman" panose="02020603050405020304" pitchFamily="18" charset="0"/>
                <a:cs typeface="Times New Roman" panose="02020603050405020304" pitchFamily="18" charset="0"/>
              </a:rPr>
              <a:t> </a:t>
            </a:r>
            <a:r>
              <a:rPr lang="en-US" sz="4400" b="1" dirty="0" err="1" smtClean="0">
                <a:solidFill>
                  <a:srgbClr val="F6DD00"/>
                </a:solidFill>
                <a:latin typeface="Times New Roman" panose="02020603050405020304" pitchFamily="18" charset="0"/>
                <a:cs typeface="Times New Roman" panose="02020603050405020304" pitchFamily="18" charset="0"/>
              </a:rPr>
              <a:t>bốn</a:t>
            </a:r>
            <a:r>
              <a:rPr lang="en-US" sz="4400" b="1" dirty="0" smtClean="0">
                <a:solidFill>
                  <a:srgbClr val="F6DD00"/>
                </a:solidFill>
                <a:latin typeface="Times New Roman" panose="02020603050405020304" pitchFamily="18" charset="0"/>
                <a:cs typeface="Times New Roman" panose="02020603050405020304" pitchFamily="18" charset="0"/>
              </a:rPr>
              <a:t> </a:t>
            </a:r>
            <a:r>
              <a:rPr lang="en-US" sz="4400" b="1" dirty="0" err="1" smtClean="0">
                <a:solidFill>
                  <a:srgbClr val="F6DD00"/>
                </a:solidFill>
                <a:latin typeface="Times New Roman" panose="02020603050405020304" pitchFamily="18" charset="0"/>
                <a:cs typeface="Times New Roman" panose="02020603050405020304" pitchFamily="18" charset="0"/>
              </a:rPr>
              <a:t>nhóm</a:t>
            </a:r>
            <a:r>
              <a:rPr lang="en-US" sz="4400" b="1" dirty="0" smtClean="0">
                <a:solidFill>
                  <a:srgbClr val="F6DD00"/>
                </a:solidFill>
                <a:latin typeface="Times New Roman" panose="02020603050405020304" pitchFamily="18" charset="0"/>
                <a:cs typeface="Times New Roman" panose="02020603050405020304" pitchFamily="18" charset="0"/>
              </a:rPr>
              <a:t> </a:t>
            </a:r>
            <a:r>
              <a:rPr lang="en-US" sz="4400" b="1" dirty="0" err="1" smtClean="0">
                <a:solidFill>
                  <a:srgbClr val="F6DD00"/>
                </a:solidFill>
                <a:latin typeface="Times New Roman" panose="02020603050405020304" pitchFamily="18" charset="0"/>
                <a:cs typeface="Times New Roman" panose="02020603050405020304" pitchFamily="18" charset="0"/>
              </a:rPr>
              <a:t>quyền</a:t>
            </a:r>
            <a:r>
              <a:rPr lang="en-US" sz="4400" b="1" dirty="0" smtClean="0">
                <a:solidFill>
                  <a:srgbClr val="F6DD00"/>
                </a:solidFill>
                <a:latin typeface="Times New Roman" panose="02020603050405020304" pitchFamily="18" charset="0"/>
                <a:cs typeface="Times New Roman" panose="02020603050405020304" pitchFamily="18" charset="0"/>
              </a:rPr>
              <a:t> </a:t>
            </a:r>
            <a:r>
              <a:rPr lang="en-US" sz="4400" b="1" dirty="0" err="1" smtClean="0">
                <a:solidFill>
                  <a:srgbClr val="F6DD00"/>
                </a:solidFill>
                <a:latin typeface="Times New Roman" panose="02020603050405020304" pitchFamily="18" charset="0"/>
                <a:cs typeface="Times New Roman" panose="02020603050405020304" pitchFamily="18" charset="0"/>
              </a:rPr>
              <a:t>của</a:t>
            </a:r>
            <a:r>
              <a:rPr lang="en-US" sz="4400" b="1" dirty="0" smtClean="0">
                <a:solidFill>
                  <a:srgbClr val="F6DD00"/>
                </a:solidFill>
                <a:latin typeface="Times New Roman" panose="02020603050405020304" pitchFamily="18" charset="0"/>
                <a:cs typeface="Times New Roman" panose="02020603050405020304" pitchFamily="18" charset="0"/>
              </a:rPr>
              <a:t> </a:t>
            </a:r>
            <a:r>
              <a:rPr lang="en-US" sz="4400" b="1" dirty="0" err="1" smtClean="0">
                <a:solidFill>
                  <a:srgbClr val="F6DD00"/>
                </a:solidFill>
                <a:latin typeface="Times New Roman" panose="02020603050405020304" pitchFamily="18" charset="0"/>
                <a:cs typeface="Times New Roman" panose="02020603050405020304" pitchFamily="18" charset="0"/>
              </a:rPr>
              <a:t>trẻ</a:t>
            </a:r>
            <a:r>
              <a:rPr lang="en-US" sz="4400" b="1" dirty="0" smtClean="0">
                <a:solidFill>
                  <a:srgbClr val="F6DD00"/>
                </a:solidFill>
                <a:latin typeface="Times New Roman" panose="02020603050405020304" pitchFamily="18" charset="0"/>
                <a:cs typeface="Times New Roman" panose="02020603050405020304" pitchFamily="18" charset="0"/>
              </a:rPr>
              <a:t> </a:t>
            </a:r>
            <a:r>
              <a:rPr lang="en-US" sz="4400" b="1" dirty="0" err="1" smtClean="0">
                <a:solidFill>
                  <a:srgbClr val="F6DD00"/>
                </a:solidFill>
                <a:latin typeface="Times New Roman" panose="02020603050405020304" pitchFamily="18" charset="0"/>
                <a:cs typeface="Times New Roman" panose="02020603050405020304" pitchFamily="18" charset="0"/>
              </a:rPr>
              <a:t>em</a:t>
            </a:r>
            <a:endParaRPr lang="en-US" sz="4400" b="1" dirty="0">
              <a:solidFill>
                <a:srgbClr val="F6DD00"/>
              </a:solidFill>
              <a:latin typeface="Times New Roman" panose="02020603050405020304" pitchFamily="18" charset="0"/>
              <a:cs typeface="Times New Roman" panose="02020603050405020304" pitchFamily="18" charset="0"/>
            </a:endParaRPr>
          </a:p>
        </p:txBody>
      </p:sp>
      <p:pic>
        <p:nvPicPr>
          <p:cNvPr id="55" name="图片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3434" y="3730255"/>
            <a:ext cx="2489913" cy="2674974"/>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Tree>
    <p:extLst>
      <p:ext uri="{BB962C8B-B14F-4D97-AF65-F5344CB8AC3E}">
        <p14:creationId xmlns:p14="http://schemas.microsoft.com/office/powerpoint/2010/main" val="4098894223"/>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99" y="-9525"/>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3" name="WordArt 5"/>
          <p:cNvSpPr>
            <a:spLocks noChangeArrowheads="1" noChangeShapeType="1" noTextEdit="1"/>
          </p:cNvSpPr>
          <p:nvPr/>
        </p:nvSpPr>
        <p:spPr bwMode="auto">
          <a:xfrm>
            <a:off x="3514707" y="724532"/>
            <a:ext cx="5229153"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HOẠT ĐỘNG CÁ NHÂN</a:t>
            </a:r>
          </a:p>
        </p:txBody>
      </p:sp>
      <p:pic>
        <p:nvPicPr>
          <p:cNvPr id="14"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858608" y="217385"/>
            <a:ext cx="1195521" cy="1174721"/>
          </a:xfrm>
          <a:prstGeom prst="rect">
            <a:avLst/>
          </a:prstGeom>
        </p:spPr>
      </p:pic>
      <p:pic>
        <p:nvPicPr>
          <p:cNvPr id="15" name="Picture 14"/>
          <p:cNvPicPr>
            <a:picLocks noChangeAspect="1"/>
          </p:cNvPicPr>
          <p:nvPr/>
        </p:nvPicPr>
        <p:blipFill>
          <a:blip r:embed="rId7"/>
          <a:stretch>
            <a:fillRect/>
          </a:stretch>
        </p:blipFill>
        <p:spPr>
          <a:xfrm>
            <a:off x="10379601" y="3763062"/>
            <a:ext cx="1691721" cy="2929973"/>
          </a:xfrm>
          <a:prstGeom prst="rect">
            <a:avLst/>
          </a:prstGeom>
        </p:spPr>
      </p:pic>
      <p:grpSp>
        <p:nvGrpSpPr>
          <p:cNvPr id="16" name="组合 11"/>
          <p:cNvGrpSpPr/>
          <p:nvPr/>
        </p:nvGrpSpPr>
        <p:grpSpPr>
          <a:xfrm>
            <a:off x="1115883" y="1401630"/>
            <a:ext cx="9345473" cy="4721695"/>
            <a:chOff x="5261" y="3406"/>
            <a:chExt cx="8762" cy="4034"/>
          </a:xfrm>
        </p:grpSpPr>
        <p:grpSp>
          <p:nvGrpSpPr>
            <p:cNvPr id="17" name="组合 8"/>
            <p:cNvGrpSpPr/>
            <p:nvPr/>
          </p:nvGrpSpPr>
          <p:grpSpPr>
            <a:xfrm>
              <a:off x="5261" y="3406"/>
              <a:ext cx="8762" cy="4035"/>
              <a:chOff x="5219" y="2121"/>
              <a:chExt cx="8762" cy="4035"/>
            </a:xfrm>
          </p:grpSpPr>
          <p:cxnSp>
            <p:nvCxnSpPr>
              <p:cNvPr id="19"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26" name="文本框 21"/>
          <p:cNvSpPr txBox="1"/>
          <p:nvPr/>
        </p:nvSpPr>
        <p:spPr>
          <a:xfrm>
            <a:off x="1673817" y="1660732"/>
            <a:ext cx="8713693" cy="584775"/>
          </a:xfrm>
          <a:prstGeom prst="rect">
            <a:avLst/>
          </a:prstGeom>
          <a:noFill/>
        </p:spPr>
        <p:txBody>
          <a:bodyPr wrap="square" rtlCol="0">
            <a:spAutoFit/>
          </a:bodyPr>
          <a:lstStyle/>
          <a:p>
            <a:pPr algn="ctr"/>
            <a:r>
              <a:rPr lang="en-US" sz="3200" b="1" dirty="0" err="1">
                <a:solidFill>
                  <a:srgbClr val="F6DD00"/>
                </a:solidFill>
              </a:rPr>
              <a:t>Thời</a:t>
            </a:r>
            <a:r>
              <a:rPr lang="en-US" sz="3200" b="1" dirty="0">
                <a:solidFill>
                  <a:srgbClr val="F6DD00"/>
                </a:solidFill>
              </a:rPr>
              <a:t> </a:t>
            </a:r>
            <a:r>
              <a:rPr lang="en-US" sz="3200" b="1" dirty="0" err="1">
                <a:solidFill>
                  <a:srgbClr val="F6DD00"/>
                </a:solidFill>
              </a:rPr>
              <a:t>gian</a:t>
            </a:r>
            <a:r>
              <a:rPr lang="en-US" sz="3200" b="1" dirty="0">
                <a:solidFill>
                  <a:srgbClr val="F6DD00"/>
                </a:solidFill>
              </a:rPr>
              <a:t>: 2 </a:t>
            </a:r>
            <a:r>
              <a:rPr lang="en-US" sz="3200" b="1" dirty="0" err="1">
                <a:solidFill>
                  <a:srgbClr val="F6DD00"/>
                </a:solidFill>
              </a:rPr>
              <a:t>phút</a:t>
            </a:r>
            <a:endParaRPr lang="en-US" sz="3200" b="1" dirty="0">
              <a:solidFill>
                <a:srgbClr val="F6DD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60431056"/>
              </p:ext>
            </p:extLst>
          </p:nvPr>
        </p:nvGraphicFramePr>
        <p:xfrm>
          <a:off x="1058034" y="2385263"/>
          <a:ext cx="9872562" cy="2610829"/>
        </p:xfrm>
        <a:graphic>
          <a:graphicData uri="http://schemas.openxmlformats.org/drawingml/2006/table">
            <a:tbl>
              <a:tblPr firstRow="1" firstCol="1" bandRow="1">
                <a:tableStyleId>{5C22544A-7EE6-4342-B048-85BDC9FD1C3A}</a:tableStyleId>
              </a:tblPr>
              <a:tblGrid>
                <a:gridCol w="2467161">
                  <a:extLst>
                    <a:ext uri="{9D8B030D-6E8A-4147-A177-3AD203B41FA5}">
                      <a16:colId xmlns:a16="http://schemas.microsoft.com/office/drawing/2014/main" val="1593620524"/>
                    </a:ext>
                  </a:extLst>
                </a:gridCol>
                <a:gridCol w="2468467">
                  <a:extLst>
                    <a:ext uri="{9D8B030D-6E8A-4147-A177-3AD203B41FA5}">
                      <a16:colId xmlns:a16="http://schemas.microsoft.com/office/drawing/2014/main" val="3066325180"/>
                    </a:ext>
                  </a:extLst>
                </a:gridCol>
                <a:gridCol w="2468467">
                  <a:extLst>
                    <a:ext uri="{9D8B030D-6E8A-4147-A177-3AD203B41FA5}">
                      <a16:colId xmlns:a16="http://schemas.microsoft.com/office/drawing/2014/main" val="657235875"/>
                    </a:ext>
                  </a:extLst>
                </a:gridCol>
                <a:gridCol w="2468467">
                  <a:extLst>
                    <a:ext uri="{9D8B030D-6E8A-4147-A177-3AD203B41FA5}">
                      <a16:colId xmlns:a16="http://schemas.microsoft.com/office/drawing/2014/main" val="1901152246"/>
                    </a:ext>
                  </a:extLst>
                </a:gridCol>
              </a:tblGrid>
              <a:tr h="1450237">
                <a:tc>
                  <a:txBody>
                    <a:bodyPr/>
                    <a:lstStyle/>
                    <a:p>
                      <a:pPr indent="19685" algn="ctr">
                        <a:spcAft>
                          <a:spcPts val="0"/>
                        </a:spcAft>
                        <a:tabLst>
                          <a:tab pos="514985" algn="l"/>
                        </a:tabLst>
                      </a:pPr>
                      <a:r>
                        <a:rPr lang="en-US" sz="2800" dirty="0" err="1">
                          <a:effectLst/>
                          <a:latin typeface="Times New Roman" panose="02020603050405020304" pitchFamily="18" charset="0"/>
                          <a:cs typeface="Times New Roman" panose="02020603050405020304" pitchFamily="18" charset="0"/>
                        </a:rPr>
                        <a:t>N</a:t>
                      </a:r>
                      <a:r>
                        <a:rPr lang="en-US" sz="3000" dirty="0" err="1">
                          <a:effectLst/>
                          <a:latin typeface="Times New Roman" panose="02020603050405020304" pitchFamily="18" charset="0"/>
                          <a:cs typeface="Times New Roman" panose="02020603050405020304" pitchFamily="18" charset="0"/>
                        </a:rPr>
                        <a:t>hóm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quyền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được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sống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còn</a:t>
                      </a:r>
                      <a:endParaRPr lang="en-US" sz="3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9685" algn="ctr">
                        <a:spcAft>
                          <a:spcPts val="0"/>
                        </a:spcAft>
                        <a:tabLst>
                          <a:tab pos="514985" algn="l"/>
                        </a:tabLst>
                      </a:pPr>
                      <a:r>
                        <a:rPr lang="en-US" sz="3000" dirty="0" err="1">
                          <a:effectLst/>
                          <a:latin typeface="Times New Roman" panose="02020603050405020304" pitchFamily="18" charset="0"/>
                          <a:cs typeface="Times New Roman" panose="02020603050405020304" pitchFamily="18" charset="0"/>
                        </a:rPr>
                        <a:t>Nhóm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quyền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được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bảo</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vệ</a:t>
                      </a:r>
                      <a:endParaRPr lang="en-US" sz="3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9685" algn="ctr">
                        <a:spcAft>
                          <a:spcPts val="0"/>
                        </a:spcAft>
                        <a:tabLst>
                          <a:tab pos="514985" algn="l"/>
                        </a:tabLst>
                      </a:pPr>
                      <a:r>
                        <a:rPr lang="en-US" sz="3000" dirty="0" err="1">
                          <a:effectLst/>
                          <a:latin typeface="Times New Roman" panose="02020603050405020304" pitchFamily="18" charset="0"/>
                          <a:cs typeface="Times New Roman" panose="02020603050405020304" pitchFamily="18" charset="0"/>
                        </a:rPr>
                        <a:t>Nhóm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quyền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được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phát</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triển</a:t>
                      </a:r>
                      <a:r>
                        <a:rPr lang="en-US" sz="30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indent="19685" algn="ctr">
                        <a:spcAft>
                          <a:spcPts val="0"/>
                        </a:spcAft>
                        <a:tabLst>
                          <a:tab pos="514985" algn="l"/>
                        </a:tabLst>
                      </a:pPr>
                      <a:r>
                        <a:rPr lang="en-US" sz="3000" dirty="0" err="1">
                          <a:effectLst/>
                          <a:latin typeface="Times New Roman" panose="02020603050405020304" pitchFamily="18" charset="0"/>
                          <a:cs typeface="Times New Roman" panose="02020603050405020304" pitchFamily="18" charset="0"/>
                        </a:rPr>
                        <a:t>Nhóm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quyền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được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tham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gia</a:t>
                      </a:r>
                      <a:endParaRPr lang="en-US" sz="30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0336346"/>
                  </a:ext>
                </a:extLst>
              </a:tr>
              <a:tr h="1160592">
                <a:tc>
                  <a:txBody>
                    <a:bodyPr/>
                    <a:lstStyle/>
                    <a:p>
                      <a:pPr indent="19685" algn="just">
                        <a:spcAft>
                          <a:spcPts val="0"/>
                        </a:spcAft>
                        <a:tabLst>
                          <a:tab pos="514985" algn="l"/>
                        </a:tabLst>
                      </a:pPr>
                      <a:r>
                        <a:rPr lang="en-US" sz="1400" dirty="0">
                          <a:effectLst/>
                        </a:rPr>
                        <a:t> </a:t>
                      </a:r>
                      <a:endParaRPr lang="en-US" sz="1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solidFill>
                      <a:srgbClr val="6FB001"/>
                    </a:solidFill>
                  </a:tcPr>
                </a:tc>
                <a:tc>
                  <a:txBody>
                    <a:bodyPr/>
                    <a:lstStyle/>
                    <a:p>
                      <a:pPr indent="19685" algn="just">
                        <a:spcAft>
                          <a:spcPts val="0"/>
                        </a:spcAft>
                        <a:tabLst>
                          <a:tab pos="514985" algn="l"/>
                        </a:tabLst>
                      </a:pPr>
                      <a:r>
                        <a:rPr lang="en-US" sz="1400" dirty="0">
                          <a:effectLst/>
                        </a:rPr>
                        <a:t> </a:t>
                      </a:r>
                      <a:endParaRPr lang="en-US" sz="1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solidFill>
                      <a:srgbClr val="6FB001"/>
                    </a:solidFill>
                  </a:tcPr>
                </a:tc>
                <a:tc>
                  <a:txBody>
                    <a:bodyPr/>
                    <a:lstStyle/>
                    <a:p>
                      <a:pPr indent="19685" algn="just">
                        <a:spcAft>
                          <a:spcPts val="0"/>
                        </a:spcAft>
                        <a:tabLst>
                          <a:tab pos="514985" algn="l"/>
                        </a:tabLst>
                      </a:pPr>
                      <a:r>
                        <a:rPr lang="en-US" sz="1400" dirty="0">
                          <a:effectLst/>
                        </a:rPr>
                        <a:t> </a:t>
                      </a:r>
                      <a:endParaRPr lang="en-US" sz="1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solidFill>
                      <a:srgbClr val="6FB001"/>
                    </a:solidFill>
                  </a:tcPr>
                </a:tc>
                <a:tc>
                  <a:txBody>
                    <a:bodyPr/>
                    <a:lstStyle/>
                    <a:p>
                      <a:pPr indent="19685" algn="just">
                        <a:spcAft>
                          <a:spcPts val="0"/>
                        </a:spcAft>
                        <a:tabLst>
                          <a:tab pos="514985" algn="l"/>
                        </a:tabLst>
                      </a:pPr>
                      <a:r>
                        <a:rPr lang="en-US" sz="1400" dirty="0">
                          <a:effectLst/>
                        </a:rPr>
                        <a:t> </a:t>
                      </a:r>
                      <a:endParaRPr lang="en-US" sz="1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solidFill>
                      <a:srgbClr val="6FB001"/>
                    </a:solidFill>
                  </a:tcPr>
                </a:tc>
                <a:extLst>
                  <a:ext uri="{0D108BD9-81ED-4DB2-BD59-A6C34878D82A}">
                    <a16:rowId xmlns:a16="http://schemas.microsoft.com/office/drawing/2014/main" val="3850212988"/>
                  </a:ext>
                </a:extLst>
              </a:tr>
            </a:tbl>
          </a:graphicData>
        </a:graphic>
      </p:graphicFrame>
    </p:spTree>
    <p:extLst>
      <p:ext uri="{BB962C8B-B14F-4D97-AF65-F5344CB8AC3E}">
        <p14:creationId xmlns:p14="http://schemas.microsoft.com/office/powerpoint/2010/main" val="156439692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5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Scale>
                                      <p:cBhvr>
                                        <p:cTn id="1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6"/>
                                        </p:tgtEl>
                                        <p:attrNameLst>
                                          <p:attrName>ppt_x</p:attrName>
                                          <p:attrName>ppt_y</p:attrName>
                                        </p:attrNameLst>
                                      </p:cBhvr>
                                    </p:animMotion>
                                    <p:animEffect transition="in" filter="fad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92476"/>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3" name="WordArt 5"/>
          <p:cNvSpPr>
            <a:spLocks noChangeArrowheads="1" noChangeShapeType="1" noTextEdit="1"/>
          </p:cNvSpPr>
          <p:nvPr/>
        </p:nvSpPr>
        <p:spPr bwMode="auto">
          <a:xfrm>
            <a:off x="3514707" y="724532"/>
            <a:ext cx="5229153"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HOẠT ĐỘNG CÁ NHÂN</a:t>
            </a:r>
          </a:p>
        </p:txBody>
      </p:sp>
      <p:pic>
        <p:nvPicPr>
          <p:cNvPr id="14"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858608" y="217385"/>
            <a:ext cx="1195521" cy="1174721"/>
          </a:xfrm>
          <a:prstGeom prst="rect">
            <a:avLst/>
          </a:prstGeom>
        </p:spPr>
      </p:pic>
      <p:pic>
        <p:nvPicPr>
          <p:cNvPr id="15" name="Picture 14"/>
          <p:cNvPicPr>
            <a:picLocks noChangeAspect="1"/>
          </p:cNvPicPr>
          <p:nvPr/>
        </p:nvPicPr>
        <p:blipFill>
          <a:blip r:embed="rId7"/>
          <a:stretch>
            <a:fillRect/>
          </a:stretch>
        </p:blipFill>
        <p:spPr>
          <a:xfrm>
            <a:off x="10521816" y="3641353"/>
            <a:ext cx="1616519" cy="2799727"/>
          </a:xfrm>
          <a:prstGeom prst="rect">
            <a:avLst/>
          </a:prstGeom>
        </p:spPr>
      </p:pic>
      <p:grpSp>
        <p:nvGrpSpPr>
          <p:cNvPr id="16" name="组合 11"/>
          <p:cNvGrpSpPr/>
          <p:nvPr/>
        </p:nvGrpSpPr>
        <p:grpSpPr>
          <a:xfrm>
            <a:off x="1115883" y="1401630"/>
            <a:ext cx="9345473" cy="4721695"/>
            <a:chOff x="5261" y="3406"/>
            <a:chExt cx="8762" cy="4034"/>
          </a:xfrm>
        </p:grpSpPr>
        <p:grpSp>
          <p:nvGrpSpPr>
            <p:cNvPr id="17" name="组合 8"/>
            <p:cNvGrpSpPr/>
            <p:nvPr/>
          </p:nvGrpSpPr>
          <p:grpSpPr>
            <a:xfrm>
              <a:off x="5261" y="3406"/>
              <a:ext cx="8762" cy="4035"/>
              <a:chOff x="5219" y="2121"/>
              <a:chExt cx="8762" cy="4035"/>
            </a:xfrm>
          </p:grpSpPr>
          <p:cxnSp>
            <p:nvCxnSpPr>
              <p:cNvPr id="19"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26" name="文本框 21"/>
          <p:cNvSpPr txBox="1"/>
          <p:nvPr/>
        </p:nvSpPr>
        <p:spPr>
          <a:xfrm>
            <a:off x="1673817" y="1660732"/>
            <a:ext cx="8713693" cy="584775"/>
          </a:xfrm>
          <a:prstGeom prst="rect">
            <a:avLst/>
          </a:prstGeom>
          <a:noFill/>
        </p:spPr>
        <p:txBody>
          <a:bodyPr wrap="square" rtlCol="0">
            <a:spAutoFit/>
          </a:bodyPr>
          <a:lstStyle/>
          <a:p>
            <a:pPr algn="ctr"/>
            <a:r>
              <a:rPr lang="en-US" sz="3200" b="1" dirty="0" err="1">
                <a:solidFill>
                  <a:srgbClr val="F6DD00"/>
                </a:solidFill>
              </a:rPr>
              <a:t>Thời</a:t>
            </a:r>
            <a:r>
              <a:rPr lang="en-US" sz="3200" b="1" dirty="0">
                <a:solidFill>
                  <a:srgbClr val="F6DD00"/>
                </a:solidFill>
              </a:rPr>
              <a:t> </a:t>
            </a:r>
            <a:r>
              <a:rPr lang="en-US" sz="3200" b="1" dirty="0" err="1">
                <a:solidFill>
                  <a:srgbClr val="F6DD00"/>
                </a:solidFill>
              </a:rPr>
              <a:t>gian</a:t>
            </a:r>
            <a:r>
              <a:rPr lang="en-US" sz="3200" b="1" dirty="0">
                <a:solidFill>
                  <a:srgbClr val="F6DD00"/>
                </a:solidFill>
              </a:rPr>
              <a:t>: 2 </a:t>
            </a:r>
            <a:r>
              <a:rPr lang="en-US" sz="3200" b="1" dirty="0" err="1">
                <a:solidFill>
                  <a:srgbClr val="F6DD00"/>
                </a:solidFill>
              </a:rPr>
              <a:t>phút</a:t>
            </a:r>
            <a:endParaRPr lang="en-US" sz="3200" b="1" dirty="0">
              <a:solidFill>
                <a:srgbClr val="F6DD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29065786"/>
              </p:ext>
            </p:extLst>
          </p:nvPr>
        </p:nvGraphicFramePr>
        <p:xfrm>
          <a:off x="998807" y="2385263"/>
          <a:ext cx="10072467" cy="2422466"/>
        </p:xfrm>
        <a:graphic>
          <a:graphicData uri="http://schemas.openxmlformats.org/drawingml/2006/table">
            <a:tbl>
              <a:tblPr firstRow="1" firstCol="1" bandRow="1">
                <a:tableStyleId>{5C22544A-7EE6-4342-B048-85BDC9FD1C3A}</a:tableStyleId>
              </a:tblPr>
              <a:tblGrid>
                <a:gridCol w="2517117">
                  <a:extLst>
                    <a:ext uri="{9D8B030D-6E8A-4147-A177-3AD203B41FA5}">
                      <a16:colId xmlns:a16="http://schemas.microsoft.com/office/drawing/2014/main" val="1593620524"/>
                    </a:ext>
                  </a:extLst>
                </a:gridCol>
                <a:gridCol w="2518450">
                  <a:extLst>
                    <a:ext uri="{9D8B030D-6E8A-4147-A177-3AD203B41FA5}">
                      <a16:colId xmlns:a16="http://schemas.microsoft.com/office/drawing/2014/main" val="3066325180"/>
                    </a:ext>
                  </a:extLst>
                </a:gridCol>
                <a:gridCol w="2518450">
                  <a:extLst>
                    <a:ext uri="{9D8B030D-6E8A-4147-A177-3AD203B41FA5}">
                      <a16:colId xmlns:a16="http://schemas.microsoft.com/office/drawing/2014/main" val="657235875"/>
                    </a:ext>
                  </a:extLst>
                </a:gridCol>
                <a:gridCol w="2518450">
                  <a:extLst>
                    <a:ext uri="{9D8B030D-6E8A-4147-A177-3AD203B41FA5}">
                      <a16:colId xmlns:a16="http://schemas.microsoft.com/office/drawing/2014/main" val="1901152246"/>
                    </a:ext>
                  </a:extLst>
                </a:gridCol>
              </a:tblGrid>
              <a:tr h="1332819">
                <a:tc>
                  <a:txBody>
                    <a:bodyPr/>
                    <a:lstStyle/>
                    <a:p>
                      <a:pPr indent="19685" algn="ctr">
                        <a:spcAft>
                          <a:spcPts val="0"/>
                        </a:spcAft>
                        <a:tabLst>
                          <a:tab pos="514985" algn="l"/>
                        </a:tabLst>
                      </a:pPr>
                      <a:r>
                        <a:rPr lang="en-US" sz="3000" dirty="0" err="1">
                          <a:effectLst/>
                          <a:latin typeface="Times New Roman" panose="02020603050405020304" pitchFamily="18" charset="0"/>
                          <a:cs typeface="Times New Roman" panose="02020603050405020304" pitchFamily="18" charset="0"/>
                        </a:rPr>
                        <a:t>Nhóm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quyền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được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sống</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còn</a:t>
                      </a:r>
                      <a:endParaRPr lang="en-US" sz="3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9685" algn="ctr">
                        <a:spcAft>
                          <a:spcPts val="0"/>
                        </a:spcAft>
                        <a:tabLst>
                          <a:tab pos="514985" algn="l"/>
                        </a:tabLst>
                      </a:pPr>
                      <a:r>
                        <a:rPr lang="en-US" sz="3000" dirty="0" err="1">
                          <a:effectLst/>
                          <a:latin typeface="Times New Roman" panose="02020603050405020304" pitchFamily="18" charset="0"/>
                          <a:cs typeface="Times New Roman" panose="02020603050405020304" pitchFamily="18" charset="0"/>
                        </a:rPr>
                        <a:t>Nhóm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quyền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được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bảo</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vệ</a:t>
                      </a:r>
                      <a:endParaRPr lang="en-US" sz="3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9685" algn="ctr">
                        <a:spcAft>
                          <a:spcPts val="0"/>
                        </a:spcAft>
                        <a:tabLst>
                          <a:tab pos="514985" algn="l"/>
                        </a:tabLst>
                      </a:pPr>
                      <a:r>
                        <a:rPr lang="en-US" sz="3000" dirty="0" err="1">
                          <a:effectLst/>
                          <a:latin typeface="Times New Roman" panose="02020603050405020304" pitchFamily="18" charset="0"/>
                          <a:cs typeface="Times New Roman" panose="02020603050405020304" pitchFamily="18" charset="0"/>
                        </a:rPr>
                        <a:t>Nhóm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quyền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được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phát</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triển</a:t>
                      </a:r>
                      <a:r>
                        <a:rPr lang="en-US" sz="30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indent="19685" algn="ctr">
                        <a:spcAft>
                          <a:spcPts val="0"/>
                        </a:spcAft>
                        <a:tabLst>
                          <a:tab pos="514985" algn="l"/>
                        </a:tabLst>
                      </a:pPr>
                      <a:r>
                        <a:rPr lang="en-US" sz="3000" dirty="0" err="1">
                          <a:effectLst/>
                          <a:latin typeface="Times New Roman" panose="02020603050405020304" pitchFamily="18" charset="0"/>
                          <a:cs typeface="Times New Roman" panose="02020603050405020304" pitchFamily="18" charset="0"/>
                        </a:rPr>
                        <a:t>Nhóm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quyền</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được</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tham</a:t>
                      </a:r>
                      <a:r>
                        <a:rPr lang="en-US" sz="3000" dirty="0">
                          <a:effectLst/>
                          <a:latin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cs typeface="Times New Roman" panose="02020603050405020304" pitchFamily="18" charset="0"/>
                        </a:rPr>
                        <a:t>gia</a:t>
                      </a:r>
                      <a:endParaRPr lang="en-US" sz="30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0336346"/>
                  </a:ext>
                </a:extLst>
              </a:tr>
              <a:tr h="1050866">
                <a:tc>
                  <a:txBody>
                    <a:bodyPr/>
                    <a:lstStyle/>
                    <a:p>
                      <a:pPr indent="19685" algn="ctr">
                        <a:spcAft>
                          <a:spcPts val="0"/>
                        </a:spcAft>
                        <a:tabLst>
                          <a:tab pos="514985" algn="l"/>
                        </a:tabLst>
                      </a:pPr>
                      <a:r>
                        <a:rPr lang="en-US" sz="3000" dirty="0">
                          <a:effectLst/>
                          <a:latin typeface="Times New Roman" panose="02020603050405020304" pitchFamily="18" charset="0"/>
                          <a:cs typeface="Times New Roman" panose="02020603050405020304" pitchFamily="18" charset="0"/>
                        </a:rPr>
                        <a:t> </a:t>
                      </a:r>
                      <a:r>
                        <a:rPr lang="en-US" sz="3000" b="1" kern="1200" dirty="0">
                          <a:solidFill>
                            <a:schemeClr val="lt1"/>
                          </a:solidFill>
                          <a:effectLst/>
                          <a:latin typeface="Times New Roman" panose="02020603050405020304" pitchFamily="18" charset="0"/>
                          <a:ea typeface="+mn-ea"/>
                          <a:cs typeface="Times New Roman" panose="02020603050405020304" pitchFamily="18" charset="0"/>
                        </a:rPr>
                        <a:t>b, g, h</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6FB001"/>
                    </a:solidFill>
                  </a:tcPr>
                </a:tc>
                <a:tc>
                  <a:txBody>
                    <a:bodyPr/>
                    <a:lstStyle/>
                    <a:p>
                      <a:pPr indent="19685" algn="ctr">
                        <a:spcAft>
                          <a:spcPts val="0"/>
                        </a:spcAft>
                        <a:tabLst>
                          <a:tab pos="514985" algn="l"/>
                        </a:tabLst>
                      </a:pPr>
                      <a:r>
                        <a:rPr lang="en-US" sz="3000" b="1" kern="1200" dirty="0">
                          <a:solidFill>
                            <a:schemeClr val="lt1"/>
                          </a:solidFill>
                          <a:effectLst/>
                          <a:latin typeface="Times New Roman" panose="02020603050405020304" pitchFamily="18" charset="0"/>
                          <a:ea typeface="+mn-ea"/>
                          <a:cs typeface="Times New Roman" panose="02020603050405020304" pitchFamily="18" charset="0"/>
                        </a:rPr>
                        <a:t> e, l</a:t>
                      </a:r>
                    </a:p>
                  </a:txBody>
                  <a:tcPr marL="68580" marR="68580" marT="0" marB="0">
                    <a:solidFill>
                      <a:srgbClr val="6FB001"/>
                    </a:solidFill>
                  </a:tcPr>
                </a:tc>
                <a:tc>
                  <a:txBody>
                    <a:bodyPr/>
                    <a:lstStyle/>
                    <a:p>
                      <a:pPr indent="19685" algn="ctr">
                        <a:spcAft>
                          <a:spcPts val="0"/>
                        </a:spcAft>
                        <a:tabLst>
                          <a:tab pos="514985" algn="l"/>
                        </a:tabLst>
                      </a:pPr>
                      <a:r>
                        <a:rPr lang="en-US" sz="3000" b="1" kern="1200" dirty="0">
                          <a:solidFill>
                            <a:schemeClr val="lt1"/>
                          </a:solidFill>
                          <a:effectLst/>
                          <a:latin typeface="Times New Roman" panose="02020603050405020304" pitchFamily="18" charset="0"/>
                          <a:ea typeface="+mn-ea"/>
                          <a:cs typeface="Times New Roman" panose="02020603050405020304" pitchFamily="18" charset="0"/>
                        </a:rPr>
                        <a:t> a, c, </a:t>
                      </a:r>
                      <a:r>
                        <a:rPr lang="en-US" sz="3000" b="1" kern="1200" dirty="0" err="1">
                          <a:solidFill>
                            <a:schemeClr val="lt1"/>
                          </a:solidFill>
                          <a:effectLst/>
                          <a:latin typeface="Times New Roman" panose="02020603050405020304" pitchFamily="18" charset="0"/>
                          <a:ea typeface="+mn-ea"/>
                          <a:cs typeface="Times New Roman" panose="02020603050405020304" pitchFamily="18" charset="0"/>
                        </a:rPr>
                        <a:t>i</a:t>
                      </a:r>
                      <a:endParaRPr lang="en-US" sz="3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solidFill>
                      <a:srgbClr val="6FB001"/>
                    </a:solidFill>
                  </a:tcPr>
                </a:tc>
                <a:tc>
                  <a:txBody>
                    <a:bodyPr/>
                    <a:lstStyle/>
                    <a:p>
                      <a:pPr indent="19685" algn="ctr">
                        <a:spcAft>
                          <a:spcPts val="0"/>
                        </a:spcAft>
                        <a:tabLst>
                          <a:tab pos="514985" algn="l"/>
                        </a:tabLst>
                      </a:pPr>
                      <a:r>
                        <a:rPr lang="en-US" sz="3000" b="1" kern="1200" dirty="0">
                          <a:solidFill>
                            <a:schemeClr val="lt1"/>
                          </a:solidFill>
                          <a:effectLst/>
                          <a:latin typeface="Times New Roman" panose="02020603050405020304" pitchFamily="18" charset="0"/>
                          <a:ea typeface="+mn-ea"/>
                          <a:cs typeface="Times New Roman" panose="02020603050405020304" pitchFamily="18" charset="0"/>
                        </a:rPr>
                        <a:t> d, k.</a:t>
                      </a:r>
                    </a:p>
                  </a:txBody>
                  <a:tcPr marL="68580" marR="68580" marT="0" marB="0">
                    <a:solidFill>
                      <a:srgbClr val="6FB001"/>
                    </a:solidFill>
                  </a:tcPr>
                </a:tc>
                <a:extLst>
                  <a:ext uri="{0D108BD9-81ED-4DB2-BD59-A6C34878D82A}">
                    <a16:rowId xmlns:a16="http://schemas.microsoft.com/office/drawing/2014/main" val="3850212988"/>
                  </a:ext>
                </a:extLst>
              </a:tr>
            </a:tbl>
          </a:graphicData>
        </a:graphic>
      </p:graphicFrame>
    </p:spTree>
    <p:extLst>
      <p:ext uri="{BB962C8B-B14F-4D97-AF65-F5344CB8AC3E}">
        <p14:creationId xmlns:p14="http://schemas.microsoft.com/office/powerpoint/2010/main" val="3813118977"/>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5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Scale>
                                      <p:cBhvr>
                                        <p:cTn id="1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6"/>
                                        </p:tgtEl>
                                        <p:attrNameLst>
                                          <p:attrName>ppt_x</p:attrName>
                                          <p:attrName>ppt_y</p:attrName>
                                        </p:attrNameLst>
                                      </p:cBhvr>
                                    </p:animMotion>
                                    <p:animEffect transition="in" filter="fad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54" y="120204"/>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166" y="217650"/>
            <a:ext cx="3306843" cy="2236572"/>
          </a:xfrm>
          <a:prstGeom prst="rect">
            <a:avLst/>
          </a:prstGeom>
          <a:effectLst>
            <a:outerShdw blurRad="50800" dist="38100" dir="2700000" algn="tl" rotWithShape="0">
              <a:prstClr val="black">
                <a:alpha val="40000"/>
              </a:prstClr>
            </a:outerShdw>
          </a:effectLst>
        </p:spPr>
      </p:pic>
      <p:sp>
        <p:nvSpPr>
          <p:cNvPr id="32" name="文本框 31"/>
          <p:cNvSpPr txBox="1"/>
          <p:nvPr/>
        </p:nvSpPr>
        <p:spPr>
          <a:xfrm>
            <a:off x="1375608" y="1295553"/>
            <a:ext cx="1973617"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3200" b="1" dirty="0" err="1" smtClean="0">
                <a:solidFill>
                  <a:srgbClr val="2C3A37"/>
                </a:solidFill>
                <a:latin typeface="Times New Roman" panose="02020603050405020304" pitchFamily="18" charset="0"/>
                <a:ea typeface="方正少儿简体" panose="03000509000000000000" pitchFamily="65" charset="-122"/>
                <a:cs typeface="Times New Roman" panose="02020603050405020304" pitchFamily="18" charset="0"/>
              </a:rPr>
              <a:t>Luyện</a:t>
            </a:r>
            <a:r>
              <a:rPr lang="en-US" altLang="zh-CN" sz="3200" b="1" dirty="0" smtClean="0">
                <a:solidFill>
                  <a:srgbClr val="2C3A37"/>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3200" b="1" dirty="0" err="1">
                <a:solidFill>
                  <a:srgbClr val="2C3A37"/>
                </a:solidFill>
                <a:latin typeface="Times New Roman" panose="02020603050405020304" pitchFamily="18" charset="0"/>
                <a:ea typeface="方正少儿简体" panose="03000509000000000000" pitchFamily="65" charset="-122"/>
                <a:cs typeface="Times New Roman" panose="02020603050405020304" pitchFamily="18" charset="0"/>
              </a:rPr>
              <a:t>tập</a:t>
            </a:r>
            <a:endParaRPr lang="zh-CN" altLang="en-US" sz="3200" b="1" dirty="0">
              <a:solidFill>
                <a:srgbClr val="2C3A37"/>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341" y="3664085"/>
            <a:ext cx="1679090" cy="2464120"/>
          </a:xfrm>
          <a:prstGeom prst="rect">
            <a:avLst/>
          </a:prstGeom>
        </p:spPr>
      </p:pic>
      <p:sp>
        <p:nvSpPr>
          <p:cNvPr id="52" name="矩形 51"/>
          <p:cNvSpPr/>
          <p:nvPr/>
        </p:nvSpPr>
        <p:spPr>
          <a:xfrm>
            <a:off x="2495431" y="2551668"/>
            <a:ext cx="8238218" cy="3046988"/>
          </a:xfrm>
          <a:prstGeom prst="rect">
            <a:avLst/>
          </a:prstGeom>
        </p:spPr>
        <p:txBody>
          <a:bodyPr wrap="square">
            <a:spAutoFit/>
          </a:bodyPr>
          <a:lstStyle/>
          <a:p>
            <a:pPr algn="ctr"/>
            <a:r>
              <a:rPr lang="en-US" sz="4000" b="1" dirty="0" smtClean="0">
                <a:solidFill>
                  <a:srgbClr val="F6DD00"/>
                </a:solidFill>
                <a:latin typeface="Times New Roman" panose="02020603050405020304" pitchFamily="18" charset="0"/>
                <a:cs typeface="Times New Roman" panose="02020603050405020304" pitchFamily="18" charset="0"/>
              </a:rPr>
              <a:t>BT3_SGK</a:t>
            </a:r>
          </a:p>
          <a:p>
            <a:pPr algn="just"/>
            <a:r>
              <a:rPr lang="en-US" sz="4000" b="1" dirty="0" err="1" smtClean="0">
                <a:solidFill>
                  <a:srgbClr val="F6DD00"/>
                </a:solidFill>
                <a:latin typeface="Times New Roman" panose="02020603050405020304" pitchFamily="18" charset="0"/>
                <a:cs typeface="Times New Roman" panose="02020603050405020304" pitchFamily="18" charset="0"/>
              </a:rPr>
              <a:t>Kể</a:t>
            </a:r>
            <a:r>
              <a:rPr lang="en-US" sz="4000" b="1" dirty="0" smtClean="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về</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một</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tấm</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gương</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thực</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hiện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tốt</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quyền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của</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trẻ</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em</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và</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rút</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ra</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bài</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học</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cho</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bản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thân</a:t>
            </a:r>
            <a:endParaRPr lang="en-US" sz="4000" b="1" dirty="0">
              <a:solidFill>
                <a:srgbClr val="F6DD00"/>
              </a:solidFill>
              <a:latin typeface="Times New Roman" panose="02020603050405020304" pitchFamily="18" charset="0"/>
              <a:cs typeface="Times New Roman" panose="02020603050405020304" pitchFamily="18" charset="0"/>
            </a:endParaRPr>
          </a:p>
          <a:p>
            <a:pPr algn="just"/>
            <a:endParaRPr lang="en-US" sz="3200" b="1" dirty="0">
              <a:solidFill>
                <a:srgbClr val="F6DD00"/>
              </a:solidFill>
            </a:endParaRPr>
          </a:p>
        </p:txBody>
      </p:sp>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Tree>
    <p:extLst>
      <p:ext uri="{BB962C8B-B14F-4D97-AF65-F5344CB8AC3E}">
        <p14:creationId xmlns:p14="http://schemas.microsoft.com/office/powerpoint/2010/main" val="3813626768"/>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99" y="-9525"/>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3" name="WordArt 5"/>
          <p:cNvSpPr>
            <a:spLocks noChangeArrowheads="1" noChangeShapeType="1" noTextEdit="1"/>
          </p:cNvSpPr>
          <p:nvPr/>
        </p:nvSpPr>
        <p:spPr bwMode="auto">
          <a:xfrm>
            <a:off x="3514707" y="724532"/>
            <a:ext cx="5229153"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HOẠT ĐỘNG CÁ NHÂN</a:t>
            </a:r>
          </a:p>
        </p:txBody>
      </p:sp>
      <p:pic>
        <p:nvPicPr>
          <p:cNvPr id="14"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858608" y="217385"/>
            <a:ext cx="1195521" cy="1174721"/>
          </a:xfrm>
          <a:prstGeom prst="rect">
            <a:avLst/>
          </a:prstGeom>
        </p:spPr>
      </p:pic>
      <p:pic>
        <p:nvPicPr>
          <p:cNvPr id="15" name="Picture 14"/>
          <p:cNvPicPr>
            <a:picLocks noChangeAspect="1"/>
          </p:cNvPicPr>
          <p:nvPr/>
        </p:nvPicPr>
        <p:blipFill>
          <a:blip r:embed="rId7"/>
          <a:stretch>
            <a:fillRect/>
          </a:stretch>
        </p:blipFill>
        <p:spPr>
          <a:xfrm>
            <a:off x="9665770" y="3243920"/>
            <a:ext cx="2098419" cy="3634353"/>
          </a:xfrm>
          <a:prstGeom prst="rect">
            <a:avLst/>
          </a:prstGeom>
        </p:spPr>
      </p:pic>
      <p:grpSp>
        <p:nvGrpSpPr>
          <p:cNvPr id="16" name="组合 11"/>
          <p:cNvGrpSpPr/>
          <p:nvPr/>
        </p:nvGrpSpPr>
        <p:grpSpPr>
          <a:xfrm>
            <a:off x="1115883" y="1401630"/>
            <a:ext cx="9345473" cy="4721695"/>
            <a:chOff x="5261" y="3406"/>
            <a:chExt cx="8762" cy="4034"/>
          </a:xfrm>
        </p:grpSpPr>
        <p:grpSp>
          <p:nvGrpSpPr>
            <p:cNvPr id="17" name="组合 8"/>
            <p:cNvGrpSpPr/>
            <p:nvPr/>
          </p:nvGrpSpPr>
          <p:grpSpPr>
            <a:xfrm>
              <a:off x="5261" y="3406"/>
              <a:ext cx="8762" cy="4035"/>
              <a:chOff x="5219" y="2121"/>
              <a:chExt cx="8762" cy="4035"/>
            </a:xfrm>
          </p:grpSpPr>
          <p:cxnSp>
            <p:nvCxnSpPr>
              <p:cNvPr id="19"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26" name="文本框 21"/>
          <p:cNvSpPr txBox="1"/>
          <p:nvPr/>
        </p:nvSpPr>
        <p:spPr>
          <a:xfrm>
            <a:off x="1416232" y="2385263"/>
            <a:ext cx="9013127" cy="1815882"/>
          </a:xfrm>
          <a:prstGeom prst="rect">
            <a:avLst/>
          </a:prstGeom>
          <a:noFill/>
        </p:spPr>
        <p:txBody>
          <a:bodyPr wrap="square" rtlCol="0">
            <a:spAutoFit/>
          </a:bodyPr>
          <a:lstStyle/>
          <a:p>
            <a:pPr algn="just"/>
            <a:r>
              <a:rPr lang="en-US" sz="2800" b="1" dirty="0" err="1">
                <a:solidFill>
                  <a:srgbClr val="E1B600"/>
                </a:solidFill>
                <a:latin typeface="Arial" panose="020B0604020202020204" pitchFamily="34" charset="0"/>
                <a:cs typeface="Arial" panose="020B0604020202020204" pitchFamily="34" charset="0"/>
              </a:rPr>
              <a:t>Hãy</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kể</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câu</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chuyện</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về</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tấm</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gương</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thực</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hiện</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tốt</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quyền</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trẻ</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em</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và</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nêu</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bài</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học</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mà</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bản</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thân</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rút</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ra</a:t>
            </a:r>
            <a:r>
              <a:rPr lang="en-US" sz="2800" b="1" dirty="0">
                <a:solidFill>
                  <a:srgbClr val="E1B600"/>
                </a:solidFill>
                <a:latin typeface="Arial" panose="020B0604020202020204" pitchFamily="34" charset="0"/>
                <a:cs typeface="Arial" panose="020B0604020202020204" pitchFamily="34" charset="0"/>
              </a:rPr>
              <a:t> qua </a:t>
            </a:r>
            <a:r>
              <a:rPr lang="en-US" sz="2800" b="1" dirty="0" err="1">
                <a:solidFill>
                  <a:srgbClr val="E1B600"/>
                </a:solidFill>
                <a:latin typeface="Arial" panose="020B0604020202020204" pitchFamily="34" charset="0"/>
                <a:cs typeface="Arial" panose="020B0604020202020204" pitchFamily="34" charset="0"/>
              </a:rPr>
              <a:t>câu</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chuyện</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về</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tấm</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gương</a:t>
            </a:r>
            <a:r>
              <a:rPr lang="en-US" sz="2800" b="1" dirty="0">
                <a:solidFill>
                  <a:srgbClr val="E1B600"/>
                </a:solidFill>
                <a:latin typeface="Arial" panose="020B0604020202020204" pitchFamily="34" charset="0"/>
                <a:cs typeface="Arial" panose="020B0604020202020204" pitchFamily="34" charset="0"/>
              </a:rPr>
              <a:t> </a:t>
            </a:r>
            <a:r>
              <a:rPr lang="en-US" sz="2800" b="1" dirty="0" err="1">
                <a:solidFill>
                  <a:srgbClr val="E1B600"/>
                </a:solidFill>
                <a:latin typeface="Arial" panose="020B0604020202020204" pitchFamily="34" charset="0"/>
                <a:cs typeface="Arial" panose="020B0604020202020204" pitchFamily="34" charset="0"/>
              </a:rPr>
              <a:t>đó</a:t>
            </a:r>
            <a:r>
              <a:rPr lang="en-US" sz="2800" b="1" dirty="0">
                <a:solidFill>
                  <a:srgbClr val="E1B600"/>
                </a:solidFill>
                <a:latin typeface="Arial" panose="020B0604020202020204" pitchFamily="34" charset="0"/>
                <a:cs typeface="Arial" panose="020B0604020202020204" pitchFamily="34" charset="0"/>
              </a:rPr>
              <a:t>. </a:t>
            </a:r>
          </a:p>
          <a:p>
            <a:pPr algn="just"/>
            <a:endParaRPr lang="en-US" sz="2800" b="1" dirty="0">
              <a:solidFill>
                <a:srgbClr val="E1B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604546"/>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5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Scale>
                                      <p:cBhvr>
                                        <p:cTn id="1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6"/>
                                        </p:tgtEl>
                                        <p:attrNameLst>
                                          <p:attrName>ppt_x</p:attrName>
                                          <p:attrName>ppt_y</p:attrName>
                                        </p:attrNameLst>
                                      </p:cBhvr>
                                    </p:animMotion>
                                    <p:animEffect transition="in" filter="fad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54" y="120204"/>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40" y="241702"/>
            <a:ext cx="2636837" cy="2236572"/>
          </a:xfrm>
          <a:prstGeom prst="rect">
            <a:avLst/>
          </a:prstGeom>
          <a:effectLst>
            <a:outerShdw blurRad="50800" dist="38100" dir="2700000" algn="tl" rotWithShape="0">
              <a:prstClr val="black">
                <a:alpha val="40000"/>
              </a:prstClr>
            </a:outerShdw>
          </a:effectLst>
        </p:spPr>
      </p:pic>
      <p:sp>
        <p:nvSpPr>
          <p:cNvPr id="32" name="文本框 31"/>
          <p:cNvSpPr txBox="1"/>
          <p:nvPr/>
        </p:nvSpPr>
        <p:spPr>
          <a:xfrm>
            <a:off x="1117754" y="1324706"/>
            <a:ext cx="1752403"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Hoạt</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động</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3:</a:t>
            </a:r>
          </a:p>
          <a:p>
            <a:pPr algn="ct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Luyện</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tập</a:t>
            </a:r>
            <a:endParaRPr lang="zh-CN" altLang="en-US"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787" y="3017009"/>
            <a:ext cx="2020685" cy="2965422"/>
          </a:xfrm>
          <a:prstGeom prst="rect">
            <a:avLst/>
          </a:prstGeom>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4" name="文本框 21"/>
          <p:cNvSpPr txBox="1"/>
          <p:nvPr/>
        </p:nvSpPr>
        <p:spPr>
          <a:xfrm>
            <a:off x="3080825" y="1515775"/>
            <a:ext cx="7793501" cy="4179606"/>
          </a:xfrm>
          <a:prstGeom prst="rect">
            <a:avLst/>
          </a:prstGeom>
          <a:noFill/>
        </p:spPr>
        <p:txBody>
          <a:bodyPr wrap="square" rtlCol="0">
            <a:spAutoFit/>
          </a:bodyPr>
          <a:lstStyle/>
          <a:p>
            <a:pPr algn="ctr">
              <a:lnSpc>
                <a:spcPct val="130000"/>
              </a:lnSpc>
            </a:pPr>
            <a:r>
              <a:rPr lang="en-US" altLang="zh-CN" sz="3200" b="1" dirty="0">
                <a:solidFill>
                  <a:srgbClr val="F6DD00"/>
                </a:solidFill>
                <a:latin typeface="Times New Roman" panose="02020603050405020304" pitchFamily="18" charset="0"/>
                <a:cs typeface="Times New Roman" panose="02020603050405020304" pitchFamily="18" charset="0"/>
              </a:rPr>
              <a:t>XỬ LÝ TÌNH HUỐNG</a:t>
            </a:r>
          </a:p>
          <a:p>
            <a:pPr algn="just"/>
            <a:r>
              <a:rPr lang="en-US" sz="3200" b="1" dirty="0" err="1">
                <a:solidFill>
                  <a:srgbClr val="F6DD00"/>
                </a:solidFill>
                <a:latin typeface="Times New Roman" panose="02020603050405020304" pitchFamily="18" charset="0"/>
                <a:cs typeface="Times New Roman" panose="02020603050405020304" pitchFamily="18" charset="0"/>
              </a:rPr>
              <a:t>Đọc</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tình</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huống</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trong</a:t>
            </a:r>
            <a:r>
              <a:rPr lang="en-US" sz="3200" b="1" dirty="0">
                <a:solidFill>
                  <a:srgbClr val="F6DD00"/>
                </a:solidFill>
                <a:latin typeface="Times New Roman" panose="02020603050405020304" pitchFamily="18" charset="0"/>
                <a:cs typeface="Times New Roman" panose="02020603050405020304" pitchFamily="18" charset="0"/>
              </a:rPr>
              <a:t> SGK, </a:t>
            </a:r>
            <a:r>
              <a:rPr lang="en-US" sz="3200" b="1" dirty="0" err="1">
                <a:solidFill>
                  <a:srgbClr val="F6DD00"/>
                </a:solidFill>
                <a:latin typeface="Times New Roman" panose="02020603050405020304" pitchFamily="18" charset="0"/>
                <a:cs typeface="Times New Roman" panose="02020603050405020304" pitchFamily="18" charset="0"/>
              </a:rPr>
              <a:t>suy</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nghĩ</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độc</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lập</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và</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thực</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hiện</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các</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yêu</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cầu</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sau</a:t>
            </a:r>
            <a:r>
              <a:rPr lang="en-US" sz="3200" b="1" dirty="0">
                <a:solidFill>
                  <a:srgbClr val="F6DD00"/>
                </a:solidFill>
                <a:latin typeface="Times New Roman" panose="02020603050405020304" pitchFamily="18" charset="0"/>
                <a:cs typeface="Times New Roman" panose="02020603050405020304" pitchFamily="18" charset="0"/>
              </a:rPr>
              <a:t>:</a:t>
            </a:r>
          </a:p>
          <a:p>
            <a:pPr algn="just"/>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Trả</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lời</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câu</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hỏi</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Quân</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hiểu</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về</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quyền</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trẻ</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em</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trong</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tình</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huống</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này</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đúng</a:t>
            </a:r>
            <a:r>
              <a:rPr lang="en-US" sz="3200" b="1" dirty="0">
                <a:solidFill>
                  <a:srgbClr val="F6DD00"/>
                </a:solidFill>
                <a:latin typeface="Times New Roman" panose="02020603050405020304" pitchFamily="18" charset="0"/>
                <a:cs typeface="Times New Roman" panose="02020603050405020304" pitchFamily="18" charset="0"/>
              </a:rPr>
              <a:t> hay </a:t>
            </a:r>
            <a:r>
              <a:rPr lang="en-US" sz="3200" b="1" dirty="0" err="1">
                <a:solidFill>
                  <a:srgbClr val="F6DD00"/>
                </a:solidFill>
                <a:latin typeface="Times New Roman" panose="02020603050405020304" pitchFamily="18" charset="0"/>
                <a:cs typeface="Times New Roman" panose="02020603050405020304" pitchFamily="18" charset="0"/>
              </a:rPr>
              <a:t>sai</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Vì</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sao</a:t>
            </a:r>
            <a:r>
              <a:rPr lang="en-US" sz="3200" b="1" dirty="0">
                <a:solidFill>
                  <a:srgbClr val="F6DD00"/>
                </a:solidFill>
                <a:latin typeface="Times New Roman" panose="02020603050405020304" pitchFamily="18" charset="0"/>
                <a:cs typeface="Times New Roman" panose="02020603050405020304" pitchFamily="18" charset="0"/>
              </a:rPr>
              <a:t>?</a:t>
            </a:r>
          </a:p>
          <a:p>
            <a:pPr algn="just"/>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Đưa</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ra</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cách</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xử</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lí</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tích</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cực</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phù</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hợp</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cho</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Quân</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khi</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bị</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bố</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mẹ</a:t>
            </a:r>
            <a:r>
              <a:rPr lang="en-US" sz="3200" b="1" dirty="0">
                <a:solidFill>
                  <a:srgbClr val="F6DD00"/>
                </a:solidFill>
                <a:latin typeface="Times New Roman" panose="02020603050405020304" pitchFamily="18" charset="0"/>
                <a:cs typeface="Times New Roman" panose="02020603050405020304" pitchFamily="18" charset="0"/>
              </a:rPr>
              <a:t> </a:t>
            </a:r>
            <a:r>
              <a:rPr lang="en-US" sz="3200" b="1" dirty="0" err="1">
                <a:solidFill>
                  <a:srgbClr val="F6DD00"/>
                </a:solidFill>
                <a:latin typeface="Times New Roman" panose="02020603050405020304" pitchFamily="18" charset="0"/>
                <a:cs typeface="Times New Roman" panose="02020603050405020304" pitchFamily="18" charset="0"/>
              </a:rPr>
              <a:t>mắng</a:t>
            </a:r>
            <a:endParaRPr lang="en-US" altLang="zh-CN" sz="3200" b="1" dirty="0">
              <a:solidFill>
                <a:srgbClr val="F6DD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782405"/>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54" y="120204"/>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341" y="217650"/>
            <a:ext cx="2636837" cy="2236572"/>
          </a:xfrm>
          <a:prstGeom prst="rect">
            <a:avLst/>
          </a:prstGeom>
          <a:effectLst>
            <a:outerShdw blurRad="50800" dist="38100" dir="2700000" algn="tl" rotWithShape="0">
              <a:prstClr val="black">
                <a:alpha val="40000"/>
              </a:prstClr>
            </a:outerShdw>
          </a:effectLst>
        </p:spPr>
      </p:pic>
      <p:sp>
        <p:nvSpPr>
          <p:cNvPr id="32" name="文本框 31"/>
          <p:cNvSpPr txBox="1"/>
          <p:nvPr/>
        </p:nvSpPr>
        <p:spPr>
          <a:xfrm>
            <a:off x="1375608" y="1295553"/>
            <a:ext cx="1752403"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Hoạt</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động</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4:</a:t>
            </a:r>
          </a:p>
          <a:p>
            <a:pPr algn="ct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Vận</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dụng</a:t>
            </a:r>
            <a:endParaRPr lang="zh-CN" altLang="en-US"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4635" y="3429000"/>
            <a:ext cx="1608310" cy="2360248"/>
          </a:xfrm>
          <a:prstGeom prst="rect">
            <a:avLst/>
          </a:prstGeom>
        </p:spPr>
      </p:pic>
      <p:sp>
        <p:nvSpPr>
          <p:cNvPr id="52" name="矩形 51"/>
          <p:cNvSpPr/>
          <p:nvPr/>
        </p:nvSpPr>
        <p:spPr>
          <a:xfrm>
            <a:off x="3502639" y="1959208"/>
            <a:ext cx="6361663" cy="3662541"/>
          </a:xfrm>
          <a:prstGeom prst="rect">
            <a:avLst/>
          </a:prstGeom>
        </p:spPr>
        <p:txBody>
          <a:bodyPr wrap="square">
            <a:spAutoFit/>
          </a:bodyPr>
          <a:lstStyle/>
          <a:p>
            <a:pPr algn="just"/>
            <a:r>
              <a:rPr lang="en-US" sz="4000" b="1" dirty="0" err="1">
                <a:solidFill>
                  <a:srgbClr val="F6DD00"/>
                </a:solidFill>
                <a:latin typeface="Times New Roman" panose="02020603050405020304" pitchFamily="18" charset="0"/>
                <a:cs typeface="Times New Roman" panose="02020603050405020304" pitchFamily="18" charset="0"/>
              </a:rPr>
              <a:t>Em</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hãy</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viết</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thư</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tư</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vấn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cho</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một</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bạn</a:t>
            </a:r>
            <a:r>
              <a:rPr lang="en-US" sz="4000" b="1" dirty="0">
                <a:solidFill>
                  <a:srgbClr val="F6DD00"/>
                </a:solidFill>
                <a:latin typeface="Times New Roman" panose="02020603050405020304" pitchFamily="18" charset="0"/>
                <a:cs typeface="Times New Roman" panose="02020603050405020304" pitchFamily="18" charset="0"/>
              </a:rPr>
              <a:t> hay </a:t>
            </a:r>
            <a:r>
              <a:rPr lang="en-US" sz="4000" b="1" dirty="0" err="1">
                <a:solidFill>
                  <a:srgbClr val="F6DD00"/>
                </a:solidFill>
                <a:latin typeface="Times New Roman" panose="02020603050405020304" pitchFamily="18" charset="0"/>
                <a:cs typeface="Times New Roman" panose="02020603050405020304" pitchFamily="18" charset="0"/>
              </a:rPr>
              <a:t>bị</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bố</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đánh</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và</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doạ</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cho</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nghỉ</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học</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để</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giúp</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bạn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được</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hưởng</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các</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quyền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cơ</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bản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của</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trẻ</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em</a:t>
            </a:r>
            <a:r>
              <a:rPr lang="en-US" sz="4000" b="1" dirty="0">
                <a:solidFill>
                  <a:srgbClr val="F6DD00"/>
                </a:solidFill>
                <a:latin typeface="Times New Roman" panose="02020603050405020304" pitchFamily="18" charset="0"/>
                <a:cs typeface="Times New Roman" panose="02020603050405020304" pitchFamily="18" charset="0"/>
              </a:rPr>
              <a:t>. </a:t>
            </a:r>
          </a:p>
          <a:p>
            <a:pPr algn="just"/>
            <a:endParaRPr lang="en-US" sz="3200" b="1" dirty="0">
              <a:solidFill>
                <a:srgbClr val="F6DD00"/>
              </a:solidFill>
            </a:endParaRPr>
          </a:p>
        </p:txBody>
      </p:sp>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Tree>
    <p:extLst>
      <p:ext uri="{BB962C8B-B14F-4D97-AF65-F5344CB8AC3E}">
        <p14:creationId xmlns:p14="http://schemas.microsoft.com/office/powerpoint/2010/main" val="1506962606"/>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653" y="0"/>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341" y="217650"/>
            <a:ext cx="2636837" cy="2236572"/>
          </a:xfrm>
          <a:prstGeom prst="rect">
            <a:avLst/>
          </a:prstGeom>
          <a:effectLst>
            <a:outerShdw blurRad="50800" dist="38100" dir="2700000" algn="tl" rotWithShape="0">
              <a:prstClr val="black">
                <a:alpha val="40000"/>
              </a:prstClr>
            </a:outerShdw>
          </a:effectLst>
        </p:spPr>
      </p:pic>
      <p:sp>
        <p:nvSpPr>
          <p:cNvPr id="32" name="文本框 31"/>
          <p:cNvSpPr txBox="1"/>
          <p:nvPr/>
        </p:nvSpPr>
        <p:spPr>
          <a:xfrm>
            <a:off x="1441905" y="1327758"/>
            <a:ext cx="1752403" cy="1015663"/>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2000" b="1" dirty="0" err="1">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Hoạt</a:t>
            </a:r>
            <a:r>
              <a:rPr lang="en-US" altLang="zh-CN" sz="2000" b="1" dirty="0">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động</a:t>
            </a:r>
            <a:r>
              <a:rPr lang="en-US" altLang="zh-CN" sz="2000" b="1" dirty="0">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 1:</a:t>
            </a:r>
          </a:p>
          <a:p>
            <a:pPr algn="ctr"/>
            <a:r>
              <a:rPr lang="en-US" altLang="zh-CN" sz="2000" b="1" dirty="0" err="1">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Khởi</a:t>
            </a:r>
            <a:r>
              <a:rPr lang="en-US" altLang="zh-CN" sz="2000" b="1" dirty="0">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động</a:t>
            </a:r>
            <a:endParaRPr lang="zh-CN" altLang="en-US" sz="2000" b="1" dirty="0">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endParaRPr>
          </a:p>
          <a:p>
            <a:endParaRPr lang="zh-CN" altLang="en-US" sz="2000" dirty="0">
              <a:solidFill>
                <a:schemeClr val="bg1">
                  <a:lumMod val="95000"/>
                </a:schemeClr>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4" name="Rectangle 13"/>
          <p:cNvSpPr/>
          <p:nvPr/>
        </p:nvSpPr>
        <p:spPr>
          <a:xfrm>
            <a:off x="4003853" y="862465"/>
            <a:ext cx="6614967" cy="946942"/>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FFE803"/>
                </a:solidFill>
                <a:effectLst>
                  <a:outerShdw blurRad="12700" dist="38100" dir="2700000" algn="tl" rotWithShape="0">
                    <a:schemeClr val="accent5">
                      <a:lumMod val="60000"/>
                      <a:lumOff val="40000"/>
                    </a:schemeClr>
                  </a:outerShdw>
                </a:effectLst>
              </a:rPr>
              <a:t>HOẠT ĐỘNG CÁ NHÂN</a:t>
            </a:r>
          </a:p>
        </p:txBody>
      </p:sp>
      <p:sp>
        <p:nvSpPr>
          <p:cNvPr id="15" name="TextBox 14"/>
          <p:cNvSpPr txBox="1"/>
          <p:nvPr/>
        </p:nvSpPr>
        <p:spPr>
          <a:xfrm>
            <a:off x="3580108" y="1782305"/>
            <a:ext cx="7454685" cy="3539430"/>
          </a:xfrm>
          <a:prstGeom prst="rect">
            <a:avLst/>
          </a:prstGeom>
          <a:noFill/>
        </p:spPr>
        <p:txBody>
          <a:bodyPr wrap="square" rtlCol="0">
            <a:spAutoFit/>
          </a:bodyPr>
          <a:lstStyle/>
          <a:p>
            <a:pPr marL="571500" indent="-571500">
              <a:buFontTx/>
              <a:buChar char="-"/>
            </a:pPr>
            <a:r>
              <a:rPr lang="en-US" sz="3200" dirty="0" err="1" smtClean="0">
                <a:solidFill>
                  <a:srgbClr val="DDBF00"/>
                </a:solidFill>
                <a:latin typeface="Times New Roman" panose="02020603050405020304" pitchFamily="18" charset="0"/>
                <a:cs typeface="Times New Roman" panose="02020603050405020304" pitchFamily="18" charset="0"/>
              </a:rPr>
              <a:t>Lắng</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nghe</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bài</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hát</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Quyền</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trẻ</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em</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Trịnh</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Vĩnh</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Thành</a:t>
            </a:r>
            <a:r>
              <a:rPr lang="en-US" sz="3200" dirty="0" smtClean="0">
                <a:solidFill>
                  <a:srgbClr val="DDBF00"/>
                </a:solidFill>
                <a:latin typeface="Times New Roman" panose="02020603050405020304" pitchFamily="18" charset="0"/>
                <a:cs typeface="Times New Roman" panose="02020603050405020304" pitchFamily="18" charset="0"/>
              </a:rPr>
              <a:t>) </a:t>
            </a:r>
          </a:p>
          <a:p>
            <a:pPr marL="571500" indent="-571500">
              <a:buFontTx/>
              <a:buChar char="-"/>
            </a:pPr>
            <a:r>
              <a:rPr lang="en-US" sz="3200" dirty="0" err="1" smtClean="0">
                <a:solidFill>
                  <a:srgbClr val="DDBF00"/>
                </a:solidFill>
                <a:latin typeface="Times New Roman" panose="02020603050405020304" pitchFamily="18" charset="0"/>
                <a:cs typeface="Times New Roman" panose="02020603050405020304" pitchFamily="18" charset="0"/>
              </a:rPr>
              <a:t>Liệt</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kê</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các</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quyền</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trẻ</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em</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được</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nhắc</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tới</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trong</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bài</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hát</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vào</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phiếu</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học</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tập</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cá</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nhân</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giấy</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nhớ</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trong</a:t>
            </a:r>
            <a:r>
              <a:rPr lang="en-US" sz="3200" dirty="0" smtClean="0">
                <a:solidFill>
                  <a:srgbClr val="DDBF00"/>
                </a:solidFill>
                <a:latin typeface="Times New Roman" panose="02020603050405020304" pitchFamily="18" charset="0"/>
                <a:cs typeface="Times New Roman" panose="02020603050405020304" pitchFamily="18" charset="0"/>
              </a:rPr>
              <a:t> 1 </a:t>
            </a:r>
            <a:r>
              <a:rPr lang="en-US" sz="3200" dirty="0" err="1" smtClean="0">
                <a:solidFill>
                  <a:srgbClr val="DDBF00"/>
                </a:solidFill>
                <a:latin typeface="Times New Roman" panose="02020603050405020304" pitchFamily="18" charset="0"/>
                <a:cs typeface="Times New Roman" panose="02020603050405020304" pitchFamily="18" charset="0"/>
              </a:rPr>
              <a:t>phút</a:t>
            </a:r>
            <a:r>
              <a:rPr lang="en-US" sz="3200" dirty="0" smtClean="0">
                <a:solidFill>
                  <a:srgbClr val="DDBF00"/>
                </a:solidFill>
                <a:latin typeface="Times New Roman" panose="02020603050405020304" pitchFamily="18" charset="0"/>
                <a:cs typeface="Times New Roman" panose="02020603050405020304" pitchFamily="18" charset="0"/>
              </a:rPr>
              <a:t>. </a:t>
            </a:r>
          </a:p>
          <a:p>
            <a:pPr marL="571500" indent="-571500">
              <a:buFontTx/>
              <a:buChar char="-"/>
            </a:pPr>
            <a:r>
              <a:rPr lang="en-US" sz="3200" dirty="0" err="1" smtClean="0">
                <a:solidFill>
                  <a:srgbClr val="DDBF00"/>
                </a:solidFill>
                <a:latin typeface="Times New Roman" panose="02020603050405020304" pitchFamily="18" charset="0"/>
                <a:cs typeface="Times New Roman" panose="02020603050405020304" pitchFamily="18" charset="0"/>
              </a:rPr>
              <a:t>Hết</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thời</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gian</a:t>
            </a:r>
            <a:r>
              <a:rPr lang="en-US" sz="3200" dirty="0">
                <a:solidFill>
                  <a:srgbClr val="DDBF00"/>
                </a:solidFill>
                <a:latin typeface="Times New Roman" panose="02020603050405020304" pitchFamily="18" charset="0"/>
                <a:cs typeface="Times New Roman" panose="02020603050405020304" pitchFamily="18" charset="0"/>
              </a:rPr>
              <a:t> 1 </a:t>
            </a:r>
            <a:r>
              <a:rPr lang="en-US" sz="3200" dirty="0" err="1">
                <a:solidFill>
                  <a:srgbClr val="DDBF00"/>
                </a:solidFill>
                <a:latin typeface="Times New Roman" panose="02020603050405020304" pitchFamily="18" charset="0"/>
                <a:cs typeface="Times New Roman" panose="02020603050405020304" pitchFamily="18" charset="0"/>
              </a:rPr>
              <a:t>phút</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gv</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sẽ</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thu</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phiếu</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xác</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smtClean="0">
                <a:solidFill>
                  <a:srgbClr val="DDBF00"/>
                </a:solidFill>
                <a:latin typeface="Times New Roman" panose="02020603050405020304" pitchFamily="18" charset="0"/>
                <a:cs typeface="Times New Roman" panose="02020603050405020304" pitchFamily="18" charset="0"/>
              </a:rPr>
              <a:t>suất</a:t>
            </a:r>
            <a:r>
              <a:rPr lang="en-US" sz="3200" dirty="0" smtClean="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mời</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hs</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trình</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bày</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cả</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lớp</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nhận</a:t>
            </a:r>
            <a:r>
              <a:rPr lang="en-US" sz="3200" dirty="0">
                <a:solidFill>
                  <a:srgbClr val="DDBF00"/>
                </a:solidFill>
                <a:latin typeface="Times New Roman" panose="02020603050405020304" pitchFamily="18" charset="0"/>
                <a:cs typeface="Times New Roman" panose="02020603050405020304" pitchFamily="18" charset="0"/>
              </a:rPr>
              <a:t> </a:t>
            </a:r>
            <a:r>
              <a:rPr lang="en-US" sz="3200" dirty="0" err="1">
                <a:solidFill>
                  <a:srgbClr val="DDBF00"/>
                </a:solidFill>
                <a:latin typeface="Times New Roman" panose="02020603050405020304" pitchFamily="18" charset="0"/>
                <a:cs typeface="Times New Roman" panose="02020603050405020304" pitchFamily="18" charset="0"/>
              </a:rPr>
              <a:t>xét</a:t>
            </a:r>
            <a:r>
              <a:rPr lang="en-US" sz="3200" dirty="0">
                <a:solidFill>
                  <a:srgbClr val="DDBF00"/>
                </a:solidFill>
                <a:latin typeface="Times New Roman" panose="02020603050405020304" pitchFamily="18" charset="0"/>
                <a:cs typeface="Times New Roman" panose="02020603050405020304" pitchFamily="18" charset="0"/>
              </a:rPr>
              <a:t>.</a:t>
            </a:r>
          </a:p>
        </p:txBody>
      </p:sp>
      <p:pic>
        <p:nvPicPr>
          <p:cNvPr id="17" name="Picture 2" descr="Start your Startup! - WritersRevival Start your startu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11925" y="4934528"/>
            <a:ext cx="1565328" cy="1029638"/>
          </a:xfrm>
          <a:prstGeom prst="rect">
            <a:avLst/>
          </a:prstGeom>
          <a:noFill/>
          <a:extLst>
            <a:ext uri="{909E8E84-426E-40DD-AFC4-6F175D3DCCD1}">
              <a14:hiddenFill xmlns:a14="http://schemas.microsoft.com/office/drawing/2010/main">
                <a:solidFill>
                  <a:srgbClr val="FFFFFF"/>
                </a:solidFill>
              </a14:hiddenFill>
            </a:ext>
          </a:extLst>
        </p:spPr>
      </p:pic>
      <p:pic>
        <p:nvPicPr>
          <p:cNvPr id="2" name="QuyenTreEm-AnhMy-255237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314020" y="5560990"/>
            <a:ext cx="609600" cy="609600"/>
          </a:xfrm>
          <a:prstGeom prst="rect">
            <a:avLst/>
          </a:prstGeom>
        </p:spPr>
      </p:pic>
    </p:spTree>
    <p:extLst>
      <p:ext uri="{BB962C8B-B14F-4D97-AF65-F5344CB8AC3E}">
        <p14:creationId xmlns:p14="http://schemas.microsoft.com/office/powerpoint/2010/main" val="3646685585"/>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8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Box 5"/>
          <p:cNvSpPr txBox="1">
            <a:spLocks noChangeArrowheads="1"/>
          </p:cNvSpPr>
          <p:nvPr/>
        </p:nvSpPr>
        <p:spPr bwMode="auto">
          <a:xfrm>
            <a:off x="1349997" y="-18241"/>
            <a:ext cx="46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600" b="1" dirty="0">
                <a:latin typeface="Times New Roman" panose="02020603050405020304" pitchFamily="18" charset="0"/>
                <a:cs typeface="Times New Roman" panose="02020603050405020304" pitchFamily="18" charset="0"/>
              </a:rPr>
              <a:t>HOẠT ĐỘNG DỰ ÁN</a:t>
            </a:r>
            <a:endParaRPr lang="en-US" altLang="en-US" sz="4000" b="1" i="1" dirty="0">
              <a:solidFill>
                <a:srgbClr val="7030A0"/>
              </a:solidFill>
              <a:latin typeface="Times New Roman" panose="02020603050405020304" pitchFamily="18" charset="0"/>
              <a:cs typeface="Times New Roman" panose="02020603050405020304" pitchFamily="18" charset="0"/>
            </a:endParaRPr>
          </a:p>
        </p:txBody>
      </p:sp>
      <p:pic>
        <p:nvPicPr>
          <p:cNvPr id="12288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24" y="815926"/>
            <a:ext cx="3005083" cy="30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txBox="1">
            <a:spLocks/>
          </p:cNvSpPr>
          <p:nvPr/>
        </p:nvSpPr>
        <p:spPr bwMode="auto">
          <a:xfrm>
            <a:off x="5638800" y="3839257"/>
            <a:ext cx="39036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endParaRPr>
          </a:p>
          <a:p>
            <a:pPr eaLnBrk="1" hangingPunct="1">
              <a:spcBef>
                <a:spcPct val="0"/>
              </a:spcBef>
              <a:buFontTx/>
              <a:buNone/>
            </a:pPr>
            <a:r>
              <a:rPr lang="en-US" altLang="en-US">
                <a:solidFill>
                  <a:srgbClr val="000000"/>
                </a:solidFill>
              </a:rPr>
              <a:t> </a:t>
            </a:r>
          </a:p>
        </p:txBody>
      </p:sp>
      <p:sp>
        <p:nvSpPr>
          <p:cNvPr id="10" name="Rectangle 19"/>
          <p:cNvSpPr/>
          <p:nvPr/>
        </p:nvSpPr>
        <p:spPr>
          <a:xfrm rot="21420000">
            <a:off x="2342265" y="810860"/>
            <a:ext cx="802310" cy="74018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B050"/>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1" fontAlgn="auto" hangingPunct="1">
              <a:spcBef>
                <a:spcPts val="0"/>
              </a:spcBef>
              <a:spcAft>
                <a:spcPts val="0"/>
              </a:spcAft>
              <a:defRPr/>
            </a:pPr>
            <a:r>
              <a:rPr lang="en-US" sz="6600" b="1" dirty="0">
                <a:solidFill>
                  <a:prstClr val="black">
                    <a:lumMod val="75000"/>
                    <a:lumOff val="25000"/>
                  </a:prstClr>
                </a:solidFill>
                <a:latin typeface="Times New Roman" panose="02020603050405020304" pitchFamily="18" charset="0"/>
                <a:cs typeface="Times New Roman" panose="02020603050405020304" pitchFamily="18" charset="0"/>
              </a:rPr>
              <a:t>1</a:t>
            </a:r>
          </a:p>
        </p:txBody>
      </p:sp>
      <p:sp>
        <p:nvSpPr>
          <p:cNvPr id="11" name="Title 7"/>
          <p:cNvSpPr txBox="1">
            <a:spLocks/>
          </p:cNvSpPr>
          <p:nvPr/>
        </p:nvSpPr>
        <p:spPr bwMode="auto">
          <a:xfrm>
            <a:off x="3413796" y="1560001"/>
            <a:ext cx="8691966" cy="383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Hướng</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dẫn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dung: </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cảm</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sẻ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phạm</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can </a:t>
            </a:r>
            <a:r>
              <a:rPr lang="en-US" b="1" dirty="0" err="1">
                <a:latin typeface="Times New Roman" panose="02020603050405020304" pitchFamily="18" charset="0"/>
                <a:cs typeface="Times New Roman" panose="02020603050405020304" pitchFamily="18" charset="0"/>
              </a:rPr>
              <a:t>thiệp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giúp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p>
        </p:txBody>
      </p:sp>
      <p:sp>
        <p:nvSpPr>
          <p:cNvPr id="12" name="Rectangle 19"/>
          <p:cNvSpPr/>
          <p:nvPr/>
        </p:nvSpPr>
        <p:spPr>
          <a:xfrm rot="286156">
            <a:off x="2148595" y="2027303"/>
            <a:ext cx="945736" cy="76885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DB6AEA"/>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1" fontAlgn="auto" hangingPunct="1">
              <a:spcBef>
                <a:spcPts val="0"/>
              </a:spcBef>
              <a:spcAft>
                <a:spcPts val="0"/>
              </a:spcAft>
              <a:defRPr/>
            </a:pPr>
            <a:r>
              <a:rPr lang="en-US" sz="6600" b="1" dirty="0">
                <a:solidFill>
                  <a:prstClr val="black">
                    <a:lumMod val="85000"/>
                    <a:lumOff val="15000"/>
                  </a:prstClr>
                </a:solidFill>
                <a:latin typeface="Times New Roman" panose="02020603050405020304" pitchFamily="18" charset="0"/>
                <a:cs typeface="Times New Roman" panose="02020603050405020304" pitchFamily="18" charset="0"/>
              </a:rPr>
              <a:t>2</a:t>
            </a:r>
          </a:p>
        </p:txBody>
      </p:sp>
      <p:sp>
        <p:nvSpPr>
          <p:cNvPr id="13" name="Rectangle 19"/>
          <p:cNvSpPr/>
          <p:nvPr/>
        </p:nvSpPr>
        <p:spPr>
          <a:xfrm rot="21345731">
            <a:off x="1941292" y="5157596"/>
            <a:ext cx="1036011" cy="96726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5E27F9"/>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1" fontAlgn="auto" hangingPunct="1">
              <a:spcBef>
                <a:spcPts val="0"/>
              </a:spcBef>
              <a:spcAft>
                <a:spcPts val="0"/>
              </a:spcAft>
              <a:defRPr/>
            </a:pPr>
            <a:r>
              <a:rPr lang="en-US" sz="6600" b="1" dirty="0">
                <a:solidFill>
                  <a:prstClr val="black">
                    <a:lumMod val="85000"/>
                    <a:lumOff val="15000"/>
                  </a:prstClr>
                </a:solidFill>
                <a:latin typeface="Times New Roman" panose="02020603050405020304" pitchFamily="18" charset="0"/>
                <a:cs typeface="Times New Roman" panose="02020603050405020304" pitchFamily="18" charset="0"/>
              </a:rPr>
              <a:t>3</a:t>
            </a:r>
          </a:p>
        </p:txBody>
      </p:sp>
      <p:sp>
        <p:nvSpPr>
          <p:cNvPr id="14" name="Title 7"/>
          <p:cNvSpPr txBox="1">
            <a:spLocks/>
          </p:cNvSpPr>
          <p:nvPr/>
        </p:nvSpPr>
        <p:spPr bwMode="auto">
          <a:xfrm>
            <a:off x="3345013" y="5448024"/>
            <a:ext cx="86661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Báo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15" name="TextBox 12"/>
          <p:cNvSpPr txBox="1">
            <a:spLocks noChangeArrowheads="1"/>
          </p:cNvSpPr>
          <p:nvPr/>
        </p:nvSpPr>
        <p:spPr bwMode="auto">
          <a:xfrm>
            <a:off x="3508374" y="552767"/>
            <a:ext cx="8502811" cy="954107"/>
          </a:xfrm>
          <a:prstGeom prst="rect">
            <a:avLst/>
          </a:prstGeom>
          <a:noFill/>
          <a:ln w="9525">
            <a:noFill/>
            <a:miter lim="800000"/>
            <a:headEnd/>
            <a:tailEnd/>
          </a:ln>
        </p:spPr>
        <p:txBody>
          <a:bodyPr wrap="square">
            <a:spAutoFit/>
          </a:bodyPr>
          <a:lstStyle/>
          <a:p>
            <a:pPr marL="285750" indent="-285750" algn="just">
              <a:defRPr/>
            </a:pPr>
            <a:r>
              <a:rPr lang="pt-BR" sz="2800" b="1" dirty="0">
                <a:solidFill>
                  <a:srgbClr val="00B050"/>
                </a:solidFill>
                <a:latin typeface="Arial" panose="020B0604020202020204" pitchFamily="34" charset="0"/>
                <a:cs typeface="Arial" panose="020B0604020202020204" pitchFamily="34" charset="0"/>
              </a:rPr>
              <a:t>* </a:t>
            </a:r>
            <a:r>
              <a:rPr lang="pt-BR" sz="2800" b="1" dirty="0">
                <a:solidFill>
                  <a:srgbClr val="00B050"/>
                </a:solidFill>
                <a:latin typeface="Times New Roman" panose="02020603050405020304" pitchFamily="18" charset="0"/>
                <a:cs typeface="Times New Roman" panose="02020603050405020304" pitchFamily="18" charset="0"/>
              </a:rPr>
              <a:t>Trao đổi, thống nhất nội dung, hình thức thực hiện nhiệm vụ.</a:t>
            </a:r>
            <a:r>
              <a:rPr lang="en-US" sz="2800" b="1" dirty="0">
                <a:latin typeface="Arial" panose="020B0604020202020204" pitchFamily="34" charset="0"/>
                <a:cs typeface="Arial" panose="020B0604020202020204" pitchFamily="34" charset="0"/>
              </a:rPr>
              <a:t>	</a:t>
            </a:r>
          </a:p>
        </p:txBody>
      </p:sp>
      <p:pic>
        <p:nvPicPr>
          <p:cNvPr id="17" name="Picture 4" descr="Hướng dẫn cách tổ chức trò chơi thả đỉa ba ba trẻ e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0000" l="10000" r="90000">
                        <a14:foregroundMark x1="28875" y1="44750" x2="26000" y2="71500"/>
                        <a14:foregroundMark x1="66500" y1="66750" x2="66500" y2="66750"/>
                        <a14:foregroundMark x1="80500" y1="65000" x2="80500" y2="65000"/>
                        <a14:foregroundMark x1="61250" y1="29750" x2="61250" y2="29750"/>
                        <a14:foregroundMark x1="61375" y1="41500" x2="64250" y2="33750"/>
                        <a14:foregroundMark x1="60625" y1="21500" x2="60625" y2="21500"/>
                        <a14:foregroundMark x1="62250" y1="30500" x2="62250" y2="30500"/>
                        <a14:foregroundMark x1="57500" y1="30500" x2="57500" y2="30500"/>
                        <a14:foregroundMark x1="41125" y1="8250" x2="41125" y2="8250"/>
                        <a14:foregroundMark x1="46125" y1="22750" x2="46125" y2="22750"/>
                        <a14:foregroundMark x1="45500" y1="20750" x2="45500" y2="20750"/>
                        <a14:foregroundMark x1="67375" y1="42750" x2="67375" y2="42750"/>
                        <a14:foregroundMark x1="66750" y1="27750" x2="66750" y2="27750"/>
                        <a14:foregroundMark x1="63875" y1="25750" x2="63875" y2="25750"/>
                        <a14:foregroundMark x1="64625" y1="38750" x2="64625" y2="38750"/>
                        <a14:foregroundMark x1="65625" y1="85500" x2="65625" y2="85500"/>
                        <a14:foregroundMark x1="61625" y1="85500" x2="61625" y2="85500"/>
                        <a14:foregroundMark x1="34375" y1="83000" x2="34375" y2="83000"/>
                        <a14:foregroundMark x1="42500" y1="2000" x2="42500" y2="2000"/>
                        <a14:foregroundMark x1="66875" y1="56250" x2="66875" y2="56250"/>
                        <a14:foregroundMark x1="64625" y1="72000" x2="64625" y2="72000"/>
                        <a14:foregroundMark x1="63500" y1="81000" x2="63500" y2="81000"/>
                        <a14:foregroundMark x1="60625" y1="85750" x2="60625" y2="85750"/>
                        <a14:foregroundMark x1="64875" y1="87750" x2="64875" y2="87750"/>
                        <a14:foregroundMark x1="35750" y1="83000" x2="35750" y2="83000"/>
                        <a14:foregroundMark x1="62375" y1="73250" x2="62375" y2="73250"/>
                        <a14:foregroundMark x1="18250" y1="70000" x2="18250" y2="70000"/>
                      </a14:backgroundRemoval>
                    </a14:imgEffect>
                  </a14:imgLayer>
                </a14:imgProps>
              </a:ext>
              <a:ext uri="{28A0092B-C50C-407E-A947-70E740481C1C}">
                <a14:useLocalDpi xmlns:a14="http://schemas.microsoft.com/office/drawing/2010/main" val="0"/>
              </a:ext>
            </a:extLst>
          </a:blip>
          <a:srcRect/>
          <a:stretch>
            <a:fillRect/>
          </a:stretch>
        </p:blipFill>
        <p:spPr bwMode="auto">
          <a:xfrm>
            <a:off x="9605715" y="5590170"/>
            <a:ext cx="2535660" cy="12678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5240558"/>
      </p:ext>
    </p:extLst>
  </p:cSld>
  <p:clrMapOvr>
    <a:masterClrMapping/>
  </p:clrMapOvr>
  <mc:AlternateContent xmlns:mc="http://schemas.openxmlformats.org/markup-compatibility/2006" xmlns:p14="http://schemas.microsoft.com/office/powerpoint/2010/main">
    <mc:Choice Requires="p14">
      <p:transition spd="slow" p14:dur="2000" advTm="45535"/>
    </mc:Choice>
    <mc:Fallback xmlns="">
      <p:transition spd="slow" advTm="4553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54" y="120204"/>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341" y="217650"/>
            <a:ext cx="2636837" cy="2236572"/>
          </a:xfrm>
          <a:prstGeom prst="rect">
            <a:avLst/>
          </a:prstGeom>
          <a:effectLst>
            <a:outerShdw blurRad="50800" dist="38100" dir="2700000" algn="tl" rotWithShape="0">
              <a:prstClr val="black">
                <a:alpha val="40000"/>
              </a:prstClr>
            </a:outerShdw>
          </a:effectLst>
        </p:spPr>
      </p:pic>
      <p:sp>
        <p:nvSpPr>
          <p:cNvPr id="32" name="文本框 31"/>
          <p:cNvSpPr txBox="1"/>
          <p:nvPr/>
        </p:nvSpPr>
        <p:spPr>
          <a:xfrm>
            <a:off x="1375608" y="1295553"/>
            <a:ext cx="1752403"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Hoạt</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động</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2:</a:t>
            </a:r>
          </a:p>
          <a:p>
            <a:pPr algn="ct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Khám</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phá</a:t>
            </a:r>
            <a:endParaRPr lang="zh-CN" altLang="en-US"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702" y="2858695"/>
            <a:ext cx="2469476" cy="3624038"/>
          </a:xfrm>
          <a:prstGeom prst="rect">
            <a:avLst/>
          </a:prstGeom>
        </p:spPr>
      </p:pic>
      <p:grpSp>
        <p:nvGrpSpPr>
          <p:cNvPr id="37" name="组合 36"/>
          <p:cNvGrpSpPr/>
          <p:nvPr/>
        </p:nvGrpSpPr>
        <p:grpSpPr>
          <a:xfrm>
            <a:off x="3989814" y="1419225"/>
            <a:ext cx="947935" cy="928481"/>
            <a:chOff x="3620985" y="1717006"/>
            <a:chExt cx="1010329" cy="989595"/>
          </a:xfrm>
        </p:grpSpPr>
        <p:pic>
          <p:nvPicPr>
            <p:cNvPr id="34" name="图片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0985" y="1717006"/>
              <a:ext cx="1010329" cy="989595"/>
            </a:xfrm>
            <a:prstGeom prst="rect">
              <a:avLst/>
            </a:prstGeom>
          </p:spPr>
        </p:pic>
        <p:sp>
          <p:nvSpPr>
            <p:cNvPr id="36" name="文本框 35"/>
            <p:cNvSpPr txBox="1"/>
            <p:nvPr/>
          </p:nvSpPr>
          <p:spPr>
            <a:xfrm>
              <a:off x="3850086" y="1742071"/>
              <a:ext cx="550151" cy="923330"/>
            </a:xfrm>
            <a:prstGeom prst="rect">
              <a:avLst/>
            </a:prstGeom>
            <a:noFill/>
          </p:spPr>
          <p:txBody>
            <a:bodyPr wrap="none" rtlCol="0">
              <a:spAutoFit/>
            </a:bodyPr>
            <a:lstStyle/>
            <a:p>
              <a:r>
                <a:rPr lang="en-US" altLang="zh-CN" sz="5400" dirty="0">
                  <a:solidFill>
                    <a:schemeClr val="bg1">
                      <a:lumMod val="95000"/>
                    </a:schemeClr>
                  </a:solidFill>
                  <a:latin typeface="方正少儿简体" panose="03000509000000000000" pitchFamily="65" charset="-122"/>
                  <a:ea typeface="方正少儿简体" panose="03000509000000000000" pitchFamily="65" charset="-122"/>
                </a:rPr>
                <a:t>1</a:t>
              </a:r>
              <a:endParaRPr lang="zh-CN" altLang="en-US" sz="5400" dirty="0">
                <a:solidFill>
                  <a:schemeClr val="bg1">
                    <a:lumMod val="95000"/>
                  </a:schemeClr>
                </a:solidFill>
                <a:latin typeface="方正少儿简体" panose="03000509000000000000" pitchFamily="65" charset="-122"/>
                <a:ea typeface="方正少儿简体" panose="03000509000000000000" pitchFamily="65" charset="-122"/>
              </a:endParaRPr>
            </a:p>
          </p:txBody>
        </p:sp>
      </p:grpSp>
      <p:grpSp>
        <p:nvGrpSpPr>
          <p:cNvPr id="38" name="组合 37"/>
          <p:cNvGrpSpPr/>
          <p:nvPr/>
        </p:nvGrpSpPr>
        <p:grpSpPr>
          <a:xfrm>
            <a:off x="3988887" y="3245543"/>
            <a:ext cx="947935" cy="1035239"/>
            <a:chOff x="3619997" y="2561289"/>
            <a:chExt cx="1010329" cy="1103378"/>
          </a:xfrm>
        </p:grpSpPr>
        <p:pic>
          <p:nvPicPr>
            <p:cNvPr id="39" name="图片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9997" y="2561289"/>
              <a:ext cx="1010329" cy="989595"/>
            </a:xfrm>
            <a:prstGeom prst="rect">
              <a:avLst/>
            </a:prstGeom>
          </p:spPr>
        </p:pic>
        <p:sp>
          <p:nvSpPr>
            <p:cNvPr id="40" name="文本框 39"/>
            <p:cNvSpPr txBox="1"/>
            <p:nvPr/>
          </p:nvSpPr>
          <p:spPr>
            <a:xfrm>
              <a:off x="3850086" y="2680561"/>
              <a:ext cx="577820" cy="984106"/>
            </a:xfrm>
            <a:prstGeom prst="rect">
              <a:avLst/>
            </a:prstGeom>
            <a:noFill/>
          </p:spPr>
          <p:txBody>
            <a:bodyPr wrap="none" rtlCol="0">
              <a:spAutoFit/>
            </a:bodyPr>
            <a:lstStyle/>
            <a:p>
              <a:r>
                <a:rPr lang="en-US" altLang="zh-CN" sz="5400" dirty="0">
                  <a:solidFill>
                    <a:schemeClr val="bg1">
                      <a:lumMod val="95000"/>
                    </a:schemeClr>
                  </a:solidFill>
                  <a:latin typeface="方正少儿简体" panose="03000509000000000000" pitchFamily="65" charset="-122"/>
                  <a:ea typeface="方正少儿简体" panose="03000509000000000000" pitchFamily="65" charset="-122"/>
                </a:rPr>
                <a:t>2</a:t>
              </a:r>
              <a:endParaRPr lang="zh-CN" altLang="en-US" sz="5400" dirty="0">
                <a:solidFill>
                  <a:schemeClr val="bg1">
                    <a:lumMod val="95000"/>
                  </a:schemeClr>
                </a:solidFill>
                <a:latin typeface="方正少儿简体" panose="03000509000000000000" pitchFamily="65" charset="-122"/>
                <a:ea typeface="方正少儿简体" panose="03000509000000000000" pitchFamily="65" charset="-122"/>
              </a:endParaRPr>
            </a:p>
          </p:txBody>
        </p:sp>
      </p:grpSp>
      <p:sp>
        <p:nvSpPr>
          <p:cNvPr id="52" name="矩形 51"/>
          <p:cNvSpPr/>
          <p:nvPr/>
        </p:nvSpPr>
        <p:spPr>
          <a:xfrm>
            <a:off x="4910085" y="3066970"/>
            <a:ext cx="6129563" cy="1077218"/>
          </a:xfrm>
          <a:prstGeom prst="rect">
            <a:avLst/>
          </a:prstGeom>
        </p:spPr>
        <p:txBody>
          <a:bodyPr wrap="none">
            <a:spAutoFit/>
          </a:bodyPr>
          <a:lstStyle/>
          <a:p>
            <a:r>
              <a:rPr lang="en-US" sz="3200" b="1" dirty="0" err="1">
                <a:solidFill>
                  <a:srgbClr val="F6DD00"/>
                </a:solidFill>
              </a:rPr>
              <a:t>Tìm</a:t>
            </a:r>
            <a:r>
              <a:rPr lang="en-US" sz="3200" b="1" dirty="0">
                <a:solidFill>
                  <a:srgbClr val="F6DD00"/>
                </a:solidFill>
              </a:rPr>
              <a:t> </a:t>
            </a:r>
            <a:r>
              <a:rPr lang="en-US" sz="3200" b="1" dirty="0" err="1">
                <a:solidFill>
                  <a:srgbClr val="F6DD00"/>
                </a:solidFill>
              </a:rPr>
              <a:t>hiểu</a:t>
            </a:r>
            <a:r>
              <a:rPr lang="en-US" sz="3200" b="1" dirty="0">
                <a:solidFill>
                  <a:srgbClr val="F6DD00"/>
                </a:solidFill>
              </a:rPr>
              <a:t> ý </a:t>
            </a:r>
            <a:r>
              <a:rPr lang="en-US" sz="3200" b="1" dirty="0" err="1">
                <a:solidFill>
                  <a:srgbClr val="F6DD00"/>
                </a:solidFill>
              </a:rPr>
              <a:t>nghĩa</a:t>
            </a:r>
            <a:r>
              <a:rPr lang="en-US" sz="3200" b="1" dirty="0">
                <a:solidFill>
                  <a:srgbClr val="F6DD00"/>
                </a:solidFill>
              </a:rPr>
              <a:t> </a:t>
            </a:r>
            <a:r>
              <a:rPr lang="en-US" sz="3200" b="1" dirty="0" err="1">
                <a:solidFill>
                  <a:srgbClr val="F6DD00"/>
                </a:solidFill>
              </a:rPr>
              <a:t>của</a:t>
            </a:r>
            <a:r>
              <a:rPr lang="en-US" sz="3200" b="1" dirty="0">
                <a:solidFill>
                  <a:srgbClr val="F6DD00"/>
                </a:solidFill>
              </a:rPr>
              <a:t> </a:t>
            </a:r>
            <a:r>
              <a:rPr lang="en-US" sz="3200" b="1" dirty="0" err="1">
                <a:solidFill>
                  <a:srgbClr val="F6DD00"/>
                </a:solidFill>
              </a:rPr>
              <a:t>quyền</a:t>
            </a:r>
            <a:r>
              <a:rPr lang="en-US" sz="3200" b="1" dirty="0">
                <a:solidFill>
                  <a:srgbClr val="F6DD00"/>
                </a:solidFill>
              </a:rPr>
              <a:t> </a:t>
            </a:r>
            <a:r>
              <a:rPr lang="en-US" sz="3200" b="1" dirty="0" err="1">
                <a:solidFill>
                  <a:srgbClr val="F6DD00"/>
                </a:solidFill>
              </a:rPr>
              <a:t>trẻ</a:t>
            </a:r>
            <a:r>
              <a:rPr lang="en-US" sz="3200" b="1" dirty="0">
                <a:solidFill>
                  <a:srgbClr val="F6DD00"/>
                </a:solidFill>
              </a:rPr>
              <a:t> </a:t>
            </a:r>
            <a:r>
              <a:rPr lang="en-US" sz="3200" b="1" dirty="0" err="1">
                <a:solidFill>
                  <a:srgbClr val="F6DD00"/>
                </a:solidFill>
              </a:rPr>
              <a:t>em</a:t>
            </a:r>
            <a:r>
              <a:rPr lang="en-US" sz="3200" b="1" dirty="0">
                <a:solidFill>
                  <a:srgbClr val="F6DD00"/>
                </a:solidFill>
              </a:rPr>
              <a:t> </a:t>
            </a:r>
          </a:p>
          <a:p>
            <a:r>
              <a:rPr lang="en-US" sz="3200" b="1" dirty="0" err="1">
                <a:solidFill>
                  <a:srgbClr val="F6DD00"/>
                </a:solidFill>
              </a:rPr>
              <a:t>và</a:t>
            </a:r>
            <a:r>
              <a:rPr lang="en-US" sz="3200" b="1" dirty="0">
                <a:solidFill>
                  <a:srgbClr val="F6DD00"/>
                </a:solidFill>
              </a:rPr>
              <a:t> </a:t>
            </a:r>
            <a:r>
              <a:rPr lang="en-US" sz="3200" b="1" dirty="0" err="1">
                <a:solidFill>
                  <a:srgbClr val="F6DD00"/>
                </a:solidFill>
              </a:rPr>
              <a:t>thực</a:t>
            </a:r>
            <a:r>
              <a:rPr lang="en-US" sz="3200" b="1" dirty="0">
                <a:solidFill>
                  <a:srgbClr val="F6DD00"/>
                </a:solidFill>
              </a:rPr>
              <a:t> </a:t>
            </a:r>
            <a:r>
              <a:rPr lang="en-US" sz="3200" b="1" dirty="0" err="1">
                <a:solidFill>
                  <a:srgbClr val="F6DD00"/>
                </a:solidFill>
              </a:rPr>
              <a:t>hiện</a:t>
            </a:r>
            <a:r>
              <a:rPr lang="en-US" sz="3200" b="1" dirty="0">
                <a:solidFill>
                  <a:srgbClr val="F6DD00"/>
                </a:solidFill>
              </a:rPr>
              <a:t> </a:t>
            </a:r>
            <a:r>
              <a:rPr lang="en-US" sz="3200" b="1" dirty="0" err="1">
                <a:solidFill>
                  <a:srgbClr val="F6DD00"/>
                </a:solidFill>
              </a:rPr>
              <a:t>quyền</a:t>
            </a:r>
            <a:r>
              <a:rPr lang="en-US" sz="3200" b="1" dirty="0">
                <a:solidFill>
                  <a:srgbClr val="F6DD00"/>
                </a:solidFill>
              </a:rPr>
              <a:t> </a:t>
            </a:r>
            <a:r>
              <a:rPr lang="en-US" sz="3200" b="1" dirty="0" err="1">
                <a:solidFill>
                  <a:srgbClr val="F6DD00"/>
                </a:solidFill>
              </a:rPr>
              <a:t>trẻ</a:t>
            </a:r>
            <a:r>
              <a:rPr lang="en-US" sz="3200" b="1" dirty="0">
                <a:solidFill>
                  <a:srgbClr val="F6DD00"/>
                </a:solidFill>
              </a:rPr>
              <a:t> </a:t>
            </a:r>
            <a:r>
              <a:rPr lang="en-US" sz="3200" b="1" dirty="0" err="1">
                <a:solidFill>
                  <a:srgbClr val="F6DD00"/>
                </a:solidFill>
              </a:rPr>
              <a:t>em</a:t>
            </a:r>
            <a:endParaRPr lang="zh-CN" altLang="en-US" sz="3200" b="1" dirty="0">
              <a:solidFill>
                <a:srgbClr val="F6DD00"/>
              </a:solidFill>
            </a:endParaRPr>
          </a:p>
        </p:txBody>
      </p:sp>
      <p:sp>
        <p:nvSpPr>
          <p:cNvPr id="51" name="矩形 50"/>
          <p:cNvSpPr/>
          <p:nvPr/>
        </p:nvSpPr>
        <p:spPr>
          <a:xfrm>
            <a:off x="5021010" y="1604761"/>
            <a:ext cx="5889305" cy="1077218"/>
          </a:xfrm>
          <a:prstGeom prst="rect">
            <a:avLst/>
          </a:prstGeom>
        </p:spPr>
        <p:txBody>
          <a:bodyPr wrap="none">
            <a:spAutoFit/>
          </a:bodyPr>
          <a:lstStyle/>
          <a:p>
            <a:r>
              <a:rPr lang="en-US" sz="3200" b="1" dirty="0" err="1">
                <a:solidFill>
                  <a:srgbClr val="F6DD00"/>
                </a:solidFill>
              </a:rPr>
              <a:t>Tìm</a:t>
            </a:r>
            <a:r>
              <a:rPr lang="en-US" sz="3200" b="1" dirty="0">
                <a:solidFill>
                  <a:srgbClr val="F6DD00"/>
                </a:solidFill>
              </a:rPr>
              <a:t> </a:t>
            </a:r>
            <a:r>
              <a:rPr lang="en-US" sz="3200" b="1" dirty="0" err="1">
                <a:solidFill>
                  <a:srgbClr val="F6DD00"/>
                </a:solidFill>
              </a:rPr>
              <a:t>hiểu</a:t>
            </a:r>
            <a:r>
              <a:rPr lang="en-US" sz="3200" b="1" dirty="0">
                <a:solidFill>
                  <a:srgbClr val="F6DD00"/>
                </a:solidFill>
              </a:rPr>
              <a:t> </a:t>
            </a:r>
            <a:r>
              <a:rPr lang="en-US" sz="3200" b="1" dirty="0" err="1">
                <a:solidFill>
                  <a:srgbClr val="F6DD00"/>
                </a:solidFill>
              </a:rPr>
              <a:t>các</a:t>
            </a:r>
            <a:r>
              <a:rPr lang="en-US" sz="3200" b="1" dirty="0">
                <a:solidFill>
                  <a:srgbClr val="F6DD00"/>
                </a:solidFill>
              </a:rPr>
              <a:t> </a:t>
            </a:r>
            <a:r>
              <a:rPr lang="en-US" sz="3200" b="1" dirty="0" err="1">
                <a:solidFill>
                  <a:srgbClr val="F6DD00"/>
                </a:solidFill>
              </a:rPr>
              <a:t>nhóm</a:t>
            </a:r>
            <a:r>
              <a:rPr lang="en-US" sz="3200" b="1" dirty="0">
                <a:solidFill>
                  <a:srgbClr val="F6DD00"/>
                </a:solidFill>
              </a:rPr>
              <a:t> </a:t>
            </a:r>
            <a:r>
              <a:rPr lang="en-US" sz="3200" b="1" dirty="0" err="1">
                <a:solidFill>
                  <a:srgbClr val="F6DD00"/>
                </a:solidFill>
              </a:rPr>
              <a:t>quyền</a:t>
            </a:r>
            <a:r>
              <a:rPr lang="en-US" sz="3200" b="1" dirty="0">
                <a:solidFill>
                  <a:srgbClr val="F6DD00"/>
                </a:solidFill>
              </a:rPr>
              <a:t> </a:t>
            </a:r>
            <a:r>
              <a:rPr lang="en-US" sz="3200" b="1" dirty="0" err="1">
                <a:solidFill>
                  <a:srgbClr val="F6DD00"/>
                </a:solidFill>
              </a:rPr>
              <a:t>cơ</a:t>
            </a:r>
            <a:r>
              <a:rPr lang="en-US" sz="3200" b="1" dirty="0">
                <a:solidFill>
                  <a:srgbClr val="F6DD00"/>
                </a:solidFill>
              </a:rPr>
              <a:t> </a:t>
            </a:r>
            <a:r>
              <a:rPr lang="en-US" sz="3200" b="1" dirty="0" err="1">
                <a:solidFill>
                  <a:srgbClr val="F6DD00"/>
                </a:solidFill>
              </a:rPr>
              <a:t>bản</a:t>
            </a:r>
            <a:r>
              <a:rPr lang="en-US" sz="3200" b="1" dirty="0">
                <a:solidFill>
                  <a:srgbClr val="F6DD00"/>
                </a:solidFill>
              </a:rPr>
              <a:t> </a:t>
            </a:r>
          </a:p>
          <a:p>
            <a:r>
              <a:rPr lang="en-US" sz="3200" b="1" dirty="0" err="1">
                <a:solidFill>
                  <a:srgbClr val="F6DD00"/>
                </a:solidFill>
              </a:rPr>
              <a:t>của</a:t>
            </a:r>
            <a:r>
              <a:rPr lang="en-US" sz="3200" b="1" dirty="0">
                <a:solidFill>
                  <a:srgbClr val="F6DD00"/>
                </a:solidFill>
              </a:rPr>
              <a:t> </a:t>
            </a:r>
            <a:r>
              <a:rPr lang="en-US" sz="3200" b="1" dirty="0" err="1">
                <a:solidFill>
                  <a:srgbClr val="F6DD00"/>
                </a:solidFill>
              </a:rPr>
              <a:t>trẻ</a:t>
            </a:r>
            <a:r>
              <a:rPr lang="en-US" sz="3200" b="1" dirty="0">
                <a:solidFill>
                  <a:srgbClr val="F6DD00"/>
                </a:solidFill>
              </a:rPr>
              <a:t> </a:t>
            </a:r>
            <a:r>
              <a:rPr lang="en-US" sz="3200" b="1" dirty="0" err="1">
                <a:solidFill>
                  <a:srgbClr val="F6DD00"/>
                </a:solidFill>
              </a:rPr>
              <a:t>em</a:t>
            </a:r>
            <a:endParaRPr lang="zh-CN" altLang="en-US" sz="3200" dirty="0">
              <a:solidFill>
                <a:srgbClr val="F6DD00"/>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55" name="图片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3434" y="3730255"/>
            <a:ext cx="2489913" cy="2674974"/>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Tree>
    <p:extLst>
      <p:ext uri="{BB962C8B-B14F-4D97-AF65-F5344CB8AC3E}">
        <p14:creationId xmlns:p14="http://schemas.microsoft.com/office/powerpoint/2010/main" val="786319838"/>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99" y="-9525"/>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341" y="217650"/>
            <a:ext cx="2636837" cy="2236572"/>
          </a:xfrm>
          <a:prstGeom prst="rect">
            <a:avLst/>
          </a:prstGeom>
          <a:effectLst>
            <a:outerShdw blurRad="50800" dist="38100" dir="2700000" algn="tl" rotWithShape="0">
              <a:prstClr val="black">
                <a:alpha val="40000"/>
              </a:prstClr>
            </a:outerShdw>
          </a:effectLst>
        </p:spPr>
      </p:pic>
      <p:sp>
        <p:nvSpPr>
          <p:cNvPr id="32" name="文本框 31"/>
          <p:cNvSpPr txBox="1"/>
          <p:nvPr/>
        </p:nvSpPr>
        <p:spPr>
          <a:xfrm>
            <a:off x="1441905" y="1327758"/>
            <a:ext cx="1752403" cy="1015663"/>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2000" b="1" dirty="0" err="1">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Hoạt</a:t>
            </a:r>
            <a:r>
              <a:rPr lang="en-US" altLang="zh-CN" sz="2000" b="1" dirty="0">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động</a:t>
            </a:r>
            <a:r>
              <a:rPr lang="en-US" altLang="zh-CN" sz="2000" b="1" dirty="0">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 2:</a:t>
            </a:r>
          </a:p>
          <a:p>
            <a:pPr algn="ctr"/>
            <a:r>
              <a:rPr lang="en-US" altLang="zh-CN" sz="2000" b="1" dirty="0" err="1">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Khám</a:t>
            </a:r>
            <a:r>
              <a:rPr lang="en-US" altLang="zh-CN" sz="2000" b="1" dirty="0">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rPr>
              <a:t>phá</a:t>
            </a:r>
            <a:endParaRPr lang="zh-CN" altLang="en-US" sz="2000" b="1" dirty="0">
              <a:solidFill>
                <a:schemeClr val="tx1">
                  <a:lumMod val="95000"/>
                  <a:lumOff val="5000"/>
                </a:schemeClr>
              </a:solidFill>
              <a:latin typeface="Arial" panose="020B0604020202020204" pitchFamily="34" charset="0"/>
              <a:ea typeface="方正少儿简体" panose="03000509000000000000" pitchFamily="65" charset="-122"/>
              <a:cs typeface="Arial" panose="020B0604020202020204" pitchFamily="34" charset="0"/>
            </a:endParaRPr>
          </a:p>
          <a:p>
            <a:endParaRPr lang="zh-CN" altLang="en-US" sz="2000" dirty="0">
              <a:solidFill>
                <a:schemeClr val="bg1">
                  <a:lumMod val="95000"/>
                </a:schemeClr>
              </a:solidFill>
              <a:latin typeface="方正少儿简体" panose="03000509000000000000" pitchFamily="65" charset="-122"/>
              <a:ea typeface="方正少儿简体" panose="03000509000000000000" pitchFamily="65" charset="-122"/>
            </a:endParaRPr>
          </a:p>
        </p:txBody>
      </p:sp>
      <p:grpSp>
        <p:nvGrpSpPr>
          <p:cNvPr id="37" name="组合 36"/>
          <p:cNvGrpSpPr/>
          <p:nvPr/>
        </p:nvGrpSpPr>
        <p:grpSpPr>
          <a:xfrm>
            <a:off x="3811368" y="1479654"/>
            <a:ext cx="1361782" cy="1333835"/>
            <a:chOff x="3620985" y="1717006"/>
            <a:chExt cx="1010329" cy="989595"/>
          </a:xfrm>
        </p:grpSpPr>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0985" y="1717006"/>
              <a:ext cx="1010329" cy="989595"/>
            </a:xfrm>
            <a:prstGeom prst="rect">
              <a:avLst/>
            </a:prstGeom>
          </p:spPr>
        </p:pic>
        <p:sp>
          <p:nvSpPr>
            <p:cNvPr id="36" name="文本框 35"/>
            <p:cNvSpPr txBox="1"/>
            <p:nvPr/>
          </p:nvSpPr>
          <p:spPr>
            <a:xfrm>
              <a:off x="3876896" y="1766530"/>
              <a:ext cx="498553" cy="890545"/>
            </a:xfrm>
            <a:prstGeom prst="rect">
              <a:avLst/>
            </a:prstGeom>
            <a:noFill/>
          </p:spPr>
          <p:txBody>
            <a:bodyPr wrap="none" rtlCol="0">
              <a:spAutoFit/>
            </a:bodyPr>
            <a:lstStyle/>
            <a:p>
              <a:r>
                <a:rPr lang="en-US" altLang="zh-CN" sz="7200" dirty="0">
                  <a:solidFill>
                    <a:schemeClr val="bg1">
                      <a:lumMod val="95000"/>
                    </a:schemeClr>
                  </a:solidFill>
                  <a:latin typeface="方正少儿简体" panose="03000509000000000000" pitchFamily="65" charset="-122"/>
                  <a:ea typeface="方正少儿简体" panose="03000509000000000000" pitchFamily="65" charset="-122"/>
                </a:rPr>
                <a:t>1</a:t>
              </a:r>
              <a:endParaRPr lang="zh-CN" altLang="en-US" sz="7200" dirty="0">
                <a:solidFill>
                  <a:schemeClr val="bg1">
                    <a:lumMod val="95000"/>
                  </a:schemeClr>
                </a:solidFill>
                <a:latin typeface="方正少儿简体" panose="03000509000000000000" pitchFamily="65" charset="-122"/>
                <a:ea typeface="方正少儿简体" panose="03000509000000000000" pitchFamily="65" charset="-122"/>
              </a:endParaRPr>
            </a:p>
          </p:txBody>
        </p:sp>
      </p:grpSp>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3" name="矩形 50"/>
          <p:cNvSpPr/>
          <p:nvPr/>
        </p:nvSpPr>
        <p:spPr>
          <a:xfrm>
            <a:off x="5085173" y="1607963"/>
            <a:ext cx="5889305" cy="1077218"/>
          </a:xfrm>
          <a:prstGeom prst="rect">
            <a:avLst/>
          </a:prstGeom>
        </p:spPr>
        <p:txBody>
          <a:bodyPr wrap="none">
            <a:spAutoFit/>
          </a:bodyPr>
          <a:lstStyle/>
          <a:p>
            <a:r>
              <a:rPr lang="en-US" sz="3200" b="1" dirty="0" err="1">
                <a:solidFill>
                  <a:srgbClr val="F6DD00"/>
                </a:solidFill>
              </a:rPr>
              <a:t>Tìm</a:t>
            </a:r>
            <a:r>
              <a:rPr lang="en-US" sz="3200" b="1" dirty="0">
                <a:solidFill>
                  <a:srgbClr val="F6DD00"/>
                </a:solidFill>
              </a:rPr>
              <a:t> </a:t>
            </a:r>
            <a:r>
              <a:rPr lang="en-US" sz="3200" b="1" dirty="0" err="1">
                <a:solidFill>
                  <a:srgbClr val="F6DD00"/>
                </a:solidFill>
              </a:rPr>
              <a:t>hiểu</a:t>
            </a:r>
            <a:r>
              <a:rPr lang="en-US" sz="3200" b="1" dirty="0">
                <a:solidFill>
                  <a:srgbClr val="F6DD00"/>
                </a:solidFill>
              </a:rPr>
              <a:t> </a:t>
            </a:r>
            <a:r>
              <a:rPr lang="en-US" sz="3200" b="1" dirty="0" err="1">
                <a:solidFill>
                  <a:srgbClr val="F6DD00"/>
                </a:solidFill>
              </a:rPr>
              <a:t>các</a:t>
            </a:r>
            <a:r>
              <a:rPr lang="en-US" sz="3200" b="1" dirty="0">
                <a:solidFill>
                  <a:srgbClr val="F6DD00"/>
                </a:solidFill>
              </a:rPr>
              <a:t> </a:t>
            </a:r>
            <a:r>
              <a:rPr lang="en-US" sz="3200" b="1" dirty="0" err="1">
                <a:solidFill>
                  <a:srgbClr val="F6DD00"/>
                </a:solidFill>
              </a:rPr>
              <a:t>nhóm</a:t>
            </a:r>
            <a:r>
              <a:rPr lang="en-US" sz="3200" b="1" dirty="0">
                <a:solidFill>
                  <a:srgbClr val="F6DD00"/>
                </a:solidFill>
              </a:rPr>
              <a:t> </a:t>
            </a:r>
            <a:r>
              <a:rPr lang="en-US" sz="3200" b="1" dirty="0" err="1">
                <a:solidFill>
                  <a:srgbClr val="F6DD00"/>
                </a:solidFill>
              </a:rPr>
              <a:t>quyền</a:t>
            </a:r>
            <a:r>
              <a:rPr lang="en-US" sz="3200" b="1" dirty="0">
                <a:solidFill>
                  <a:srgbClr val="F6DD00"/>
                </a:solidFill>
              </a:rPr>
              <a:t> </a:t>
            </a:r>
            <a:r>
              <a:rPr lang="en-US" sz="3200" b="1" dirty="0" err="1">
                <a:solidFill>
                  <a:srgbClr val="F6DD00"/>
                </a:solidFill>
              </a:rPr>
              <a:t>cơ</a:t>
            </a:r>
            <a:r>
              <a:rPr lang="en-US" sz="3200" b="1" dirty="0">
                <a:solidFill>
                  <a:srgbClr val="F6DD00"/>
                </a:solidFill>
              </a:rPr>
              <a:t> </a:t>
            </a:r>
            <a:r>
              <a:rPr lang="en-US" sz="3200" b="1" dirty="0" err="1">
                <a:solidFill>
                  <a:srgbClr val="F6DD00"/>
                </a:solidFill>
              </a:rPr>
              <a:t>bản</a:t>
            </a:r>
            <a:r>
              <a:rPr lang="en-US" sz="3200" b="1" dirty="0">
                <a:solidFill>
                  <a:srgbClr val="F6DD00"/>
                </a:solidFill>
              </a:rPr>
              <a:t> </a:t>
            </a:r>
          </a:p>
          <a:p>
            <a:r>
              <a:rPr lang="en-US" sz="3200" b="1" dirty="0" err="1">
                <a:solidFill>
                  <a:srgbClr val="F6DD00"/>
                </a:solidFill>
              </a:rPr>
              <a:t>của</a:t>
            </a:r>
            <a:r>
              <a:rPr lang="en-US" sz="3200" b="1" dirty="0">
                <a:solidFill>
                  <a:srgbClr val="F6DD00"/>
                </a:solidFill>
              </a:rPr>
              <a:t> </a:t>
            </a:r>
            <a:r>
              <a:rPr lang="en-US" sz="3200" b="1" dirty="0" err="1">
                <a:solidFill>
                  <a:srgbClr val="F6DD00"/>
                </a:solidFill>
              </a:rPr>
              <a:t>trẻ</a:t>
            </a:r>
            <a:r>
              <a:rPr lang="en-US" sz="3200" b="1" dirty="0">
                <a:solidFill>
                  <a:srgbClr val="F6DD00"/>
                </a:solidFill>
              </a:rPr>
              <a:t> </a:t>
            </a:r>
            <a:r>
              <a:rPr lang="en-US" sz="3200" b="1" dirty="0" err="1">
                <a:solidFill>
                  <a:srgbClr val="F6DD00"/>
                </a:solidFill>
              </a:rPr>
              <a:t>em</a:t>
            </a:r>
            <a:endParaRPr lang="zh-CN" altLang="en-US" sz="3200" dirty="0">
              <a:solidFill>
                <a:srgbClr val="F6DD00"/>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4"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6269" y="2635635"/>
            <a:ext cx="2469476" cy="3624038"/>
          </a:xfrm>
          <a:prstGeom prst="rect">
            <a:avLst/>
          </a:prstGeom>
        </p:spPr>
      </p:pic>
    </p:spTree>
    <p:extLst>
      <p:ext uri="{BB962C8B-B14F-4D97-AF65-F5344CB8AC3E}">
        <p14:creationId xmlns:p14="http://schemas.microsoft.com/office/powerpoint/2010/main" val="3957552956"/>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99" y="-9525"/>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49529"/>
            <a:ext cx="2394024" cy="2578180"/>
          </a:xfrm>
          <a:prstGeom prst="rect">
            <a:avLst/>
          </a:prstGeom>
        </p:spPr>
      </p:pic>
      <p:sp>
        <p:nvSpPr>
          <p:cNvPr id="6" name="矩形 5"/>
          <p:cNvSpPr/>
          <p:nvPr/>
        </p:nvSpPr>
        <p:spPr>
          <a:xfrm>
            <a:off x="1772530" y="1637723"/>
            <a:ext cx="9476484" cy="44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96798" y="841057"/>
            <a:ext cx="8085968" cy="1320575"/>
            <a:chOff x="2237048" y="1058849"/>
            <a:chExt cx="2352344" cy="485969"/>
          </a:xfrm>
          <a:solidFill>
            <a:schemeClr val="bg1">
              <a:lumMod val="95000"/>
              <a:alpha val="69000"/>
            </a:schemeClr>
          </a:solidFill>
        </p:grpSpPr>
        <p:sp>
          <p:nvSpPr>
            <p:cNvPr id="28" name="矩形 27"/>
            <p:cNvSpPr/>
            <p:nvPr/>
          </p:nvSpPr>
          <p:spPr>
            <a:xfrm rot="18455707">
              <a:off x="2070369" y="1225528"/>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296509">
              <a:off x="4103423" y="1185342"/>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9" name="文本框 8"/>
          <p:cNvSpPr txBox="1"/>
          <p:nvPr/>
        </p:nvSpPr>
        <p:spPr>
          <a:xfrm>
            <a:off x="1916350" y="1762900"/>
            <a:ext cx="9188843" cy="4401205"/>
          </a:xfrm>
          <a:prstGeom prst="rect">
            <a:avLst/>
          </a:prstGeom>
          <a:noFill/>
        </p:spPr>
        <p:txBody>
          <a:bodyPr wrap="square" rtlCol="0">
            <a:spAutoFit/>
          </a:bodyPr>
          <a:lstStyle/>
          <a:p>
            <a:pPr algn="just"/>
            <a:r>
              <a:rPr lang="en-US" sz="2800" b="1" dirty="0" err="1">
                <a:latin typeface="Arial" panose="020B0604020202020204" pitchFamily="34" charset="0"/>
                <a:cs typeface="Arial" panose="020B0604020202020204" pitchFamily="34" charset="0"/>
              </a:rPr>
              <a:t>Nhóm</a:t>
            </a:r>
            <a:r>
              <a:rPr lang="en-US" sz="2800" b="1" dirty="0">
                <a:latin typeface="Arial" panose="020B0604020202020204" pitchFamily="34" charset="0"/>
                <a:cs typeface="Arial" panose="020B0604020202020204" pitchFamily="34" charset="0"/>
              </a:rPr>
              <a:t> 1: </a:t>
            </a:r>
            <a:r>
              <a:rPr lang="en-US" sz="2800" b="1" dirty="0" err="1">
                <a:latin typeface="Arial" panose="020B0604020202020204" pitchFamily="34" charset="0"/>
                <a:cs typeface="Arial" panose="020B0604020202020204" pitchFamily="34" charset="0"/>
              </a:rPr>
              <a:t>Quyền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còn</a:t>
            </a:r>
            <a:r>
              <a:rPr lang="en-US" sz="2800" b="1"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gồm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khỏe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nuôi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dưỡng</a:t>
            </a:r>
            <a:endParaRPr lang="en-US"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khỏe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dễ</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gặp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ảnh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hưởng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nhằm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a:t>
            </a:r>
          </a:p>
          <a:p>
            <a:pPr algn="just"/>
            <a:endParaRPr lang="zh-CN" altLang="en-US" sz="2800" dirty="0">
              <a:solidFill>
                <a:schemeClr val="accent6">
                  <a:lumMod val="50000"/>
                </a:schemeClr>
              </a:solidFill>
              <a:latin typeface="Arial" panose="020B0604020202020204" pitchFamily="34" charset="0"/>
              <a:ea typeface="方正少儿简体" panose="03000509000000000000" pitchFamily="65" charset="-122"/>
              <a:cs typeface="Arial" panose="020B0604020202020204" pitchFamily="34" charset="0"/>
            </a:endParaRPr>
          </a:p>
        </p:txBody>
      </p:sp>
    </p:spTree>
    <p:extLst>
      <p:ext uri="{BB962C8B-B14F-4D97-AF65-F5344CB8AC3E}">
        <p14:creationId xmlns:p14="http://schemas.microsoft.com/office/powerpoint/2010/main" val="3347714748"/>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99" y="-9525"/>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sp>
        <p:nvSpPr>
          <p:cNvPr id="6" name="矩形 5"/>
          <p:cNvSpPr/>
          <p:nvPr/>
        </p:nvSpPr>
        <p:spPr>
          <a:xfrm>
            <a:off x="1997612" y="1637723"/>
            <a:ext cx="9251401" cy="44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96798" y="841057"/>
            <a:ext cx="8085968" cy="1320575"/>
            <a:chOff x="2237048" y="1058849"/>
            <a:chExt cx="2352344" cy="485969"/>
          </a:xfrm>
          <a:solidFill>
            <a:schemeClr val="bg1">
              <a:lumMod val="95000"/>
              <a:alpha val="69000"/>
            </a:schemeClr>
          </a:solidFill>
        </p:grpSpPr>
        <p:sp>
          <p:nvSpPr>
            <p:cNvPr id="28" name="矩形 27"/>
            <p:cNvSpPr/>
            <p:nvPr/>
          </p:nvSpPr>
          <p:spPr>
            <a:xfrm rot="18455707">
              <a:off x="2070369" y="1225528"/>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296509">
              <a:off x="4103423" y="1185342"/>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9" name="文本框 8"/>
          <p:cNvSpPr txBox="1"/>
          <p:nvPr/>
        </p:nvSpPr>
        <p:spPr>
          <a:xfrm>
            <a:off x="2138460" y="1884382"/>
            <a:ext cx="8969703" cy="3970318"/>
          </a:xfrm>
          <a:prstGeom prst="rect">
            <a:avLst/>
          </a:prstGeom>
          <a:noFill/>
        </p:spPr>
        <p:txBody>
          <a:bodyPr wrap="square" rtlCol="0">
            <a:spAutoFit/>
          </a:bodyPr>
          <a:lstStyle/>
          <a:p>
            <a:r>
              <a:rPr lang="en-US" sz="2800" b="1" dirty="0" err="1" smtClean="0">
                <a:latin typeface="Arial" panose="020B0604020202020204" pitchFamily="34" charset="0"/>
                <a:cs typeface="Arial" panose="020B0604020202020204" pitchFamily="34" charset="0"/>
              </a:rPr>
              <a:t>Nhóm</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Quyền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bảo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vệ</a:t>
            </a:r>
            <a:endParaRPr lang="en-US"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riêng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tư</a:t>
            </a:r>
            <a:r>
              <a:rPr lang="en-US" sz="2800" dirty="0">
                <a:latin typeface="Arial" panose="020B0604020202020204" pitchFamily="34" charset="0"/>
                <a:cs typeface="Arial" panose="020B0604020202020204" pitchFamily="34" charset="0"/>
              </a:rPr>
              <a:t>. </a:t>
            </a:r>
          </a:p>
          <a:p>
            <a:pPr algn="just"/>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non </a:t>
            </a:r>
            <a:r>
              <a:rPr lang="en-US" sz="2800" dirty="0" err="1">
                <a:latin typeface="Arial" panose="020B0604020202020204" pitchFamily="34" charset="0"/>
                <a:cs typeface="Arial" panose="020B0604020202020204" pitchFamily="34" charset="0"/>
              </a:rPr>
              <a:t>nớt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nghiệm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dễ</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bắt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cóc</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a:t>
            </a:r>
          </a:p>
          <a:p>
            <a:pPr algn="just"/>
            <a:endParaRPr lang="zh-CN" altLang="en-US" sz="2800" dirty="0">
              <a:solidFill>
                <a:schemeClr val="accent6">
                  <a:lumMod val="50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59" y="3938953"/>
            <a:ext cx="2397655" cy="2425151"/>
          </a:xfrm>
          <a:prstGeom prst="rect">
            <a:avLst/>
          </a:prstGeom>
        </p:spPr>
      </p:pic>
    </p:spTree>
    <p:extLst>
      <p:ext uri="{BB962C8B-B14F-4D97-AF65-F5344CB8AC3E}">
        <p14:creationId xmlns:p14="http://schemas.microsoft.com/office/powerpoint/2010/main" val="3293616444"/>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34006"/>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sp>
        <p:nvSpPr>
          <p:cNvPr id="6" name="矩形 5"/>
          <p:cNvSpPr/>
          <p:nvPr/>
        </p:nvSpPr>
        <p:spPr>
          <a:xfrm>
            <a:off x="1730326" y="1637723"/>
            <a:ext cx="9518687" cy="44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96798" y="841057"/>
            <a:ext cx="8085968" cy="1320575"/>
            <a:chOff x="2237048" y="1058849"/>
            <a:chExt cx="2352344" cy="485969"/>
          </a:xfrm>
          <a:solidFill>
            <a:schemeClr val="bg1">
              <a:lumMod val="95000"/>
              <a:alpha val="69000"/>
            </a:schemeClr>
          </a:solidFill>
        </p:grpSpPr>
        <p:sp>
          <p:nvSpPr>
            <p:cNvPr id="28" name="矩形 27"/>
            <p:cNvSpPr/>
            <p:nvPr/>
          </p:nvSpPr>
          <p:spPr>
            <a:xfrm rot="18455707">
              <a:off x="2070369" y="1225528"/>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296509">
              <a:off x="4103423" y="1185342"/>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9" name="文本框 8"/>
          <p:cNvSpPr txBox="1"/>
          <p:nvPr/>
        </p:nvSpPr>
        <p:spPr>
          <a:xfrm>
            <a:off x="1821937" y="1733507"/>
            <a:ext cx="9335464" cy="4401205"/>
          </a:xfrm>
          <a:prstGeom prst="rect">
            <a:avLst/>
          </a:prstGeom>
          <a:noFill/>
        </p:spPr>
        <p:txBody>
          <a:bodyPr wrap="square" rtlCol="0">
            <a:spAutoFit/>
          </a:bodyPr>
          <a:lstStyle/>
          <a:p>
            <a:pPr algn="just"/>
            <a:r>
              <a:rPr lang="en-US" sz="2800" b="1" dirty="0" err="1" smtClean="0">
                <a:latin typeface="Arial" panose="020B0604020202020204" pitchFamily="34" charset="0"/>
                <a:cs typeface="Arial" panose="020B0604020202020204" pitchFamily="34" charset="0"/>
              </a:rPr>
              <a:t>Nhóm</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3: </a:t>
            </a:r>
            <a:r>
              <a:rPr lang="en-US" sz="2800" b="1" dirty="0" err="1">
                <a:latin typeface="Arial" panose="020B0604020202020204" pitchFamily="34" charset="0"/>
                <a:cs typeface="Arial" panose="020B0604020202020204" pitchFamily="34" charset="0"/>
              </a:rPr>
              <a:t>Quyền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phát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triển</a:t>
            </a:r>
            <a:endParaRPr lang="en-US"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triển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khiếu</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triển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trải</a:t>
            </a:r>
            <a:r>
              <a:rPr lang="en-US" sz="2800" dirty="0">
                <a:latin typeface="Arial" panose="020B0604020202020204" pitchFamily="34" charset="0"/>
                <a:cs typeface="Arial" panose="020B0604020202020204" pitchFamily="34" charset="0"/>
              </a:rPr>
              <a:t> qua </a:t>
            </a:r>
            <a:r>
              <a:rPr lang="en-US" sz="2800" dirty="0" err="1">
                <a:latin typeface="Arial" panose="020B0604020202020204" pitchFamily="34" charset="0"/>
                <a:cs typeface="Arial" panose="020B0604020202020204" pitchFamily="34" charset="0"/>
              </a:rPr>
              <a:t>quá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triển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cấp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rèn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triển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a:t>
            </a:r>
          </a:p>
          <a:p>
            <a:pPr algn="just"/>
            <a:endParaRPr lang="zh-CN" altLang="en-US" sz="2800" dirty="0">
              <a:solidFill>
                <a:schemeClr val="accent6">
                  <a:lumMod val="50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32820"/>
            <a:ext cx="2052154" cy="2823531"/>
          </a:xfrm>
          <a:prstGeom prst="rect">
            <a:avLst/>
          </a:prstGeom>
        </p:spPr>
      </p:pic>
    </p:spTree>
    <p:extLst>
      <p:ext uri="{BB962C8B-B14F-4D97-AF65-F5344CB8AC3E}">
        <p14:creationId xmlns:p14="http://schemas.microsoft.com/office/powerpoint/2010/main" val="1731268462"/>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99" y="-9525"/>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sp>
        <p:nvSpPr>
          <p:cNvPr id="6" name="矩形 5"/>
          <p:cNvSpPr/>
          <p:nvPr/>
        </p:nvSpPr>
        <p:spPr>
          <a:xfrm>
            <a:off x="1533378" y="1637723"/>
            <a:ext cx="9715635" cy="44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96798" y="841057"/>
            <a:ext cx="8085968" cy="1320575"/>
            <a:chOff x="2237048" y="1058849"/>
            <a:chExt cx="2352344" cy="485969"/>
          </a:xfrm>
          <a:solidFill>
            <a:schemeClr val="bg1">
              <a:lumMod val="95000"/>
              <a:alpha val="69000"/>
            </a:schemeClr>
          </a:solidFill>
        </p:grpSpPr>
        <p:sp>
          <p:nvSpPr>
            <p:cNvPr id="28" name="矩形 27"/>
            <p:cNvSpPr/>
            <p:nvPr/>
          </p:nvSpPr>
          <p:spPr>
            <a:xfrm rot="18455707">
              <a:off x="2070369" y="1225528"/>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296509">
              <a:off x="4103423" y="1185342"/>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9" name="文本框 8"/>
          <p:cNvSpPr txBox="1"/>
          <p:nvPr/>
        </p:nvSpPr>
        <p:spPr>
          <a:xfrm>
            <a:off x="1659988" y="1678969"/>
            <a:ext cx="9571683" cy="4401205"/>
          </a:xfrm>
          <a:prstGeom prst="rect">
            <a:avLst/>
          </a:prstGeom>
          <a:noFill/>
        </p:spPr>
        <p:txBody>
          <a:bodyPr wrap="square" rtlCol="0">
            <a:spAutoFit/>
          </a:bodyPr>
          <a:lstStyle/>
          <a:p>
            <a:r>
              <a:rPr lang="en-US" sz="2800" b="1" dirty="0" err="1" smtClean="0">
                <a:latin typeface="Arial" panose="020B0604020202020204" pitchFamily="34" charset="0"/>
                <a:cs typeface="Arial" panose="020B0604020202020204" pitchFamily="34" charset="0"/>
              </a:rPr>
              <a:t>Nhóm</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4: </a:t>
            </a:r>
            <a:r>
              <a:rPr lang="en-US" sz="2800" b="1" dirty="0" err="1">
                <a:latin typeface="Arial" panose="020B0604020202020204" pitchFamily="34" charset="0"/>
                <a:cs typeface="Arial" panose="020B0604020202020204" pitchFamily="34" charset="0"/>
              </a:rPr>
              <a:t>Quyền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tham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biểu</a:t>
            </a:r>
            <a:r>
              <a:rPr lang="en-US" sz="2800" dirty="0">
                <a:latin typeface="Arial" panose="020B0604020202020204" pitchFamily="34" charset="0"/>
                <a:cs typeface="Arial" panose="020B0604020202020204" pitchFamily="34" charset="0"/>
              </a:rPr>
              <a:t> ý </a:t>
            </a:r>
            <a:r>
              <a:rPr lang="en-US" sz="2800" dirty="0" err="1">
                <a:latin typeface="Arial" panose="020B0604020202020204" pitchFamily="34" charset="0"/>
                <a:cs typeface="Arial" panose="020B0604020202020204" pitchFamily="34" charset="0"/>
              </a:rPr>
              <a:t>kiến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riêng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hội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riêng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tỏ</a:t>
            </a:r>
            <a:r>
              <a:rPr lang="en-US" sz="2800" dirty="0">
                <a:latin typeface="Arial" panose="020B0604020202020204" pitchFamily="34" charset="0"/>
                <a:cs typeface="Arial" panose="020B0604020202020204" pitchFamily="34" charset="0"/>
              </a:rPr>
              <a:t> ý </a:t>
            </a:r>
            <a:r>
              <a:rPr lang="en-US" sz="2800" dirty="0" err="1">
                <a:latin typeface="Arial" panose="020B0604020202020204" pitchFamily="34" charset="0"/>
                <a:cs typeface="Arial" panose="020B0604020202020204" pitchFamily="34" charset="0"/>
              </a:rPr>
              <a:t>kiến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vấn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algn="just"/>
            <a:endParaRPr lang="zh-CN" altLang="en-US" sz="2800" dirty="0">
              <a:solidFill>
                <a:schemeClr val="accent6">
                  <a:lumMod val="50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743" y="4357457"/>
            <a:ext cx="1684559" cy="1703878"/>
          </a:xfrm>
          <a:prstGeom prst="rect">
            <a:avLst/>
          </a:prstGeom>
        </p:spPr>
      </p:pic>
    </p:spTree>
    <p:extLst>
      <p:ext uri="{BB962C8B-B14F-4D97-AF65-F5344CB8AC3E}">
        <p14:creationId xmlns:p14="http://schemas.microsoft.com/office/powerpoint/2010/main" val="2752727922"/>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54" y="120204"/>
            <a:ext cx="12405353" cy="6970749"/>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341" y="217650"/>
            <a:ext cx="2636837" cy="2236572"/>
          </a:xfrm>
          <a:prstGeom prst="rect">
            <a:avLst/>
          </a:prstGeom>
          <a:effectLst>
            <a:outerShdw blurRad="50800" dist="38100" dir="2700000" algn="tl" rotWithShape="0">
              <a:prstClr val="black">
                <a:alpha val="40000"/>
              </a:prstClr>
            </a:outerShdw>
          </a:effectLst>
        </p:spPr>
      </p:pic>
      <p:sp>
        <p:nvSpPr>
          <p:cNvPr id="32" name="文本框 31"/>
          <p:cNvSpPr txBox="1"/>
          <p:nvPr/>
        </p:nvSpPr>
        <p:spPr>
          <a:xfrm>
            <a:off x="1375608" y="1295553"/>
            <a:ext cx="1752403"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Hoạt</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động</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2:</a:t>
            </a:r>
          </a:p>
          <a:p>
            <a:pPr algn="ct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Khám</a:t>
            </a:r>
            <a:r>
              <a:rPr lang="en-US" altLang="zh-CN"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rPr>
              <a:t> </a:t>
            </a:r>
            <a:r>
              <a:rPr lang="en-US" altLang="zh-CN" sz="2000" b="1" dirty="0" err="1">
                <a:solidFill>
                  <a:srgbClr val="2C3A37"/>
                </a:solidFill>
                <a:latin typeface="Arial" panose="020B0604020202020204" pitchFamily="34" charset="0"/>
                <a:ea typeface="方正少儿简体" panose="03000509000000000000" pitchFamily="65" charset="-122"/>
                <a:cs typeface="Arial" panose="020B0604020202020204" pitchFamily="34" charset="0"/>
              </a:rPr>
              <a:t>phá</a:t>
            </a:r>
            <a:endParaRPr lang="zh-CN" altLang="en-US" sz="2000" b="1" dirty="0">
              <a:solidFill>
                <a:srgbClr val="2C3A37"/>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750" y="2401564"/>
            <a:ext cx="2469476" cy="3624038"/>
          </a:xfrm>
          <a:prstGeom prst="rect">
            <a:avLst/>
          </a:prstGeom>
        </p:spPr>
      </p:pic>
      <p:grpSp>
        <p:nvGrpSpPr>
          <p:cNvPr id="38" name="组合 37"/>
          <p:cNvGrpSpPr/>
          <p:nvPr/>
        </p:nvGrpSpPr>
        <p:grpSpPr>
          <a:xfrm>
            <a:off x="3541130" y="1248082"/>
            <a:ext cx="947935" cy="1035239"/>
            <a:chOff x="3619997" y="2561289"/>
            <a:chExt cx="1010329" cy="1103378"/>
          </a:xfrm>
        </p:grpSpPr>
        <p:pic>
          <p:nvPicPr>
            <p:cNvPr id="39" name="图片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9997" y="2561289"/>
              <a:ext cx="1010329" cy="989595"/>
            </a:xfrm>
            <a:prstGeom prst="rect">
              <a:avLst/>
            </a:prstGeom>
          </p:spPr>
        </p:pic>
        <p:sp>
          <p:nvSpPr>
            <p:cNvPr id="40" name="文本框 39"/>
            <p:cNvSpPr txBox="1"/>
            <p:nvPr/>
          </p:nvSpPr>
          <p:spPr>
            <a:xfrm>
              <a:off x="3850086" y="2680561"/>
              <a:ext cx="577820" cy="984106"/>
            </a:xfrm>
            <a:prstGeom prst="rect">
              <a:avLst/>
            </a:prstGeom>
            <a:noFill/>
          </p:spPr>
          <p:txBody>
            <a:bodyPr wrap="none" rtlCol="0">
              <a:spAutoFit/>
            </a:bodyPr>
            <a:lstStyle/>
            <a:p>
              <a:r>
                <a:rPr lang="en-US" altLang="zh-CN" sz="5400" dirty="0">
                  <a:solidFill>
                    <a:schemeClr val="bg1">
                      <a:lumMod val="95000"/>
                    </a:schemeClr>
                  </a:solidFill>
                  <a:latin typeface="方正少儿简体" panose="03000509000000000000" pitchFamily="65" charset="-122"/>
                  <a:ea typeface="方正少儿简体" panose="03000509000000000000" pitchFamily="65" charset="-122"/>
                </a:rPr>
                <a:t>2</a:t>
              </a:r>
              <a:endParaRPr lang="zh-CN" altLang="en-US" sz="5400" dirty="0">
                <a:solidFill>
                  <a:schemeClr val="bg1">
                    <a:lumMod val="95000"/>
                  </a:schemeClr>
                </a:solidFill>
                <a:latin typeface="方正少儿简体" panose="03000509000000000000" pitchFamily="65" charset="-122"/>
                <a:ea typeface="方正少儿简体" panose="03000509000000000000" pitchFamily="65" charset="-122"/>
              </a:endParaRPr>
            </a:p>
          </p:txBody>
        </p:sp>
      </p:grpSp>
      <p:sp>
        <p:nvSpPr>
          <p:cNvPr id="52" name="矩形 51"/>
          <p:cNvSpPr/>
          <p:nvPr/>
        </p:nvSpPr>
        <p:spPr>
          <a:xfrm>
            <a:off x="3270131" y="2395227"/>
            <a:ext cx="7706048" cy="1323439"/>
          </a:xfrm>
          <a:prstGeom prst="rect">
            <a:avLst/>
          </a:prstGeom>
        </p:spPr>
        <p:txBody>
          <a:bodyPr wrap="square">
            <a:spAutoFit/>
          </a:bodyPr>
          <a:lstStyle/>
          <a:p>
            <a:r>
              <a:rPr lang="en-US" sz="4000" b="1" dirty="0" smtClean="0">
                <a:solidFill>
                  <a:srgbClr val="F6DD00"/>
                </a:solidFill>
                <a:latin typeface="Times New Roman" panose="02020603050405020304" pitchFamily="18" charset="0"/>
                <a:cs typeface="Times New Roman" panose="02020603050405020304" pitchFamily="18" charset="0"/>
              </a:rPr>
              <a:t>2. </a:t>
            </a:r>
            <a:r>
              <a:rPr lang="en-US" sz="4000" b="1" dirty="0" err="1" smtClean="0">
                <a:solidFill>
                  <a:srgbClr val="F6DD00"/>
                </a:solidFill>
                <a:latin typeface="Times New Roman" panose="02020603050405020304" pitchFamily="18" charset="0"/>
                <a:cs typeface="Times New Roman" panose="02020603050405020304" pitchFamily="18" charset="0"/>
              </a:rPr>
              <a:t>Tìm</a:t>
            </a:r>
            <a:r>
              <a:rPr lang="en-US" sz="4000" b="1" dirty="0" smtClean="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hiểu</a:t>
            </a:r>
            <a:r>
              <a:rPr lang="en-US" sz="4000" b="1" dirty="0">
                <a:solidFill>
                  <a:srgbClr val="F6DD00"/>
                </a:solidFill>
                <a:latin typeface="Times New Roman" panose="02020603050405020304" pitchFamily="18" charset="0"/>
                <a:cs typeface="Times New Roman" panose="02020603050405020304" pitchFamily="18" charset="0"/>
              </a:rPr>
              <a:t> ý </a:t>
            </a:r>
            <a:r>
              <a:rPr lang="en-US" sz="4000" b="1" dirty="0" err="1">
                <a:solidFill>
                  <a:srgbClr val="F6DD00"/>
                </a:solidFill>
                <a:latin typeface="Times New Roman" panose="02020603050405020304" pitchFamily="18" charset="0"/>
                <a:cs typeface="Times New Roman" panose="02020603050405020304" pitchFamily="18" charset="0"/>
              </a:rPr>
              <a:t>nghĩa</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của</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quyền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smtClean="0">
                <a:solidFill>
                  <a:srgbClr val="F6DD00"/>
                </a:solidFill>
                <a:latin typeface="Times New Roman" panose="02020603050405020304" pitchFamily="18" charset="0"/>
                <a:cs typeface="Times New Roman" panose="02020603050405020304" pitchFamily="18" charset="0"/>
              </a:rPr>
              <a:t>trẻ</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smtClean="0">
                <a:solidFill>
                  <a:srgbClr val="F6DD00"/>
                </a:solidFill>
                <a:latin typeface="Times New Roman" panose="02020603050405020304" pitchFamily="18" charset="0"/>
                <a:cs typeface="Times New Roman" panose="02020603050405020304" pitchFamily="18" charset="0"/>
              </a:rPr>
              <a:t>em</a:t>
            </a:r>
            <a:r>
              <a:rPr lang="en-US" sz="4000" b="1" dirty="0" smtClean="0">
                <a:solidFill>
                  <a:srgbClr val="F6DD00"/>
                </a:solidFill>
                <a:latin typeface="Times New Roman" panose="02020603050405020304" pitchFamily="18" charset="0"/>
                <a:cs typeface="Times New Roman" panose="02020603050405020304" pitchFamily="18" charset="0"/>
              </a:rPr>
              <a:t> </a:t>
            </a:r>
            <a:r>
              <a:rPr lang="en-US" sz="4000" b="1" dirty="0" err="1" smtClean="0">
                <a:solidFill>
                  <a:srgbClr val="F6DD00"/>
                </a:solidFill>
                <a:latin typeface="Times New Roman" panose="02020603050405020304" pitchFamily="18" charset="0"/>
                <a:cs typeface="Times New Roman" panose="02020603050405020304" pitchFamily="18" charset="0"/>
              </a:rPr>
              <a:t>và</a:t>
            </a:r>
            <a:r>
              <a:rPr lang="en-US" sz="4000" b="1" dirty="0" smtClean="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thực</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hiện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quyền</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a:solidFill>
                  <a:srgbClr val="F6DD00"/>
                </a:solidFill>
                <a:latin typeface="Times New Roman" panose="02020603050405020304" pitchFamily="18" charset="0"/>
                <a:cs typeface="Times New Roman" panose="02020603050405020304" pitchFamily="18" charset="0"/>
              </a:rPr>
              <a:t>trẻ</a:t>
            </a:r>
            <a:r>
              <a:rPr lang="en-US" sz="4000" b="1" dirty="0">
                <a:solidFill>
                  <a:srgbClr val="F6DD00"/>
                </a:solidFill>
                <a:latin typeface="Times New Roman" panose="02020603050405020304" pitchFamily="18" charset="0"/>
                <a:cs typeface="Times New Roman" panose="02020603050405020304" pitchFamily="18" charset="0"/>
              </a:rPr>
              <a:t> </a:t>
            </a:r>
            <a:r>
              <a:rPr lang="en-US" sz="4000" b="1" dirty="0" err="1" smtClean="0">
                <a:solidFill>
                  <a:srgbClr val="F6DD00"/>
                </a:solidFill>
                <a:latin typeface="Times New Roman" panose="02020603050405020304" pitchFamily="18" charset="0"/>
                <a:cs typeface="Times New Roman" panose="02020603050405020304" pitchFamily="18" charset="0"/>
              </a:rPr>
              <a:t>em</a:t>
            </a:r>
            <a:r>
              <a:rPr lang="en-US" sz="4000" b="1" dirty="0" smtClean="0">
                <a:solidFill>
                  <a:srgbClr val="F6DD00"/>
                </a:solidFill>
                <a:latin typeface="Times New Roman" panose="02020603050405020304" pitchFamily="18" charset="0"/>
                <a:cs typeface="Times New Roman" panose="02020603050405020304" pitchFamily="18" charset="0"/>
              </a:rPr>
              <a:t>.</a:t>
            </a:r>
            <a:endParaRPr lang="zh-CN" altLang="en-US" sz="4000" b="1" dirty="0">
              <a:solidFill>
                <a:srgbClr val="F6DD00"/>
              </a:solidFill>
              <a:latin typeface="Times New Roman" panose="02020603050405020304" pitchFamily="18" charset="0"/>
              <a:cs typeface="Times New Roman" panose="02020603050405020304" pitchFamily="18" charset="0"/>
            </a:endParaRPr>
          </a:p>
        </p:txBody>
      </p:sp>
      <p:pic>
        <p:nvPicPr>
          <p:cNvPr id="55" name="图片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3434" y="3730255"/>
            <a:ext cx="2489913" cy="2674974"/>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Tree>
    <p:extLst>
      <p:ext uri="{BB962C8B-B14F-4D97-AF65-F5344CB8AC3E}">
        <p14:creationId xmlns:p14="http://schemas.microsoft.com/office/powerpoint/2010/main" val="2452325907"/>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ết thúc bài học"/>
  <p:tag name="ISPRING_SLIDE_INDENT_LEVEL" val="0"/>
  <p:tag name="GENSWF_ADVANCE_TIME" val="45.535"/>
  <p:tag name="TIMING" val="|10.113|15.564"/>
  <p:tag name="ISPRING_SLIDE_ID_2" val="{6BAF4117-4235-48E1-B80A-983247CDB7D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1385</Words>
  <Application>Microsoft Office PowerPoint</Application>
  <PresentationFormat>Widescreen</PresentationFormat>
  <Paragraphs>115</Paragraphs>
  <Slides>20</Slides>
  <Notes>19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等线</vt:lpstr>
      <vt:lpstr>微软雅黑</vt:lpstr>
      <vt:lpstr>#9Slide07 Marbelia Regular</vt:lpstr>
      <vt:lpstr>.VnTime</vt:lpstr>
      <vt:lpstr>Arial</vt:lpstr>
      <vt:lpstr>Calibri</vt:lpstr>
      <vt:lpstr>Calibri Light</vt:lpstr>
      <vt:lpstr>Times New Roman</vt:lpstr>
      <vt:lpstr>Verdana</vt:lpstr>
      <vt:lpstr>方正少儿简体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2021-07-17T13:49:39Z</dcterms:created>
  <dcterms:modified xsi:type="dcterms:W3CDTF">2024-05-03T07:00:36Z</dcterms:modified>
</cp:coreProperties>
</file>