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30"/>
  </p:notesMasterIdLst>
  <p:sldIdLst>
    <p:sldId id="297" r:id="rId2"/>
    <p:sldId id="296" r:id="rId3"/>
    <p:sldId id="286" r:id="rId4"/>
    <p:sldId id="282" r:id="rId5"/>
    <p:sldId id="258" r:id="rId6"/>
    <p:sldId id="283" r:id="rId7"/>
    <p:sldId id="284" r:id="rId8"/>
    <p:sldId id="281" r:id="rId9"/>
    <p:sldId id="287" r:id="rId10"/>
    <p:sldId id="262" r:id="rId11"/>
    <p:sldId id="257" r:id="rId12"/>
    <p:sldId id="264" r:id="rId13"/>
    <p:sldId id="260" r:id="rId14"/>
    <p:sldId id="261" r:id="rId15"/>
    <p:sldId id="269" r:id="rId16"/>
    <p:sldId id="266" r:id="rId17"/>
    <p:sldId id="276" r:id="rId18"/>
    <p:sldId id="288" r:id="rId19"/>
    <p:sldId id="263" r:id="rId20"/>
    <p:sldId id="289" r:id="rId21"/>
    <p:sldId id="259" r:id="rId22"/>
    <p:sldId id="265" r:id="rId23"/>
    <p:sldId id="268" r:id="rId24"/>
    <p:sldId id="290" r:id="rId25"/>
    <p:sldId id="272" r:id="rId26"/>
    <p:sldId id="291" r:id="rId27"/>
    <p:sldId id="292" r:id="rId28"/>
    <p:sldId id="270" r:id="rId29"/>
  </p:sldIdLst>
  <p:sldSz cx="9144000" cy="5143500" type="screen16x9"/>
  <p:notesSz cx="6858000" cy="9144000"/>
  <p:embeddedFontLst>
    <p:embeddedFont>
      <p:font typeface="Questrial" panose="020B0604020202020204" charset="0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Dosis ExtraBold" panose="020B0604020202020204" charset="0"/>
      <p:bold r:id="rId36"/>
    </p:embeddedFont>
    <p:embeddedFont>
      <p:font typeface="Cambria Math" panose="02040503050406030204" pitchFamily="18" charset="0"/>
      <p:regular r:id="rId37"/>
    </p:embeddedFont>
    <p:embeddedFont>
      <p:font typeface="Dosis" panose="020B0604020202020204" charset="0"/>
      <p:regular r:id="rId38"/>
      <p:bold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9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g1073a7668a6_0_4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g1073a7668a6_0_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4" name="Google Shape;3874;g1073a7668a6_0_3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5" name="Google Shape;3875;g1073a7668a6_0_3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g1073a7668a6_0_7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1" name="Google Shape;1371;g1073a7668a6_0_7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g1073a7668a6_0_5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g1073a7668a6_0_5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g1073a7668a6_0_8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0" name="Google Shape;1450;g1073a7668a6_0_8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5" name="Google Shape;2015;g1073a7668a6_0_14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6" name="Google Shape;2016;g1073a7668a6_0_1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" name="Google Shape;2305;g1073a7668a6_0_16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6" name="Google Shape;2306;g1073a7668a6_0_16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" name="Google Shape;2153;g1073a7668a6_0_15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4" name="Google Shape;2154;g1073a7668a6_0_15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g1073a7668a6_0_4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g1073a7668a6_0_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1217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g1073a7668a6_0_6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g1073a7668a6_0_6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g1128e93ed4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4" name="Google Shape;1104;g1128e93ed4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g1073a7668a6_0_7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g1073a7668a6_0_7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g1073a7668a6_0_5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g1073a7668a6_0_5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g1073a7668a6_0_5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g1073a7668a6_0_5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Google Shape;2059;g1073a7668a6_0_14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0" name="Google Shape;2060;g1073a7668a6_0_14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Google Shape;1559;g1073a7668a6_0_9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g1073a7668a6_0_9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1"/>
        </a:solidFill>
        <a:effectLst/>
      </p:bgPr>
    </p:bg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4" name="Google Shape;454;p3"/>
          <p:cNvGrpSpPr/>
          <p:nvPr/>
        </p:nvGrpSpPr>
        <p:grpSpPr>
          <a:xfrm rot="-315338">
            <a:off x="754550" y="823642"/>
            <a:ext cx="4037389" cy="5429231"/>
            <a:chOff x="1508860" y="1647497"/>
            <a:chExt cx="8074745" cy="10858417"/>
          </a:xfrm>
        </p:grpSpPr>
        <p:sp>
          <p:nvSpPr>
            <p:cNvPr id="455" name="Google Shape;455;p3"/>
            <p:cNvSpPr/>
            <p:nvPr/>
          </p:nvSpPr>
          <p:spPr>
            <a:xfrm>
              <a:off x="1517493" y="1647497"/>
              <a:ext cx="8066112" cy="10858417"/>
            </a:xfrm>
            <a:custGeom>
              <a:avLst/>
              <a:gdLst/>
              <a:ahLst/>
              <a:cxnLst/>
              <a:rect l="l" t="t" r="r" b="b"/>
              <a:pathLst>
                <a:path w="8066112" h="10858417" extrusionOk="0">
                  <a:moveTo>
                    <a:pt x="8020878" y="10465311"/>
                  </a:moveTo>
                  <a:cubicBezTo>
                    <a:pt x="8005402" y="10202082"/>
                    <a:pt x="8047165" y="9892639"/>
                    <a:pt x="8029952" y="9571991"/>
                  </a:cubicBezTo>
                  <a:cubicBezTo>
                    <a:pt x="7987690" y="8829472"/>
                    <a:pt x="8011805" y="9368895"/>
                    <a:pt x="8011805" y="8637039"/>
                  </a:cubicBezTo>
                  <a:cubicBezTo>
                    <a:pt x="8013433" y="7812626"/>
                    <a:pt x="7902970" y="7290576"/>
                    <a:pt x="7942150" y="5958033"/>
                  </a:cubicBezTo>
                  <a:cubicBezTo>
                    <a:pt x="7956780" y="5645767"/>
                    <a:pt x="7962554" y="5810793"/>
                    <a:pt x="7920314" y="5066124"/>
                  </a:cubicBezTo>
                  <a:cubicBezTo>
                    <a:pt x="7847077" y="4011013"/>
                    <a:pt x="7839979" y="13579"/>
                    <a:pt x="7761620" y="11646"/>
                  </a:cubicBezTo>
                  <a:cubicBezTo>
                    <a:pt x="7098821" y="-6596"/>
                    <a:pt x="6335871" y="25676"/>
                    <a:pt x="6339995" y="25676"/>
                  </a:cubicBezTo>
                  <a:cubicBezTo>
                    <a:pt x="5592325" y="25676"/>
                    <a:pt x="6285056" y="-47749"/>
                    <a:pt x="5373418" y="53734"/>
                  </a:cubicBezTo>
                  <a:cubicBezTo>
                    <a:pt x="4968229" y="98622"/>
                    <a:pt x="3969093" y="42984"/>
                    <a:pt x="3922099" y="40161"/>
                  </a:cubicBezTo>
                  <a:cubicBezTo>
                    <a:pt x="3884590" y="42962"/>
                    <a:pt x="3042499" y="108916"/>
                    <a:pt x="2955110" y="101424"/>
                  </a:cubicBezTo>
                  <a:cubicBezTo>
                    <a:pt x="2093135" y="27934"/>
                    <a:pt x="435911" y="141122"/>
                    <a:pt x="538842" y="133261"/>
                  </a:cubicBezTo>
                  <a:cubicBezTo>
                    <a:pt x="512057" y="133261"/>
                    <a:pt x="74308" y="124834"/>
                    <a:pt x="78432" y="125312"/>
                  </a:cubicBezTo>
                  <a:cubicBezTo>
                    <a:pt x="75654" y="125312"/>
                    <a:pt x="73483" y="1424368"/>
                    <a:pt x="73483" y="2379191"/>
                  </a:cubicBezTo>
                  <a:cubicBezTo>
                    <a:pt x="73396" y="2380798"/>
                    <a:pt x="22235" y="3155284"/>
                    <a:pt x="17828" y="3504946"/>
                  </a:cubicBezTo>
                  <a:cubicBezTo>
                    <a:pt x="17828" y="3548923"/>
                    <a:pt x="72246" y="4064675"/>
                    <a:pt x="65235" y="4133083"/>
                  </a:cubicBezTo>
                  <a:cubicBezTo>
                    <a:pt x="-26626" y="5044212"/>
                    <a:pt x="115398" y="5942875"/>
                    <a:pt x="31026" y="7759659"/>
                  </a:cubicBezTo>
                  <a:cubicBezTo>
                    <a:pt x="-2337" y="8410272"/>
                    <a:pt x="42487" y="8313459"/>
                    <a:pt x="31438" y="8651568"/>
                  </a:cubicBezTo>
                  <a:cubicBezTo>
                    <a:pt x="-24108" y="10186489"/>
                    <a:pt x="6715" y="9391611"/>
                    <a:pt x="27314" y="10382071"/>
                  </a:cubicBezTo>
                  <a:cubicBezTo>
                    <a:pt x="36344" y="10804289"/>
                    <a:pt x="19109" y="10822640"/>
                    <a:pt x="46263" y="10823117"/>
                  </a:cubicBezTo>
                  <a:cubicBezTo>
                    <a:pt x="1785645" y="10849677"/>
                    <a:pt x="3278206" y="10866008"/>
                    <a:pt x="5539492" y="10825919"/>
                  </a:cubicBezTo>
                  <a:cubicBezTo>
                    <a:pt x="6436826" y="10808611"/>
                    <a:pt x="6449611" y="10865204"/>
                    <a:pt x="6545639" y="10857734"/>
                  </a:cubicBezTo>
                  <a:cubicBezTo>
                    <a:pt x="8372062" y="10718334"/>
                    <a:pt x="8062511" y="11084088"/>
                    <a:pt x="8020878" y="10465311"/>
                  </a:cubicBezTo>
                  <a:close/>
                  <a:moveTo>
                    <a:pt x="437040" y="1222532"/>
                  </a:moveTo>
                  <a:cubicBezTo>
                    <a:pt x="360786" y="1191672"/>
                    <a:pt x="320391" y="1088778"/>
                    <a:pt x="353363" y="1005038"/>
                  </a:cubicBezTo>
                  <a:cubicBezTo>
                    <a:pt x="408605" y="863314"/>
                    <a:pt x="598621" y="878299"/>
                    <a:pt x="648067" y="1015332"/>
                  </a:cubicBezTo>
                  <a:cubicBezTo>
                    <a:pt x="696711" y="1132277"/>
                    <a:pt x="577587" y="1280060"/>
                    <a:pt x="437040" y="1222532"/>
                  </a:cubicBezTo>
                  <a:close/>
                  <a:moveTo>
                    <a:pt x="422605" y="2111183"/>
                  </a:moveTo>
                  <a:cubicBezTo>
                    <a:pt x="361611" y="2078435"/>
                    <a:pt x="329855" y="1997062"/>
                    <a:pt x="347589" y="1923637"/>
                  </a:cubicBezTo>
                  <a:cubicBezTo>
                    <a:pt x="386747" y="1763215"/>
                    <a:pt x="596146" y="1762737"/>
                    <a:pt x="649717" y="1911476"/>
                  </a:cubicBezTo>
                  <a:cubicBezTo>
                    <a:pt x="701660" y="2035870"/>
                    <a:pt x="564824" y="2187887"/>
                    <a:pt x="422605" y="2111183"/>
                  </a:cubicBezTo>
                  <a:close/>
                  <a:moveTo>
                    <a:pt x="440339" y="3015254"/>
                  </a:moveTo>
                  <a:cubicBezTo>
                    <a:pt x="364085" y="2984395"/>
                    <a:pt x="323690" y="2882434"/>
                    <a:pt x="356249" y="2798238"/>
                  </a:cubicBezTo>
                  <a:cubicBezTo>
                    <a:pt x="411079" y="2655580"/>
                    <a:pt x="602333" y="2671021"/>
                    <a:pt x="651367" y="2808054"/>
                  </a:cubicBezTo>
                  <a:cubicBezTo>
                    <a:pt x="700423" y="2925455"/>
                    <a:pt x="580474" y="3072304"/>
                    <a:pt x="440339" y="3015254"/>
                  </a:cubicBezTo>
                  <a:close/>
                  <a:moveTo>
                    <a:pt x="442401" y="3911832"/>
                  </a:moveTo>
                  <a:cubicBezTo>
                    <a:pt x="366148" y="3880972"/>
                    <a:pt x="325752" y="3779012"/>
                    <a:pt x="358312" y="3695294"/>
                  </a:cubicBezTo>
                  <a:cubicBezTo>
                    <a:pt x="413141" y="3552180"/>
                    <a:pt x="604395" y="3567621"/>
                    <a:pt x="653429" y="3704654"/>
                  </a:cubicBezTo>
                  <a:cubicBezTo>
                    <a:pt x="702897" y="3822967"/>
                    <a:pt x="581299" y="3968426"/>
                    <a:pt x="442401" y="3911832"/>
                  </a:cubicBezTo>
                  <a:close/>
                  <a:moveTo>
                    <a:pt x="352950" y="4613394"/>
                  </a:moveTo>
                  <a:cubicBezTo>
                    <a:pt x="392108" y="4452972"/>
                    <a:pt x="601508" y="4452038"/>
                    <a:pt x="655079" y="4601232"/>
                  </a:cubicBezTo>
                  <a:cubicBezTo>
                    <a:pt x="763067" y="4859879"/>
                    <a:pt x="281233" y="4908525"/>
                    <a:pt x="352950" y="4613394"/>
                  </a:cubicBezTo>
                  <a:close/>
                  <a:moveTo>
                    <a:pt x="355012" y="5509516"/>
                  </a:moveTo>
                  <a:cubicBezTo>
                    <a:pt x="394170" y="5349571"/>
                    <a:pt x="603157" y="5347682"/>
                    <a:pt x="657141" y="5497354"/>
                  </a:cubicBezTo>
                  <a:cubicBezTo>
                    <a:pt x="765541" y="5757391"/>
                    <a:pt x="283707" y="5804647"/>
                    <a:pt x="355012" y="5509516"/>
                  </a:cubicBezTo>
                  <a:close/>
                  <a:moveTo>
                    <a:pt x="447763" y="6601132"/>
                  </a:moveTo>
                  <a:cubicBezTo>
                    <a:pt x="371509" y="6570273"/>
                    <a:pt x="331114" y="6468312"/>
                    <a:pt x="363673" y="6384595"/>
                  </a:cubicBezTo>
                  <a:cubicBezTo>
                    <a:pt x="418503" y="6241481"/>
                    <a:pt x="609756" y="6256921"/>
                    <a:pt x="658790" y="6393954"/>
                  </a:cubicBezTo>
                  <a:cubicBezTo>
                    <a:pt x="707846" y="6511812"/>
                    <a:pt x="587073" y="6657727"/>
                    <a:pt x="447763" y="6601132"/>
                  </a:cubicBezTo>
                  <a:close/>
                  <a:moveTo>
                    <a:pt x="358312" y="7302694"/>
                  </a:moveTo>
                  <a:cubicBezTo>
                    <a:pt x="397470" y="7141794"/>
                    <a:pt x="606869" y="7141794"/>
                    <a:pt x="660440" y="7290533"/>
                  </a:cubicBezTo>
                  <a:cubicBezTo>
                    <a:pt x="768428" y="7549179"/>
                    <a:pt x="286594" y="7597825"/>
                    <a:pt x="358312" y="7302694"/>
                  </a:cubicBezTo>
                  <a:close/>
                  <a:moveTo>
                    <a:pt x="435390" y="8386362"/>
                  </a:moveTo>
                  <a:cubicBezTo>
                    <a:pt x="374396" y="8353614"/>
                    <a:pt x="342640" y="8272240"/>
                    <a:pt x="360374" y="8198816"/>
                  </a:cubicBezTo>
                  <a:cubicBezTo>
                    <a:pt x="399532" y="8038394"/>
                    <a:pt x="608931" y="8037916"/>
                    <a:pt x="662502" y="8186654"/>
                  </a:cubicBezTo>
                  <a:cubicBezTo>
                    <a:pt x="714445" y="8311070"/>
                    <a:pt x="578000" y="8463065"/>
                    <a:pt x="435390" y="8386362"/>
                  </a:cubicBezTo>
                  <a:close/>
                  <a:moveTo>
                    <a:pt x="453102" y="9290433"/>
                  </a:moveTo>
                  <a:cubicBezTo>
                    <a:pt x="376849" y="9259573"/>
                    <a:pt x="336453" y="9157613"/>
                    <a:pt x="369013" y="9073894"/>
                  </a:cubicBezTo>
                  <a:cubicBezTo>
                    <a:pt x="423843" y="8930781"/>
                    <a:pt x="615096" y="8946221"/>
                    <a:pt x="664130" y="9083254"/>
                  </a:cubicBezTo>
                  <a:cubicBezTo>
                    <a:pt x="713208" y="9201111"/>
                    <a:pt x="592435" y="9347026"/>
                    <a:pt x="453102" y="9290433"/>
                  </a:cubicBezTo>
                  <a:close/>
                  <a:moveTo>
                    <a:pt x="454752" y="10187032"/>
                  </a:moveTo>
                  <a:cubicBezTo>
                    <a:pt x="293584" y="10121556"/>
                    <a:pt x="347589" y="9838586"/>
                    <a:pt x="540492" y="9871335"/>
                  </a:cubicBezTo>
                  <a:cubicBezTo>
                    <a:pt x="774202" y="9912011"/>
                    <a:pt x="675287" y="10276831"/>
                    <a:pt x="454752" y="101870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56" name="Google Shape;456;p3"/>
            <p:cNvGrpSpPr/>
            <p:nvPr/>
          </p:nvGrpSpPr>
          <p:grpSpPr>
            <a:xfrm>
              <a:off x="1508860" y="2213444"/>
              <a:ext cx="8042540" cy="9899364"/>
              <a:chOff x="1508860" y="2213444"/>
              <a:chExt cx="8042540" cy="9899364"/>
            </a:xfrm>
          </p:grpSpPr>
          <p:sp>
            <p:nvSpPr>
              <p:cNvPr id="457" name="Google Shape;457;p3"/>
              <p:cNvSpPr/>
              <p:nvPr/>
            </p:nvSpPr>
            <p:spPr>
              <a:xfrm>
                <a:off x="1582039" y="2213444"/>
                <a:ext cx="7748179" cy="78505"/>
              </a:xfrm>
              <a:custGeom>
                <a:avLst/>
                <a:gdLst/>
                <a:ahLst/>
                <a:cxnLst/>
                <a:rect l="l" t="t" r="r" b="b"/>
                <a:pathLst>
                  <a:path w="7748179" h="78505" extrusionOk="0">
                    <a:moveTo>
                      <a:pt x="7744458" y="78505"/>
                    </a:moveTo>
                    <a:cubicBezTo>
                      <a:pt x="7742374" y="78527"/>
                      <a:pt x="13734" y="52336"/>
                      <a:pt x="10999" y="52315"/>
                    </a:cubicBezTo>
                    <a:cubicBezTo>
                      <a:pt x="10999" y="-27321"/>
                      <a:pt x="-546698" y="281"/>
                      <a:pt x="6280376" y="28926"/>
                    </a:cubicBezTo>
                    <a:cubicBezTo>
                      <a:pt x="7905084" y="35180"/>
                      <a:pt x="7742548" y="11118"/>
                      <a:pt x="7744458" y="785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3"/>
              <p:cNvSpPr/>
              <p:nvPr/>
            </p:nvSpPr>
            <p:spPr>
              <a:xfrm>
                <a:off x="1582550" y="3102748"/>
                <a:ext cx="7770442" cy="82044"/>
              </a:xfrm>
              <a:custGeom>
                <a:avLst/>
                <a:gdLst/>
                <a:ahLst/>
                <a:cxnLst/>
                <a:rect l="l" t="t" r="r" b="b"/>
                <a:pathLst>
                  <a:path w="7770442" h="82044" extrusionOk="0">
                    <a:moveTo>
                      <a:pt x="7766218" y="82045"/>
                    </a:moveTo>
                    <a:cubicBezTo>
                      <a:pt x="7763743" y="82088"/>
                      <a:pt x="10422" y="55876"/>
                      <a:pt x="8838" y="55854"/>
                    </a:cubicBezTo>
                    <a:cubicBezTo>
                      <a:pt x="10683" y="-27560"/>
                      <a:pt x="-517016" y="-1869"/>
                      <a:pt x="6300876" y="32465"/>
                    </a:cubicBezTo>
                    <a:cubicBezTo>
                      <a:pt x="7924673" y="38698"/>
                      <a:pt x="7766218" y="13832"/>
                      <a:pt x="7766218" y="820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459;p3"/>
              <p:cNvSpPr/>
              <p:nvPr/>
            </p:nvSpPr>
            <p:spPr>
              <a:xfrm>
                <a:off x="1584791" y="3995329"/>
                <a:ext cx="7822077" cy="64953"/>
              </a:xfrm>
              <a:custGeom>
                <a:avLst/>
                <a:gdLst/>
                <a:ahLst/>
                <a:cxnLst/>
                <a:rect l="l" t="t" r="r" b="b"/>
                <a:pathLst>
                  <a:path w="7822077" h="64953" extrusionOk="0">
                    <a:moveTo>
                      <a:pt x="1038314" y="59873"/>
                    </a:moveTo>
                    <a:cubicBezTo>
                      <a:pt x="-144413" y="59873"/>
                      <a:pt x="6207" y="75531"/>
                      <a:pt x="6207" y="0"/>
                    </a:cubicBezTo>
                    <a:cubicBezTo>
                      <a:pt x="9528733" y="54205"/>
                      <a:pt x="10907293" y="75705"/>
                      <a:pt x="1038314" y="5987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" name="Google Shape;460;p3"/>
              <p:cNvSpPr/>
              <p:nvPr/>
            </p:nvSpPr>
            <p:spPr>
              <a:xfrm>
                <a:off x="1533307" y="4890907"/>
                <a:ext cx="7853045" cy="79592"/>
              </a:xfrm>
              <a:custGeom>
                <a:avLst/>
                <a:gdLst/>
                <a:ahLst/>
                <a:cxnLst/>
                <a:rect l="l" t="t" r="r" b="b"/>
                <a:pathLst>
                  <a:path w="7853045" h="79592" extrusionOk="0">
                    <a:moveTo>
                      <a:pt x="7848845" y="79593"/>
                    </a:moveTo>
                    <a:cubicBezTo>
                      <a:pt x="7847152" y="79614"/>
                      <a:pt x="10566" y="52946"/>
                      <a:pt x="8200" y="52924"/>
                    </a:cubicBezTo>
                    <a:cubicBezTo>
                      <a:pt x="12042" y="-27971"/>
                      <a:pt x="-521387" y="543"/>
                      <a:pt x="6392577" y="29536"/>
                    </a:cubicBezTo>
                    <a:cubicBezTo>
                      <a:pt x="8006345" y="35768"/>
                      <a:pt x="7848845" y="11684"/>
                      <a:pt x="7848845" y="795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461;p3"/>
              <p:cNvSpPr/>
              <p:nvPr/>
            </p:nvSpPr>
            <p:spPr>
              <a:xfrm>
                <a:off x="1569456" y="5783874"/>
                <a:ext cx="7837025" cy="79012"/>
              </a:xfrm>
              <a:custGeom>
                <a:avLst/>
                <a:gdLst/>
                <a:ahLst/>
                <a:cxnLst/>
                <a:rect l="l" t="t" r="r" b="b"/>
                <a:pathLst>
                  <a:path w="7837025" h="79012" extrusionOk="0">
                    <a:moveTo>
                      <a:pt x="7833295" y="79012"/>
                    </a:moveTo>
                    <a:cubicBezTo>
                      <a:pt x="7831385" y="79034"/>
                      <a:pt x="8127" y="52366"/>
                      <a:pt x="5848" y="52344"/>
                    </a:cubicBezTo>
                    <a:cubicBezTo>
                      <a:pt x="17851" y="-27660"/>
                      <a:pt x="-524087" y="463"/>
                      <a:pt x="6377852" y="29433"/>
                    </a:cubicBezTo>
                    <a:cubicBezTo>
                      <a:pt x="7993725" y="35666"/>
                      <a:pt x="7831341" y="12146"/>
                      <a:pt x="7833295" y="790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" name="Google Shape;462;p3"/>
              <p:cNvSpPr/>
              <p:nvPr/>
            </p:nvSpPr>
            <p:spPr>
              <a:xfrm>
                <a:off x="1541262" y="6676201"/>
                <a:ext cx="7902107" cy="79528"/>
              </a:xfrm>
              <a:custGeom>
                <a:avLst/>
                <a:gdLst/>
                <a:ahLst/>
                <a:cxnLst/>
                <a:rect l="l" t="t" r="r" b="b"/>
                <a:pathLst>
                  <a:path w="7902107" h="79528" extrusionOk="0">
                    <a:moveTo>
                      <a:pt x="7899822" y="79529"/>
                    </a:moveTo>
                    <a:cubicBezTo>
                      <a:pt x="7898238" y="79550"/>
                      <a:pt x="193821" y="53664"/>
                      <a:pt x="10556" y="52404"/>
                    </a:cubicBezTo>
                    <a:cubicBezTo>
                      <a:pt x="8776" y="-28099"/>
                      <a:pt x="-534986" y="740"/>
                      <a:pt x="6427079" y="29949"/>
                    </a:cubicBezTo>
                    <a:cubicBezTo>
                      <a:pt x="8060774" y="36204"/>
                      <a:pt x="7893701" y="12142"/>
                      <a:pt x="7899822" y="7952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3" name="Google Shape;463;p3"/>
              <p:cNvSpPr/>
              <p:nvPr/>
            </p:nvSpPr>
            <p:spPr>
              <a:xfrm>
                <a:off x="1565253" y="7566244"/>
                <a:ext cx="7918452" cy="72402"/>
              </a:xfrm>
              <a:custGeom>
                <a:avLst/>
                <a:gdLst/>
                <a:ahLst/>
                <a:cxnLst/>
                <a:rect l="l" t="t" r="r" b="b"/>
                <a:pathLst>
                  <a:path w="7918452" h="72402" extrusionOk="0">
                    <a:moveTo>
                      <a:pt x="2892915" y="63153"/>
                    </a:moveTo>
                    <a:cubicBezTo>
                      <a:pt x="-264380" y="51013"/>
                      <a:pt x="7034" y="86889"/>
                      <a:pt x="5124" y="0"/>
                    </a:cubicBezTo>
                    <a:cubicBezTo>
                      <a:pt x="8445965" y="23476"/>
                      <a:pt x="11232649" y="98334"/>
                      <a:pt x="2892915" y="6315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" name="Google Shape;464;p3"/>
              <p:cNvSpPr/>
              <p:nvPr/>
            </p:nvSpPr>
            <p:spPr>
              <a:xfrm>
                <a:off x="1563846" y="8460123"/>
                <a:ext cx="7901218" cy="81292"/>
              </a:xfrm>
              <a:custGeom>
                <a:avLst/>
                <a:gdLst/>
                <a:ahLst/>
                <a:cxnLst/>
                <a:rect l="l" t="t" r="r" b="b"/>
                <a:pathLst>
                  <a:path w="7901218" h="81292" extrusionOk="0">
                    <a:moveTo>
                      <a:pt x="7897035" y="81293"/>
                    </a:moveTo>
                    <a:cubicBezTo>
                      <a:pt x="7895450" y="81314"/>
                      <a:pt x="178553" y="55319"/>
                      <a:pt x="9396" y="54168"/>
                    </a:cubicBezTo>
                    <a:cubicBezTo>
                      <a:pt x="9396" y="-30288"/>
                      <a:pt x="-524011" y="2004"/>
                      <a:pt x="6446953" y="31257"/>
                    </a:cubicBezTo>
                    <a:cubicBezTo>
                      <a:pt x="8053884" y="39031"/>
                      <a:pt x="7897035" y="10539"/>
                      <a:pt x="7897035" y="812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5" name="Google Shape;465;p3"/>
              <p:cNvSpPr/>
              <p:nvPr/>
            </p:nvSpPr>
            <p:spPr>
              <a:xfrm>
                <a:off x="1540405" y="9351740"/>
                <a:ext cx="7960596" cy="82517"/>
              </a:xfrm>
              <a:custGeom>
                <a:avLst/>
                <a:gdLst/>
                <a:ahLst/>
                <a:cxnLst/>
                <a:rect l="l" t="t" r="r" b="b"/>
                <a:pathLst>
                  <a:path w="7960596" h="82517" extrusionOk="0">
                    <a:moveTo>
                      <a:pt x="7958809" y="82518"/>
                    </a:moveTo>
                    <a:cubicBezTo>
                      <a:pt x="7957224" y="82540"/>
                      <a:pt x="148922" y="56305"/>
                      <a:pt x="8114" y="55393"/>
                    </a:cubicBezTo>
                    <a:cubicBezTo>
                      <a:pt x="12173" y="-32017"/>
                      <a:pt x="-525945" y="3034"/>
                      <a:pt x="6491818" y="32482"/>
                    </a:cubicBezTo>
                    <a:cubicBezTo>
                      <a:pt x="8118653" y="38737"/>
                      <a:pt x="7951320" y="14610"/>
                      <a:pt x="7958809" y="8251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6" name="Google Shape;466;p3"/>
              <p:cNvSpPr/>
              <p:nvPr/>
            </p:nvSpPr>
            <p:spPr>
              <a:xfrm>
                <a:off x="1541978" y="10243860"/>
                <a:ext cx="8009422" cy="73807"/>
              </a:xfrm>
              <a:custGeom>
                <a:avLst/>
                <a:gdLst/>
                <a:ahLst/>
                <a:cxnLst/>
                <a:rect l="l" t="t" r="r" b="b"/>
                <a:pathLst>
                  <a:path w="8009422" h="73807" extrusionOk="0">
                    <a:moveTo>
                      <a:pt x="2980072" y="63609"/>
                    </a:moveTo>
                    <a:cubicBezTo>
                      <a:pt x="-313235" y="50970"/>
                      <a:pt x="8603" y="89821"/>
                      <a:pt x="8603" y="0"/>
                    </a:cubicBezTo>
                    <a:cubicBezTo>
                      <a:pt x="8398435" y="32337"/>
                      <a:pt x="11438648" y="99311"/>
                      <a:pt x="2980072" y="636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" name="Google Shape;467;p3"/>
              <p:cNvSpPr/>
              <p:nvPr/>
            </p:nvSpPr>
            <p:spPr>
              <a:xfrm>
                <a:off x="1508860" y="11138752"/>
                <a:ext cx="8041604" cy="80736"/>
              </a:xfrm>
              <a:custGeom>
                <a:avLst/>
                <a:gdLst/>
                <a:ahLst/>
                <a:cxnLst/>
                <a:rect l="l" t="t" r="r" b="b"/>
                <a:pathLst>
                  <a:path w="8041604" h="80736" extrusionOk="0">
                    <a:moveTo>
                      <a:pt x="8038585" y="80736"/>
                    </a:moveTo>
                    <a:cubicBezTo>
                      <a:pt x="8036935" y="80758"/>
                      <a:pt x="341006" y="55480"/>
                      <a:pt x="9987" y="52678"/>
                    </a:cubicBezTo>
                    <a:cubicBezTo>
                      <a:pt x="9987" y="-29108"/>
                      <a:pt x="-542219" y="1339"/>
                      <a:pt x="6565842" y="31156"/>
                    </a:cubicBezTo>
                    <a:cubicBezTo>
                      <a:pt x="8199059" y="37411"/>
                      <a:pt x="8034743" y="13327"/>
                      <a:pt x="8038585" y="807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8" name="Google Shape;468;p3"/>
              <p:cNvSpPr/>
              <p:nvPr/>
            </p:nvSpPr>
            <p:spPr>
              <a:xfrm>
                <a:off x="1535769" y="12029356"/>
                <a:ext cx="8005491" cy="83452"/>
              </a:xfrm>
              <a:custGeom>
                <a:avLst/>
                <a:gdLst/>
                <a:ahLst/>
                <a:cxnLst/>
                <a:rect l="l" t="t" r="r" b="b"/>
                <a:pathLst>
                  <a:path w="8005491" h="83452" extrusionOk="0">
                    <a:moveTo>
                      <a:pt x="8002602" y="83452"/>
                    </a:moveTo>
                    <a:cubicBezTo>
                      <a:pt x="8001040" y="83474"/>
                      <a:pt x="220131" y="56675"/>
                      <a:pt x="10275" y="54916"/>
                    </a:cubicBezTo>
                    <a:cubicBezTo>
                      <a:pt x="8322" y="-27086"/>
                      <a:pt x="-535180" y="-2329"/>
                      <a:pt x="6559944" y="33395"/>
                    </a:cubicBezTo>
                    <a:cubicBezTo>
                      <a:pt x="8160515" y="39649"/>
                      <a:pt x="7998500" y="13741"/>
                      <a:pt x="8002602" y="8345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69" name="Google Shape;469;p3"/>
            <p:cNvSpPr/>
            <p:nvPr/>
          </p:nvSpPr>
          <p:spPr>
            <a:xfrm>
              <a:off x="2568269" y="1742860"/>
              <a:ext cx="215982" cy="10753945"/>
            </a:xfrm>
            <a:custGeom>
              <a:avLst/>
              <a:gdLst/>
              <a:ahLst/>
              <a:cxnLst/>
              <a:rect l="l" t="t" r="r" b="b"/>
              <a:pathLst>
                <a:path w="215982" h="10753945" extrusionOk="0">
                  <a:moveTo>
                    <a:pt x="215983" y="10753945"/>
                  </a:moveTo>
                  <a:cubicBezTo>
                    <a:pt x="96772" y="10753945"/>
                    <a:pt x="-90921" y="4541746"/>
                    <a:pt x="50690" y="2"/>
                  </a:cubicBezTo>
                  <a:cubicBezTo>
                    <a:pt x="171376" y="-3668"/>
                    <a:pt x="-119378" y="4190173"/>
                    <a:pt x="215983" y="107539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0" name="Google Shape;470;p3"/>
          <p:cNvGrpSpPr/>
          <p:nvPr/>
        </p:nvGrpSpPr>
        <p:grpSpPr>
          <a:xfrm>
            <a:off x="2151661" y="460756"/>
            <a:ext cx="5368956" cy="5420348"/>
            <a:chOff x="4303322" y="921511"/>
            <a:chExt cx="10737912" cy="10840696"/>
          </a:xfrm>
        </p:grpSpPr>
        <p:sp>
          <p:nvSpPr>
            <p:cNvPr id="471" name="Google Shape;471;p3"/>
            <p:cNvSpPr/>
            <p:nvPr/>
          </p:nvSpPr>
          <p:spPr>
            <a:xfrm>
              <a:off x="4317498" y="921511"/>
              <a:ext cx="10708965" cy="10840696"/>
            </a:xfrm>
            <a:custGeom>
              <a:avLst/>
              <a:gdLst/>
              <a:ahLst/>
              <a:cxnLst/>
              <a:rect l="l" t="t" r="r" b="b"/>
              <a:pathLst>
                <a:path w="10708965" h="10840696" extrusionOk="0">
                  <a:moveTo>
                    <a:pt x="3" y="10663853"/>
                  </a:moveTo>
                  <a:cubicBezTo>
                    <a:pt x="-540" y="10762656"/>
                    <a:pt x="80449" y="10842508"/>
                    <a:pt x="179321" y="10840665"/>
                  </a:cubicBezTo>
                  <a:cubicBezTo>
                    <a:pt x="10881596" y="10640915"/>
                    <a:pt x="10699349" y="10828394"/>
                    <a:pt x="10701063" y="10521537"/>
                  </a:cubicBezTo>
                  <a:cubicBezTo>
                    <a:pt x="10703537" y="10074792"/>
                    <a:pt x="10708962" y="178215"/>
                    <a:pt x="10708962" y="179667"/>
                  </a:cubicBezTo>
                  <a:cubicBezTo>
                    <a:pt x="10709505" y="81776"/>
                    <a:pt x="10629926" y="2292"/>
                    <a:pt x="10531966" y="2834"/>
                  </a:cubicBezTo>
                  <a:cubicBezTo>
                    <a:pt x="-164688" y="61742"/>
                    <a:pt x="9595" y="-124522"/>
                    <a:pt x="7880" y="185543"/>
                  </a:cubicBezTo>
                  <a:cubicBezTo>
                    <a:pt x="5406" y="638554"/>
                    <a:pt x="-19" y="10665285"/>
                    <a:pt x="3" y="106638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72" name="Google Shape;472;p3"/>
            <p:cNvGrpSpPr/>
            <p:nvPr/>
          </p:nvGrpSpPr>
          <p:grpSpPr>
            <a:xfrm>
              <a:off x="4303322" y="1651719"/>
              <a:ext cx="10737912" cy="9497278"/>
              <a:chOff x="4303322" y="1651719"/>
              <a:chExt cx="10737912" cy="9497278"/>
            </a:xfrm>
          </p:grpSpPr>
          <p:sp>
            <p:nvSpPr>
              <p:cNvPr id="473" name="Google Shape;473;p3"/>
              <p:cNvSpPr/>
              <p:nvPr/>
            </p:nvSpPr>
            <p:spPr>
              <a:xfrm>
                <a:off x="4309043" y="4176560"/>
                <a:ext cx="10726741" cy="98851"/>
              </a:xfrm>
              <a:custGeom>
                <a:avLst/>
                <a:gdLst/>
                <a:ahLst/>
                <a:cxnLst/>
                <a:rect l="l" t="t" r="r" b="b"/>
                <a:pathLst>
                  <a:path w="10726741" h="98851" extrusionOk="0">
                    <a:moveTo>
                      <a:pt x="10714010" y="40190"/>
                    </a:moveTo>
                    <a:cubicBezTo>
                      <a:pt x="10713597" y="-24399"/>
                      <a:pt x="11536880" y="-5948"/>
                      <a:pt x="12732" y="58662"/>
                    </a:cubicBezTo>
                    <a:cubicBezTo>
                      <a:pt x="13144" y="123251"/>
                      <a:pt x="-810159" y="104800"/>
                      <a:pt x="10714010" y="401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4" name="Google Shape;474;p3"/>
              <p:cNvSpPr/>
              <p:nvPr/>
            </p:nvSpPr>
            <p:spPr>
              <a:xfrm>
                <a:off x="4314540" y="5017338"/>
                <a:ext cx="10726694" cy="116870"/>
              </a:xfrm>
              <a:custGeom>
                <a:avLst/>
                <a:gdLst/>
                <a:ahLst/>
                <a:cxnLst/>
                <a:rect l="l" t="t" r="r" b="b"/>
                <a:pathLst>
                  <a:path w="10726694" h="116870" extrusionOk="0">
                    <a:moveTo>
                      <a:pt x="10713960" y="39198"/>
                    </a:moveTo>
                    <a:cubicBezTo>
                      <a:pt x="10713548" y="-25413"/>
                      <a:pt x="11536917" y="-8480"/>
                      <a:pt x="12726" y="77682"/>
                    </a:cubicBezTo>
                    <a:cubicBezTo>
                      <a:pt x="13160" y="142271"/>
                      <a:pt x="-810165" y="125359"/>
                      <a:pt x="10713960" y="3919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5" name="Google Shape;475;p3"/>
              <p:cNvSpPr/>
              <p:nvPr/>
            </p:nvSpPr>
            <p:spPr>
              <a:xfrm>
                <a:off x="4310907" y="5858019"/>
                <a:ext cx="10727072" cy="135207"/>
              </a:xfrm>
              <a:custGeom>
                <a:avLst/>
                <a:gdLst/>
                <a:ahLst/>
                <a:cxnLst/>
                <a:rect l="l" t="t" r="r" b="b"/>
                <a:pathLst>
                  <a:path w="10727072" h="135207" extrusionOk="0">
                    <a:moveTo>
                      <a:pt x="10714077" y="38366"/>
                    </a:moveTo>
                    <a:cubicBezTo>
                      <a:pt x="10714490" y="-26244"/>
                      <a:pt x="11537599" y="-10872"/>
                      <a:pt x="12995" y="96841"/>
                    </a:cubicBezTo>
                    <a:cubicBezTo>
                      <a:pt x="12583" y="161451"/>
                      <a:pt x="-810526" y="146079"/>
                      <a:pt x="10714077" y="3836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6" name="Google Shape;476;p3"/>
              <p:cNvSpPr/>
              <p:nvPr/>
            </p:nvSpPr>
            <p:spPr>
              <a:xfrm>
                <a:off x="4309395" y="1651719"/>
                <a:ext cx="10726739" cy="49549"/>
              </a:xfrm>
              <a:custGeom>
                <a:avLst/>
                <a:gdLst/>
                <a:ahLst/>
                <a:cxnLst/>
                <a:rect l="l" t="t" r="r" b="b"/>
                <a:pathLst>
                  <a:path w="10726739" h="49549" extrusionOk="0">
                    <a:moveTo>
                      <a:pt x="12749" y="45545"/>
                    </a:moveTo>
                    <a:cubicBezTo>
                      <a:pt x="11537004" y="45545"/>
                      <a:pt x="10713636" y="68614"/>
                      <a:pt x="10713983" y="4004"/>
                    </a:cubicBezTo>
                    <a:cubicBezTo>
                      <a:pt x="-810251" y="4004"/>
                      <a:pt x="13118" y="-19065"/>
                      <a:pt x="12749" y="4554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" name="Google Shape;477;p3"/>
              <p:cNvSpPr/>
              <p:nvPr/>
            </p:nvSpPr>
            <p:spPr>
              <a:xfrm>
                <a:off x="4303553" y="3335516"/>
                <a:ext cx="10726806" cy="81337"/>
              </a:xfrm>
              <a:custGeom>
                <a:avLst/>
                <a:gdLst/>
                <a:ahLst/>
                <a:cxnLst/>
                <a:rect l="l" t="t" r="r" b="b"/>
                <a:pathLst>
                  <a:path w="10726806" h="81337" extrusionOk="0">
                    <a:moveTo>
                      <a:pt x="10714075" y="41427"/>
                    </a:moveTo>
                    <a:cubicBezTo>
                      <a:pt x="10713662" y="-23161"/>
                      <a:pt x="11536966" y="-3171"/>
                      <a:pt x="12732" y="39910"/>
                    </a:cubicBezTo>
                    <a:cubicBezTo>
                      <a:pt x="13144" y="104499"/>
                      <a:pt x="-810159" y="84508"/>
                      <a:pt x="10714075" y="4142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8" name="Google Shape;478;p3"/>
              <p:cNvSpPr/>
              <p:nvPr/>
            </p:nvSpPr>
            <p:spPr>
              <a:xfrm>
                <a:off x="4304695" y="2494026"/>
                <a:ext cx="10726815" cy="64613"/>
              </a:xfrm>
              <a:custGeom>
                <a:avLst/>
                <a:gdLst/>
                <a:ahLst/>
                <a:cxnLst/>
                <a:rect l="l" t="t" r="r" b="b"/>
                <a:pathLst>
                  <a:path w="10726815" h="64613" extrusionOk="0">
                    <a:moveTo>
                      <a:pt x="10713844" y="43067"/>
                    </a:moveTo>
                    <a:cubicBezTo>
                      <a:pt x="10714191" y="-21521"/>
                      <a:pt x="11537234" y="-14"/>
                      <a:pt x="12979" y="21538"/>
                    </a:cubicBezTo>
                    <a:cubicBezTo>
                      <a:pt x="12610" y="86148"/>
                      <a:pt x="-810434" y="64619"/>
                      <a:pt x="10713844" y="4306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9" name="Google Shape;479;p3"/>
              <p:cNvSpPr/>
              <p:nvPr/>
            </p:nvSpPr>
            <p:spPr>
              <a:xfrm>
                <a:off x="4308828" y="8379433"/>
                <a:ext cx="10726457" cy="191392"/>
              </a:xfrm>
              <a:custGeom>
                <a:avLst/>
                <a:gdLst/>
                <a:ahLst/>
                <a:cxnLst/>
                <a:rect l="l" t="t" r="r" b="b"/>
                <a:pathLst>
                  <a:path w="10726457" h="191392" extrusionOk="0">
                    <a:moveTo>
                      <a:pt x="10713726" y="36460"/>
                    </a:moveTo>
                    <a:cubicBezTo>
                      <a:pt x="10713314" y="-28151"/>
                      <a:pt x="11536575" y="-17397"/>
                      <a:pt x="12731" y="154948"/>
                    </a:cubicBezTo>
                    <a:cubicBezTo>
                      <a:pt x="13143" y="219537"/>
                      <a:pt x="-810117" y="208783"/>
                      <a:pt x="10713726" y="3646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0" name="Google Shape;480;p3"/>
              <p:cNvSpPr/>
              <p:nvPr/>
            </p:nvSpPr>
            <p:spPr>
              <a:xfrm>
                <a:off x="4311776" y="10059979"/>
                <a:ext cx="10727250" cy="229505"/>
              </a:xfrm>
              <a:custGeom>
                <a:avLst/>
                <a:gdLst/>
                <a:ahLst/>
                <a:cxnLst/>
                <a:rect l="l" t="t" r="r" b="b"/>
                <a:pathLst>
                  <a:path w="10727250" h="229505" extrusionOk="0">
                    <a:moveTo>
                      <a:pt x="10714272" y="35505"/>
                    </a:moveTo>
                    <a:cubicBezTo>
                      <a:pt x="10714641" y="-29106"/>
                      <a:pt x="11537706" y="-21408"/>
                      <a:pt x="12972" y="193996"/>
                    </a:cubicBezTo>
                    <a:cubicBezTo>
                      <a:pt x="12625" y="258606"/>
                      <a:pt x="-810462" y="250931"/>
                      <a:pt x="10714272" y="3550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1" name="Google Shape;481;p3"/>
              <p:cNvSpPr/>
              <p:nvPr/>
            </p:nvSpPr>
            <p:spPr>
              <a:xfrm>
                <a:off x="4305406" y="6698611"/>
                <a:ext cx="10727122" cy="153778"/>
              </a:xfrm>
              <a:custGeom>
                <a:avLst/>
                <a:gdLst/>
                <a:ahLst/>
                <a:cxnLst/>
                <a:rect l="l" t="t" r="r" b="b"/>
                <a:pathLst>
                  <a:path w="10727122" h="153778" extrusionOk="0">
                    <a:moveTo>
                      <a:pt x="10714131" y="37646"/>
                    </a:moveTo>
                    <a:cubicBezTo>
                      <a:pt x="10714544" y="-26965"/>
                      <a:pt x="11537543" y="-13132"/>
                      <a:pt x="12984" y="116132"/>
                    </a:cubicBezTo>
                    <a:cubicBezTo>
                      <a:pt x="12594" y="180743"/>
                      <a:pt x="-810428" y="166910"/>
                      <a:pt x="10714131" y="3764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2" name="Google Shape;482;p3"/>
              <p:cNvSpPr/>
              <p:nvPr/>
            </p:nvSpPr>
            <p:spPr>
              <a:xfrm>
                <a:off x="4307086" y="10900300"/>
                <a:ext cx="10727277" cy="248697"/>
              </a:xfrm>
              <a:custGeom>
                <a:avLst/>
                <a:gdLst/>
                <a:ahLst/>
                <a:cxnLst/>
                <a:rect l="l" t="t" r="r" b="b"/>
                <a:pathLst>
                  <a:path w="10727277" h="248697" extrusionOk="0">
                    <a:moveTo>
                      <a:pt x="10714296" y="35100"/>
                    </a:moveTo>
                    <a:cubicBezTo>
                      <a:pt x="10714665" y="-29511"/>
                      <a:pt x="11537794" y="-23375"/>
                      <a:pt x="12975" y="213603"/>
                    </a:cubicBezTo>
                    <a:cubicBezTo>
                      <a:pt x="12628" y="278213"/>
                      <a:pt x="-810524" y="272056"/>
                      <a:pt x="10714296" y="351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3" name="Google Shape;483;p3"/>
              <p:cNvSpPr/>
              <p:nvPr/>
            </p:nvSpPr>
            <p:spPr>
              <a:xfrm>
                <a:off x="4314335" y="9219678"/>
                <a:ext cx="10726401" cy="210381"/>
              </a:xfrm>
              <a:custGeom>
                <a:avLst/>
                <a:gdLst/>
                <a:ahLst/>
                <a:cxnLst/>
                <a:rect l="l" t="t" r="r" b="b"/>
                <a:pathLst>
                  <a:path w="10726401" h="210381" extrusionOk="0">
                    <a:moveTo>
                      <a:pt x="10713666" y="35956"/>
                    </a:moveTo>
                    <a:cubicBezTo>
                      <a:pt x="10713253" y="-28654"/>
                      <a:pt x="11536622" y="-19418"/>
                      <a:pt x="12736" y="174435"/>
                    </a:cubicBezTo>
                    <a:cubicBezTo>
                      <a:pt x="13148" y="239023"/>
                      <a:pt x="-810221" y="229809"/>
                      <a:pt x="10713666" y="3595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4" name="Google Shape;484;p3"/>
              <p:cNvSpPr/>
              <p:nvPr/>
            </p:nvSpPr>
            <p:spPr>
              <a:xfrm>
                <a:off x="4303322" y="7539117"/>
                <a:ext cx="10726516" cy="172505"/>
              </a:xfrm>
              <a:custGeom>
                <a:avLst/>
                <a:gdLst/>
                <a:ahLst/>
                <a:cxnLst/>
                <a:rect l="l" t="t" r="r" b="b"/>
                <a:pathLst>
                  <a:path w="10726516" h="172505" extrusionOk="0">
                    <a:moveTo>
                      <a:pt x="10713785" y="37012"/>
                    </a:moveTo>
                    <a:cubicBezTo>
                      <a:pt x="10713373" y="-27599"/>
                      <a:pt x="11536655" y="-15284"/>
                      <a:pt x="12725" y="135489"/>
                    </a:cubicBezTo>
                    <a:cubicBezTo>
                      <a:pt x="13159" y="200099"/>
                      <a:pt x="-810123" y="187806"/>
                      <a:pt x="10713785" y="3701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85" name="Google Shape;485;p3"/>
          <p:cNvGrpSpPr/>
          <p:nvPr/>
        </p:nvGrpSpPr>
        <p:grpSpPr>
          <a:xfrm rot="1741540">
            <a:off x="6094526" y="455221"/>
            <a:ext cx="2061920" cy="724345"/>
            <a:chOff x="12189418" y="909463"/>
            <a:chExt cx="4123852" cy="1448835"/>
          </a:xfrm>
        </p:grpSpPr>
        <p:sp>
          <p:nvSpPr>
            <p:cNvPr id="486" name="Google Shape;486;p3"/>
            <p:cNvSpPr/>
            <p:nvPr/>
          </p:nvSpPr>
          <p:spPr>
            <a:xfrm>
              <a:off x="12189418" y="909463"/>
              <a:ext cx="4123852" cy="1448835"/>
            </a:xfrm>
            <a:custGeom>
              <a:avLst/>
              <a:gdLst/>
              <a:ahLst/>
              <a:cxnLst/>
              <a:rect l="l" t="t" r="r" b="b"/>
              <a:pathLst>
                <a:path w="4123852" h="1448835" extrusionOk="0">
                  <a:moveTo>
                    <a:pt x="2061937" y="1444867"/>
                  </a:moveTo>
                  <a:cubicBezTo>
                    <a:pt x="3101227" y="1405308"/>
                    <a:pt x="2618292" y="1462786"/>
                    <a:pt x="3623931" y="1440352"/>
                  </a:cubicBezTo>
                  <a:cubicBezTo>
                    <a:pt x="4005386" y="1431777"/>
                    <a:pt x="4101142" y="1476116"/>
                    <a:pt x="4122743" y="1419216"/>
                  </a:cubicBezTo>
                  <a:cubicBezTo>
                    <a:pt x="4125836" y="1408367"/>
                    <a:pt x="4122438" y="1394120"/>
                    <a:pt x="4112912" y="1387364"/>
                  </a:cubicBezTo>
                  <a:cubicBezTo>
                    <a:pt x="4070386" y="1366352"/>
                    <a:pt x="4044118" y="1324403"/>
                    <a:pt x="4019639" y="1284984"/>
                  </a:cubicBezTo>
                  <a:cubicBezTo>
                    <a:pt x="4041643" y="1247616"/>
                    <a:pt x="4088251" y="1210496"/>
                    <a:pt x="4076630" y="1162717"/>
                  </a:cubicBezTo>
                  <a:cubicBezTo>
                    <a:pt x="4052770" y="1115244"/>
                    <a:pt x="4018154" y="1078811"/>
                    <a:pt x="3996396" y="1028799"/>
                  </a:cubicBezTo>
                  <a:cubicBezTo>
                    <a:pt x="4122553" y="841711"/>
                    <a:pt x="4079343" y="893699"/>
                    <a:pt x="3982425" y="715351"/>
                  </a:cubicBezTo>
                  <a:cubicBezTo>
                    <a:pt x="4005914" y="670177"/>
                    <a:pt x="4054122" y="626053"/>
                    <a:pt x="4047079" y="571642"/>
                  </a:cubicBezTo>
                  <a:cubicBezTo>
                    <a:pt x="4018707" y="520332"/>
                    <a:pt x="3984157" y="477077"/>
                    <a:pt x="3956832" y="424088"/>
                  </a:cubicBezTo>
                  <a:cubicBezTo>
                    <a:pt x="3983044" y="380767"/>
                    <a:pt x="4063887" y="327166"/>
                    <a:pt x="4033041" y="271267"/>
                  </a:cubicBezTo>
                  <a:cubicBezTo>
                    <a:pt x="4017709" y="251744"/>
                    <a:pt x="4001576" y="232353"/>
                    <a:pt x="3989831" y="210349"/>
                  </a:cubicBezTo>
                  <a:cubicBezTo>
                    <a:pt x="4000034" y="162074"/>
                    <a:pt x="4053495" y="13900"/>
                    <a:pt x="3959917" y="29272"/>
                  </a:cubicBezTo>
                  <a:cubicBezTo>
                    <a:pt x="3905276" y="29090"/>
                    <a:pt x="3850140" y="26113"/>
                    <a:pt x="3795376" y="25369"/>
                  </a:cubicBezTo>
                  <a:cubicBezTo>
                    <a:pt x="3471762" y="63762"/>
                    <a:pt x="2772862" y="-7062"/>
                    <a:pt x="2183103" y="2505"/>
                  </a:cubicBezTo>
                  <a:cubicBezTo>
                    <a:pt x="1471287" y="-9320"/>
                    <a:pt x="1627416" y="24286"/>
                    <a:pt x="163931" y="29264"/>
                  </a:cubicBezTo>
                  <a:cubicBezTo>
                    <a:pt x="70353" y="13892"/>
                    <a:pt x="123823" y="162065"/>
                    <a:pt x="134017" y="210340"/>
                  </a:cubicBezTo>
                  <a:cubicBezTo>
                    <a:pt x="122272" y="232336"/>
                    <a:pt x="106140" y="251736"/>
                    <a:pt x="90808" y="271259"/>
                  </a:cubicBezTo>
                  <a:cubicBezTo>
                    <a:pt x="59961" y="327158"/>
                    <a:pt x="140813" y="380758"/>
                    <a:pt x="167016" y="424080"/>
                  </a:cubicBezTo>
                  <a:cubicBezTo>
                    <a:pt x="139700" y="477068"/>
                    <a:pt x="105142" y="520324"/>
                    <a:pt x="76770" y="571634"/>
                  </a:cubicBezTo>
                  <a:cubicBezTo>
                    <a:pt x="69726" y="626045"/>
                    <a:pt x="117934" y="670168"/>
                    <a:pt x="141424" y="715343"/>
                  </a:cubicBezTo>
                  <a:cubicBezTo>
                    <a:pt x="44505" y="893699"/>
                    <a:pt x="1295" y="841703"/>
                    <a:pt x="127452" y="1028791"/>
                  </a:cubicBezTo>
                  <a:cubicBezTo>
                    <a:pt x="105695" y="1078802"/>
                    <a:pt x="71079" y="1115244"/>
                    <a:pt x="47219" y="1162709"/>
                  </a:cubicBezTo>
                  <a:cubicBezTo>
                    <a:pt x="35598" y="1210488"/>
                    <a:pt x="82205" y="1247608"/>
                    <a:pt x="104210" y="1284976"/>
                  </a:cubicBezTo>
                  <a:cubicBezTo>
                    <a:pt x="79731" y="1324386"/>
                    <a:pt x="53462" y="1366344"/>
                    <a:pt x="10937" y="1387355"/>
                  </a:cubicBezTo>
                  <a:cubicBezTo>
                    <a:pt x="1419" y="1394111"/>
                    <a:pt x="-1979" y="1408367"/>
                    <a:pt x="1106" y="1419208"/>
                  </a:cubicBezTo>
                  <a:cubicBezTo>
                    <a:pt x="22781" y="1476306"/>
                    <a:pt x="116392" y="1431719"/>
                    <a:pt x="499917" y="1440344"/>
                  </a:cubicBezTo>
                  <a:cubicBezTo>
                    <a:pt x="1501680" y="1462695"/>
                    <a:pt x="1025047" y="1405390"/>
                    <a:pt x="2061937" y="1444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3"/>
            <p:cNvSpPr/>
            <p:nvPr/>
          </p:nvSpPr>
          <p:spPr>
            <a:xfrm>
              <a:off x="12189418" y="909463"/>
              <a:ext cx="4123852" cy="1448835"/>
            </a:xfrm>
            <a:custGeom>
              <a:avLst/>
              <a:gdLst/>
              <a:ahLst/>
              <a:cxnLst/>
              <a:rect l="l" t="t" r="r" b="b"/>
              <a:pathLst>
                <a:path w="4123852" h="1448835" extrusionOk="0">
                  <a:moveTo>
                    <a:pt x="2061937" y="1444867"/>
                  </a:moveTo>
                  <a:cubicBezTo>
                    <a:pt x="3101227" y="1405308"/>
                    <a:pt x="2618292" y="1462786"/>
                    <a:pt x="3623931" y="1440352"/>
                  </a:cubicBezTo>
                  <a:cubicBezTo>
                    <a:pt x="4005386" y="1431777"/>
                    <a:pt x="4101142" y="1476116"/>
                    <a:pt x="4122743" y="1419216"/>
                  </a:cubicBezTo>
                  <a:cubicBezTo>
                    <a:pt x="4125836" y="1408367"/>
                    <a:pt x="4122438" y="1394120"/>
                    <a:pt x="4112912" y="1387364"/>
                  </a:cubicBezTo>
                  <a:cubicBezTo>
                    <a:pt x="4070386" y="1366352"/>
                    <a:pt x="4044118" y="1324403"/>
                    <a:pt x="4019639" y="1284984"/>
                  </a:cubicBezTo>
                  <a:cubicBezTo>
                    <a:pt x="4041643" y="1247616"/>
                    <a:pt x="4088251" y="1210496"/>
                    <a:pt x="4076630" y="1162717"/>
                  </a:cubicBezTo>
                  <a:cubicBezTo>
                    <a:pt x="4052770" y="1115244"/>
                    <a:pt x="4018154" y="1078811"/>
                    <a:pt x="3996396" y="1028799"/>
                  </a:cubicBezTo>
                  <a:cubicBezTo>
                    <a:pt x="4122553" y="841711"/>
                    <a:pt x="4079343" y="893699"/>
                    <a:pt x="3982425" y="715351"/>
                  </a:cubicBezTo>
                  <a:cubicBezTo>
                    <a:pt x="4005914" y="670177"/>
                    <a:pt x="4054122" y="626053"/>
                    <a:pt x="4047079" y="571642"/>
                  </a:cubicBezTo>
                  <a:cubicBezTo>
                    <a:pt x="4018707" y="520332"/>
                    <a:pt x="3984157" y="477077"/>
                    <a:pt x="3956832" y="424088"/>
                  </a:cubicBezTo>
                  <a:cubicBezTo>
                    <a:pt x="3983044" y="380767"/>
                    <a:pt x="4063887" y="327166"/>
                    <a:pt x="4033041" y="271267"/>
                  </a:cubicBezTo>
                  <a:cubicBezTo>
                    <a:pt x="4017709" y="251744"/>
                    <a:pt x="4001576" y="232353"/>
                    <a:pt x="3989831" y="210349"/>
                  </a:cubicBezTo>
                  <a:cubicBezTo>
                    <a:pt x="4000034" y="162074"/>
                    <a:pt x="4053495" y="13900"/>
                    <a:pt x="3959917" y="29272"/>
                  </a:cubicBezTo>
                  <a:cubicBezTo>
                    <a:pt x="3905276" y="29090"/>
                    <a:pt x="3850140" y="26113"/>
                    <a:pt x="3795376" y="25369"/>
                  </a:cubicBezTo>
                  <a:cubicBezTo>
                    <a:pt x="3471762" y="63762"/>
                    <a:pt x="2772862" y="-7062"/>
                    <a:pt x="2183103" y="2505"/>
                  </a:cubicBezTo>
                  <a:cubicBezTo>
                    <a:pt x="1471287" y="-9320"/>
                    <a:pt x="1627416" y="24286"/>
                    <a:pt x="163931" y="29264"/>
                  </a:cubicBezTo>
                  <a:cubicBezTo>
                    <a:pt x="70353" y="13892"/>
                    <a:pt x="123823" y="162065"/>
                    <a:pt x="134017" y="210340"/>
                  </a:cubicBezTo>
                  <a:cubicBezTo>
                    <a:pt x="122272" y="232336"/>
                    <a:pt x="106140" y="251736"/>
                    <a:pt x="90808" y="271259"/>
                  </a:cubicBezTo>
                  <a:cubicBezTo>
                    <a:pt x="59961" y="327158"/>
                    <a:pt x="140813" y="380758"/>
                    <a:pt x="167016" y="424080"/>
                  </a:cubicBezTo>
                  <a:cubicBezTo>
                    <a:pt x="139700" y="477068"/>
                    <a:pt x="105142" y="520324"/>
                    <a:pt x="76770" y="571634"/>
                  </a:cubicBezTo>
                  <a:cubicBezTo>
                    <a:pt x="69726" y="626045"/>
                    <a:pt x="117934" y="670168"/>
                    <a:pt x="141424" y="715343"/>
                  </a:cubicBezTo>
                  <a:cubicBezTo>
                    <a:pt x="44505" y="893699"/>
                    <a:pt x="1295" y="841703"/>
                    <a:pt x="127452" y="1028791"/>
                  </a:cubicBezTo>
                  <a:cubicBezTo>
                    <a:pt x="105695" y="1078802"/>
                    <a:pt x="71079" y="1115244"/>
                    <a:pt x="47219" y="1162709"/>
                  </a:cubicBezTo>
                  <a:cubicBezTo>
                    <a:pt x="35598" y="1210488"/>
                    <a:pt x="82205" y="1247608"/>
                    <a:pt x="104210" y="1284976"/>
                  </a:cubicBezTo>
                  <a:cubicBezTo>
                    <a:pt x="79731" y="1324386"/>
                    <a:pt x="53462" y="1366344"/>
                    <a:pt x="10937" y="1387355"/>
                  </a:cubicBezTo>
                  <a:cubicBezTo>
                    <a:pt x="1419" y="1394111"/>
                    <a:pt x="-1979" y="1408367"/>
                    <a:pt x="1106" y="1419208"/>
                  </a:cubicBezTo>
                  <a:cubicBezTo>
                    <a:pt x="22781" y="1476306"/>
                    <a:pt x="116392" y="1431719"/>
                    <a:pt x="499917" y="1440344"/>
                  </a:cubicBezTo>
                  <a:cubicBezTo>
                    <a:pt x="1501680" y="1462695"/>
                    <a:pt x="1025047" y="1405390"/>
                    <a:pt x="2061937" y="1444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8" name="Google Shape;488;p3"/>
          <p:cNvSpPr txBox="1">
            <a:spLocks noGrp="1"/>
          </p:cNvSpPr>
          <p:nvPr>
            <p:ph type="subTitle" idx="1"/>
          </p:nvPr>
        </p:nvSpPr>
        <p:spPr>
          <a:xfrm>
            <a:off x="2355975" y="3582950"/>
            <a:ext cx="5001600" cy="34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9" name="Google Shape;489;p3"/>
          <p:cNvSpPr txBox="1">
            <a:spLocks noGrp="1"/>
          </p:cNvSpPr>
          <p:nvPr>
            <p:ph type="ctrTitle"/>
          </p:nvPr>
        </p:nvSpPr>
        <p:spPr>
          <a:xfrm>
            <a:off x="2600800" y="1414000"/>
            <a:ext cx="4472700" cy="184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>
                <a:latin typeface="Dosis"/>
                <a:ea typeface="Dosis"/>
                <a:cs typeface="Dosis"/>
                <a:sym typeface="Dosi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>
                <a:latin typeface="Dosis"/>
                <a:ea typeface="Dosis"/>
                <a:cs typeface="Dosis"/>
                <a:sym typeface="Dosi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>
                <a:latin typeface="Dosis"/>
                <a:ea typeface="Dosis"/>
                <a:cs typeface="Dosis"/>
                <a:sym typeface="Dosi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>
                <a:latin typeface="Dosis"/>
                <a:ea typeface="Dosis"/>
                <a:cs typeface="Dosis"/>
                <a:sym typeface="Dosi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>
                <a:latin typeface="Dosis"/>
                <a:ea typeface="Dosis"/>
                <a:cs typeface="Dosis"/>
                <a:sym typeface="Dosi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>
                <a:latin typeface="Dosis"/>
                <a:ea typeface="Dosis"/>
                <a:cs typeface="Dosis"/>
                <a:sym typeface="Dosi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>
                <a:latin typeface="Dosis"/>
                <a:ea typeface="Dosis"/>
                <a:cs typeface="Dosis"/>
                <a:sym typeface="Dosi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dk2"/>
        </a:solidFill>
        <a:effectLst/>
      </p:bgPr>
    </p:bg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4"/>
          <p:cNvSpPr txBox="1">
            <a:spLocks noGrp="1"/>
          </p:cNvSpPr>
          <p:nvPr>
            <p:ph type="body" idx="1"/>
          </p:nvPr>
        </p:nvSpPr>
        <p:spPr>
          <a:xfrm>
            <a:off x="855300" y="1967525"/>
            <a:ext cx="4342500" cy="282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>
                <a:solidFill>
                  <a:schemeClr val="accent1"/>
                </a:solidFill>
              </a:defRPr>
            </a:lvl1pPr>
            <a:lvl2pPr marL="914400" lvl="1" indent="-3429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>
                <a:solidFill>
                  <a:schemeClr val="accent1"/>
                </a:solidFill>
              </a:defRPr>
            </a:lvl2pPr>
            <a:lvl3pPr marL="1371600" lvl="2" indent="-3429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  <a:defRPr sz="1800">
                <a:solidFill>
                  <a:schemeClr val="accent1"/>
                </a:solidFill>
              </a:defRPr>
            </a:lvl3pPr>
            <a:lvl4pPr marL="1828800" lvl="3" indent="-3429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>
                <a:solidFill>
                  <a:schemeClr val="accent1"/>
                </a:solidFill>
              </a:defRPr>
            </a:lvl4pPr>
            <a:lvl5pPr marL="2286000" lvl="4" indent="-3429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>
                <a:solidFill>
                  <a:schemeClr val="accent1"/>
                </a:solidFill>
              </a:defRPr>
            </a:lvl5pPr>
            <a:lvl6pPr marL="2743200" lvl="5" indent="-3429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  <a:defRPr sz="1800">
                <a:solidFill>
                  <a:schemeClr val="accent1"/>
                </a:solidFill>
              </a:defRPr>
            </a:lvl6pPr>
            <a:lvl7pPr marL="3200400" lvl="6" indent="-3429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>
                <a:solidFill>
                  <a:schemeClr val="accent1"/>
                </a:solidFill>
              </a:defRPr>
            </a:lvl7pPr>
            <a:lvl8pPr marL="3657600" lvl="7" indent="-3429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>
                <a:solidFill>
                  <a:schemeClr val="accent1"/>
                </a:solidFill>
              </a:defRPr>
            </a:lvl8pPr>
            <a:lvl9pPr marL="4114800" lvl="8" indent="-342900" algn="ctr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800"/>
              <a:buChar char="■"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92" name="Google Shape;492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93" name="Google Shape;493;p4"/>
          <p:cNvGrpSpPr/>
          <p:nvPr/>
        </p:nvGrpSpPr>
        <p:grpSpPr>
          <a:xfrm rot="-635448">
            <a:off x="7251067" y="80885"/>
            <a:ext cx="2399212" cy="2422177"/>
            <a:chOff x="14501631" y="162542"/>
            <a:chExt cx="4798253" cy="4844181"/>
          </a:xfrm>
        </p:grpSpPr>
        <p:sp>
          <p:nvSpPr>
            <p:cNvPr id="494" name="Google Shape;494;p4"/>
            <p:cNvSpPr/>
            <p:nvPr/>
          </p:nvSpPr>
          <p:spPr>
            <a:xfrm>
              <a:off x="14507967" y="162542"/>
              <a:ext cx="4785317" cy="4844181"/>
            </a:xfrm>
            <a:custGeom>
              <a:avLst/>
              <a:gdLst/>
              <a:ahLst/>
              <a:cxnLst/>
              <a:rect l="l" t="t" r="r" b="b"/>
              <a:pathLst>
                <a:path w="4785317" h="4844181" extrusionOk="0">
                  <a:moveTo>
                    <a:pt x="1" y="4765159"/>
                  </a:moveTo>
                  <a:cubicBezTo>
                    <a:pt x="-241" y="4809309"/>
                    <a:pt x="35949" y="4844991"/>
                    <a:pt x="80130" y="4844168"/>
                  </a:cubicBezTo>
                  <a:cubicBezTo>
                    <a:pt x="4862458" y="4754909"/>
                    <a:pt x="4781020" y="4838684"/>
                    <a:pt x="4781787" y="4701565"/>
                  </a:cubicBezTo>
                  <a:cubicBezTo>
                    <a:pt x="4782892" y="4501936"/>
                    <a:pt x="4785316" y="79636"/>
                    <a:pt x="4785316" y="80285"/>
                  </a:cubicBezTo>
                  <a:cubicBezTo>
                    <a:pt x="4785559" y="36542"/>
                    <a:pt x="4749999" y="1024"/>
                    <a:pt x="4706225" y="1266"/>
                  </a:cubicBezTo>
                  <a:cubicBezTo>
                    <a:pt x="-73591" y="27590"/>
                    <a:pt x="4287" y="-55643"/>
                    <a:pt x="3521" y="82910"/>
                  </a:cubicBezTo>
                  <a:cubicBezTo>
                    <a:pt x="2416" y="285339"/>
                    <a:pt x="-8" y="4765799"/>
                    <a:pt x="1" y="47651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5" name="Google Shape;495;p4"/>
            <p:cNvGrpSpPr/>
            <p:nvPr/>
          </p:nvGrpSpPr>
          <p:grpSpPr>
            <a:xfrm>
              <a:off x="14501631" y="488837"/>
              <a:ext cx="4798253" cy="4243872"/>
              <a:chOff x="14501631" y="488837"/>
              <a:chExt cx="4798253" cy="4243872"/>
            </a:xfrm>
          </p:grpSpPr>
          <p:sp>
            <p:nvSpPr>
              <p:cNvPr id="496" name="Google Shape;496;p4"/>
              <p:cNvSpPr/>
              <p:nvPr/>
            </p:nvSpPr>
            <p:spPr>
              <a:xfrm>
                <a:off x="14504189" y="1617066"/>
                <a:ext cx="4793260" cy="44172"/>
              </a:xfrm>
              <a:custGeom>
                <a:avLst/>
                <a:gdLst/>
                <a:ahLst/>
                <a:cxnLst/>
                <a:rect l="l" t="t" r="r" b="b"/>
                <a:pathLst>
                  <a:path w="4793260" h="44172" extrusionOk="0">
                    <a:moveTo>
                      <a:pt x="4787572" y="17959"/>
                    </a:moveTo>
                    <a:cubicBezTo>
                      <a:pt x="4787387" y="-10903"/>
                      <a:pt x="5155272" y="-2658"/>
                      <a:pt x="5689" y="26213"/>
                    </a:cubicBezTo>
                    <a:cubicBezTo>
                      <a:pt x="5874" y="55075"/>
                      <a:pt x="-362021" y="46830"/>
                      <a:pt x="4787572" y="1795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7" name="Google Shape;497;p4"/>
              <p:cNvSpPr/>
              <p:nvPr/>
            </p:nvSpPr>
            <p:spPr>
              <a:xfrm>
                <a:off x="14506645" y="1992769"/>
                <a:ext cx="4793239" cy="52223"/>
              </a:xfrm>
              <a:custGeom>
                <a:avLst/>
                <a:gdLst/>
                <a:ahLst/>
                <a:cxnLst/>
                <a:rect l="l" t="t" r="r" b="b"/>
                <a:pathLst>
                  <a:path w="4793239" h="52223" extrusionOk="0">
                    <a:moveTo>
                      <a:pt x="4787549" y="17515"/>
                    </a:moveTo>
                    <a:cubicBezTo>
                      <a:pt x="4787365" y="-11356"/>
                      <a:pt x="5155289" y="-3789"/>
                      <a:pt x="5687" y="34712"/>
                    </a:cubicBezTo>
                    <a:cubicBezTo>
                      <a:pt x="5881" y="63574"/>
                      <a:pt x="-362024" y="56017"/>
                      <a:pt x="4787549" y="175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8" name="Google Shape;498;p4"/>
              <p:cNvSpPr/>
              <p:nvPr/>
            </p:nvSpPr>
            <p:spPr>
              <a:xfrm>
                <a:off x="14505022" y="2368428"/>
                <a:ext cx="4793408" cy="60417"/>
              </a:xfrm>
              <a:custGeom>
                <a:avLst/>
                <a:gdLst/>
                <a:ahLst/>
                <a:cxnLst/>
                <a:rect l="l" t="t" r="r" b="b"/>
                <a:pathLst>
                  <a:path w="4793408" h="60417" extrusionOk="0">
                    <a:moveTo>
                      <a:pt x="4787602" y="17144"/>
                    </a:moveTo>
                    <a:cubicBezTo>
                      <a:pt x="4787786" y="-11727"/>
                      <a:pt x="5155594" y="-4858"/>
                      <a:pt x="5807" y="43274"/>
                    </a:cubicBezTo>
                    <a:cubicBezTo>
                      <a:pt x="5623" y="72145"/>
                      <a:pt x="-362185" y="65276"/>
                      <a:pt x="4787602" y="1714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9" name="Google Shape;499;p4"/>
              <p:cNvSpPr/>
              <p:nvPr/>
            </p:nvSpPr>
            <p:spPr>
              <a:xfrm>
                <a:off x="14504345" y="488837"/>
                <a:ext cx="4793259" cy="22141"/>
              </a:xfrm>
              <a:custGeom>
                <a:avLst/>
                <a:gdLst/>
                <a:ahLst/>
                <a:cxnLst/>
                <a:rect l="l" t="t" r="r" b="b"/>
                <a:pathLst>
                  <a:path w="4793259" h="22141" extrusionOk="0">
                    <a:moveTo>
                      <a:pt x="5697" y="20352"/>
                    </a:moveTo>
                    <a:cubicBezTo>
                      <a:pt x="5155328" y="20352"/>
                      <a:pt x="4787405" y="30660"/>
                      <a:pt x="4787560" y="1789"/>
                    </a:cubicBezTo>
                    <a:cubicBezTo>
                      <a:pt x="-362062" y="1789"/>
                      <a:pt x="5862" y="-8519"/>
                      <a:pt x="5697" y="2035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0" name="Google Shape;500;p4"/>
              <p:cNvSpPr/>
              <p:nvPr/>
            </p:nvSpPr>
            <p:spPr>
              <a:xfrm>
                <a:off x="14501734" y="1241244"/>
                <a:ext cx="4793289" cy="36345"/>
              </a:xfrm>
              <a:custGeom>
                <a:avLst/>
                <a:gdLst/>
                <a:ahLst/>
                <a:cxnLst/>
                <a:rect l="l" t="t" r="r" b="b"/>
                <a:pathLst>
                  <a:path w="4793289" h="36345" extrusionOk="0">
                    <a:moveTo>
                      <a:pt x="4787601" y="18512"/>
                    </a:moveTo>
                    <a:cubicBezTo>
                      <a:pt x="4787416" y="-10350"/>
                      <a:pt x="5155311" y="-1417"/>
                      <a:pt x="5689" y="17834"/>
                    </a:cubicBezTo>
                    <a:cubicBezTo>
                      <a:pt x="5874" y="46695"/>
                      <a:pt x="-362021" y="37763"/>
                      <a:pt x="4787601" y="1851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1" name="Google Shape;501;p4"/>
              <p:cNvSpPr/>
              <p:nvPr/>
            </p:nvSpPr>
            <p:spPr>
              <a:xfrm>
                <a:off x="14502245" y="865223"/>
                <a:ext cx="4793293" cy="28872"/>
              </a:xfrm>
              <a:custGeom>
                <a:avLst/>
                <a:gdLst/>
                <a:ahLst/>
                <a:cxnLst/>
                <a:rect l="l" t="t" r="r" b="b"/>
                <a:pathLst>
                  <a:path w="4793293" h="28872" extrusionOk="0">
                    <a:moveTo>
                      <a:pt x="4787498" y="19245"/>
                    </a:moveTo>
                    <a:cubicBezTo>
                      <a:pt x="4787653" y="-9617"/>
                      <a:pt x="5155431" y="-6"/>
                      <a:pt x="5800" y="9624"/>
                    </a:cubicBezTo>
                    <a:cubicBezTo>
                      <a:pt x="5635" y="38495"/>
                      <a:pt x="-362144" y="28875"/>
                      <a:pt x="4787498" y="192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2" name="Google Shape;502;p4"/>
              <p:cNvSpPr/>
              <p:nvPr/>
            </p:nvSpPr>
            <p:spPr>
              <a:xfrm>
                <a:off x="14504092" y="3495126"/>
                <a:ext cx="4793133" cy="85524"/>
              </a:xfrm>
              <a:custGeom>
                <a:avLst/>
                <a:gdLst/>
                <a:ahLst/>
                <a:cxnLst/>
                <a:rect l="l" t="t" r="r" b="b"/>
                <a:pathLst>
                  <a:path w="4793133" h="85524" extrusionOk="0">
                    <a:moveTo>
                      <a:pt x="4787445" y="16292"/>
                    </a:moveTo>
                    <a:cubicBezTo>
                      <a:pt x="4787261" y="-12579"/>
                      <a:pt x="5155136" y="-7774"/>
                      <a:pt x="5689" y="69239"/>
                    </a:cubicBezTo>
                    <a:cubicBezTo>
                      <a:pt x="5873" y="98101"/>
                      <a:pt x="-362002" y="93295"/>
                      <a:pt x="4787445" y="1629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3" name="Google Shape;503;p4"/>
              <p:cNvSpPr/>
              <p:nvPr/>
            </p:nvSpPr>
            <p:spPr>
              <a:xfrm>
                <a:off x="14505409" y="4246081"/>
                <a:ext cx="4793488" cy="102554"/>
              </a:xfrm>
              <a:custGeom>
                <a:avLst/>
                <a:gdLst/>
                <a:ahLst/>
                <a:cxnLst/>
                <a:rect l="l" t="t" r="r" b="b"/>
                <a:pathLst>
                  <a:path w="4793488" h="102554" extrusionOk="0">
                    <a:moveTo>
                      <a:pt x="4787689" y="15866"/>
                    </a:moveTo>
                    <a:cubicBezTo>
                      <a:pt x="4787854" y="-13006"/>
                      <a:pt x="5155642" y="-9566"/>
                      <a:pt x="5797" y="86687"/>
                    </a:cubicBezTo>
                    <a:cubicBezTo>
                      <a:pt x="5642" y="115559"/>
                      <a:pt x="-362156" y="112129"/>
                      <a:pt x="4787689" y="1586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4" name="Google Shape;504;p4"/>
              <p:cNvSpPr/>
              <p:nvPr/>
            </p:nvSpPr>
            <p:spPr>
              <a:xfrm>
                <a:off x="14502563" y="2744048"/>
                <a:ext cx="4793430" cy="68715"/>
              </a:xfrm>
              <a:custGeom>
                <a:avLst/>
                <a:gdLst/>
                <a:ahLst/>
                <a:cxnLst/>
                <a:rect l="l" t="t" r="r" b="b"/>
                <a:pathLst>
                  <a:path w="4793430" h="68715" extrusionOk="0">
                    <a:moveTo>
                      <a:pt x="4787626" y="16822"/>
                    </a:moveTo>
                    <a:cubicBezTo>
                      <a:pt x="4787810" y="-12049"/>
                      <a:pt x="5155569" y="-5868"/>
                      <a:pt x="5802" y="51894"/>
                    </a:cubicBezTo>
                    <a:cubicBezTo>
                      <a:pt x="5628" y="80765"/>
                      <a:pt x="-362141" y="74584"/>
                      <a:pt x="4787626" y="168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5" name="Google Shape;505;p4"/>
              <p:cNvSpPr/>
              <p:nvPr/>
            </p:nvSpPr>
            <p:spPr>
              <a:xfrm>
                <a:off x="14503314" y="4621579"/>
                <a:ext cx="4793500" cy="111130"/>
              </a:xfrm>
              <a:custGeom>
                <a:avLst/>
                <a:gdLst/>
                <a:ahLst/>
                <a:cxnLst/>
                <a:rect l="l" t="t" r="r" b="b"/>
                <a:pathLst>
                  <a:path w="4793500" h="111130" extrusionOk="0">
                    <a:moveTo>
                      <a:pt x="4787700" y="15684"/>
                    </a:moveTo>
                    <a:cubicBezTo>
                      <a:pt x="4787865" y="-13187"/>
                      <a:pt x="5155681" y="-10445"/>
                      <a:pt x="5798" y="95449"/>
                    </a:cubicBezTo>
                    <a:cubicBezTo>
                      <a:pt x="5643" y="124320"/>
                      <a:pt x="-362184" y="121569"/>
                      <a:pt x="4787700" y="1568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6" name="Google Shape;506;p4"/>
              <p:cNvSpPr/>
              <p:nvPr/>
            </p:nvSpPr>
            <p:spPr>
              <a:xfrm>
                <a:off x="14506553" y="3870591"/>
                <a:ext cx="4793108" cy="94009"/>
              </a:xfrm>
              <a:custGeom>
                <a:avLst/>
                <a:gdLst/>
                <a:ahLst/>
                <a:cxnLst/>
                <a:rect l="l" t="t" r="r" b="b"/>
                <a:pathLst>
                  <a:path w="4793108" h="94009" extrusionOk="0">
                    <a:moveTo>
                      <a:pt x="4787418" y="16067"/>
                    </a:moveTo>
                    <a:cubicBezTo>
                      <a:pt x="4787234" y="-12804"/>
                      <a:pt x="5155157" y="-8677"/>
                      <a:pt x="5691" y="77947"/>
                    </a:cubicBezTo>
                    <a:cubicBezTo>
                      <a:pt x="5875" y="106808"/>
                      <a:pt x="-362048" y="102691"/>
                      <a:pt x="4787418" y="1606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" name="Google Shape;507;p4"/>
              <p:cNvSpPr/>
              <p:nvPr/>
            </p:nvSpPr>
            <p:spPr>
              <a:xfrm>
                <a:off x="14501631" y="3119630"/>
                <a:ext cx="4793160" cy="77084"/>
              </a:xfrm>
              <a:custGeom>
                <a:avLst/>
                <a:gdLst/>
                <a:ahLst/>
                <a:cxnLst/>
                <a:rect l="l" t="t" r="r" b="b"/>
                <a:pathLst>
                  <a:path w="4793160" h="77084" extrusionOk="0">
                    <a:moveTo>
                      <a:pt x="4787471" y="16539"/>
                    </a:moveTo>
                    <a:cubicBezTo>
                      <a:pt x="4787287" y="-12333"/>
                      <a:pt x="5155172" y="-6830"/>
                      <a:pt x="5686" y="60543"/>
                    </a:cubicBezTo>
                    <a:cubicBezTo>
                      <a:pt x="5880" y="89415"/>
                      <a:pt x="-362005" y="83921"/>
                      <a:pt x="4787471" y="1653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08" name="Google Shape;508;p4"/>
          <p:cNvGrpSpPr/>
          <p:nvPr/>
        </p:nvGrpSpPr>
        <p:grpSpPr>
          <a:xfrm rot="-733608">
            <a:off x="5474764" y="855457"/>
            <a:ext cx="1148383" cy="876234"/>
            <a:chOff x="10948074" y="1709235"/>
            <a:chExt cx="2296571" cy="1752244"/>
          </a:xfrm>
        </p:grpSpPr>
        <p:sp>
          <p:nvSpPr>
            <p:cNvPr id="509" name="Google Shape;509;p4"/>
            <p:cNvSpPr/>
            <p:nvPr/>
          </p:nvSpPr>
          <p:spPr>
            <a:xfrm>
              <a:off x="10948074" y="1709235"/>
              <a:ext cx="2296571" cy="788736"/>
            </a:xfrm>
            <a:custGeom>
              <a:avLst/>
              <a:gdLst/>
              <a:ahLst/>
              <a:cxnLst/>
              <a:rect l="l" t="t" r="r" b="b"/>
              <a:pathLst>
                <a:path w="2296571" h="788736" extrusionOk="0">
                  <a:moveTo>
                    <a:pt x="2222186" y="403716"/>
                  </a:moveTo>
                  <a:cubicBezTo>
                    <a:pt x="1609452" y="-135239"/>
                    <a:pt x="685996" y="-134468"/>
                    <a:pt x="74135" y="405410"/>
                  </a:cubicBezTo>
                  <a:cubicBezTo>
                    <a:pt x="-16640" y="485501"/>
                    <a:pt x="-25243" y="623957"/>
                    <a:pt x="54908" y="714651"/>
                  </a:cubicBezTo>
                  <a:cubicBezTo>
                    <a:pt x="135058" y="805368"/>
                    <a:pt x="273633" y="813965"/>
                    <a:pt x="364366" y="733855"/>
                  </a:cubicBezTo>
                  <a:cubicBezTo>
                    <a:pt x="811049" y="339767"/>
                    <a:pt x="1485175" y="339211"/>
                    <a:pt x="1932460" y="732620"/>
                  </a:cubicBezTo>
                  <a:cubicBezTo>
                    <a:pt x="1974175" y="769302"/>
                    <a:pt x="2025898" y="787298"/>
                    <a:pt x="2077411" y="787257"/>
                  </a:cubicBezTo>
                  <a:cubicBezTo>
                    <a:pt x="2138155" y="787211"/>
                    <a:pt x="2198596" y="762063"/>
                    <a:pt x="2241896" y="712930"/>
                  </a:cubicBezTo>
                  <a:cubicBezTo>
                    <a:pt x="2321899" y="622103"/>
                    <a:pt x="2313075" y="483661"/>
                    <a:pt x="2222186" y="4037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4"/>
            <p:cNvSpPr/>
            <p:nvPr/>
          </p:nvSpPr>
          <p:spPr>
            <a:xfrm>
              <a:off x="11470887" y="2353532"/>
              <a:ext cx="1251653" cy="591530"/>
            </a:xfrm>
            <a:custGeom>
              <a:avLst/>
              <a:gdLst/>
              <a:ahLst/>
              <a:cxnLst/>
              <a:rect l="l" t="t" r="r" b="b"/>
              <a:pathLst>
                <a:path w="1251653" h="591530" extrusionOk="0">
                  <a:moveTo>
                    <a:pt x="1177258" y="207336"/>
                  </a:moveTo>
                  <a:cubicBezTo>
                    <a:pt x="862609" y="-69442"/>
                    <a:pt x="388367" y="-69070"/>
                    <a:pt x="74137" y="208203"/>
                  </a:cubicBezTo>
                  <a:cubicBezTo>
                    <a:pt x="-16638" y="288295"/>
                    <a:pt x="-25241" y="426727"/>
                    <a:pt x="54896" y="517444"/>
                  </a:cubicBezTo>
                  <a:cubicBezTo>
                    <a:pt x="135065" y="608184"/>
                    <a:pt x="273635" y="616740"/>
                    <a:pt x="364364" y="536648"/>
                  </a:cubicBezTo>
                  <a:cubicBezTo>
                    <a:pt x="513429" y="405164"/>
                    <a:pt x="738319" y="405008"/>
                    <a:pt x="887550" y="536235"/>
                  </a:cubicBezTo>
                  <a:cubicBezTo>
                    <a:pt x="929256" y="572916"/>
                    <a:pt x="980979" y="590913"/>
                    <a:pt x="1032491" y="590872"/>
                  </a:cubicBezTo>
                  <a:cubicBezTo>
                    <a:pt x="1093245" y="590826"/>
                    <a:pt x="1153691" y="565678"/>
                    <a:pt x="1196976" y="516545"/>
                  </a:cubicBezTo>
                  <a:cubicBezTo>
                    <a:pt x="1276984" y="425699"/>
                    <a:pt x="1268156" y="287281"/>
                    <a:pt x="1177258" y="2073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4"/>
            <p:cNvSpPr/>
            <p:nvPr/>
          </p:nvSpPr>
          <p:spPr>
            <a:xfrm rot="-798371">
              <a:off x="11889931" y="3005860"/>
              <a:ext cx="413848" cy="413546"/>
            </a:xfrm>
            <a:custGeom>
              <a:avLst/>
              <a:gdLst/>
              <a:ahLst/>
              <a:cxnLst/>
              <a:rect l="l" t="t" r="r" b="b"/>
              <a:pathLst>
                <a:path w="414126" h="413824" extrusionOk="0">
                  <a:moveTo>
                    <a:pt x="414127" y="206912"/>
                  </a:moveTo>
                  <a:cubicBezTo>
                    <a:pt x="414127" y="321186"/>
                    <a:pt x="321421" y="413824"/>
                    <a:pt x="207063" y="413824"/>
                  </a:cubicBezTo>
                  <a:cubicBezTo>
                    <a:pt x="92705" y="413824"/>
                    <a:pt x="0" y="321186"/>
                    <a:pt x="0" y="206912"/>
                  </a:cubicBezTo>
                  <a:cubicBezTo>
                    <a:pt x="0" y="92638"/>
                    <a:pt x="92706" y="0"/>
                    <a:pt x="207063" y="0"/>
                  </a:cubicBezTo>
                  <a:cubicBezTo>
                    <a:pt x="321421" y="0"/>
                    <a:pt x="414127" y="92638"/>
                    <a:pt x="414127" y="2069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2" name="Google Shape;512;p4"/>
          <p:cNvSpPr/>
          <p:nvPr/>
        </p:nvSpPr>
        <p:spPr>
          <a:xfrm rot="499954">
            <a:off x="8564808" y="3970262"/>
            <a:ext cx="834310" cy="855866"/>
          </a:xfrm>
          <a:custGeom>
            <a:avLst/>
            <a:gdLst/>
            <a:ahLst/>
            <a:cxnLst/>
            <a:rect l="l" t="t" r="r" b="b"/>
            <a:pathLst>
              <a:path w="1667683" h="1711988" extrusionOk="0">
                <a:moveTo>
                  <a:pt x="833839" y="334717"/>
                </a:moveTo>
                <a:cubicBezTo>
                  <a:pt x="781816" y="335138"/>
                  <a:pt x="729798" y="335580"/>
                  <a:pt x="677779" y="336039"/>
                </a:cubicBezTo>
                <a:cubicBezTo>
                  <a:pt x="676247" y="255277"/>
                  <a:pt x="672739" y="174636"/>
                  <a:pt x="670375" y="94028"/>
                </a:cubicBezTo>
                <a:cubicBezTo>
                  <a:pt x="669827" y="75309"/>
                  <a:pt x="668525" y="55365"/>
                  <a:pt x="660036" y="38320"/>
                </a:cubicBezTo>
                <a:cubicBezTo>
                  <a:pt x="650317" y="18800"/>
                  <a:pt x="637127" y="18057"/>
                  <a:pt x="616675" y="14113"/>
                </a:cubicBezTo>
                <a:cubicBezTo>
                  <a:pt x="568952" y="4909"/>
                  <a:pt x="520366" y="198"/>
                  <a:pt x="471766" y="6"/>
                </a:cubicBezTo>
                <a:cubicBezTo>
                  <a:pt x="441717" y="-111"/>
                  <a:pt x="411666" y="1499"/>
                  <a:pt x="381805" y="4847"/>
                </a:cubicBezTo>
                <a:cubicBezTo>
                  <a:pt x="361082" y="7172"/>
                  <a:pt x="333983" y="6323"/>
                  <a:pt x="319249" y="23806"/>
                </a:cubicBezTo>
                <a:cubicBezTo>
                  <a:pt x="311006" y="33581"/>
                  <a:pt x="308810" y="46955"/>
                  <a:pt x="307207" y="59638"/>
                </a:cubicBezTo>
                <a:cubicBezTo>
                  <a:pt x="295689" y="150678"/>
                  <a:pt x="297450" y="243968"/>
                  <a:pt x="296507" y="335628"/>
                </a:cubicBezTo>
                <a:cubicBezTo>
                  <a:pt x="296600" y="326722"/>
                  <a:pt x="74194" y="336080"/>
                  <a:pt x="50799" y="338096"/>
                </a:cubicBezTo>
                <a:cubicBezTo>
                  <a:pt x="39565" y="339065"/>
                  <a:pt x="27455" y="340401"/>
                  <a:pt x="19123" y="347992"/>
                </a:cubicBezTo>
                <a:cubicBezTo>
                  <a:pt x="10599" y="355754"/>
                  <a:pt x="8232" y="368049"/>
                  <a:pt x="6735" y="379475"/>
                </a:cubicBezTo>
                <a:cubicBezTo>
                  <a:pt x="-3892" y="455594"/>
                  <a:pt x="-638" y="534527"/>
                  <a:pt x="7485" y="610720"/>
                </a:cubicBezTo>
                <a:cubicBezTo>
                  <a:pt x="12059" y="653630"/>
                  <a:pt x="8835" y="709266"/>
                  <a:pt x="59888" y="721294"/>
                </a:cubicBezTo>
                <a:cubicBezTo>
                  <a:pt x="92286" y="728930"/>
                  <a:pt x="125829" y="729269"/>
                  <a:pt x="158889" y="731248"/>
                </a:cubicBezTo>
                <a:cubicBezTo>
                  <a:pt x="203368" y="733912"/>
                  <a:pt x="245917" y="734439"/>
                  <a:pt x="290646" y="732090"/>
                </a:cubicBezTo>
                <a:cubicBezTo>
                  <a:pt x="289933" y="776051"/>
                  <a:pt x="289234" y="820011"/>
                  <a:pt x="288525" y="863965"/>
                </a:cubicBezTo>
                <a:cubicBezTo>
                  <a:pt x="289234" y="907918"/>
                  <a:pt x="289933" y="951879"/>
                  <a:pt x="290646" y="995836"/>
                </a:cubicBezTo>
                <a:cubicBezTo>
                  <a:pt x="290629" y="994672"/>
                  <a:pt x="107134" y="990481"/>
                  <a:pt x="91046" y="988960"/>
                </a:cubicBezTo>
                <a:cubicBezTo>
                  <a:pt x="75582" y="987498"/>
                  <a:pt x="59298" y="986926"/>
                  <a:pt x="45256" y="993569"/>
                </a:cubicBezTo>
                <a:cubicBezTo>
                  <a:pt x="11935" y="1009326"/>
                  <a:pt x="13326" y="1075967"/>
                  <a:pt x="10014" y="1106957"/>
                </a:cubicBezTo>
                <a:cubicBezTo>
                  <a:pt x="5282" y="1151226"/>
                  <a:pt x="4244" y="1195889"/>
                  <a:pt x="6903" y="1240328"/>
                </a:cubicBezTo>
                <a:cubicBezTo>
                  <a:pt x="10425" y="1299217"/>
                  <a:pt x="5800" y="1386292"/>
                  <a:pt x="82941" y="1388943"/>
                </a:cubicBezTo>
                <a:cubicBezTo>
                  <a:pt x="102866" y="1389627"/>
                  <a:pt x="122989" y="1394144"/>
                  <a:pt x="143182" y="1395260"/>
                </a:cubicBezTo>
                <a:cubicBezTo>
                  <a:pt x="156090" y="1395975"/>
                  <a:pt x="296545" y="1395804"/>
                  <a:pt x="296511" y="1392298"/>
                </a:cubicBezTo>
                <a:cubicBezTo>
                  <a:pt x="297432" y="1481986"/>
                  <a:pt x="289478" y="1568558"/>
                  <a:pt x="300848" y="1658009"/>
                </a:cubicBezTo>
                <a:cubicBezTo>
                  <a:pt x="302660" y="1672256"/>
                  <a:pt x="304253" y="1687318"/>
                  <a:pt x="317148" y="1695039"/>
                </a:cubicBezTo>
                <a:cubicBezTo>
                  <a:pt x="332709" y="1704359"/>
                  <a:pt x="361291" y="1704808"/>
                  <a:pt x="379044" y="1707619"/>
                </a:cubicBezTo>
                <a:cubicBezTo>
                  <a:pt x="420867" y="1714241"/>
                  <a:pt x="469632" y="1711279"/>
                  <a:pt x="511972" y="1711598"/>
                </a:cubicBezTo>
                <a:cubicBezTo>
                  <a:pt x="544477" y="1711844"/>
                  <a:pt x="576999" y="1710225"/>
                  <a:pt x="609319" y="1706729"/>
                </a:cubicBezTo>
                <a:cubicBezTo>
                  <a:pt x="638182" y="1703610"/>
                  <a:pt x="654462" y="1698912"/>
                  <a:pt x="662403" y="1668459"/>
                </a:cubicBezTo>
                <a:cubicBezTo>
                  <a:pt x="670656" y="1636808"/>
                  <a:pt x="669132" y="1610840"/>
                  <a:pt x="672143" y="1578316"/>
                </a:cubicBezTo>
                <a:cubicBezTo>
                  <a:pt x="673633" y="1562223"/>
                  <a:pt x="680012" y="1391908"/>
                  <a:pt x="677782" y="1391887"/>
                </a:cubicBezTo>
                <a:cubicBezTo>
                  <a:pt x="729801" y="1392343"/>
                  <a:pt x="781820" y="1392788"/>
                  <a:pt x="833842" y="1393209"/>
                </a:cubicBezTo>
                <a:cubicBezTo>
                  <a:pt x="885864" y="1392788"/>
                  <a:pt x="937883" y="1392346"/>
                  <a:pt x="989902" y="1391887"/>
                </a:cubicBezTo>
                <a:cubicBezTo>
                  <a:pt x="987668" y="1391908"/>
                  <a:pt x="994051" y="1562223"/>
                  <a:pt x="995541" y="1578316"/>
                </a:cubicBezTo>
                <a:cubicBezTo>
                  <a:pt x="998556" y="1610840"/>
                  <a:pt x="997028" y="1636811"/>
                  <a:pt x="1005281" y="1668459"/>
                </a:cubicBezTo>
                <a:cubicBezTo>
                  <a:pt x="1013222" y="1698912"/>
                  <a:pt x="1029502" y="1703610"/>
                  <a:pt x="1058365" y="1706729"/>
                </a:cubicBezTo>
                <a:cubicBezTo>
                  <a:pt x="1090685" y="1710225"/>
                  <a:pt x="1123203" y="1711841"/>
                  <a:pt x="1155712" y="1711598"/>
                </a:cubicBezTo>
                <a:cubicBezTo>
                  <a:pt x="1198052" y="1711279"/>
                  <a:pt x="1246820" y="1714241"/>
                  <a:pt x="1288640" y="1707619"/>
                </a:cubicBezTo>
                <a:cubicBezTo>
                  <a:pt x="1306396" y="1704808"/>
                  <a:pt x="1334975" y="1704359"/>
                  <a:pt x="1350536" y="1695039"/>
                </a:cubicBezTo>
                <a:cubicBezTo>
                  <a:pt x="1363431" y="1687318"/>
                  <a:pt x="1365027" y="1672256"/>
                  <a:pt x="1366836" y="1658009"/>
                </a:cubicBezTo>
                <a:cubicBezTo>
                  <a:pt x="1378207" y="1568561"/>
                  <a:pt x="1370252" y="1481986"/>
                  <a:pt x="1371173" y="1392298"/>
                </a:cubicBezTo>
                <a:cubicBezTo>
                  <a:pt x="1371139" y="1395804"/>
                  <a:pt x="1511590" y="1395975"/>
                  <a:pt x="1524503" y="1395260"/>
                </a:cubicBezTo>
                <a:cubicBezTo>
                  <a:pt x="1544695" y="1394144"/>
                  <a:pt x="1564818" y="1389627"/>
                  <a:pt x="1584744" y="1388943"/>
                </a:cubicBezTo>
                <a:cubicBezTo>
                  <a:pt x="1661884" y="1386289"/>
                  <a:pt x="1657259" y="1299217"/>
                  <a:pt x="1660781" y="1240328"/>
                </a:cubicBezTo>
                <a:cubicBezTo>
                  <a:pt x="1663440" y="1195889"/>
                  <a:pt x="1662402" y="1151226"/>
                  <a:pt x="1657671" y="1106957"/>
                </a:cubicBezTo>
                <a:cubicBezTo>
                  <a:pt x="1654358" y="1075967"/>
                  <a:pt x="1655749" y="1009323"/>
                  <a:pt x="1622428" y="993569"/>
                </a:cubicBezTo>
                <a:cubicBezTo>
                  <a:pt x="1608386" y="986930"/>
                  <a:pt x="1592102" y="987498"/>
                  <a:pt x="1576638" y="988960"/>
                </a:cubicBezTo>
                <a:cubicBezTo>
                  <a:pt x="1560550" y="990481"/>
                  <a:pt x="1377055" y="994668"/>
                  <a:pt x="1377038" y="995836"/>
                </a:cubicBezTo>
                <a:cubicBezTo>
                  <a:pt x="1377747" y="951875"/>
                  <a:pt x="1378450" y="907915"/>
                  <a:pt x="1379159" y="863965"/>
                </a:cubicBezTo>
                <a:cubicBezTo>
                  <a:pt x="1378450" y="820011"/>
                  <a:pt x="1377751" y="776051"/>
                  <a:pt x="1377038" y="732090"/>
                </a:cubicBezTo>
                <a:cubicBezTo>
                  <a:pt x="1421767" y="734436"/>
                  <a:pt x="1464316" y="733912"/>
                  <a:pt x="1508795" y="731248"/>
                </a:cubicBezTo>
                <a:cubicBezTo>
                  <a:pt x="1541858" y="729269"/>
                  <a:pt x="1575398" y="728930"/>
                  <a:pt x="1607796" y="721294"/>
                </a:cubicBezTo>
                <a:cubicBezTo>
                  <a:pt x="1658846" y="709266"/>
                  <a:pt x="1655622" y="653630"/>
                  <a:pt x="1660199" y="610720"/>
                </a:cubicBezTo>
                <a:cubicBezTo>
                  <a:pt x="1668322" y="534527"/>
                  <a:pt x="1671576" y="455594"/>
                  <a:pt x="1660949" y="379475"/>
                </a:cubicBezTo>
                <a:cubicBezTo>
                  <a:pt x="1659452" y="368049"/>
                  <a:pt x="1657085" y="355750"/>
                  <a:pt x="1648561" y="347992"/>
                </a:cubicBezTo>
                <a:cubicBezTo>
                  <a:pt x="1640226" y="340404"/>
                  <a:pt x="1628115" y="339065"/>
                  <a:pt x="1616885" y="338096"/>
                </a:cubicBezTo>
                <a:cubicBezTo>
                  <a:pt x="1593490" y="336076"/>
                  <a:pt x="1371084" y="326722"/>
                  <a:pt x="1371177" y="335628"/>
                </a:cubicBezTo>
                <a:cubicBezTo>
                  <a:pt x="1370234" y="243968"/>
                  <a:pt x="1371992" y="150678"/>
                  <a:pt x="1360478" y="59638"/>
                </a:cubicBezTo>
                <a:cubicBezTo>
                  <a:pt x="1358874" y="46955"/>
                  <a:pt x="1356678" y="33585"/>
                  <a:pt x="1348435" y="23806"/>
                </a:cubicBezTo>
                <a:cubicBezTo>
                  <a:pt x="1333701" y="6323"/>
                  <a:pt x="1306602" y="7172"/>
                  <a:pt x="1285879" y="4847"/>
                </a:cubicBezTo>
                <a:cubicBezTo>
                  <a:pt x="1256019" y="1499"/>
                  <a:pt x="1225963" y="-111"/>
                  <a:pt x="1195918" y="6"/>
                </a:cubicBezTo>
                <a:cubicBezTo>
                  <a:pt x="1147315" y="198"/>
                  <a:pt x="1098732" y="4909"/>
                  <a:pt x="1051010" y="14113"/>
                </a:cubicBezTo>
                <a:cubicBezTo>
                  <a:pt x="1030557" y="18057"/>
                  <a:pt x="1017371" y="18800"/>
                  <a:pt x="1007648" y="38320"/>
                </a:cubicBezTo>
                <a:cubicBezTo>
                  <a:pt x="999159" y="55365"/>
                  <a:pt x="997857" y="75309"/>
                  <a:pt x="997309" y="94028"/>
                </a:cubicBezTo>
                <a:cubicBezTo>
                  <a:pt x="994945" y="174639"/>
                  <a:pt x="991437" y="255281"/>
                  <a:pt x="989905" y="336039"/>
                </a:cubicBezTo>
                <a:cubicBezTo>
                  <a:pt x="937876" y="335583"/>
                  <a:pt x="885857" y="335138"/>
                  <a:pt x="833839" y="334717"/>
                </a:cubicBezTo>
                <a:close/>
                <a:moveTo>
                  <a:pt x="833839" y="1005676"/>
                </a:moveTo>
                <a:cubicBezTo>
                  <a:pt x="781323" y="1006347"/>
                  <a:pt x="728797" y="1007005"/>
                  <a:pt x="676275" y="1007676"/>
                </a:cubicBezTo>
                <a:cubicBezTo>
                  <a:pt x="677258" y="959771"/>
                  <a:pt x="678224" y="911869"/>
                  <a:pt x="679170" y="863965"/>
                </a:cubicBezTo>
                <a:cubicBezTo>
                  <a:pt x="678224" y="816063"/>
                  <a:pt x="677258" y="768158"/>
                  <a:pt x="676275" y="720253"/>
                </a:cubicBezTo>
                <a:cubicBezTo>
                  <a:pt x="728797" y="720924"/>
                  <a:pt x="781323" y="721582"/>
                  <a:pt x="833839" y="722253"/>
                </a:cubicBezTo>
                <a:cubicBezTo>
                  <a:pt x="886354" y="721582"/>
                  <a:pt x="938880" y="720924"/>
                  <a:pt x="991402" y="720253"/>
                </a:cubicBezTo>
                <a:cubicBezTo>
                  <a:pt x="990419" y="768158"/>
                  <a:pt x="989453" y="816060"/>
                  <a:pt x="988507" y="863965"/>
                </a:cubicBezTo>
                <a:cubicBezTo>
                  <a:pt x="989453" y="911866"/>
                  <a:pt x="990419" y="959771"/>
                  <a:pt x="991402" y="1007676"/>
                </a:cubicBezTo>
                <a:cubicBezTo>
                  <a:pt x="938880" y="1007001"/>
                  <a:pt x="886354" y="1006344"/>
                  <a:pt x="833839" y="100567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3" name="Google Shape;513;p4"/>
          <p:cNvGrpSpPr/>
          <p:nvPr/>
        </p:nvGrpSpPr>
        <p:grpSpPr>
          <a:xfrm rot="709070">
            <a:off x="6066560" y="2039145"/>
            <a:ext cx="2447700" cy="3291381"/>
            <a:chOff x="12133100" y="4076409"/>
            <a:chExt cx="4895419" cy="6583057"/>
          </a:xfrm>
        </p:grpSpPr>
        <p:sp>
          <p:nvSpPr>
            <p:cNvPr id="514" name="Google Shape;514;p4"/>
            <p:cNvSpPr/>
            <p:nvPr/>
          </p:nvSpPr>
          <p:spPr>
            <a:xfrm>
              <a:off x="12138334" y="4076409"/>
              <a:ext cx="4890185" cy="6583057"/>
            </a:xfrm>
            <a:custGeom>
              <a:avLst/>
              <a:gdLst/>
              <a:ahLst/>
              <a:cxnLst/>
              <a:rect l="l" t="t" r="r" b="b"/>
              <a:pathLst>
                <a:path w="4890185" h="6583057" extrusionOk="0">
                  <a:moveTo>
                    <a:pt x="4862762" y="6344731"/>
                  </a:moveTo>
                  <a:cubicBezTo>
                    <a:pt x="4853379" y="6185146"/>
                    <a:pt x="4878698" y="5997542"/>
                    <a:pt x="4868263" y="5803144"/>
                  </a:cubicBezTo>
                  <a:cubicBezTo>
                    <a:pt x="4842641" y="5352982"/>
                    <a:pt x="4857261" y="5680015"/>
                    <a:pt x="4857261" y="5236318"/>
                  </a:cubicBezTo>
                  <a:cubicBezTo>
                    <a:pt x="4858248" y="4736506"/>
                    <a:pt x="4791278" y="4420007"/>
                    <a:pt x="4815032" y="3612135"/>
                  </a:cubicBezTo>
                  <a:cubicBezTo>
                    <a:pt x="4823901" y="3422820"/>
                    <a:pt x="4827402" y="3522869"/>
                    <a:pt x="4801793" y="3071404"/>
                  </a:cubicBezTo>
                  <a:cubicBezTo>
                    <a:pt x="4757393" y="2431729"/>
                    <a:pt x="4753089" y="8233"/>
                    <a:pt x="4705583" y="7061"/>
                  </a:cubicBezTo>
                  <a:cubicBezTo>
                    <a:pt x="4303753" y="-3999"/>
                    <a:pt x="3841204" y="15566"/>
                    <a:pt x="3843704" y="15566"/>
                  </a:cubicBezTo>
                  <a:cubicBezTo>
                    <a:pt x="3390420" y="15566"/>
                    <a:pt x="3810397" y="-28948"/>
                    <a:pt x="3257704" y="32577"/>
                  </a:cubicBezTo>
                  <a:cubicBezTo>
                    <a:pt x="3012053" y="59791"/>
                    <a:pt x="2406314" y="26059"/>
                    <a:pt x="2377823" y="24348"/>
                  </a:cubicBezTo>
                  <a:cubicBezTo>
                    <a:pt x="2355084" y="26046"/>
                    <a:pt x="1844555" y="66032"/>
                    <a:pt x="1791574" y="61489"/>
                  </a:cubicBezTo>
                  <a:cubicBezTo>
                    <a:pt x="1268991" y="16935"/>
                    <a:pt x="264277" y="85557"/>
                    <a:pt x="326680" y="80791"/>
                  </a:cubicBezTo>
                  <a:cubicBezTo>
                    <a:pt x="310441" y="80791"/>
                    <a:pt x="45050" y="75683"/>
                    <a:pt x="47550" y="75972"/>
                  </a:cubicBezTo>
                  <a:cubicBezTo>
                    <a:pt x="45866" y="75972"/>
                    <a:pt x="44550" y="863542"/>
                    <a:pt x="44550" y="1442415"/>
                  </a:cubicBezTo>
                  <a:cubicBezTo>
                    <a:pt x="44497" y="1443390"/>
                    <a:pt x="13480" y="1912932"/>
                    <a:pt x="10809" y="2124919"/>
                  </a:cubicBezTo>
                  <a:cubicBezTo>
                    <a:pt x="10809" y="2151581"/>
                    <a:pt x="43800" y="2464262"/>
                    <a:pt x="39549" y="2505735"/>
                  </a:cubicBezTo>
                  <a:cubicBezTo>
                    <a:pt x="-16142" y="3058119"/>
                    <a:pt x="69961" y="3602945"/>
                    <a:pt x="18810" y="4704394"/>
                  </a:cubicBezTo>
                  <a:cubicBezTo>
                    <a:pt x="-1417" y="5098837"/>
                    <a:pt x="25758" y="5040143"/>
                    <a:pt x="19060" y="5245126"/>
                  </a:cubicBezTo>
                  <a:cubicBezTo>
                    <a:pt x="-14616" y="6175692"/>
                    <a:pt x="4071" y="5693787"/>
                    <a:pt x="16559" y="6294266"/>
                  </a:cubicBezTo>
                  <a:cubicBezTo>
                    <a:pt x="22034" y="6550241"/>
                    <a:pt x="11585" y="6561366"/>
                    <a:pt x="28048" y="6561656"/>
                  </a:cubicBezTo>
                  <a:cubicBezTo>
                    <a:pt x="1082571" y="6577758"/>
                    <a:pt x="1987455" y="6587659"/>
                    <a:pt x="3358389" y="6563355"/>
                  </a:cubicBezTo>
                  <a:cubicBezTo>
                    <a:pt x="3902409" y="6552861"/>
                    <a:pt x="3910160" y="6587172"/>
                    <a:pt x="3968379" y="6582643"/>
                  </a:cubicBezTo>
                  <a:cubicBezTo>
                    <a:pt x="5075672" y="6498130"/>
                    <a:pt x="4888002" y="6719873"/>
                    <a:pt x="4862762" y="6344731"/>
                  </a:cubicBezTo>
                  <a:close/>
                  <a:moveTo>
                    <a:pt x="264961" y="741176"/>
                  </a:moveTo>
                  <a:cubicBezTo>
                    <a:pt x="218731" y="722467"/>
                    <a:pt x="194241" y="660086"/>
                    <a:pt x="214231" y="609317"/>
                  </a:cubicBezTo>
                  <a:cubicBezTo>
                    <a:pt x="247722" y="523396"/>
                    <a:pt x="362922" y="532480"/>
                    <a:pt x="392899" y="615558"/>
                  </a:cubicBezTo>
                  <a:cubicBezTo>
                    <a:pt x="422390" y="686458"/>
                    <a:pt x="350170" y="776053"/>
                    <a:pt x="264961" y="741176"/>
                  </a:cubicBezTo>
                  <a:close/>
                  <a:moveTo>
                    <a:pt x="256210" y="1279932"/>
                  </a:moveTo>
                  <a:cubicBezTo>
                    <a:pt x="219231" y="1260078"/>
                    <a:pt x="199979" y="1210745"/>
                    <a:pt x="210730" y="1166230"/>
                  </a:cubicBezTo>
                  <a:cubicBezTo>
                    <a:pt x="234470" y="1068972"/>
                    <a:pt x="361421" y="1068683"/>
                    <a:pt x="393899" y="1158857"/>
                  </a:cubicBezTo>
                  <a:cubicBezTo>
                    <a:pt x="425391" y="1234273"/>
                    <a:pt x="342432" y="1326435"/>
                    <a:pt x="256210" y="1279932"/>
                  </a:cubicBezTo>
                  <a:close/>
                  <a:moveTo>
                    <a:pt x="266961" y="1828037"/>
                  </a:moveTo>
                  <a:cubicBezTo>
                    <a:pt x="220732" y="1809328"/>
                    <a:pt x="196241" y="1747513"/>
                    <a:pt x="215981" y="1696468"/>
                  </a:cubicBezTo>
                  <a:cubicBezTo>
                    <a:pt x="249222" y="1609980"/>
                    <a:pt x="365172" y="1619341"/>
                    <a:pt x="394900" y="1702419"/>
                  </a:cubicBezTo>
                  <a:cubicBezTo>
                    <a:pt x="424640" y="1773595"/>
                    <a:pt x="351920" y="1862624"/>
                    <a:pt x="266961" y="1828037"/>
                  </a:cubicBezTo>
                  <a:close/>
                  <a:moveTo>
                    <a:pt x="268212" y="2371599"/>
                  </a:moveTo>
                  <a:cubicBezTo>
                    <a:pt x="221982" y="2352890"/>
                    <a:pt x="197492" y="2291075"/>
                    <a:pt x="217231" y="2240320"/>
                  </a:cubicBezTo>
                  <a:cubicBezTo>
                    <a:pt x="250472" y="2153555"/>
                    <a:pt x="366422" y="2162917"/>
                    <a:pt x="396150" y="2245995"/>
                  </a:cubicBezTo>
                  <a:cubicBezTo>
                    <a:pt x="426141" y="2317724"/>
                    <a:pt x="352420" y="2405910"/>
                    <a:pt x="268212" y="2371599"/>
                  </a:cubicBezTo>
                  <a:close/>
                  <a:moveTo>
                    <a:pt x="213981" y="2796930"/>
                  </a:moveTo>
                  <a:cubicBezTo>
                    <a:pt x="237721" y="2699672"/>
                    <a:pt x="364672" y="2699106"/>
                    <a:pt x="397150" y="2789557"/>
                  </a:cubicBezTo>
                  <a:cubicBezTo>
                    <a:pt x="462619" y="2946365"/>
                    <a:pt x="170501" y="2975857"/>
                    <a:pt x="213981" y="2796930"/>
                  </a:cubicBezTo>
                  <a:close/>
                  <a:moveTo>
                    <a:pt x="215231" y="3340216"/>
                  </a:moveTo>
                  <a:cubicBezTo>
                    <a:pt x="238971" y="3243247"/>
                    <a:pt x="365672" y="3242102"/>
                    <a:pt x="398400" y="3332843"/>
                  </a:cubicBezTo>
                  <a:cubicBezTo>
                    <a:pt x="464119" y="3490493"/>
                    <a:pt x="172001" y="3519143"/>
                    <a:pt x="215231" y="3340216"/>
                  </a:cubicBezTo>
                  <a:close/>
                  <a:moveTo>
                    <a:pt x="271462" y="4002022"/>
                  </a:moveTo>
                  <a:cubicBezTo>
                    <a:pt x="225232" y="3983313"/>
                    <a:pt x="200742" y="3921499"/>
                    <a:pt x="220481" y="3870744"/>
                  </a:cubicBezTo>
                  <a:cubicBezTo>
                    <a:pt x="253723" y="3783979"/>
                    <a:pt x="369673" y="3793340"/>
                    <a:pt x="399400" y="3876418"/>
                  </a:cubicBezTo>
                  <a:cubicBezTo>
                    <a:pt x="429141" y="3947871"/>
                    <a:pt x="355921" y="4036333"/>
                    <a:pt x="271462" y="4002022"/>
                  </a:cubicBezTo>
                  <a:close/>
                  <a:moveTo>
                    <a:pt x="217231" y="4427353"/>
                  </a:moveTo>
                  <a:cubicBezTo>
                    <a:pt x="240971" y="4329806"/>
                    <a:pt x="367922" y="4329806"/>
                    <a:pt x="400400" y="4419980"/>
                  </a:cubicBezTo>
                  <a:cubicBezTo>
                    <a:pt x="465870" y="4576788"/>
                    <a:pt x="173752" y="4606281"/>
                    <a:pt x="217231" y="4427353"/>
                  </a:cubicBezTo>
                  <a:close/>
                  <a:moveTo>
                    <a:pt x="263961" y="5084341"/>
                  </a:moveTo>
                  <a:cubicBezTo>
                    <a:pt x="226982" y="5064487"/>
                    <a:pt x="207730" y="5015154"/>
                    <a:pt x="218481" y="4970639"/>
                  </a:cubicBezTo>
                  <a:cubicBezTo>
                    <a:pt x="242221" y="4873381"/>
                    <a:pt x="369172" y="4873091"/>
                    <a:pt x="401651" y="4963266"/>
                  </a:cubicBezTo>
                  <a:cubicBezTo>
                    <a:pt x="433142" y="5038694"/>
                    <a:pt x="350420" y="5130844"/>
                    <a:pt x="263961" y="5084341"/>
                  </a:cubicBezTo>
                  <a:close/>
                  <a:moveTo>
                    <a:pt x="274699" y="5632446"/>
                  </a:moveTo>
                  <a:cubicBezTo>
                    <a:pt x="228469" y="5613737"/>
                    <a:pt x="203979" y="5551922"/>
                    <a:pt x="223719" y="5501167"/>
                  </a:cubicBezTo>
                  <a:cubicBezTo>
                    <a:pt x="256960" y="5414402"/>
                    <a:pt x="372910" y="5423763"/>
                    <a:pt x="402637" y="5506841"/>
                  </a:cubicBezTo>
                  <a:cubicBezTo>
                    <a:pt x="432391" y="5578294"/>
                    <a:pt x="359171" y="5666757"/>
                    <a:pt x="274699" y="5632446"/>
                  </a:cubicBezTo>
                  <a:close/>
                  <a:moveTo>
                    <a:pt x="275699" y="6176021"/>
                  </a:moveTo>
                  <a:cubicBezTo>
                    <a:pt x="177989" y="6136326"/>
                    <a:pt x="210730" y="5964771"/>
                    <a:pt x="327680" y="5984626"/>
                  </a:cubicBezTo>
                  <a:cubicBezTo>
                    <a:pt x="469370" y="6009286"/>
                    <a:pt x="409402" y="6230463"/>
                    <a:pt x="275699" y="617602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15" name="Google Shape;515;p4"/>
            <p:cNvGrpSpPr/>
            <p:nvPr/>
          </p:nvGrpSpPr>
          <p:grpSpPr>
            <a:xfrm>
              <a:off x="12133100" y="4419522"/>
              <a:ext cx="4875895" cy="6001617"/>
              <a:chOff x="12133100" y="4419522"/>
              <a:chExt cx="4875895" cy="6001617"/>
            </a:xfrm>
          </p:grpSpPr>
          <p:sp>
            <p:nvSpPr>
              <p:cNvPr id="516" name="Google Shape;516;p4"/>
              <p:cNvSpPr/>
              <p:nvPr/>
            </p:nvSpPr>
            <p:spPr>
              <a:xfrm>
                <a:off x="12177467" y="4419522"/>
                <a:ext cx="4697434" cy="47594"/>
              </a:xfrm>
              <a:custGeom>
                <a:avLst/>
                <a:gdLst/>
                <a:ahLst/>
                <a:cxnLst/>
                <a:rect l="l" t="t" r="r" b="b"/>
                <a:pathLst>
                  <a:path w="4697434" h="47594" extrusionOk="0">
                    <a:moveTo>
                      <a:pt x="4695179" y="47595"/>
                    </a:moveTo>
                    <a:cubicBezTo>
                      <a:pt x="4693915" y="47608"/>
                      <a:pt x="8326" y="31730"/>
                      <a:pt x="6668" y="31717"/>
                    </a:cubicBezTo>
                    <a:cubicBezTo>
                      <a:pt x="6668" y="-16564"/>
                      <a:pt x="-331443" y="171"/>
                      <a:pt x="3807559" y="17537"/>
                    </a:cubicBezTo>
                    <a:cubicBezTo>
                      <a:pt x="4792560" y="21328"/>
                      <a:pt x="4694020" y="6740"/>
                      <a:pt x="4695179" y="475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7" name="Google Shape;517;p4"/>
              <p:cNvSpPr/>
              <p:nvPr/>
            </p:nvSpPr>
            <p:spPr>
              <a:xfrm>
                <a:off x="12177776" y="4958673"/>
                <a:ext cx="4710931" cy="49740"/>
              </a:xfrm>
              <a:custGeom>
                <a:avLst/>
                <a:gdLst/>
                <a:ahLst/>
                <a:cxnLst/>
                <a:rect l="l" t="t" r="r" b="b"/>
                <a:pathLst>
                  <a:path w="4710931" h="49740" extrusionOk="0">
                    <a:moveTo>
                      <a:pt x="4708371" y="49741"/>
                    </a:moveTo>
                    <a:cubicBezTo>
                      <a:pt x="4706870" y="49767"/>
                      <a:pt x="6319" y="33876"/>
                      <a:pt x="5358" y="33862"/>
                    </a:cubicBezTo>
                    <a:cubicBezTo>
                      <a:pt x="6477" y="-16709"/>
                      <a:pt x="-313448" y="-1133"/>
                      <a:pt x="3819988" y="19683"/>
                    </a:cubicBezTo>
                    <a:cubicBezTo>
                      <a:pt x="4804436" y="23461"/>
                      <a:pt x="4708371" y="8386"/>
                      <a:pt x="4708371" y="4974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8" name="Google Shape;518;p4"/>
              <p:cNvSpPr/>
              <p:nvPr/>
            </p:nvSpPr>
            <p:spPr>
              <a:xfrm>
                <a:off x="12179135" y="5499812"/>
                <a:ext cx="4742236" cy="39378"/>
              </a:xfrm>
              <a:custGeom>
                <a:avLst/>
                <a:gdLst/>
                <a:ahLst/>
                <a:cxnLst/>
                <a:rect l="l" t="t" r="r" b="b"/>
                <a:pathLst>
                  <a:path w="4742236" h="39378" extrusionOk="0">
                    <a:moveTo>
                      <a:pt x="629491" y="36299"/>
                    </a:moveTo>
                    <a:cubicBezTo>
                      <a:pt x="-87552" y="36299"/>
                      <a:pt x="3763" y="45792"/>
                      <a:pt x="3763" y="0"/>
                    </a:cubicBezTo>
                    <a:cubicBezTo>
                      <a:pt x="5776918" y="32863"/>
                      <a:pt x="6612688" y="45897"/>
                      <a:pt x="629491" y="3629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9" name="Google Shape;519;p4"/>
              <p:cNvSpPr/>
              <p:nvPr/>
            </p:nvSpPr>
            <p:spPr>
              <a:xfrm>
                <a:off x="12147922" y="6042768"/>
                <a:ext cx="4761010" cy="48254"/>
              </a:xfrm>
              <a:custGeom>
                <a:avLst/>
                <a:gdLst/>
                <a:ahLst/>
                <a:cxnLst/>
                <a:rect l="l" t="t" r="r" b="b"/>
                <a:pathLst>
                  <a:path w="4761010" h="48254" extrusionOk="0">
                    <a:moveTo>
                      <a:pt x="4758464" y="48254"/>
                    </a:moveTo>
                    <a:cubicBezTo>
                      <a:pt x="4757438" y="48267"/>
                      <a:pt x="6406" y="32099"/>
                      <a:pt x="4971" y="32086"/>
                    </a:cubicBezTo>
                    <a:cubicBezTo>
                      <a:pt x="7301" y="-16958"/>
                      <a:pt x="-316098" y="329"/>
                      <a:pt x="3875583" y="17906"/>
                    </a:cubicBezTo>
                    <a:cubicBezTo>
                      <a:pt x="4853950" y="21685"/>
                      <a:pt x="4758464" y="7084"/>
                      <a:pt x="4758464" y="4825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0" name="Google Shape;520;p4"/>
              <p:cNvSpPr/>
              <p:nvPr/>
            </p:nvSpPr>
            <p:spPr>
              <a:xfrm>
                <a:off x="12169838" y="6584141"/>
                <a:ext cx="4751298" cy="47902"/>
              </a:xfrm>
              <a:custGeom>
                <a:avLst/>
                <a:gdLst/>
                <a:ahLst/>
                <a:cxnLst/>
                <a:rect l="l" t="t" r="r" b="b"/>
                <a:pathLst>
                  <a:path w="4751298" h="47902" extrusionOk="0">
                    <a:moveTo>
                      <a:pt x="4749037" y="47902"/>
                    </a:moveTo>
                    <a:cubicBezTo>
                      <a:pt x="4747879" y="47916"/>
                      <a:pt x="4927" y="31748"/>
                      <a:pt x="3545" y="31734"/>
                    </a:cubicBezTo>
                    <a:cubicBezTo>
                      <a:pt x="10823" y="-16769"/>
                      <a:pt x="-317735" y="281"/>
                      <a:pt x="3866655" y="17844"/>
                    </a:cubicBezTo>
                    <a:cubicBezTo>
                      <a:pt x="4846300" y="21623"/>
                      <a:pt x="4747852" y="7364"/>
                      <a:pt x="4749037" y="4790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1" name="Google Shape;521;p4"/>
              <p:cNvSpPr/>
              <p:nvPr/>
            </p:nvSpPr>
            <p:spPr>
              <a:xfrm>
                <a:off x="12152745" y="7125126"/>
                <a:ext cx="4790755" cy="48215"/>
              </a:xfrm>
              <a:custGeom>
                <a:avLst/>
                <a:gdLst/>
                <a:ahLst/>
                <a:cxnLst/>
                <a:rect l="l" t="t" r="r" b="b"/>
                <a:pathLst>
                  <a:path w="4790755" h="48215" extrusionOk="0">
                    <a:moveTo>
                      <a:pt x="4789370" y="48215"/>
                    </a:moveTo>
                    <a:cubicBezTo>
                      <a:pt x="4788409" y="48228"/>
                      <a:pt x="117507" y="32535"/>
                      <a:pt x="6400" y="31771"/>
                    </a:cubicBezTo>
                    <a:cubicBezTo>
                      <a:pt x="5321" y="-17036"/>
                      <a:pt x="-324342" y="449"/>
                      <a:pt x="3896500" y="18157"/>
                    </a:cubicBezTo>
                    <a:cubicBezTo>
                      <a:pt x="4886949" y="21949"/>
                      <a:pt x="4785659" y="7361"/>
                      <a:pt x="4789370" y="482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2" name="Google Shape;522;p4"/>
              <p:cNvSpPr/>
              <p:nvPr/>
            </p:nvSpPr>
            <p:spPr>
              <a:xfrm>
                <a:off x="12167290" y="7664726"/>
                <a:ext cx="4800664" cy="43894"/>
              </a:xfrm>
              <a:custGeom>
                <a:avLst/>
                <a:gdLst/>
                <a:ahLst/>
                <a:cxnLst/>
                <a:rect l="l" t="t" r="r" b="b"/>
                <a:pathLst>
                  <a:path w="4800664" h="43894" extrusionOk="0">
                    <a:moveTo>
                      <a:pt x="1753867" y="38287"/>
                    </a:moveTo>
                    <a:cubicBezTo>
                      <a:pt x="-160284" y="30927"/>
                      <a:pt x="4264" y="52678"/>
                      <a:pt x="3106" y="0"/>
                    </a:cubicBezTo>
                    <a:cubicBezTo>
                      <a:pt x="5120477" y="14232"/>
                      <a:pt x="6809940" y="59616"/>
                      <a:pt x="1753867" y="3828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3" name="Google Shape;523;p4"/>
              <p:cNvSpPr/>
              <p:nvPr/>
            </p:nvSpPr>
            <p:spPr>
              <a:xfrm>
                <a:off x="12166436" y="8206652"/>
                <a:ext cx="4790216" cy="49284"/>
              </a:xfrm>
              <a:custGeom>
                <a:avLst/>
                <a:gdLst/>
                <a:ahLst/>
                <a:cxnLst/>
                <a:rect l="l" t="t" r="r" b="b"/>
                <a:pathLst>
                  <a:path w="4790216" h="49284" extrusionOk="0">
                    <a:moveTo>
                      <a:pt x="4787680" y="49285"/>
                    </a:moveTo>
                    <a:cubicBezTo>
                      <a:pt x="4786719" y="49298"/>
                      <a:pt x="108250" y="33538"/>
                      <a:pt x="5697" y="32840"/>
                    </a:cubicBezTo>
                    <a:cubicBezTo>
                      <a:pt x="5697" y="-18363"/>
                      <a:pt x="-317689" y="1215"/>
                      <a:pt x="3908549" y="18950"/>
                    </a:cubicBezTo>
                    <a:cubicBezTo>
                      <a:pt x="4882772" y="23663"/>
                      <a:pt x="4787680" y="6389"/>
                      <a:pt x="4787680" y="4928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4" name="Google Shape;524;p4"/>
              <p:cNvSpPr/>
              <p:nvPr/>
            </p:nvSpPr>
            <p:spPr>
              <a:xfrm>
                <a:off x="12152225" y="8747206"/>
                <a:ext cx="4826215" cy="50027"/>
              </a:xfrm>
              <a:custGeom>
                <a:avLst/>
                <a:gdLst/>
                <a:ahLst/>
                <a:cxnLst/>
                <a:rect l="l" t="t" r="r" b="b"/>
                <a:pathLst>
                  <a:path w="4826215" h="50027" extrusionOk="0">
                    <a:moveTo>
                      <a:pt x="4825131" y="50027"/>
                    </a:moveTo>
                    <a:cubicBezTo>
                      <a:pt x="4824170" y="50041"/>
                      <a:pt x="90286" y="34136"/>
                      <a:pt x="4919" y="33583"/>
                    </a:cubicBezTo>
                    <a:cubicBezTo>
                      <a:pt x="7380" y="-19410"/>
                      <a:pt x="-318861" y="1839"/>
                      <a:pt x="3935749" y="19693"/>
                    </a:cubicBezTo>
                    <a:cubicBezTo>
                      <a:pt x="4922039" y="23485"/>
                      <a:pt x="4820591" y="8857"/>
                      <a:pt x="4825131" y="500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5" name="Google Shape;525;p4"/>
              <p:cNvSpPr/>
              <p:nvPr/>
            </p:nvSpPr>
            <p:spPr>
              <a:xfrm>
                <a:off x="12153179" y="9288066"/>
                <a:ext cx="4855816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4855816" h="44746" extrusionOk="0">
                    <a:moveTo>
                      <a:pt x="1806707" y="38564"/>
                    </a:moveTo>
                    <a:cubicBezTo>
                      <a:pt x="-189903" y="30901"/>
                      <a:pt x="5216" y="54455"/>
                      <a:pt x="5216" y="0"/>
                    </a:cubicBezTo>
                    <a:cubicBezTo>
                      <a:pt x="5091661" y="19604"/>
                      <a:pt x="6934829" y="60209"/>
                      <a:pt x="1806707" y="38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6" name="Google Shape;526;p4"/>
              <p:cNvSpPr/>
              <p:nvPr/>
            </p:nvSpPr>
            <p:spPr>
              <a:xfrm>
                <a:off x="12133100" y="9830606"/>
                <a:ext cx="4875326" cy="48947"/>
              </a:xfrm>
              <a:custGeom>
                <a:avLst/>
                <a:gdLst/>
                <a:ahLst/>
                <a:cxnLst/>
                <a:rect l="l" t="t" r="r" b="b"/>
                <a:pathLst>
                  <a:path w="4875326" h="48947" extrusionOk="0">
                    <a:moveTo>
                      <a:pt x="4873497" y="48947"/>
                    </a:moveTo>
                    <a:cubicBezTo>
                      <a:pt x="4872497" y="48961"/>
                      <a:pt x="206739" y="33635"/>
                      <a:pt x="6054" y="31936"/>
                    </a:cubicBezTo>
                    <a:cubicBezTo>
                      <a:pt x="6054" y="-17647"/>
                      <a:pt x="-328727" y="812"/>
                      <a:pt x="3980627" y="18889"/>
                    </a:cubicBezTo>
                    <a:cubicBezTo>
                      <a:pt x="4970786" y="22681"/>
                      <a:pt x="4871167" y="8080"/>
                      <a:pt x="4873497" y="4894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7" name="Google Shape;527;p4"/>
              <p:cNvSpPr/>
              <p:nvPr/>
            </p:nvSpPr>
            <p:spPr>
              <a:xfrm>
                <a:off x="12149415" y="10370546"/>
                <a:ext cx="4853433" cy="50593"/>
              </a:xfrm>
              <a:custGeom>
                <a:avLst/>
                <a:gdLst/>
                <a:ahLst/>
                <a:cxnLst/>
                <a:rect l="l" t="t" r="r" b="b"/>
                <a:pathLst>
                  <a:path w="4853433" h="50593" extrusionOk="0">
                    <a:moveTo>
                      <a:pt x="4851682" y="50594"/>
                    </a:moveTo>
                    <a:cubicBezTo>
                      <a:pt x="4850734" y="50607"/>
                      <a:pt x="133457" y="34360"/>
                      <a:pt x="6229" y="33294"/>
                    </a:cubicBezTo>
                    <a:cubicBezTo>
                      <a:pt x="5045" y="-16421"/>
                      <a:pt x="-324460" y="-1412"/>
                      <a:pt x="3977051" y="20246"/>
                    </a:cubicBezTo>
                    <a:cubicBezTo>
                      <a:pt x="4947418" y="24038"/>
                      <a:pt x="4849195" y="8331"/>
                      <a:pt x="4851682" y="505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28" name="Google Shape;528;p4"/>
            <p:cNvSpPr/>
            <p:nvPr/>
          </p:nvSpPr>
          <p:spPr>
            <a:xfrm>
              <a:off x="12775381" y="4134223"/>
              <a:ext cx="130942" cy="6519719"/>
            </a:xfrm>
            <a:custGeom>
              <a:avLst/>
              <a:gdLst/>
              <a:ahLst/>
              <a:cxnLst/>
              <a:rect l="l" t="t" r="r" b="b"/>
              <a:pathLst>
                <a:path w="130942" h="6519719" extrusionOk="0">
                  <a:moveTo>
                    <a:pt x="130942" y="6519720"/>
                  </a:moveTo>
                  <a:cubicBezTo>
                    <a:pt x="58669" y="6519720"/>
                    <a:pt x="-55122" y="2753493"/>
                    <a:pt x="30731" y="1"/>
                  </a:cubicBezTo>
                  <a:cubicBezTo>
                    <a:pt x="103899" y="-2224"/>
                    <a:pt x="-72374" y="2540347"/>
                    <a:pt x="130942" y="65197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solidFill>
          <a:schemeClr val="accent1"/>
        </a:solidFill>
        <a:effectLst/>
      </p:bgPr>
    </p:bg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31" name="Google Shape;531;p5"/>
          <p:cNvGrpSpPr/>
          <p:nvPr/>
        </p:nvGrpSpPr>
        <p:grpSpPr>
          <a:xfrm>
            <a:off x="1310705" y="331851"/>
            <a:ext cx="6522829" cy="4479798"/>
            <a:chOff x="2621411" y="663702"/>
            <a:chExt cx="13045658" cy="8959596"/>
          </a:xfrm>
        </p:grpSpPr>
        <p:sp>
          <p:nvSpPr>
            <p:cNvPr id="532" name="Google Shape;532;p5"/>
            <p:cNvSpPr/>
            <p:nvPr/>
          </p:nvSpPr>
          <p:spPr>
            <a:xfrm>
              <a:off x="3198391" y="1185813"/>
              <a:ext cx="11872900" cy="7944043"/>
            </a:xfrm>
            <a:custGeom>
              <a:avLst/>
              <a:gdLst/>
              <a:ahLst/>
              <a:cxnLst/>
              <a:rect l="l" t="t" r="r" b="b"/>
              <a:pathLst>
                <a:path w="11872900" h="7944043" extrusionOk="0">
                  <a:moveTo>
                    <a:pt x="11793949" y="4943009"/>
                  </a:moveTo>
                  <a:cubicBezTo>
                    <a:pt x="11837761" y="5863608"/>
                    <a:pt x="11845951" y="6853625"/>
                    <a:pt x="11872901" y="7767522"/>
                  </a:cubicBezTo>
                  <a:cubicBezTo>
                    <a:pt x="11194517" y="7833124"/>
                    <a:pt x="9908384" y="7797340"/>
                    <a:pt x="7946985" y="7797340"/>
                  </a:cubicBezTo>
                  <a:cubicBezTo>
                    <a:pt x="3846322" y="7797340"/>
                    <a:pt x="835127" y="7944044"/>
                    <a:pt x="255584" y="7944044"/>
                  </a:cubicBezTo>
                  <a:cubicBezTo>
                    <a:pt x="255584" y="6999739"/>
                    <a:pt x="-94754" y="1061318"/>
                    <a:pt x="24910" y="279342"/>
                  </a:cubicBezTo>
                  <a:cubicBezTo>
                    <a:pt x="2027936" y="69724"/>
                    <a:pt x="7960586" y="350249"/>
                    <a:pt x="11517599" y="0"/>
                  </a:cubicBezTo>
                  <a:cubicBezTo>
                    <a:pt x="11674768" y="1882196"/>
                    <a:pt x="11639755" y="3282850"/>
                    <a:pt x="11793949" y="4943009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5"/>
            <p:cNvSpPr/>
            <p:nvPr/>
          </p:nvSpPr>
          <p:spPr>
            <a:xfrm>
              <a:off x="2621411" y="663702"/>
              <a:ext cx="13045658" cy="8959596"/>
            </a:xfrm>
            <a:custGeom>
              <a:avLst/>
              <a:gdLst/>
              <a:ahLst/>
              <a:cxnLst/>
              <a:rect l="l" t="t" r="r" b="b"/>
              <a:pathLst>
                <a:path w="13045658" h="8959596" extrusionOk="0">
                  <a:moveTo>
                    <a:pt x="257000" y="8959596"/>
                  </a:moveTo>
                  <a:cubicBezTo>
                    <a:pt x="257000" y="7131946"/>
                    <a:pt x="-141738" y="1627027"/>
                    <a:pt x="54119" y="347399"/>
                  </a:cubicBezTo>
                  <a:cubicBezTo>
                    <a:pt x="2763375" y="63828"/>
                    <a:pt x="8226185" y="434487"/>
                    <a:pt x="12638445" y="0"/>
                  </a:cubicBezTo>
                  <a:cubicBezTo>
                    <a:pt x="12787999" y="1790271"/>
                    <a:pt x="12976831" y="6413333"/>
                    <a:pt x="13045658" y="8745927"/>
                  </a:cubicBezTo>
                  <a:cubicBezTo>
                    <a:pt x="12610795" y="8787984"/>
                    <a:pt x="12419455" y="8816046"/>
                    <a:pt x="11269849" y="8816046"/>
                  </a:cubicBezTo>
                  <a:cubicBezTo>
                    <a:pt x="2391588" y="8816063"/>
                    <a:pt x="1910529" y="8959596"/>
                    <a:pt x="257000" y="8959596"/>
                  </a:cubicBezTo>
                  <a:close/>
                  <a:moveTo>
                    <a:pt x="604561" y="901282"/>
                  </a:moveTo>
                  <a:cubicBezTo>
                    <a:pt x="559996" y="2717069"/>
                    <a:pt x="816204" y="6757722"/>
                    <a:pt x="857831" y="8348373"/>
                  </a:cubicBezTo>
                  <a:cubicBezTo>
                    <a:pt x="11081089" y="8076897"/>
                    <a:pt x="10836474" y="8271894"/>
                    <a:pt x="12423863" y="8190397"/>
                  </a:cubicBezTo>
                  <a:cubicBezTo>
                    <a:pt x="12298697" y="3297293"/>
                    <a:pt x="12345269" y="6694001"/>
                    <a:pt x="12204084" y="2981969"/>
                  </a:cubicBezTo>
                  <a:cubicBezTo>
                    <a:pt x="12176327" y="2252443"/>
                    <a:pt x="12147746" y="1500768"/>
                    <a:pt x="12084545" y="661254"/>
                  </a:cubicBezTo>
                  <a:cubicBezTo>
                    <a:pt x="8473666" y="971435"/>
                    <a:pt x="2807152" y="737052"/>
                    <a:pt x="604561" y="9012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5"/>
            <p:cNvSpPr/>
            <p:nvPr/>
          </p:nvSpPr>
          <p:spPr>
            <a:xfrm>
              <a:off x="2873411" y="931786"/>
              <a:ext cx="12529834" cy="8411434"/>
            </a:xfrm>
            <a:custGeom>
              <a:avLst/>
              <a:gdLst/>
              <a:ahLst/>
              <a:cxnLst/>
              <a:rect l="l" t="t" r="r" b="b"/>
              <a:pathLst>
                <a:path w="12529834" h="8411434" extrusionOk="0">
                  <a:moveTo>
                    <a:pt x="288123" y="8411434"/>
                  </a:moveTo>
                  <a:lnTo>
                    <a:pt x="268412" y="8411434"/>
                  </a:lnTo>
                  <a:lnTo>
                    <a:pt x="268412" y="8391723"/>
                  </a:lnTo>
                  <a:cubicBezTo>
                    <a:pt x="268412" y="6324745"/>
                    <a:pt x="168602" y="4622314"/>
                    <a:pt x="88413" y="3254363"/>
                  </a:cubicBezTo>
                  <a:cubicBezTo>
                    <a:pt x="39010" y="2411659"/>
                    <a:pt x="0" y="1746033"/>
                    <a:pt x="0" y="1243812"/>
                  </a:cubicBezTo>
                  <a:cubicBezTo>
                    <a:pt x="0" y="1167977"/>
                    <a:pt x="15626" y="1088362"/>
                    <a:pt x="30731" y="1011364"/>
                  </a:cubicBezTo>
                  <a:cubicBezTo>
                    <a:pt x="45085" y="938271"/>
                    <a:pt x="59904" y="862706"/>
                    <a:pt x="60674" y="792535"/>
                  </a:cubicBezTo>
                  <a:cubicBezTo>
                    <a:pt x="61785" y="690879"/>
                    <a:pt x="49959" y="587772"/>
                    <a:pt x="40462" y="504931"/>
                  </a:cubicBezTo>
                  <a:cubicBezTo>
                    <a:pt x="31090" y="423238"/>
                    <a:pt x="23689" y="358711"/>
                    <a:pt x="29943" y="317909"/>
                  </a:cubicBezTo>
                  <a:lnTo>
                    <a:pt x="32237" y="302875"/>
                  </a:lnTo>
                  <a:lnTo>
                    <a:pt x="47360" y="301280"/>
                  </a:lnTo>
                  <a:cubicBezTo>
                    <a:pt x="88861" y="296943"/>
                    <a:pt x="197344" y="295528"/>
                    <a:pt x="519406" y="291388"/>
                  </a:cubicBezTo>
                  <a:cubicBezTo>
                    <a:pt x="798569" y="287787"/>
                    <a:pt x="1220422" y="282339"/>
                    <a:pt x="1885027" y="271355"/>
                  </a:cubicBezTo>
                  <a:cubicBezTo>
                    <a:pt x="2074541" y="268219"/>
                    <a:pt x="2288621" y="255711"/>
                    <a:pt x="2515245" y="242469"/>
                  </a:cubicBezTo>
                  <a:cubicBezTo>
                    <a:pt x="2861068" y="222256"/>
                    <a:pt x="3253014" y="199356"/>
                    <a:pt x="3701854" y="199356"/>
                  </a:cubicBezTo>
                  <a:cubicBezTo>
                    <a:pt x="4276021" y="199356"/>
                    <a:pt x="4818435" y="211523"/>
                    <a:pt x="5392692" y="224389"/>
                  </a:cubicBezTo>
                  <a:cubicBezTo>
                    <a:pt x="7170240" y="264205"/>
                    <a:pt x="9008318" y="305419"/>
                    <a:pt x="12109379" y="94"/>
                  </a:cubicBezTo>
                  <a:cubicBezTo>
                    <a:pt x="12115148" y="-443"/>
                    <a:pt x="12120775" y="1331"/>
                    <a:pt x="12125219" y="5219"/>
                  </a:cubicBezTo>
                  <a:cubicBezTo>
                    <a:pt x="12135612" y="14250"/>
                    <a:pt x="12144572" y="22045"/>
                    <a:pt x="12164479" y="405140"/>
                  </a:cubicBezTo>
                  <a:cubicBezTo>
                    <a:pt x="12176664" y="639451"/>
                    <a:pt x="12190229" y="962211"/>
                    <a:pt x="12205945" y="1335934"/>
                  </a:cubicBezTo>
                  <a:cubicBezTo>
                    <a:pt x="12222717" y="1734851"/>
                    <a:pt x="12241729" y="2186988"/>
                    <a:pt x="12263573" y="2637925"/>
                  </a:cubicBezTo>
                  <a:cubicBezTo>
                    <a:pt x="12302887" y="3449682"/>
                    <a:pt x="12371661" y="4255204"/>
                    <a:pt x="12417177" y="4788228"/>
                  </a:cubicBezTo>
                  <a:cubicBezTo>
                    <a:pt x="12433446" y="4978816"/>
                    <a:pt x="12446295" y="5129338"/>
                    <a:pt x="12453068" y="5225814"/>
                  </a:cubicBezTo>
                  <a:cubicBezTo>
                    <a:pt x="12473138" y="5511751"/>
                    <a:pt x="12465164" y="5810840"/>
                    <a:pt x="12457459" y="6100092"/>
                  </a:cubicBezTo>
                  <a:cubicBezTo>
                    <a:pt x="12452137" y="6299712"/>
                    <a:pt x="12446635" y="6506123"/>
                    <a:pt x="12450165" y="6708968"/>
                  </a:cubicBezTo>
                  <a:cubicBezTo>
                    <a:pt x="12454877" y="6978759"/>
                    <a:pt x="12473604" y="7256615"/>
                    <a:pt x="12491702" y="7525295"/>
                  </a:cubicBezTo>
                  <a:cubicBezTo>
                    <a:pt x="12506969" y="7751901"/>
                    <a:pt x="12522773" y="7986195"/>
                    <a:pt x="12529296" y="8207353"/>
                  </a:cubicBezTo>
                  <a:lnTo>
                    <a:pt x="12529834" y="8225774"/>
                  </a:lnTo>
                  <a:lnTo>
                    <a:pt x="12511485" y="8227548"/>
                  </a:lnTo>
                  <a:cubicBezTo>
                    <a:pt x="12231193" y="8254678"/>
                    <a:pt x="11845392" y="8245736"/>
                    <a:pt x="11356951" y="8234429"/>
                  </a:cubicBezTo>
                  <a:cubicBezTo>
                    <a:pt x="11082052" y="8228068"/>
                    <a:pt x="10770473" y="8220846"/>
                    <a:pt x="10430098" y="8219144"/>
                  </a:cubicBezTo>
                  <a:cubicBezTo>
                    <a:pt x="10151151" y="8217657"/>
                    <a:pt x="9846506" y="8229358"/>
                    <a:pt x="9523890" y="8241650"/>
                  </a:cubicBezTo>
                  <a:cubicBezTo>
                    <a:pt x="9160398" y="8255502"/>
                    <a:pt x="8784526" y="8269820"/>
                    <a:pt x="8372366" y="8269820"/>
                  </a:cubicBezTo>
                  <a:cubicBezTo>
                    <a:pt x="7769475" y="8269820"/>
                    <a:pt x="7192693" y="8263386"/>
                    <a:pt x="6634886" y="8257151"/>
                  </a:cubicBezTo>
                  <a:cubicBezTo>
                    <a:pt x="5813721" y="8247994"/>
                    <a:pt x="5038125" y="8239339"/>
                    <a:pt x="4341265" y="8253997"/>
                  </a:cubicBezTo>
                  <a:cubicBezTo>
                    <a:pt x="2953495" y="8283169"/>
                    <a:pt x="1848275" y="8339346"/>
                    <a:pt x="1116939" y="8376528"/>
                  </a:cubicBezTo>
                  <a:cubicBezTo>
                    <a:pt x="718183" y="8396795"/>
                    <a:pt x="430061" y="8411434"/>
                    <a:pt x="288123" y="8411434"/>
                  </a:cubicBezTo>
                  <a:close/>
                  <a:moveTo>
                    <a:pt x="67394" y="339233"/>
                  </a:moveTo>
                  <a:cubicBezTo>
                    <a:pt x="65405" y="376648"/>
                    <a:pt x="72071" y="434652"/>
                    <a:pt x="79615" y="500470"/>
                  </a:cubicBezTo>
                  <a:cubicBezTo>
                    <a:pt x="89238" y="584403"/>
                    <a:pt x="101226" y="688854"/>
                    <a:pt x="100097" y="792983"/>
                  </a:cubicBezTo>
                  <a:cubicBezTo>
                    <a:pt x="99290" y="866774"/>
                    <a:pt x="84113" y="944149"/>
                    <a:pt x="69419" y="1018979"/>
                  </a:cubicBezTo>
                  <a:cubicBezTo>
                    <a:pt x="54671" y="1094132"/>
                    <a:pt x="39422" y="1171830"/>
                    <a:pt x="39422" y="1243829"/>
                  </a:cubicBezTo>
                  <a:cubicBezTo>
                    <a:pt x="39422" y="1744904"/>
                    <a:pt x="78414" y="2410010"/>
                    <a:pt x="127782" y="3252069"/>
                  </a:cubicBezTo>
                  <a:cubicBezTo>
                    <a:pt x="207755" y="4616186"/>
                    <a:pt x="307207" y="6312685"/>
                    <a:pt x="307834" y="8371941"/>
                  </a:cubicBezTo>
                  <a:cubicBezTo>
                    <a:pt x="454915" y="8370704"/>
                    <a:pt x="734508" y="8356494"/>
                    <a:pt x="1114986" y="8337160"/>
                  </a:cubicBezTo>
                  <a:cubicBezTo>
                    <a:pt x="1846555" y="8299977"/>
                    <a:pt x="2952133" y="8243783"/>
                    <a:pt x="4340495" y="8214575"/>
                  </a:cubicBezTo>
                  <a:cubicBezTo>
                    <a:pt x="5037963" y="8199917"/>
                    <a:pt x="5813900" y="8208572"/>
                    <a:pt x="6635370" y="8217746"/>
                  </a:cubicBezTo>
                  <a:cubicBezTo>
                    <a:pt x="7193069" y="8223964"/>
                    <a:pt x="7769762" y="8230397"/>
                    <a:pt x="8372421" y="8230397"/>
                  </a:cubicBezTo>
                  <a:cubicBezTo>
                    <a:pt x="8783809" y="8230397"/>
                    <a:pt x="9159306" y="8216098"/>
                    <a:pt x="9522438" y="8202264"/>
                  </a:cubicBezTo>
                  <a:cubicBezTo>
                    <a:pt x="9845485" y="8189954"/>
                    <a:pt x="10150649" y="8178306"/>
                    <a:pt x="10430350" y="8179740"/>
                  </a:cubicBezTo>
                  <a:cubicBezTo>
                    <a:pt x="10771101" y="8181442"/>
                    <a:pt x="11082859" y="8188663"/>
                    <a:pt x="11357919" y="8195025"/>
                  </a:cubicBezTo>
                  <a:cubicBezTo>
                    <a:pt x="11834390" y="8206045"/>
                    <a:pt x="12212951" y="8214807"/>
                    <a:pt x="12489390" y="8190025"/>
                  </a:cubicBezTo>
                  <a:cubicBezTo>
                    <a:pt x="12482617" y="7975622"/>
                    <a:pt x="12467941" y="7757976"/>
                    <a:pt x="12452441" y="7527947"/>
                  </a:cubicBezTo>
                  <a:cubicBezTo>
                    <a:pt x="12434289" y="7258765"/>
                    <a:pt x="12415527" y="6980426"/>
                    <a:pt x="12410814" y="6709649"/>
                  </a:cubicBezTo>
                  <a:cubicBezTo>
                    <a:pt x="12407266" y="6505961"/>
                    <a:pt x="12412768" y="6299085"/>
                    <a:pt x="12418107" y="6099035"/>
                  </a:cubicBezTo>
                  <a:cubicBezTo>
                    <a:pt x="12425795" y="5810733"/>
                    <a:pt x="12433733" y="5512611"/>
                    <a:pt x="12413807" y="5228556"/>
                  </a:cubicBezTo>
                  <a:cubicBezTo>
                    <a:pt x="12407052" y="5132384"/>
                    <a:pt x="12394222" y="4981988"/>
                    <a:pt x="12377951" y="4791561"/>
                  </a:cubicBezTo>
                  <a:cubicBezTo>
                    <a:pt x="12332418" y="4258250"/>
                    <a:pt x="12263590" y="3452298"/>
                    <a:pt x="12224258" y="2639824"/>
                  </a:cubicBezTo>
                  <a:cubicBezTo>
                    <a:pt x="12202414" y="2188762"/>
                    <a:pt x="12183402" y="1736553"/>
                    <a:pt x="12166612" y="1337583"/>
                  </a:cubicBezTo>
                  <a:cubicBezTo>
                    <a:pt x="12139500" y="692940"/>
                    <a:pt x="12115919" y="131818"/>
                    <a:pt x="12098483" y="40753"/>
                  </a:cubicBezTo>
                  <a:cubicBezTo>
                    <a:pt x="9003964" y="344770"/>
                    <a:pt x="7167713" y="303609"/>
                    <a:pt x="5391814" y="263811"/>
                  </a:cubicBezTo>
                  <a:cubicBezTo>
                    <a:pt x="4817790" y="250945"/>
                    <a:pt x="4275591" y="238796"/>
                    <a:pt x="3701872" y="238796"/>
                  </a:cubicBezTo>
                  <a:cubicBezTo>
                    <a:pt x="3254179" y="238796"/>
                    <a:pt x="2862842" y="261661"/>
                    <a:pt x="2517557" y="281855"/>
                  </a:cubicBezTo>
                  <a:cubicBezTo>
                    <a:pt x="2290485" y="295116"/>
                    <a:pt x="2076028" y="307659"/>
                    <a:pt x="1885690" y="310813"/>
                  </a:cubicBezTo>
                  <a:cubicBezTo>
                    <a:pt x="1220996" y="321797"/>
                    <a:pt x="799089" y="327227"/>
                    <a:pt x="519907" y="330847"/>
                  </a:cubicBezTo>
                  <a:cubicBezTo>
                    <a:pt x="242017" y="334412"/>
                    <a:pt x="119019" y="336007"/>
                    <a:pt x="67394" y="3392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5" name="Google Shape;535;p5"/>
          <p:cNvGrpSpPr/>
          <p:nvPr/>
        </p:nvGrpSpPr>
        <p:grpSpPr>
          <a:xfrm rot="378893">
            <a:off x="727615" y="3171066"/>
            <a:ext cx="1386363" cy="1832535"/>
            <a:chOff x="1454246" y="6341485"/>
            <a:chExt cx="2772537" cy="3664902"/>
          </a:xfrm>
        </p:grpSpPr>
        <p:sp>
          <p:nvSpPr>
            <p:cNvPr id="536" name="Google Shape;536;p5"/>
            <p:cNvSpPr/>
            <p:nvPr/>
          </p:nvSpPr>
          <p:spPr>
            <a:xfrm>
              <a:off x="1881399" y="6439842"/>
              <a:ext cx="1908119" cy="2743010"/>
            </a:xfrm>
            <a:custGeom>
              <a:avLst/>
              <a:gdLst/>
              <a:ahLst/>
              <a:cxnLst/>
              <a:rect l="l" t="t" r="r" b="b"/>
              <a:pathLst>
                <a:path w="1908119" h="2743010" extrusionOk="0">
                  <a:moveTo>
                    <a:pt x="876105" y="1891"/>
                  </a:moveTo>
                  <a:cubicBezTo>
                    <a:pt x="1096853" y="-12827"/>
                    <a:pt x="1322471" y="58683"/>
                    <a:pt x="1496058" y="205264"/>
                  </a:cubicBezTo>
                  <a:cubicBezTo>
                    <a:pt x="1662547" y="345857"/>
                    <a:pt x="1787844" y="536777"/>
                    <a:pt x="1852993" y="744496"/>
                  </a:cubicBezTo>
                  <a:cubicBezTo>
                    <a:pt x="1927896" y="983345"/>
                    <a:pt x="1925645" y="1244821"/>
                    <a:pt x="1851262" y="1483495"/>
                  </a:cubicBezTo>
                  <a:cubicBezTo>
                    <a:pt x="1837960" y="1526176"/>
                    <a:pt x="1823051" y="1568169"/>
                    <a:pt x="1807307" y="1609780"/>
                  </a:cubicBezTo>
                  <a:cubicBezTo>
                    <a:pt x="1732066" y="1808564"/>
                    <a:pt x="1637562" y="1998670"/>
                    <a:pt x="1606439" y="2214167"/>
                  </a:cubicBezTo>
                  <a:cubicBezTo>
                    <a:pt x="1593628" y="2302865"/>
                    <a:pt x="1594948" y="2390346"/>
                    <a:pt x="1591787" y="2479506"/>
                  </a:cubicBezTo>
                  <a:cubicBezTo>
                    <a:pt x="1584850" y="2675153"/>
                    <a:pt x="1341112" y="2706327"/>
                    <a:pt x="1185103" y="2726249"/>
                  </a:cubicBezTo>
                  <a:cubicBezTo>
                    <a:pt x="1154515" y="2730156"/>
                    <a:pt x="1115333" y="2734151"/>
                    <a:pt x="1071546" y="2736665"/>
                  </a:cubicBezTo>
                  <a:cubicBezTo>
                    <a:pt x="1027839" y="2740381"/>
                    <a:pt x="988489" y="2741971"/>
                    <a:pt x="957659" y="2742441"/>
                  </a:cubicBezTo>
                  <a:cubicBezTo>
                    <a:pt x="800396" y="2744815"/>
                    <a:pt x="554707" y="2748495"/>
                    <a:pt x="520094" y="2555802"/>
                  </a:cubicBezTo>
                  <a:cubicBezTo>
                    <a:pt x="504320" y="2467991"/>
                    <a:pt x="493224" y="2381206"/>
                    <a:pt x="467961" y="2295220"/>
                  </a:cubicBezTo>
                  <a:cubicBezTo>
                    <a:pt x="406588" y="2086298"/>
                    <a:pt x="286080" y="1911504"/>
                    <a:pt x="183413" y="1725386"/>
                  </a:cubicBezTo>
                  <a:cubicBezTo>
                    <a:pt x="161919" y="1686428"/>
                    <a:pt x="141210" y="1646971"/>
                    <a:pt x="121989" y="1606599"/>
                  </a:cubicBezTo>
                  <a:cubicBezTo>
                    <a:pt x="14512" y="1380877"/>
                    <a:pt x="-24795" y="1122377"/>
                    <a:pt x="15472" y="875333"/>
                  </a:cubicBezTo>
                  <a:cubicBezTo>
                    <a:pt x="65207" y="570201"/>
                    <a:pt x="245592" y="270023"/>
                    <a:pt x="518092" y="110688"/>
                  </a:cubicBezTo>
                  <a:cubicBezTo>
                    <a:pt x="629119" y="45782"/>
                    <a:pt x="751842" y="10174"/>
                    <a:pt x="876105" y="18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5"/>
            <p:cNvSpPr/>
            <p:nvPr/>
          </p:nvSpPr>
          <p:spPr>
            <a:xfrm>
              <a:off x="2675576" y="8071608"/>
              <a:ext cx="421215" cy="1128193"/>
            </a:xfrm>
            <a:custGeom>
              <a:avLst/>
              <a:gdLst/>
              <a:ahLst/>
              <a:cxnLst/>
              <a:rect l="l" t="t" r="r" b="b"/>
              <a:pathLst>
                <a:path w="421215" h="1128193" extrusionOk="0">
                  <a:moveTo>
                    <a:pt x="377066" y="23319"/>
                  </a:moveTo>
                  <a:cubicBezTo>
                    <a:pt x="307473" y="-38925"/>
                    <a:pt x="255142" y="38463"/>
                    <a:pt x="204197" y="80844"/>
                  </a:cubicBezTo>
                  <a:cubicBezTo>
                    <a:pt x="170244" y="55725"/>
                    <a:pt x="147569" y="17214"/>
                    <a:pt x="102066" y="7956"/>
                  </a:cubicBezTo>
                  <a:cubicBezTo>
                    <a:pt x="63720" y="150"/>
                    <a:pt x="26789" y="18555"/>
                    <a:pt x="9820" y="53460"/>
                  </a:cubicBezTo>
                  <a:cubicBezTo>
                    <a:pt x="-8132" y="90380"/>
                    <a:pt x="705" y="130327"/>
                    <a:pt x="18854" y="165166"/>
                  </a:cubicBezTo>
                  <a:cubicBezTo>
                    <a:pt x="47425" y="220000"/>
                    <a:pt x="82530" y="267277"/>
                    <a:pt x="102279" y="327030"/>
                  </a:cubicBezTo>
                  <a:cubicBezTo>
                    <a:pt x="140624" y="443076"/>
                    <a:pt x="145288" y="567814"/>
                    <a:pt x="154858" y="688690"/>
                  </a:cubicBezTo>
                  <a:cubicBezTo>
                    <a:pt x="165668" y="825237"/>
                    <a:pt x="173023" y="962598"/>
                    <a:pt x="188078" y="1098742"/>
                  </a:cubicBezTo>
                  <a:cubicBezTo>
                    <a:pt x="192728" y="1140778"/>
                    <a:pt x="256007" y="1136571"/>
                    <a:pt x="253822" y="1094058"/>
                  </a:cubicBezTo>
                  <a:cubicBezTo>
                    <a:pt x="243431" y="891572"/>
                    <a:pt x="228470" y="684739"/>
                    <a:pt x="201799" y="483712"/>
                  </a:cubicBezTo>
                  <a:cubicBezTo>
                    <a:pt x="190469" y="398334"/>
                    <a:pt x="172356" y="312708"/>
                    <a:pt x="134574" y="234785"/>
                  </a:cubicBezTo>
                  <a:cubicBezTo>
                    <a:pt x="116175" y="196838"/>
                    <a:pt x="85082" y="163289"/>
                    <a:pt x="69872" y="124280"/>
                  </a:cubicBezTo>
                  <a:cubicBezTo>
                    <a:pt x="56159" y="99982"/>
                    <a:pt x="65473" y="83358"/>
                    <a:pt x="97798" y="74408"/>
                  </a:cubicBezTo>
                  <a:cubicBezTo>
                    <a:pt x="110983" y="81753"/>
                    <a:pt x="122474" y="91105"/>
                    <a:pt x="132264" y="102467"/>
                  </a:cubicBezTo>
                  <a:cubicBezTo>
                    <a:pt x="149366" y="118592"/>
                    <a:pt x="164121" y="135106"/>
                    <a:pt x="182960" y="149480"/>
                  </a:cubicBezTo>
                  <a:cubicBezTo>
                    <a:pt x="196746" y="159998"/>
                    <a:pt x="210892" y="159551"/>
                    <a:pt x="225662" y="151921"/>
                  </a:cubicBezTo>
                  <a:cubicBezTo>
                    <a:pt x="254115" y="137232"/>
                    <a:pt x="278594" y="86971"/>
                    <a:pt x="305822" y="78718"/>
                  </a:cubicBezTo>
                  <a:cubicBezTo>
                    <a:pt x="360874" y="62036"/>
                    <a:pt x="348964" y="165452"/>
                    <a:pt x="345291" y="195284"/>
                  </a:cubicBezTo>
                  <a:cubicBezTo>
                    <a:pt x="334305" y="284576"/>
                    <a:pt x="310934" y="370635"/>
                    <a:pt x="304752" y="460938"/>
                  </a:cubicBezTo>
                  <a:cubicBezTo>
                    <a:pt x="292593" y="638591"/>
                    <a:pt x="305375" y="820656"/>
                    <a:pt x="340077" y="995127"/>
                  </a:cubicBezTo>
                  <a:cubicBezTo>
                    <a:pt x="346860" y="1029226"/>
                    <a:pt x="397401" y="1028002"/>
                    <a:pt x="395568" y="991177"/>
                  </a:cubicBezTo>
                  <a:cubicBezTo>
                    <a:pt x="383600" y="750400"/>
                    <a:pt x="353790" y="518345"/>
                    <a:pt x="402696" y="279005"/>
                  </a:cubicBezTo>
                  <a:cubicBezTo>
                    <a:pt x="418294" y="202614"/>
                    <a:pt x="445024" y="84098"/>
                    <a:pt x="377066" y="23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5"/>
            <p:cNvSpPr/>
            <p:nvPr/>
          </p:nvSpPr>
          <p:spPr>
            <a:xfrm>
              <a:off x="2533078" y="9601261"/>
              <a:ext cx="929687" cy="405126"/>
            </a:xfrm>
            <a:custGeom>
              <a:avLst/>
              <a:gdLst/>
              <a:ahLst/>
              <a:cxnLst/>
              <a:rect l="l" t="t" r="r" b="b"/>
              <a:pathLst>
                <a:path w="929687" h="405126" extrusionOk="0">
                  <a:moveTo>
                    <a:pt x="463038" y="78701"/>
                  </a:moveTo>
                  <a:cubicBezTo>
                    <a:pt x="480961" y="76898"/>
                    <a:pt x="498847" y="74772"/>
                    <a:pt x="516696" y="72310"/>
                  </a:cubicBezTo>
                  <a:cubicBezTo>
                    <a:pt x="586766" y="62642"/>
                    <a:pt x="658472" y="49514"/>
                    <a:pt x="725850" y="27568"/>
                  </a:cubicBezTo>
                  <a:cubicBezTo>
                    <a:pt x="777044" y="10893"/>
                    <a:pt x="845171" y="-18726"/>
                    <a:pt x="895617" y="16501"/>
                  </a:cubicBezTo>
                  <a:cubicBezTo>
                    <a:pt x="951328" y="55407"/>
                    <a:pt x="930150" y="112323"/>
                    <a:pt x="892992" y="161506"/>
                  </a:cubicBezTo>
                  <a:cubicBezTo>
                    <a:pt x="868147" y="194388"/>
                    <a:pt x="836166" y="223817"/>
                    <a:pt x="815244" y="242097"/>
                  </a:cubicBezTo>
                  <a:cubicBezTo>
                    <a:pt x="726796" y="319375"/>
                    <a:pt x="614222" y="398911"/>
                    <a:pt x="493384" y="404592"/>
                  </a:cubicBezTo>
                  <a:cubicBezTo>
                    <a:pt x="359910" y="410866"/>
                    <a:pt x="246793" y="361265"/>
                    <a:pt x="137570" y="290342"/>
                  </a:cubicBezTo>
                  <a:cubicBezTo>
                    <a:pt x="114265" y="275213"/>
                    <a:pt x="78434" y="250615"/>
                    <a:pt x="49182" y="221581"/>
                  </a:cubicBezTo>
                  <a:cubicBezTo>
                    <a:pt x="5424" y="178159"/>
                    <a:pt x="-23609" y="124820"/>
                    <a:pt x="26023" y="78408"/>
                  </a:cubicBezTo>
                  <a:cubicBezTo>
                    <a:pt x="70962" y="36386"/>
                    <a:pt x="142601" y="56060"/>
                    <a:pt x="195643" y="65317"/>
                  </a:cubicBezTo>
                  <a:cubicBezTo>
                    <a:pt x="265456" y="77492"/>
                    <a:pt x="338298" y="80336"/>
                    <a:pt x="409028" y="79977"/>
                  </a:cubicBezTo>
                  <a:cubicBezTo>
                    <a:pt x="427032" y="79881"/>
                    <a:pt x="445042" y="79456"/>
                    <a:pt x="463038" y="787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5"/>
            <p:cNvSpPr/>
            <p:nvPr/>
          </p:nvSpPr>
          <p:spPr>
            <a:xfrm>
              <a:off x="2381286" y="9390889"/>
              <a:ext cx="1184346" cy="429252"/>
            </a:xfrm>
            <a:custGeom>
              <a:avLst/>
              <a:gdLst/>
              <a:ahLst/>
              <a:cxnLst/>
              <a:rect l="l" t="t" r="r" b="b"/>
              <a:pathLst>
                <a:path w="1184346" h="429252" extrusionOk="0">
                  <a:moveTo>
                    <a:pt x="1143571" y="0"/>
                  </a:moveTo>
                  <a:cubicBezTo>
                    <a:pt x="1143571" y="0"/>
                    <a:pt x="958977" y="110255"/>
                    <a:pt x="559545" y="116280"/>
                  </a:cubicBezTo>
                  <a:cubicBezTo>
                    <a:pt x="160113" y="122305"/>
                    <a:pt x="44209" y="42777"/>
                    <a:pt x="44209" y="42777"/>
                  </a:cubicBezTo>
                  <a:cubicBezTo>
                    <a:pt x="44209" y="42777"/>
                    <a:pt x="-54336" y="128235"/>
                    <a:pt x="42831" y="285665"/>
                  </a:cubicBezTo>
                  <a:cubicBezTo>
                    <a:pt x="139997" y="443094"/>
                    <a:pt x="710450" y="475631"/>
                    <a:pt x="984284" y="360575"/>
                  </a:cubicBezTo>
                  <a:cubicBezTo>
                    <a:pt x="1305396" y="225663"/>
                    <a:pt x="1143571" y="0"/>
                    <a:pt x="1143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5"/>
            <p:cNvSpPr/>
            <p:nvPr/>
          </p:nvSpPr>
          <p:spPr>
            <a:xfrm>
              <a:off x="2364603" y="9156760"/>
              <a:ext cx="1184343" cy="429252"/>
            </a:xfrm>
            <a:custGeom>
              <a:avLst/>
              <a:gdLst/>
              <a:ahLst/>
              <a:cxnLst/>
              <a:rect l="l" t="t" r="r" b="b"/>
              <a:pathLst>
                <a:path w="1184343" h="429252" extrusionOk="0">
                  <a:moveTo>
                    <a:pt x="1143571" y="0"/>
                  </a:moveTo>
                  <a:cubicBezTo>
                    <a:pt x="1143571" y="0"/>
                    <a:pt x="958977" y="110255"/>
                    <a:pt x="559545" y="116280"/>
                  </a:cubicBezTo>
                  <a:cubicBezTo>
                    <a:pt x="160113" y="122305"/>
                    <a:pt x="44209" y="42777"/>
                    <a:pt x="44209" y="42777"/>
                  </a:cubicBezTo>
                  <a:cubicBezTo>
                    <a:pt x="44209" y="42777"/>
                    <a:pt x="-54336" y="128235"/>
                    <a:pt x="42831" y="285665"/>
                  </a:cubicBezTo>
                  <a:cubicBezTo>
                    <a:pt x="139997" y="443094"/>
                    <a:pt x="710450" y="475631"/>
                    <a:pt x="984284" y="360575"/>
                  </a:cubicBezTo>
                  <a:cubicBezTo>
                    <a:pt x="1305389" y="225663"/>
                    <a:pt x="1143571" y="0"/>
                    <a:pt x="11435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5"/>
            <p:cNvSpPr/>
            <p:nvPr/>
          </p:nvSpPr>
          <p:spPr>
            <a:xfrm>
              <a:off x="2349510" y="8959958"/>
              <a:ext cx="1184340" cy="414223"/>
            </a:xfrm>
            <a:custGeom>
              <a:avLst/>
              <a:gdLst/>
              <a:ahLst/>
              <a:cxnLst/>
              <a:rect l="l" t="t" r="r" b="b"/>
              <a:pathLst>
                <a:path w="1184340" h="414223" extrusionOk="0">
                  <a:moveTo>
                    <a:pt x="1166526" y="28730"/>
                  </a:moveTo>
                  <a:cubicBezTo>
                    <a:pt x="1156714" y="4556"/>
                    <a:pt x="1128708" y="-6497"/>
                    <a:pt x="1104779" y="3918"/>
                  </a:cubicBezTo>
                  <a:cubicBezTo>
                    <a:pt x="1031717" y="35722"/>
                    <a:pt x="854008" y="96809"/>
                    <a:pt x="559545" y="101251"/>
                  </a:cubicBezTo>
                  <a:cubicBezTo>
                    <a:pt x="273318" y="105568"/>
                    <a:pt x="132679" y="65958"/>
                    <a:pt x="75949" y="43155"/>
                  </a:cubicBezTo>
                  <a:cubicBezTo>
                    <a:pt x="53685" y="34205"/>
                    <a:pt x="28047" y="43507"/>
                    <a:pt x="17216" y="64902"/>
                  </a:cubicBezTo>
                  <a:cubicBezTo>
                    <a:pt x="-2643" y="104124"/>
                    <a:pt x="-16965" y="173750"/>
                    <a:pt x="42831" y="270635"/>
                  </a:cubicBezTo>
                  <a:cubicBezTo>
                    <a:pt x="139998" y="428065"/>
                    <a:pt x="710451" y="460602"/>
                    <a:pt x="984285" y="345546"/>
                  </a:cubicBezTo>
                  <a:cubicBezTo>
                    <a:pt x="1218006" y="247349"/>
                    <a:pt x="1195874" y="101075"/>
                    <a:pt x="1166526" y="287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5"/>
            <p:cNvSpPr/>
            <p:nvPr/>
          </p:nvSpPr>
          <p:spPr>
            <a:xfrm>
              <a:off x="2811168" y="6612531"/>
              <a:ext cx="879778" cy="1397690"/>
            </a:xfrm>
            <a:custGeom>
              <a:avLst/>
              <a:gdLst/>
              <a:ahLst/>
              <a:cxnLst/>
              <a:rect l="l" t="t" r="r" b="b"/>
              <a:pathLst>
                <a:path w="879778" h="1397690" extrusionOk="0">
                  <a:moveTo>
                    <a:pt x="831015" y="1244141"/>
                  </a:moveTo>
                  <a:cubicBezTo>
                    <a:pt x="814376" y="1283341"/>
                    <a:pt x="792618" y="1320884"/>
                    <a:pt x="761810" y="1350181"/>
                  </a:cubicBezTo>
                  <a:cubicBezTo>
                    <a:pt x="699998" y="1408967"/>
                    <a:pt x="608434" y="1418774"/>
                    <a:pt x="551336" y="1347807"/>
                  </a:cubicBezTo>
                  <a:cubicBezTo>
                    <a:pt x="502724" y="1287248"/>
                    <a:pt x="499724" y="1202889"/>
                    <a:pt x="486238" y="1129847"/>
                  </a:cubicBezTo>
                  <a:cubicBezTo>
                    <a:pt x="471608" y="1050627"/>
                    <a:pt x="449836" y="972740"/>
                    <a:pt x="421426" y="897361"/>
                  </a:cubicBezTo>
                  <a:cubicBezTo>
                    <a:pt x="364615" y="746601"/>
                    <a:pt x="281250" y="605752"/>
                    <a:pt x="175430" y="484172"/>
                  </a:cubicBezTo>
                  <a:cubicBezTo>
                    <a:pt x="131774" y="434021"/>
                    <a:pt x="84144" y="386700"/>
                    <a:pt x="48732" y="330429"/>
                  </a:cubicBezTo>
                  <a:cubicBezTo>
                    <a:pt x="13319" y="274158"/>
                    <a:pt x="-9268" y="206262"/>
                    <a:pt x="3698" y="141064"/>
                  </a:cubicBezTo>
                  <a:cubicBezTo>
                    <a:pt x="24209" y="37941"/>
                    <a:pt x="132456" y="-2498"/>
                    <a:pt x="227430" y="119"/>
                  </a:cubicBezTo>
                  <a:cubicBezTo>
                    <a:pt x="394887" y="4737"/>
                    <a:pt x="516444" y="131220"/>
                    <a:pt x="610406" y="255738"/>
                  </a:cubicBezTo>
                  <a:cubicBezTo>
                    <a:pt x="712296" y="390761"/>
                    <a:pt x="789692" y="544306"/>
                    <a:pt x="836786" y="706778"/>
                  </a:cubicBezTo>
                  <a:cubicBezTo>
                    <a:pt x="886873" y="879586"/>
                    <a:pt x="901877" y="1069721"/>
                    <a:pt x="834212" y="1236430"/>
                  </a:cubicBezTo>
                  <a:cubicBezTo>
                    <a:pt x="833171" y="1239003"/>
                    <a:pt x="832100" y="1241576"/>
                    <a:pt x="831015" y="12441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5"/>
            <p:cNvSpPr/>
            <p:nvPr/>
          </p:nvSpPr>
          <p:spPr>
            <a:xfrm>
              <a:off x="3302084" y="8139169"/>
              <a:ext cx="194385" cy="276696"/>
            </a:xfrm>
            <a:custGeom>
              <a:avLst/>
              <a:gdLst/>
              <a:ahLst/>
              <a:cxnLst/>
              <a:rect l="l" t="t" r="r" b="b"/>
              <a:pathLst>
                <a:path w="194385" h="276696" extrusionOk="0">
                  <a:moveTo>
                    <a:pt x="172584" y="27327"/>
                  </a:moveTo>
                  <a:cubicBezTo>
                    <a:pt x="133285" y="-21108"/>
                    <a:pt x="63391" y="185"/>
                    <a:pt x="32085" y="49522"/>
                  </a:cubicBezTo>
                  <a:cubicBezTo>
                    <a:pt x="2568" y="96037"/>
                    <a:pt x="-5139" y="160539"/>
                    <a:pt x="3096" y="214230"/>
                  </a:cubicBezTo>
                  <a:cubicBezTo>
                    <a:pt x="18921" y="317346"/>
                    <a:pt x="107288" y="274921"/>
                    <a:pt x="147511" y="214714"/>
                  </a:cubicBezTo>
                  <a:cubicBezTo>
                    <a:pt x="165258" y="188150"/>
                    <a:pt x="181853" y="160173"/>
                    <a:pt x="189788" y="129233"/>
                  </a:cubicBezTo>
                  <a:cubicBezTo>
                    <a:pt x="197723" y="98294"/>
                    <a:pt x="196117" y="63720"/>
                    <a:pt x="179199" y="36621"/>
                  </a:cubicBezTo>
                  <a:cubicBezTo>
                    <a:pt x="177109" y="33279"/>
                    <a:pt x="174894" y="30186"/>
                    <a:pt x="172584" y="273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5"/>
            <p:cNvSpPr/>
            <p:nvPr/>
          </p:nvSpPr>
          <p:spPr>
            <a:xfrm>
              <a:off x="3862840" y="6526207"/>
              <a:ext cx="290948" cy="317335"/>
            </a:xfrm>
            <a:custGeom>
              <a:avLst/>
              <a:gdLst/>
              <a:ahLst/>
              <a:cxnLst/>
              <a:rect l="l" t="t" r="r" b="b"/>
              <a:pathLst>
                <a:path w="290948" h="317335" extrusionOk="0">
                  <a:moveTo>
                    <a:pt x="242802" y="8666"/>
                  </a:moveTo>
                  <a:cubicBezTo>
                    <a:pt x="158154" y="95730"/>
                    <a:pt x="80508" y="191200"/>
                    <a:pt x="4645" y="285909"/>
                  </a:cubicBezTo>
                  <a:cubicBezTo>
                    <a:pt x="-12082" y="306791"/>
                    <a:pt x="20448" y="329250"/>
                    <a:pt x="37674" y="310031"/>
                  </a:cubicBezTo>
                  <a:cubicBezTo>
                    <a:pt x="116178" y="222433"/>
                    <a:pt x="199726" y="140544"/>
                    <a:pt x="281618" y="56310"/>
                  </a:cubicBezTo>
                  <a:cubicBezTo>
                    <a:pt x="308898" y="28251"/>
                    <a:pt x="270368" y="-19693"/>
                    <a:pt x="242802" y="86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5"/>
            <p:cNvSpPr/>
            <p:nvPr/>
          </p:nvSpPr>
          <p:spPr>
            <a:xfrm>
              <a:off x="4021968" y="7013832"/>
              <a:ext cx="204815" cy="130465"/>
            </a:xfrm>
            <a:custGeom>
              <a:avLst/>
              <a:gdLst/>
              <a:ahLst/>
              <a:cxnLst/>
              <a:rect l="l" t="t" r="r" b="b"/>
              <a:pathLst>
                <a:path w="204815" h="130465" extrusionOk="0">
                  <a:moveTo>
                    <a:pt x="178891" y="1818"/>
                  </a:moveTo>
                  <a:cubicBezTo>
                    <a:pt x="125680" y="28726"/>
                    <a:pt x="68084" y="48135"/>
                    <a:pt x="15761" y="76164"/>
                  </a:cubicBezTo>
                  <a:cubicBezTo>
                    <a:pt x="-16323" y="93353"/>
                    <a:pt x="5149" y="142023"/>
                    <a:pt x="39323" y="127942"/>
                  </a:cubicBezTo>
                  <a:cubicBezTo>
                    <a:pt x="95071" y="104970"/>
                    <a:pt x="147827" y="65837"/>
                    <a:pt x="197884" y="32420"/>
                  </a:cubicBezTo>
                  <a:cubicBezTo>
                    <a:pt x="215037" y="20963"/>
                    <a:pt x="197158" y="-7417"/>
                    <a:pt x="178891" y="18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5"/>
            <p:cNvSpPr/>
            <p:nvPr/>
          </p:nvSpPr>
          <p:spPr>
            <a:xfrm>
              <a:off x="3967811" y="7551429"/>
              <a:ext cx="182206" cy="74907"/>
            </a:xfrm>
            <a:custGeom>
              <a:avLst/>
              <a:gdLst/>
              <a:ahLst/>
              <a:cxnLst/>
              <a:rect l="l" t="t" r="r" b="b"/>
              <a:pathLst>
                <a:path w="182206" h="74907" extrusionOk="0">
                  <a:moveTo>
                    <a:pt x="166630" y="38687"/>
                  </a:moveTo>
                  <a:cubicBezTo>
                    <a:pt x="121449" y="29979"/>
                    <a:pt x="79092" y="15979"/>
                    <a:pt x="35569" y="1488"/>
                  </a:cubicBezTo>
                  <a:cubicBezTo>
                    <a:pt x="3339" y="-9243"/>
                    <a:pt x="-15457" y="41274"/>
                    <a:pt x="16590" y="50246"/>
                  </a:cubicBezTo>
                  <a:cubicBezTo>
                    <a:pt x="64110" y="63542"/>
                    <a:pt x="113874" y="70308"/>
                    <a:pt x="162934" y="74808"/>
                  </a:cubicBezTo>
                  <a:cubicBezTo>
                    <a:pt x="186547" y="76971"/>
                    <a:pt x="189261" y="43048"/>
                    <a:pt x="166630" y="386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5"/>
            <p:cNvSpPr/>
            <p:nvPr/>
          </p:nvSpPr>
          <p:spPr>
            <a:xfrm>
              <a:off x="3893889" y="8078167"/>
              <a:ext cx="235450" cy="126973"/>
            </a:xfrm>
            <a:custGeom>
              <a:avLst/>
              <a:gdLst/>
              <a:ahLst/>
              <a:cxnLst/>
              <a:rect l="l" t="t" r="r" b="b"/>
              <a:pathLst>
                <a:path w="235450" h="126973" extrusionOk="0">
                  <a:moveTo>
                    <a:pt x="223912" y="89912"/>
                  </a:moveTo>
                  <a:cubicBezTo>
                    <a:pt x="162510" y="60981"/>
                    <a:pt x="101761" y="29617"/>
                    <a:pt x="39537" y="2570"/>
                  </a:cubicBezTo>
                  <a:cubicBezTo>
                    <a:pt x="4623" y="-12610"/>
                    <a:pt x="-17479" y="43822"/>
                    <a:pt x="18073" y="57720"/>
                  </a:cubicBezTo>
                  <a:cubicBezTo>
                    <a:pt x="81139" y="82370"/>
                    <a:pt x="146193" y="102922"/>
                    <a:pt x="210001" y="125652"/>
                  </a:cubicBezTo>
                  <a:cubicBezTo>
                    <a:pt x="233475" y="134016"/>
                    <a:pt x="246080" y="100357"/>
                    <a:pt x="223912" y="899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5"/>
            <p:cNvSpPr/>
            <p:nvPr/>
          </p:nvSpPr>
          <p:spPr>
            <a:xfrm>
              <a:off x="3722379" y="8625522"/>
              <a:ext cx="316198" cy="302704"/>
            </a:xfrm>
            <a:custGeom>
              <a:avLst/>
              <a:gdLst/>
              <a:ahLst/>
              <a:cxnLst/>
              <a:rect l="l" t="t" r="r" b="b"/>
              <a:pathLst>
                <a:path w="316198" h="302704" extrusionOk="0">
                  <a:moveTo>
                    <a:pt x="311961" y="273104"/>
                  </a:moveTo>
                  <a:cubicBezTo>
                    <a:pt x="233780" y="185476"/>
                    <a:pt x="150598" y="102481"/>
                    <a:pt x="72535" y="14714"/>
                  </a:cubicBezTo>
                  <a:cubicBezTo>
                    <a:pt x="33250" y="-29456"/>
                    <a:pt x="-30286" y="36366"/>
                    <a:pt x="16516" y="73719"/>
                  </a:cubicBezTo>
                  <a:cubicBezTo>
                    <a:pt x="108336" y="147002"/>
                    <a:pt x="195647" y="225644"/>
                    <a:pt x="287336" y="299052"/>
                  </a:cubicBezTo>
                  <a:cubicBezTo>
                    <a:pt x="303220" y="311762"/>
                    <a:pt x="325630" y="288424"/>
                    <a:pt x="311961" y="2731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5"/>
            <p:cNvSpPr/>
            <p:nvPr/>
          </p:nvSpPr>
          <p:spPr>
            <a:xfrm>
              <a:off x="1674678" y="8481565"/>
              <a:ext cx="318459" cy="289050"/>
            </a:xfrm>
            <a:custGeom>
              <a:avLst/>
              <a:gdLst/>
              <a:ahLst/>
              <a:cxnLst/>
              <a:rect l="l" t="t" r="r" b="b"/>
              <a:pathLst>
                <a:path w="318459" h="289050" extrusionOk="0">
                  <a:moveTo>
                    <a:pt x="252371" y="10682"/>
                  </a:moveTo>
                  <a:cubicBezTo>
                    <a:pt x="170912" y="94374"/>
                    <a:pt x="83932" y="172371"/>
                    <a:pt x="4834" y="258393"/>
                  </a:cubicBezTo>
                  <a:cubicBezTo>
                    <a:pt x="-11123" y="275750"/>
                    <a:pt x="16091" y="297835"/>
                    <a:pt x="33346" y="285433"/>
                  </a:cubicBezTo>
                  <a:cubicBezTo>
                    <a:pt x="126399" y="218563"/>
                    <a:pt x="212463" y="142934"/>
                    <a:pt x="303536" y="73484"/>
                  </a:cubicBezTo>
                  <a:cubicBezTo>
                    <a:pt x="345944" y="41145"/>
                    <a:pt x="288121" y="-26047"/>
                    <a:pt x="252371" y="106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5"/>
            <p:cNvSpPr/>
            <p:nvPr/>
          </p:nvSpPr>
          <p:spPr>
            <a:xfrm>
              <a:off x="1624328" y="8108472"/>
              <a:ext cx="153598" cy="114321"/>
            </a:xfrm>
            <a:custGeom>
              <a:avLst/>
              <a:gdLst/>
              <a:ahLst/>
              <a:cxnLst/>
              <a:rect l="l" t="t" r="r" b="b"/>
              <a:pathLst>
                <a:path w="153598" h="114321" extrusionOk="0">
                  <a:moveTo>
                    <a:pt x="109685" y="3922"/>
                  </a:moveTo>
                  <a:cubicBezTo>
                    <a:pt x="91506" y="13216"/>
                    <a:pt x="77881" y="30046"/>
                    <a:pt x="61828" y="42726"/>
                  </a:cubicBezTo>
                  <a:cubicBezTo>
                    <a:pt x="45687" y="55480"/>
                    <a:pt x="28058" y="66746"/>
                    <a:pt x="10583" y="77572"/>
                  </a:cubicBezTo>
                  <a:cubicBezTo>
                    <a:pt x="-10508" y="90626"/>
                    <a:pt x="2560" y="121155"/>
                    <a:pt x="26679" y="112938"/>
                  </a:cubicBezTo>
                  <a:cubicBezTo>
                    <a:pt x="47110" y="105975"/>
                    <a:pt x="66587" y="97597"/>
                    <a:pt x="86226" y="88706"/>
                  </a:cubicBezTo>
                  <a:cubicBezTo>
                    <a:pt x="105014" y="80196"/>
                    <a:pt x="128855" y="73108"/>
                    <a:pt x="143551" y="58500"/>
                  </a:cubicBezTo>
                  <a:cubicBezTo>
                    <a:pt x="167780" y="34407"/>
                    <a:pt x="144929" y="-14087"/>
                    <a:pt x="109685" y="39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5"/>
            <p:cNvSpPr/>
            <p:nvPr/>
          </p:nvSpPr>
          <p:spPr>
            <a:xfrm>
              <a:off x="1454246" y="7425591"/>
              <a:ext cx="214262" cy="74819"/>
            </a:xfrm>
            <a:custGeom>
              <a:avLst/>
              <a:gdLst/>
              <a:ahLst/>
              <a:cxnLst/>
              <a:rect l="l" t="t" r="r" b="b"/>
              <a:pathLst>
                <a:path w="214262" h="74819" extrusionOk="0">
                  <a:moveTo>
                    <a:pt x="185475" y="0"/>
                  </a:moveTo>
                  <a:cubicBezTo>
                    <a:pt x="128971" y="132"/>
                    <a:pt x="64350" y="17863"/>
                    <a:pt x="10413" y="34523"/>
                  </a:cubicBezTo>
                  <a:cubicBezTo>
                    <a:pt x="-7839" y="40160"/>
                    <a:pt x="403" y="65888"/>
                    <a:pt x="15965" y="68387"/>
                  </a:cubicBezTo>
                  <a:cubicBezTo>
                    <a:pt x="71273" y="77256"/>
                    <a:pt x="141951" y="78561"/>
                    <a:pt x="195624" y="61922"/>
                  </a:cubicBezTo>
                  <a:cubicBezTo>
                    <a:pt x="226006" y="52496"/>
                    <a:pt x="216839" y="-73"/>
                    <a:pt x="1854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5"/>
            <p:cNvSpPr/>
            <p:nvPr/>
          </p:nvSpPr>
          <p:spPr>
            <a:xfrm>
              <a:off x="1672846" y="6818788"/>
              <a:ext cx="127297" cy="73785"/>
            </a:xfrm>
            <a:custGeom>
              <a:avLst/>
              <a:gdLst/>
              <a:ahLst/>
              <a:cxnLst/>
              <a:rect l="l" t="t" r="r" b="b"/>
              <a:pathLst>
                <a:path w="127297" h="73785" extrusionOk="0">
                  <a:moveTo>
                    <a:pt x="102351" y="16680"/>
                  </a:moveTo>
                  <a:cubicBezTo>
                    <a:pt x="77125" y="12011"/>
                    <a:pt x="53812" y="15178"/>
                    <a:pt x="30272" y="2263"/>
                  </a:cubicBezTo>
                  <a:cubicBezTo>
                    <a:pt x="14058" y="-6636"/>
                    <a:pt x="-11007" y="12502"/>
                    <a:pt x="5295" y="28569"/>
                  </a:cubicBezTo>
                  <a:cubicBezTo>
                    <a:pt x="31431" y="54319"/>
                    <a:pt x="66110" y="77554"/>
                    <a:pt x="104185" y="73274"/>
                  </a:cubicBezTo>
                  <a:cubicBezTo>
                    <a:pt x="138035" y="69462"/>
                    <a:pt x="132359" y="22229"/>
                    <a:pt x="102351" y="166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5"/>
            <p:cNvSpPr/>
            <p:nvPr/>
          </p:nvSpPr>
          <p:spPr>
            <a:xfrm>
              <a:off x="1801703" y="6341485"/>
              <a:ext cx="309850" cy="265520"/>
            </a:xfrm>
            <a:custGeom>
              <a:avLst/>
              <a:gdLst/>
              <a:ahLst/>
              <a:cxnLst/>
              <a:rect l="l" t="t" r="r" b="b"/>
              <a:pathLst>
                <a:path w="309850" h="265520" extrusionOk="0">
                  <a:moveTo>
                    <a:pt x="283701" y="184526"/>
                  </a:moveTo>
                  <a:cubicBezTo>
                    <a:pt x="259582" y="177996"/>
                    <a:pt x="238850" y="155222"/>
                    <a:pt x="219373" y="140122"/>
                  </a:cubicBezTo>
                  <a:cubicBezTo>
                    <a:pt x="196522" y="122406"/>
                    <a:pt x="173679" y="104690"/>
                    <a:pt x="150828" y="86974"/>
                  </a:cubicBezTo>
                  <a:cubicBezTo>
                    <a:pt x="112578" y="57310"/>
                    <a:pt x="70118" y="14497"/>
                    <a:pt x="23016" y="732"/>
                  </a:cubicBezTo>
                  <a:cubicBezTo>
                    <a:pt x="9662" y="-3175"/>
                    <a:pt x="-5027" y="9175"/>
                    <a:pt x="1676" y="23293"/>
                  </a:cubicBezTo>
                  <a:cubicBezTo>
                    <a:pt x="24629" y="71684"/>
                    <a:pt x="78800" y="109689"/>
                    <a:pt x="117550" y="145840"/>
                  </a:cubicBezTo>
                  <a:cubicBezTo>
                    <a:pt x="158074" y="183640"/>
                    <a:pt x="201898" y="240512"/>
                    <a:pt x="253473" y="262156"/>
                  </a:cubicBezTo>
                  <a:cubicBezTo>
                    <a:pt x="303875" y="283310"/>
                    <a:pt x="334653" y="198321"/>
                    <a:pt x="283701" y="1845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4" name="Google Shape;554;p5"/>
          <p:cNvGrpSpPr/>
          <p:nvPr/>
        </p:nvGrpSpPr>
        <p:grpSpPr>
          <a:xfrm rot="-578930">
            <a:off x="6833967" y="1014969"/>
            <a:ext cx="1190089" cy="901197"/>
            <a:chOff x="13668738" y="2028184"/>
            <a:chExt cx="2380307" cy="1802492"/>
          </a:xfrm>
        </p:grpSpPr>
        <p:grpSp>
          <p:nvGrpSpPr>
            <p:cNvPr id="555" name="Google Shape;555;p5"/>
            <p:cNvGrpSpPr/>
            <p:nvPr/>
          </p:nvGrpSpPr>
          <p:grpSpPr>
            <a:xfrm>
              <a:off x="13672163" y="2104781"/>
              <a:ext cx="2376882" cy="1725895"/>
              <a:chOff x="13672163" y="2104781"/>
              <a:chExt cx="2376882" cy="1725895"/>
            </a:xfrm>
          </p:grpSpPr>
          <p:sp>
            <p:nvSpPr>
              <p:cNvPr id="556" name="Google Shape;556;p5"/>
              <p:cNvSpPr/>
              <p:nvPr/>
            </p:nvSpPr>
            <p:spPr>
              <a:xfrm>
                <a:off x="13672163" y="2104781"/>
                <a:ext cx="2376882" cy="1725895"/>
              </a:xfrm>
              <a:custGeom>
                <a:avLst/>
                <a:gdLst/>
                <a:ahLst/>
                <a:cxnLst/>
                <a:rect l="l" t="t" r="r" b="b"/>
                <a:pathLst>
                  <a:path w="2376882" h="1725895" extrusionOk="0">
                    <a:moveTo>
                      <a:pt x="602770" y="1646727"/>
                    </a:moveTo>
                    <a:cubicBezTo>
                      <a:pt x="521740" y="1619849"/>
                      <a:pt x="442914" y="1586300"/>
                      <a:pt x="367406" y="1546463"/>
                    </a:cubicBezTo>
                    <a:cubicBezTo>
                      <a:pt x="249619" y="1484321"/>
                      <a:pt x="97146" y="1402918"/>
                      <a:pt x="36024" y="1278269"/>
                    </a:cubicBezTo>
                    <a:cubicBezTo>
                      <a:pt x="-3579" y="1197504"/>
                      <a:pt x="-7583" y="1106180"/>
                      <a:pt x="9784" y="1019005"/>
                    </a:cubicBezTo>
                    <a:cubicBezTo>
                      <a:pt x="30359" y="915731"/>
                      <a:pt x="59418" y="815172"/>
                      <a:pt x="101983" y="718680"/>
                    </a:cubicBezTo>
                    <a:cubicBezTo>
                      <a:pt x="321328" y="221415"/>
                      <a:pt x="866760" y="-70847"/>
                      <a:pt x="1403419" y="14829"/>
                    </a:cubicBezTo>
                    <a:cubicBezTo>
                      <a:pt x="1433925" y="19696"/>
                      <a:pt x="1464231" y="25797"/>
                      <a:pt x="1494237" y="33151"/>
                    </a:cubicBezTo>
                    <a:cubicBezTo>
                      <a:pt x="1742389" y="93950"/>
                      <a:pt x="1966542" y="239514"/>
                      <a:pt x="2131217" y="433940"/>
                    </a:cubicBezTo>
                    <a:cubicBezTo>
                      <a:pt x="2214403" y="532160"/>
                      <a:pt x="2282737" y="643150"/>
                      <a:pt x="2331476" y="762361"/>
                    </a:cubicBezTo>
                    <a:cubicBezTo>
                      <a:pt x="2352542" y="813886"/>
                      <a:pt x="2382291" y="875427"/>
                      <a:pt x="2376036" y="931515"/>
                    </a:cubicBezTo>
                    <a:cubicBezTo>
                      <a:pt x="2368595" y="998215"/>
                      <a:pt x="2335056" y="1069487"/>
                      <a:pt x="2300751" y="1126104"/>
                    </a:cubicBezTo>
                    <a:cubicBezTo>
                      <a:pt x="2278381" y="1163021"/>
                      <a:pt x="2252393" y="1197704"/>
                      <a:pt x="2224901" y="1230935"/>
                    </a:cubicBezTo>
                    <a:cubicBezTo>
                      <a:pt x="1885074" y="1641754"/>
                      <a:pt x="1297124" y="1798277"/>
                      <a:pt x="784954" y="1695118"/>
                    </a:cubicBezTo>
                    <a:cubicBezTo>
                      <a:pt x="723318" y="1682701"/>
                      <a:pt x="662445" y="1666521"/>
                      <a:pt x="602770" y="16467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7" name="Google Shape;557;p5"/>
              <p:cNvSpPr/>
              <p:nvPr/>
            </p:nvSpPr>
            <p:spPr>
              <a:xfrm>
                <a:off x="14222488" y="2294697"/>
                <a:ext cx="1316795" cy="1390734"/>
              </a:xfrm>
              <a:custGeom>
                <a:avLst/>
                <a:gdLst/>
                <a:ahLst/>
                <a:cxnLst/>
                <a:rect l="l" t="t" r="r" b="b"/>
                <a:pathLst>
                  <a:path w="1316795" h="1390734" extrusionOk="0">
                    <a:moveTo>
                      <a:pt x="1313451" y="738923"/>
                    </a:moveTo>
                    <a:cubicBezTo>
                      <a:pt x="1306034" y="818463"/>
                      <a:pt x="1285164" y="897475"/>
                      <a:pt x="1249950" y="972309"/>
                    </a:cubicBezTo>
                    <a:cubicBezTo>
                      <a:pt x="1109954" y="1269781"/>
                      <a:pt x="744577" y="1467103"/>
                      <a:pt x="421941" y="1362319"/>
                    </a:cubicBezTo>
                    <a:cubicBezTo>
                      <a:pt x="199416" y="1290047"/>
                      <a:pt x="38803" y="1073492"/>
                      <a:pt x="6811" y="841620"/>
                    </a:cubicBezTo>
                    <a:cubicBezTo>
                      <a:pt x="-35677" y="533646"/>
                      <a:pt x="122965" y="177620"/>
                      <a:pt x="416914" y="50955"/>
                    </a:cubicBezTo>
                    <a:cubicBezTo>
                      <a:pt x="623315" y="-37987"/>
                      <a:pt x="876003" y="-8743"/>
                      <a:pt x="1056659" y="124999"/>
                    </a:cubicBezTo>
                    <a:cubicBezTo>
                      <a:pt x="1249897" y="268058"/>
                      <a:pt x="1335326" y="504302"/>
                      <a:pt x="1313451" y="73892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8" name="Google Shape;558;p5"/>
              <p:cNvSpPr/>
              <p:nvPr/>
            </p:nvSpPr>
            <p:spPr>
              <a:xfrm>
                <a:off x="14457695" y="2574836"/>
                <a:ext cx="831085" cy="850630"/>
              </a:xfrm>
              <a:custGeom>
                <a:avLst/>
                <a:gdLst/>
                <a:ahLst/>
                <a:cxnLst/>
                <a:rect l="l" t="t" r="r" b="b"/>
                <a:pathLst>
                  <a:path w="831085" h="850630" extrusionOk="0">
                    <a:moveTo>
                      <a:pt x="205085" y="793935"/>
                    </a:moveTo>
                    <a:cubicBezTo>
                      <a:pt x="56663" y="704697"/>
                      <a:pt x="-23772" y="525212"/>
                      <a:pt x="6220" y="350466"/>
                    </a:cubicBezTo>
                    <a:cubicBezTo>
                      <a:pt x="60443" y="34519"/>
                      <a:pt x="439497" y="-113212"/>
                      <a:pt x="685573" y="100409"/>
                    </a:cubicBezTo>
                    <a:cubicBezTo>
                      <a:pt x="833081" y="228464"/>
                      <a:pt x="876002" y="471501"/>
                      <a:pt x="779281" y="640726"/>
                    </a:cubicBezTo>
                    <a:cubicBezTo>
                      <a:pt x="689225" y="798283"/>
                      <a:pt x="488675" y="883449"/>
                      <a:pt x="312837" y="838806"/>
                    </a:cubicBezTo>
                    <a:cubicBezTo>
                      <a:pt x="273909" y="828928"/>
                      <a:pt x="237843" y="813629"/>
                      <a:pt x="205085" y="7939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9" name="Google Shape;559;p5"/>
              <p:cNvSpPr/>
              <p:nvPr/>
            </p:nvSpPr>
            <p:spPr>
              <a:xfrm>
                <a:off x="15154747" y="2885410"/>
                <a:ext cx="245362" cy="255063"/>
              </a:xfrm>
              <a:custGeom>
                <a:avLst/>
                <a:gdLst/>
                <a:ahLst/>
                <a:cxnLst/>
                <a:rect l="l" t="t" r="r" b="b"/>
                <a:pathLst>
                  <a:path w="245362" h="255063" extrusionOk="0">
                    <a:moveTo>
                      <a:pt x="52814" y="234347"/>
                    </a:moveTo>
                    <a:cubicBezTo>
                      <a:pt x="-25574" y="180374"/>
                      <a:pt x="-16295" y="40130"/>
                      <a:pt x="77931" y="9557"/>
                    </a:cubicBezTo>
                    <a:cubicBezTo>
                      <a:pt x="144361" y="-20611"/>
                      <a:pt x="232870" y="23855"/>
                      <a:pt x="243134" y="97866"/>
                    </a:cubicBezTo>
                    <a:cubicBezTo>
                      <a:pt x="262710" y="205898"/>
                      <a:pt x="149526" y="297536"/>
                      <a:pt x="52814" y="2343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60" name="Google Shape;560;p5"/>
            <p:cNvSpPr/>
            <p:nvPr/>
          </p:nvSpPr>
          <p:spPr>
            <a:xfrm>
              <a:off x="13668738" y="2028184"/>
              <a:ext cx="2368206" cy="1178358"/>
            </a:xfrm>
            <a:custGeom>
              <a:avLst/>
              <a:gdLst/>
              <a:ahLst/>
              <a:cxnLst/>
              <a:rect l="l" t="t" r="r" b="b"/>
              <a:pathLst>
                <a:path w="2368206" h="1178358" extrusionOk="0">
                  <a:moveTo>
                    <a:pt x="8" y="1175118"/>
                  </a:moveTo>
                  <a:cubicBezTo>
                    <a:pt x="19646" y="969380"/>
                    <a:pt x="94859" y="762560"/>
                    <a:pt x="202034" y="586314"/>
                  </a:cubicBezTo>
                  <a:cubicBezTo>
                    <a:pt x="417161" y="231707"/>
                    <a:pt x="771884" y="25526"/>
                    <a:pt x="1184220" y="2168"/>
                  </a:cubicBezTo>
                  <a:cubicBezTo>
                    <a:pt x="1642071" y="-27376"/>
                    <a:pt x="2021025" y="248224"/>
                    <a:pt x="2241846" y="631800"/>
                  </a:cubicBezTo>
                  <a:cubicBezTo>
                    <a:pt x="2293456" y="722100"/>
                    <a:pt x="2338577" y="816591"/>
                    <a:pt x="2368093" y="916478"/>
                  </a:cubicBezTo>
                  <a:cubicBezTo>
                    <a:pt x="2368545" y="918088"/>
                    <a:pt x="2367607" y="919765"/>
                    <a:pt x="2365998" y="920217"/>
                  </a:cubicBezTo>
                  <a:cubicBezTo>
                    <a:pt x="2364632" y="920598"/>
                    <a:pt x="2363237" y="919989"/>
                    <a:pt x="2362556" y="918817"/>
                  </a:cubicBezTo>
                  <a:cubicBezTo>
                    <a:pt x="2184866" y="641321"/>
                    <a:pt x="1955576" y="382986"/>
                    <a:pt x="1653287" y="247234"/>
                  </a:cubicBezTo>
                  <a:cubicBezTo>
                    <a:pt x="1445449" y="153900"/>
                    <a:pt x="1224709" y="144217"/>
                    <a:pt x="1003621" y="189974"/>
                  </a:cubicBezTo>
                  <a:cubicBezTo>
                    <a:pt x="570458" y="273039"/>
                    <a:pt x="262132" y="596773"/>
                    <a:pt x="81976" y="987465"/>
                  </a:cubicBezTo>
                  <a:cubicBezTo>
                    <a:pt x="53570" y="1048658"/>
                    <a:pt x="27463" y="1111514"/>
                    <a:pt x="5888" y="1176290"/>
                  </a:cubicBezTo>
                  <a:cubicBezTo>
                    <a:pt x="5359" y="1177876"/>
                    <a:pt x="3650" y="1178728"/>
                    <a:pt x="2065" y="1178204"/>
                  </a:cubicBezTo>
                  <a:cubicBezTo>
                    <a:pt x="727" y="1177757"/>
                    <a:pt x="-92" y="1176466"/>
                    <a:pt x="8" y="1175118"/>
                  </a:cubicBezTo>
                  <a:lnTo>
                    <a:pt x="8" y="11751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1" name="Google Shape;561;p5"/>
          <p:cNvSpPr>
            <a:spLocks noGrp="1"/>
          </p:cNvSpPr>
          <p:nvPr>
            <p:ph type="pic" idx="2"/>
          </p:nvPr>
        </p:nvSpPr>
        <p:spPr>
          <a:xfrm>
            <a:off x="4626700" y="2009525"/>
            <a:ext cx="2451000" cy="1974000"/>
          </a:xfrm>
          <a:prstGeom prst="rect">
            <a:avLst/>
          </a:prstGeom>
          <a:noFill/>
          <a:ln>
            <a:noFill/>
          </a:ln>
        </p:spPr>
      </p:sp>
      <p:sp>
        <p:nvSpPr>
          <p:cNvPr id="562" name="Google Shape;562;p5"/>
          <p:cNvSpPr txBox="1">
            <a:spLocks noGrp="1"/>
          </p:cNvSpPr>
          <p:nvPr>
            <p:ph type="body" idx="1"/>
          </p:nvPr>
        </p:nvSpPr>
        <p:spPr>
          <a:xfrm>
            <a:off x="1988000" y="2009525"/>
            <a:ext cx="2418900" cy="197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>
                <a:solidFill>
                  <a:schemeClr val="accent1"/>
                </a:solidFill>
              </a:defRPr>
            </a:lvl1pPr>
            <a:lvl2pPr marL="914400" lvl="1" indent="-34290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>
                <a:solidFill>
                  <a:schemeClr val="accent1"/>
                </a:solidFill>
              </a:defRPr>
            </a:lvl2pPr>
            <a:lvl3pPr marL="1371600" lvl="2" indent="-34290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  <a:defRPr sz="1800">
                <a:solidFill>
                  <a:schemeClr val="accent1"/>
                </a:solidFill>
              </a:defRPr>
            </a:lvl3pPr>
            <a:lvl4pPr marL="1828800" lvl="3" indent="-34290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>
                <a:solidFill>
                  <a:schemeClr val="accent1"/>
                </a:solidFill>
              </a:defRPr>
            </a:lvl4pPr>
            <a:lvl5pPr marL="2286000" lvl="4" indent="-34290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>
                <a:solidFill>
                  <a:schemeClr val="accent1"/>
                </a:solidFill>
              </a:defRPr>
            </a:lvl5pPr>
            <a:lvl6pPr marL="2743200" lvl="5" indent="-34290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  <a:defRPr sz="1800">
                <a:solidFill>
                  <a:schemeClr val="accent1"/>
                </a:solidFill>
              </a:defRPr>
            </a:lvl6pPr>
            <a:lvl7pPr marL="3200400" lvl="6" indent="-34290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>
                <a:solidFill>
                  <a:schemeClr val="accent1"/>
                </a:solidFill>
              </a:defRPr>
            </a:lvl7pPr>
            <a:lvl8pPr marL="3657600" lvl="7" indent="-34290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>
                <a:solidFill>
                  <a:schemeClr val="accent1"/>
                </a:solidFill>
              </a:defRPr>
            </a:lvl8pPr>
            <a:lvl9pPr marL="4114800" lvl="8" indent="-342900" algn="ctr" rtl="0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800"/>
              <a:buChar char="■"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63" name="Google Shape;563;p5"/>
          <p:cNvSpPr txBox="1">
            <a:spLocks noGrp="1"/>
          </p:cNvSpPr>
          <p:nvPr>
            <p:ph type="title"/>
          </p:nvPr>
        </p:nvSpPr>
        <p:spPr>
          <a:xfrm>
            <a:off x="2771700" y="1031500"/>
            <a:ext cx="3600600" cy="796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solidFill>
          <a:schemeClr val="accent1"/>
        </a:solidFill>
        <a:effectLst/>
      </p:bgPr>
    </p:bg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6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66" name="Google Shape;566;p6"/>
          <p:cNvSpPr txBox="1">
            <a:spLocks noGrp="1"/>
          </p:cNvSpPr>
          <p:nvPr>
            <p:ph type="body" idx="1"/>
          </p:nvPr>
        </p:nvSpPr>
        <p:spPr>
          <a:xfrm>
            <a:off x="855275" y="1353950"/>
            <a:ext cx="34731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67" name="Google Shape;567;p6"/>
          <p:cNvSpPr txBox="1">
            <a:spLocks noGrp="1"/>
          </p:cNvSpPr>
          <p:nvPr>
            <p:ph type="body" idx="2"/>
          </p:nvPr>
        </p:nvSpPr>
        <p:spPr>
          <a:xfrm>
            <a:off x="4815597" y="1353950"/>
            <a:ext cx="34731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68" name="Google Shape;568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solidFill>
          <a:schemeClr val="accent1"/>
        </a:solidFill>
        <a:effectLst/>
      </p:bgPr>
    </p:bg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71" name="Google Shape;571;p7"/>
          <p:cNvGrpSpPr/>
          <p:nvPr/>
        </p:nvGrpSpPr>
        <p:grpSpPr>
          <a:xfrm>
            <a:off x="660027" y="1686543"/>
            <a:ext cx="2400262" cy="2433360"/>
            <a:chOff x="1320053" y="3373085"/>
            <a:chExt cx="4800523" cy="4866720"/>
          </a:xfrm>
        </p:grpSpPr>
        <p:sp>
          <p:nvSpPr>
            <p:cNvPr id="572" name="Google Shape;572;p7"/>
            <p:cNvSpPr/>
            <p:nvPr/>
          </p:nvSpPr>
          <p:spPr>
            <a:xfrm>
              <a:off x="1320053" y="3373085"/>
              <a:ext cx="4800523" cy="4866720"/>
            </a:xfrm>
            <a:custGeom>
              <a:avLst/>
              <a:gdLst/>
              <a:ahLst/>
              <a:cxnLst/>
              <a:rect l="l" t="t" r="r" b="b"/>
              <a:pathLst>
                <a:path w="4800523" h="4866720" extrusionOk="0">
                  <a:moveTo>
                    <a:pt x="1" y="79390"/>
                  </a:moveTo>
                  <a:cubicBezTo>
                    <a:pt x="-242" y="35035"/>
                    <a:pt x="36063" y="-813"/>
                    <a:pt x="80384" y="14"/>
                  </a:cubicBezTo>
                  <a:cubicBezTo>
                    <a:pt x="4877909" y="89688"/>
                    <a:pt x="4796213" y="5523"/>
                    <a:pt x="4796981" y="143281"/>
                  </a:cubicBezTo>
                  <a:cubicBezTo>
                    <a:pt x="4798090" y="343839"/>
                    <a:pt x="4800522" y="4786723"/>
                    <a:pt x="4800522" y="4786071"/>
                  </a:cubicBezTo>
                  <a:cubicBezTo>
                    <a:pt x="4800766" y="4830017"/>
                    <a:pt x="4765102" y="4865700"/>
                    <a:pt x="4721180" y="4865456"/>
                  </a:cubicBezTo>
                  <a:cubicBezTo>
                    <a:pt x="-73825" y="4839001"/>
                    <a:pt x="4311" y="4922621"/>
                    <a:pt x="3542" y="4783423"/>
                  </a:cubicBezTo>
                  <a:cubicBezTo>
                    <a:pt x="2424" y="4580062"/>
                    <a:pt x="1" y="78748"/>
                    <a:pt x="1" y="79390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7"/>
            <p:cNvSpPr/>
            <p:nvPr/>
          </p:nvSpPr>
          <p:spPr>
            <a:xfrm>
              <a:off x="1651899" y="3764509"/>
              <a:ext cx="4158005" cy="4185874"/>
            </a:xfrm>
            <a:custGeom>
              <a:avLst/>
              <a:gdLst/>
              <a:ahLst/>
              <a:cxnLst/>
              <a:rect l="l" t="t" r="r" b="b"/>
              <a:pathLst>
                <a:path w="4158005" h="4185874" extrusionOk="0">
                  <a:moveTo>
                    <a:pt x="1202117" y="497236"/>
                  </a:moveTo>
                  <a:cubicBezTo>
                    <a:pt x="1203080" y="524781"/>
                    <a:pt x="1167455" y="546059"/>
                    <a:pt x="1141491" y="521890"/>
                  </a:cubicBezTo>
                  <a:cubicBezTo>
                    <a:pt x="1120469" y="502316"/>
                    <a:pt x="1133621" y="461339"/>
                    <a:pt x="1166940" y="461562"/>
                  </a:cubicBezTo>
                  <a:cubicBezTo>
                    <a:pt x="1184343" y="461679"/>
                    <a:pt x="1201348" y="474849"/>
                    <a:pt x="1202117" y="497236"/>
                  </a:cubicBezTo>
                  <a:close/>
                  <a:moveTo>
                    <a:pt x="1169926" y="7322"/>
                  </a:moveTo>
                  <a:cubicBezTo>
                    <a:pt x="1136676" y="7098"/>
                    <a:pt x="1123416" y="48046"/>
                    <a:pt x="1144478" y="67650"/>
                  </a:cubicBezTo>
                  <a:cubicBezTo>
                    <a:pt x="1170461" y="91827"/>
                    <a:pt x="1206047" y="70511"/>
                    <a:pt x="1205113" y="42985"/>
                  </a:cubicBezTo>
                  <a:cubicBezTo>
                    <a:pt x="1204335" y="20608"/>
                    <a:pt x="1187340" y="7429"/>
                    <a:pt x="1169926" y="7322"/>
                  </a:cubicBezTo>
                  <a:close/>
                  <a:moveTo>
                    <a:pt x="1163934" y="915803"/>
                  </a:moveTo>
                  <a:cubicBezTo>
                    <a:pt x="1130712" y="915589"/>
                    <a:pt x="1117405" y="956509"/>
                    <a:pt x="1138495" y="976141"/>
                  </a:cubicBezTo>
                  <a:cubicBezTo>
                    <a:pt x="1164469" y="1000319"/>
                    <a:pt x="1200083" y="978983"/>
                    <a:pt x="1199120" y="951486"/>
                  </a:cubicBezTo>
                  <a:cubicBezTo>
                    <a:pt x="1198352" y="929128"/>
                    <a:pt x="1181386" y="915920"/>
                    <a:pt x="1163934" y="915803"/>
                  </a:cubicBezTo>
                  <a:close/>
                  <a:moveTo>
                    <a:pt x="1160938" y="1370044"/>
                  </a:moveTo>
                  <a:cubicBezTo>
                    <a:pt x="1127697" y="1369820"/>
                    <a:pt x="1114418" y="1410759"/>
                    <a:pt x="1135489" y="1430372"/>
                  </a:cubicBezTo>
                  <a:cubicBezTo>
                    <a:pt x="1161463" y="1454550"/>
                    <a:pt x="1197077" y="1433243"/>
                    <a:pt x="1196114" y="1405717"/>
                  </a:cubicBezTo>
                  <a:cubicBezTo>
                    <a:pt x="1195356" y="1383330"/>
                    <a:pt x="1178351" y="1370161"/>
                    <a:pt x="1160938" y="1370044"/>
                  </a:cubicBezTo>
                  <a:close/>
                  <a:moveTo>
                    <a:pt x="1512072" y="4097942"/>
                  </a:moveTo>
                  <a:cubicBezTo>
                    <a:pt x="1478890" y="4097718"/>
                    <a:pt x="1465514" y="4138628"/>
                    <a:pt x="1486624" y="4158270"/>
                  </a:cubicBezTo>
                  <a:cubicBezTo>
                    <a:pt x="1512607" y="4182448"/>
                    <a:pt x="1548193" y="4161131"/>
                    <a:pt x="1547259" y="4133606"/>
                  </a:cubicBezTo>
                  <a:cubicBezTo>
                    <a:pt x="1546480" y="4111228"/>
                    <a:pt x="1529486" y="4098059"/>
                    <a:pt x="1512072" y="4097942"/>
                  </a:cubicBezTo>
                  <a:close/>
                  <a:moveTo>
                    <a:pt x="1518065" y="3189460"/>
                  </a:moveTo>
                  <a:cubicBezTo>
                    <a:pt x="1484834" y="3189236"/>
                    <a:pt x="1471535" y="3230166"/>
                    <a:pt x="1492626" y="3249788"/>
                  </a:cubicBezTo>
                  <a:cubicBezTo>
                    <a:pt x="1518590" y="3273957"/>
                    <a:pt x="1554195" y="3252679"/>
                    <a:pt x="1553251" y="3225133"/>
                  </a:cubicBezTo>
                  <a:cubicBezTo>
                    <a:pt x="1552483" y="3202747"/>
                    <a:pt x="1535478" y="3189577"/>
                    <a:pt x="1518065" y="3189460"/>
                  </a:cubicBezTo>
                  <a:close/>
                  <a:moveTo>
                    <a:pt x="1515069" y="3643701"/>
                  </a:moveTo>
                  <a:cubicBezTo>
                    <a:pt x="1481847" y="3643477"/>
                    <a:pt x="1468539" y="3684406"/>
                    <a:pt x="1489630" y="3704029"/>
                  </a:cubicBezTo>
                  <a:cubicBezTo>
                    <a:pt x="1515594" y="3728197"/>
                    <a:pt x="1551199" y="3706920"/>
                    <a:pt x="1550255" y="3679365"/>
                  </a:cubicBezTo>
                  <a:cubicBezTo>
                    <a:pt x="1549487" y="3656987"/>
                    <a:pt x="1532482" y="3643818"/>
                    <a:pt x="1515069" y="3643701"/>
                  </a:cubicBezTo>
                  <a:close/>
                  <a:moveTo>
                    <a:pt x="1151949" y="2732776"/>
                  </a:moveTo>
                  <a:cubicBezTo>
                    <a:pt x="1118718" y="2732553"/>
                    <a:pt x="1105420" y="2773482"/>
                    <a:pt x="1126510" y="2793104"/>
                  </a:cubicBezTo>
                  <a:cubicBezTo>
                    <a:pt x="1152338" y="2817146"/>
                    <a:pt x="1188089" y="2796141"/>
                    <a:pt x="1187145" y="2768450"/>
                  </a:cubicBezTo>
                  <a:cubicBezTo>
                    <a:pt x="1186357" y="2746053"/>
                    <a:pt x="1169362" y="2732893"/>
                    <a:pt x="1151949" y="2732776"/>
                  </a:cubicBezTo>
                  <a:close/>
                  <a:moveTo>
                    <a:pt x="1142950" y="4095509"/>
                  </a:moveTo>
                  <a:cubicBezTo>
                    <a:pt x="1109729" y="4095285"/>
                    <a:pt x="1096421" y="4136224"/>
                    <a:pt x="1117512" y="4155837"/>
                  </a:cubicBezTo>
                  <a:cubicBezTo>
                    <a:pt x="1143476" y="4180005"/>
                    <a:pt x="1179080" y="4158727"/>
                    <a:pt x="1178137" y="4131172"/>
                  </a:cubicBezTo>
                  <a:cubicBezTo>
                    <a:pt x="1177368" y="4108795"/>
                    <a:pt x="1160364" y="4095625"/>
                    <a:pt x="1142950" y="4095509"/>
                  </a:cubicBezTo>
                  <a:close/>
                  <a:moveTo>
                    <a:pt x="1145947" y="3641258"/>
                  </a:moveTo>
                  <a:cubicBezTo>
                    <a:pt x="1112716" y="3641034"/>
                    <a:pt x="1099417" y="3681963"/>
                    <a:pt x="1120508" y="3701586"/>
                  </a:cubicBezTo>
                  <a:cubicBezTo>
                    <a:pt x="1146472" y="3725754"/>
                    <a:pt x="1182077" y="3704477"/>
                    <a:pt x="1181133" y="3676931"/>
                  </a:cubicBezTo>
                  <a:cubicBezTo>
                    <a:pt x="1180365" y="3654554"/>
                    <a:pt x="1163360" y="3641375"/>
                    <a:pt x="1145947" y="3641258"/>
                  </a:cubicBezTo>
                  <a:close/>
                  <a:moveTo>
                    <a:pt x="797818" y="459119"/>
                  </a:moveTo>
                  <a:cubicBezTo>
                    <a:pt x="764626" y="458895"/>
                    <a:pt x="751269" y="499805"/>
                    <a:pt x="772369" y="519447"/>
                  </a:cubicBezTo>
                  <a:cubicBezTo>
                    <a:pt x="798353" y="543625"/>
                    <a:pt x="833938" y="522309"/>
                    <a:pt x="833004" y="494783"/>
                  </a:cubicBezTo>
                  <a:cubicBezTo>
                    <a:pt x="832226" y="472405"/>
                    <a:pt x="815221" y="459236"/>
                    <a:pt x="797818" y="459119"/>
                  </a:cubicBezTo>
                  <a:close/>
                  <a:moveTo>
                    <a:pt x="1521061" y="2735220"/>
                  </a:moveTo>
                  <a:cubicBezTo>
                    <a:pt x="1487830" y="2734996"/>
                    <a:pt x="1474542" y="2775935"/>
                    <a:pt x="1495622" y="2795548"/>
                  </a:cubicBezTo>
                  <a:cubicBezTo>
                    <a:pt x="1521616" y="2819735"/>
                    <a:pt x="1557211" y="2798351"/>
                    <a:pt x="1556248" y="2770883"/>
                  </a:cubicBezTo>
                  <a:cubicBezTo>
                    <a:pt x="1555479" y="2748506"/>
                    <a:pt x="1538474" y="2735327"/>
                    <a:pt x="1521061" y="2735220"/>
                  </a:cubicBezTo>
                  <a:close/>
                  <a:moveTo>
                    <a:pt x="1154945" y="2278536"/>
                  </a:moveTo>
                  <a:cubicBezTo>
                    <a:pt x="1121734" y="2278312"/>
                    <a:pt x="1108406" y="2319241"/>
                    <a:pt x="1129506" y="2338864"/>
                  </a:cubicBezTo>
                  <a:cubicBezTo>
                    <a:pt x="1155490" y="2363061"/>
                    <a:pt x="1191075" y="2341686"/>
                    <a:pt x="1190132" y="2314199"/>
                  </a:cubicBezTo>
                  <a:cubicBezTo>
                    <a:pt x="1189363" y="2291822"/>
                    <a:pt x="1172358" y="2278652"/>
                    <a:pt x="1154945" y="2278536"/>
                  </a:cubicBezTo>
                  <a:close/>
                  <a:moveTo>
                    <a:pt x="1148953" y="3187017"/>
                  </a:moveTo>
                  <a:cubicBezTo>
                    <a:pt x="1115722" y="3186793"/>
                    <a:pt x="1102423" y="3227723"/>
                    <a:pt x="1123514" y="3247345"/>
                  </a:cubicBezTo>
                  <a:cubicBezTo>
                    <a:pt x="1149507" y="3271533"/>
                    <a:pt x="1185102" y="3250148"/>
                    <a:pt x="1184139" y="3222681"/>
                  </a:cubicBezTo>
                  <a:cubicBezTo>
                    <a:pt x="1183361" y="3200303"/>
                    <a:pt x="1166356" y="3187134"/>
                    <a:pt x="1148953" y="3187017"/>
                  </a:cubicBezTo>
                  <a:close/>
                  <a:moveTo>
                    <a:pt x="1157941" y="1824295"/>
                  </a:moveTo>
                  <a:cubicBezTo>
                    <a:pt x="1124720" y="1824071"/>
                    <a:pt x="1111412" y="1865010"/>
                    <a:pt x="1132502" y="1884623"/>
                  </a:cubicBezTo>
                  <a:cubicBezTo>
                    <a:pt x="1158467" y="1908791"/>
                    <a:pt x="1194071" y="1887514"/>
                    <a:pt x="1193128" y="1859958"/>
                  </a:cubicBezTo>
                  <a:cubicBezTo>
                    <a:pt x="1192359" y="1837571"/>
                    <a:pt x="1175355" y="1824402"/>
                    <a:pt x="1157941" y="1824295"/>
                  </a:cubicBezTo>
                  <a:close/>
                  <a:moveTo>
                    <a:pt x="800814" y="4878"/>
                  </a:moveTo>
                  <a:cubicBezTo>
                    <a:pt x="767593" y="4655"/>
                    <a:pt x="754275" y="45584"/>
                    <a:pt x="775375" y="65206"/>
                  </a:cubicBezTo>
                  <a:cubicBezTo>
                    <a:pt x="801174" y="89219"/>
                    <a:pt x="836954" y="68272"/>
                    <a:pt x="836001" y="40552"/>
                  </a:cubicBezTo>
                  <a:cubicBezTo>
                    <a:pt x="835222" y="18165"/>
                    <a:pt x="818218" y="4995"/>
                    <a:pt x="800814" y="4878"/>
                  </a:cubicBezTo>
                  <a:close/>
                  <a:moveTo>
                    <a:pt x="1890183" y="2737653"/>
                  </a:moveTo>
                  <a:cubicBezTo>
                    <a:pt x="1856952" y="2737429"/>
                    <a:pt x="1843654" y="2778358"/>
                    <a:pt x="1864734" y="2797981"/>
                  </a:cubicBezTo>
                  <a:cubicBezTo>
                    <a:pt x="1890699" y="2822149"/>
                    <a:pt x="1926323" y="2800862"/>
                    <a:pt x="1925360" y="2773326"/>
                  </a:cubicBezTo>
                  <a:cubicBezTo>
                    <a:pt x="1924601" y="2750939"/>
                    <a:pt x="1907596" y="2737770"/>
                    <a:pt x="1890183" y="2737653"/>
                  </a:cubicBezTo>
                  <a:close/>
                  <a:moveTo>
                    <a:pt x="1884191" y="3646135"/>
                  </a:moveTo>
                  <a:cubicBezTo>
                    <a:pt x="1851008" y="3645911"/>
                    <a:pt x="1837632" y="3686820"/>
                    <a:pt x="1858742" y="3706463"/>
                  </a:cubicBezTo>
                  <a:cubicBezTo>
                    <a:pt x="1884726" y="3730640"/>
                    <a:pt x="1920311" y="3709324"/>
                    <a:pt x="1919377" y="3681808"/>
                  </a:cubicBezTo>
                  <a:cubicBezTo>
                    <a:pt x="1918599" y="3659421"/>
                    <a:pt x="1901604" y="3646251"/>
                    <a:pt x="1884191" y="3646135"/>
                  </a:cubicBezTo>
                  <a:close/>
                  <a:moveTo>
                    <a:pt x="1893179" y="2283412"/>
                  </a:moveTo>
                  <a:cubicBezTo>
                    <a:pt x="1859948" y="2283188"/>
                    <a:pt x="1846660" y="2324127"/>
                    <a:pt x="1867740" y="2343740"/>
                  </a:cubicBezTo>
                  <a:cubicBezTo>
                    <a:pt x="1893734" y="2367928"/>
                    <a:pt x="1929329" y="2346543"/>
                    <a:pt x="1928366" y="2319085"/>
                  </a:cubicBezTo>
                  <a:cubicBezTo>
                    <a:pt x="1927597" y="2296698"/>
                    <a:pt x="1910592" y="2283529"/>
                    <a:pt x="1893179" y="2283412"/>
                  </a:cubicBezTo>
                  <a:close/>
                  <a:moveTo>
                    <a:pt x="1887187" y="3191894"/>
                  </a:moveTo>
                  <a:cubicBezTo>
                    <a:pt x="1853965" y="3191670"/>
                    <a:pt x="1840657" y="3232599"/>
                    <a:pt x="1861748" y="3252222"/>
                  </a:cubicBezTo>
                  <a:cubicBezTo>
                    <a:pt x="1887712" y="3276390"/>
                    <a:pt x="1923317" y="3255113"/>
                    <a:pt x="1922373" y="3227557"/>
                  </a:cubicBezTo>
                  <a:cubicBezTo>
                    <a:pt x="1921605" y="3205180"/>
                    <a:pt x="1904600" y="3192011"/>
                    <a:pt x="1887187" y="3191894"/>
                  </a:cubicBezTo>
                  <a:close/>
                  <a:moveTo>
                    <a:pt x="1905164" y="466439"/>
                  </a:moveTo>
                  <a:cubicBezTo>
                    <a:pt x="1871875" y="466215"/>
                    <a:pt x="1858683" y="507183"/>
                    <a:pt x="1879725" y="526767"/>
                  </a:cubicBezTo>
                  <a:cubicBezTo>
                    <a:pt x="1905699" y="550945"/>
                    <a:pt x="1941314" y="529609"/>
                    <a:pt x="1940351" y="502102"/>
                  </a:cubicBezTo>
                  <a:cubicBezTo>
                    <a:pt x="1939582" y="479725"/>
                    <a:pt x="1922578" y="466556"/>
                    <a:pt x="1905164" y="466439"/>
                  </a:cubicBezTo>
                  <a:close/>
                  <a:moveTo>
                    <a:pt x="1899172" y="1374921"/>
                  </a:moveTo>
                  <a:cubicBezTo>
                    <a:pt x="1865921" y="1374697"/>
                    <a:pt x="1852652" y="1415645"/>
                    <a:pt x="1873733" y="1435249"/>
                  </a:cubicBezTo>
                  <a:cubicBezTo>
                    <a:pt x="1899697" y="1459417"/>
                    <a:pt x="1935302" y="1438139"/>
                    <a:pt x="1934358" y="1410594"/>
                  </a:cubicBezTo>
                  <a:cubicBezTo>
                    <a:pt x="1933590" y="1388207"/>
                    <a:pt x="1916585" y="1375037"/>
                    <a:pt x="1899172" y="1374921"/>
                  </a:cubicBezTo>
                  <a:close/>
                  <a:moveTo>
                    <a:pt x="1896176" y="1829171"/>
                  </a:moveTo>
                  <a:cubicBezTo>
                    <a:pt x="1863003" y="1828947"/>
                    <a:pt x="1849607" y="1869837"/>
                    <a:pt x="1870727" y="1889499"/>
                  </a:cubicBezTo>
                  <a:cubicBezTo>
                    <a:pt x="1896555" y="1913541"/>
                    <a:pt x="1932306" y="1892536"/>
                    <a:pt x="1931362" y="1864835"/>
                  </a:cubicBezTo>
                  <a:cubicBezTo>
                    <a:pt x="1930584" y="1842409"/>
                    <a:pt x="1913443" y="1829278"/>
                    <a:pt x="1896176" y="1829171"/>
                  </a:cubicBezTo>
                  <a:close/>
                  <a:moveTo>
                    <a:pt x="1539048" y="9755"/>
                  </a:moveTo>
                  <a:cubicBezTo>
                    <a:pt x="1505827" y="9531"/>
                    <a:pt x="1492519" y="50460"/>
                    <a:pt x="1513600" y="70083"/>
                  </a:cubicBezTo>
                  <a:cubicBezTo>
                    <a:pt x="1539554" y="94241"/>
                    <a:pt x="1575188" y="72983"/>
                    <a:pt x="1574225" y="45428"/>
                  </a:cubicBezTo>
                  <a:cubicBezTo>
                    <a:pt x="1573466" y="23041"/>
                    <a:pt x="1556461" y="9872"/>
                    <a:pt x="1539048" y="9755"/>
                  </a:cubicBezTo>
                  <a:close/>
                  <a:moveTo>
                    <a:pt x="1530060" y="1372487"/>
                  </a:moveTo>
                  <a:cubicBezTo>
                    <a:pt x="1496838" y="1372263"/>
                    <a:pt x="1483530" y="1413202"/>
                    <a:pt x="1504621" y="1432815"/>
                  </a:cubicBezTo>
                  <a:cubicBezTo>
                    <a:pt x="1530585" y="1456983"/>
                    <a:pt x="1566190" y="1435706"/>
                    <a:pt x="1565246" y="1408151"/>
                  </a:cubicBezTo>
                  <a:cubicBezTo>
                    <a:pt x="1564468" y="1385773"/>
                    <a:pt x="1547463" y="1372604"/>
                    <a:pt x="1530060" y="1372487"/>
                  </a:cubicBezTo>
                  <a:close/>
                  <a:moveTo>
                    <a:pt x="1881194" y="4100385"/>
                  </a:moveTo>
                  <a:cubicBezTo>
                    <a:pt x="1847963" y="4100161"/>
                    <a:pt x="1834665" y="4141090"/>
                    <a:pt x="1855746" y="4160713"/>
                  </a:cubicBezTo>
                  <a:cubicBezTo>
                    <a:pt x="1881710" y="4184881"/>
                    <a:pt x="1917334" y="4163604"/>
                    <a:pt x="1916371" y="4136048"/>
                  </a:cubicBezTo>
                  <a:cubicBezTo>
                    <a:pt x="1915602" y="4113671"/>
                    <a:pt x="1898598" y="4100502"/>
                    <a:pt x="1881194" y="4100385"/>
                  </a:cubicBezTo>
                  <a:close/>
                  <a:moveTo>
                    <a:pt x="1533056" y="918237"/>
                  </a:moveTo>
                  <a:cubicBezTo>
                    <a:pt x="1499834" y="918022"/>
                    <a:pt x="1486526" y="958942"/>
                    <a:pt x="1507617" y="978574"/>
                  </a:cubicBezTo>
                  <a:cubicBezTo>
                    <a:pt x="1533591" y="1002752"/>
                    <a:pt x="1569205" y="981416"/>
                    <a:pt x="1568242" y="953919"/>
                  </a:cubicBezTo>
                  <a:cubicBezTo>
                    <a:pt x="1567464" y="931533"/>
                    <a:pt x="1550459" y="918353"/>
                    <a:pt x="1533056" y="918237"/>
                  </a:cubicBezTo>
                  <a:close/>
                  <a:moveTo>
                    <a:pt x="1527063" y="1826728"/>
                  </a:moveTo>
                  <a:cubicBezTo>
                    <a:pt x="1493852" y="1826504"/>
                    <a:pt x="1480524" y="1867433"/>
                    <a:pt x="1501615" y="1887056"/>
                  </a:cubicBezTo>
                  <a:cubicBezTo>
                    <a:pt x="1527579" y="1911224"/>
                    <a:pt x="1563184" y="1889947"/>
                    <a:pt x="1562240" y="1862391"/>
                  </a:cubicBezTo>
                  <a:cubicBezTo>
                    <a:pt x="1561471" y="1840014"/>
                    <a:pt x="1544467" y="1826845"/>
                    <a:pt x="1527063" y="1826728"/>
                  </a:cubicBezTo>
                  <a:close/>
                  <a:moveTo>
                    <a:pt x="1524057" y="2280969"/>
                  </a:moveTo>
                  <a:cubicBezTo>
                    <a:pt x="1490875" y="2280745"/>
                    <a:pt x="1477499" y="2321645"/>
                    <a:pt x="1498609" y="2341297"/>
                  </a:cubicBezTo>
                  <a:cubicBezTo>
                    <a:pt x="1524437" y="2365339"/>
                    <a:pt x="1560187" y="2344334"/>
                    <a:pt x="1559244" y="2316632"/>
                  </a:cubicBezTo>
                  <a:cubicBezTo>
                    <a:pt x="1558475" y="2294255"/>
                    <a:pt x="1541471" y="2281086"/>
                    <a:pt x="1524057" y="2280969"/>
                  </a:cubicBezTo>
                  <a:close/>
                  <a:moveTo>
                    <a:pt x="1536052" y="463996"/>
                  </a:moveTo>
                  <a:cubicBezTo>
                    <a:pt x="1502743" y="463772"/>
                    <a:pt x="1489581" y="504759"/>
                    <a:pt x="1510613" y="524324"/>
                  </a:cubicBezTo>
                  <a:cubicBezTo>
                    <a:pt x="1536587" y="548502"/>
                    <a:pt x="1572202" y="527166"/>
                    <a:pt x="1571239" y="499659"/>
                  </a:cubicBezTo>
                  <a:cubicBezTo>
                    <a:pt x="1570470" y="477321"/>
                    <a:pt x="1553504" y="464113"/>
                    <a:pt x="1536052" y="463996"/>
                  </a:cubicBezTo>
                  <a:close/>
                  <a:moveTo>
                    <a:pt x="1902168" y="920680"/>
                  </a:moveTo>
                  <a:cubicBezTo>
                    <a:pt x="1868966" y="920466"/>
                    <a:pt x="1855619" y="961375"/>
                    <a:pt x="1876729" y="981008"/>
                  </a:cubicBezTo>
                  <a:cubicBezTo>
                    <a:pt x="1902703" y="1005186"/>
                    <a:pt x="1938318" y="983860"/>
                    <a:pt x="1937354" y="956343"/>
                  </a:cubicBezTo>
                  <a:cubicBezTo>
                    <a:pt x="1936586" y="933966"/>
                    <a:pt x="1919581" y="920797"/>
                    <a:pt x="1902168" y="920680"/>
                  </a:cubicBezTo>
                  <a:close/>
                  <a:moveTo>
                    <a:pt x="56578" y="908493"/>
                  </a:moveTo>
                  <a:cubicBezTo>
                    <a:pt x="23347" y="908270"/>
                    <a:pt x="10048" y="949208"/>
                    <a:pt x="31139" y="968821"/>
                  </a:cubicBezTo>
                  <a:cubicBezTo>
                    <a:pt x="57103" y="992990"/>
                    <a:pt x="92708" y="971712"/>
                    <a:pt x="91764" y="944167"/>
                  </a:cubicBezTo>
                  <a:cubicBezTo>
                    <a:pt x="90986" y="921780"/>
                    <a:pt x="73991" y="908600"/>
                    <a:pt x="56578" y="908493"/>
                  </a:cubicBezTo>
                  <a:close/>
                  <a:moveTo>
                    <a:pt x="410709" y="3182141"/>
                  </a:moveTo>
                  <a:cubicBezTo>
                    <a:pt x="377536" y="3181917"/>
                    <a:pt x="364140" y="3222807"/>
                    <a:pt x="385260" y="3242469"/>
                  </a:cubicBezTo>
                  <a:cubicBezTo>
                    <a:pt x="411088" y="3266510"/>
                    <a:pt x="446839" y="3245506"/>
                    <a:pt x="445895" y="3217804"/>
                  </a:cubicBezTo>
                  <a:cubicBezTo>
                    <a:pt x="445117" y="3195427"/>
                    <a:pt x="428122" y="3182258"/>
                    <a:pt x="410709" y="3182141"/>
                  </a:cubicBezTo>
                  <a:close/>
                  <a:moveTo>
                    <a:pt x="59574" y="454243"/>
                  </a:moveTo>
                  <a:cubicBezTo>
                    <a:pt x="26285" y="454019"/>
                    <a:pt x="13093" y="494987"/>
                    <a:pt x="34135" y="514571"/>
                  </a:cubicBezTo>
                  <a:cubicBezTo>
                    <a:pt x="60099" y="538739"/>
                    <a:pt x="95704" y="517462"/>
                    <a:pt x="94760" y="489906"/>
                  </a:cubicBezTo>
                  <a:cubicBezTo>
                    <a:pt x="93992" y="467529"/>
                    <a:pt x="76987" y="454360"/>
                    <a:pt x="59574" y="454243"/>
                  </a:cubicBezTo>
                  <a:close/>
                  <a:moveTo>
                    <a:pt x="53582" y="1362734"/>
                  </a:moveTo>
                  <a:cubicBezTo>
                    <a:pt x="20496" y="1362520"/>
                    <a:pt x="6955" y="1403352"/>
                    <a:pt x="28133" y="1423062"/>
                  </a:cubicBezTo>
                  <a:cubicBezTo>
                    <a:pt x="54097" y="1447230"/>
                    <a:pt x="89712" y="1425953"/>
                    <a:pt x="88768" y="1398407"/>
                  </a:cubicBezTo>
                  <a:cubicBezTo>
                    <a:pt x="87990" y="1375972"/>
                    <a:pt x="70849" y="1362851"/>
                    <a:pt x="53582" y="1362734"/>
                  </a:cubicBezTo>
                  <a:close/>
                  <a:moveTo>
                    <a:pt x="407713" y="3636382"/>
                  </a:moveTo>
                  <a:cubicBezTo>
                    <a:pt x="374423" y="3636158"/>
                    <a:pt x="361232" y="3677126"/>
                    <a:pt x="382274" y="3696710"/>
                  </a:cubicBezTo>
                  <a:cubicBezTo>
                    <a:pt x="408267" y="3720897"/>
                    <a:pt x="443862" y="3699513"/>
                    <a:pt x="442899" y="3672045"/>
                  </a:cubicBezTo>
                  <a:cubicBezTo>
                    <a:pt x="442130" y="3649668"/>
                    <a:pt x="425126" y="3636498"/>
                    <a:pt x="407713" y="3636382"/>
                  </a:cubicBezTo>
                  <a:close/>
                  <a:moveTo>
                    <a:pt x="404716" y="4090632"/>
                  </a:moveTo>
                  <a:cubicBezTo>
                    <a:pt x="371407" y="4090408"/>
                    <a:pt x="358245" y="4131396"/>
                    <a:pt x="379277" y="4150960"/>
                  </a:cubicBezTo>
                  <a:cubicBezTo>
                    <a:pt x="405251" y="4175138"/>
                    <a:pt x="440866" y="4153831"/>
                    <a:pt x="439903" y="4126296"/>
                  </a:cubicBezTo>
                  <a:cubicBezTo>
                    <a:pt x="439134" y="4103918"/>
                    <a:pt x="422129" y="4090749"/>
                    <a:pt x="404716" y="4090632"/>
                  </a:cubicBezTo>
                  <a:close/>
                  <a:moveTo>
                    <a:pt x="37462" y="10212"/>
                  </a:moveTo>
                  <a:cubicBezTo>
                    <a:pt x="16002" y="29893"/>
                    <a:pt x="29067" y="70657"/>
                    <a:pt x="62103" y="70871"/>
                  </a:cubicBezTo>
                  <a:cubicBezTo>
                    <a:pt x="95403" y="71095"/>
                    <a:pt x="108574" y="30117"/>
                    <a:pt x="87542" y="10543"/>
                  </a:cubicBezTo>
                  <a:cubicBezTo>
                    <a:pt x="71501" y="-4388"/>
                    <a:pt x="50352" y="-2509"/>
                    <a:pt x="37462" y="10212"/>
                  </a:cubicBezTo>
                  <a:close/>
                  <a:moveTo>
                    <a:pt x="50585" y="1816975"/>
                  </a:moveTo>
                  <a:cubicBezTo>
                    <a:pt x="17354" y="1816751"/>
                    <a:pt x="4056" y="1857680"/>
                    <a:pt x="25146" y="1877303"/>
                  </a:cubicBezTo>
                  <a:cubicBezTo>
                    <a:pt x="51120" y="1901481"/>
                    <a:pt x="86735" y="1880145"/>
                    <a:pt x="85772" y="1852638"/>
                  </a:cubicBezTo>
                  <a:cubicBezTo>
                    <a:pt x="85003" y="1830300"/>
                    <a:pt x="68037" y="1817092"/>
                    <a:pt x="50585" y="1816975"/>
                  </a:cubicBezTo>
                  <a:close/>
                  <a:moveTo>
                    <a:pt x="38591" y="3633948"/>
                  </a:moveTo>
                  <a:cubicBezTo>
                    <a:pt x="5408" y="3633724"/>
                    <a:pt x="-7968" y="3674624"/>
                    <a:pt x="13152" y="3694276"/>
                  </a:cubicBezTo>
                  <a:cubicBezTo>
                    <a:pt x="38980" y="3718318"/>
                    <a:pt x="74730" y="3697313"/>
                    <a:pt x="73787" y="3669621"/>
                  </a:cubicBezTo>
                  <a:cubicBezTo>
                    <a:pt x="73009" y="3647225"/>
                    <a:pt x="56014" y="3634065"/>
                    <a:pt x="38591" y="3633948"/>
                  </a:cubicBezTo>
                  <a:close/>
                  <a:moveTo>
                    <a:pt x="47589" y="2271216"/>
                  </a:moveTo>
                  <a:cubicBezTo>
                    <a:pt x="14348" y="2270992"/>
                    <a:pt x="1069" y="2311931"/>
                    <a:pt x="22140" y="2331544"/>
                  </a:cubicBezTo>
                  <a:cubicBezTo>
                    <a:pt x="48134" y="2355732"/>
                    <a:pt x="83729" y="2334347"/>
                    <a:pt x="82766" y="2306889"/>
                  </a:cubicBezTo>
                  <a:cubicBezTo>
                    <a:pt x="82007" y="2284502"/>
                    <a:pt x="64993" y="2271333"/>
                    <a:pt x="47589" y="2271216"/>
                  </a:cubicBezTo>
                  <a:close/>
                  <a:moveTo>
                    <a:pt x="4122406" y="97706"/>
                  </a:moveTo>
                  <a:cubicBezTo>
                    <a:pt x="4155666" y="97921"/>
                    <a:pt x="4168906" y="56972"/>
                    <a:pt x="4147854" y="37378"/>
                  </a:cubicBezTo>
                  <a:cubicBezTo>
                    <a:pt x="4122007" y="13327"/>
                    <a:pt x="4086363" y="34274"/>
                    <a:pt x="4087219" y="62043"/>
                  </a:cubicBezTo>
                  <a:cubicBezTo>
                    <a:pt x="4088075" y="84508"/>
                    <a:pt x="4105109" y="97590"/>
                    <a:pt x="4122406" y="97706"/>
                  </a:cubicBezTo>
                  <a:close/>
                  <a:moveTo>
                    <a:pt x="35594" y="4088189"/>
                  </a:moveTo>
                  <a:cubicBezTo>
                    <a:pt x="2305" y="4087965"/>
                    <a:pt x="-10886" y="4128933"/>
                    <a:pt x="10155" y="4148517"/>
                  </a:cubicBezTo>
                  <a:cubicBezTo>
                    <a:pt x="35983" y="4172559"/>
                    <a:pt x="71647" y="4151622"/>
                    <a:pt x="70781" y="4123852"/>
                  </a:cubicBezTo>
                  <a:cubicBezTo>
                    <a:pt x="69925" y="4101388"/>
                    <a:pt x="52891" y="4088306"/>
                    <a:pt x="35594" y="4088189"/>
                  </a:cubicBezTo>
                  <a:close/>
                  <a:moveTo>
                    <a:pt x="794822" y="913370"/>
                  </a:moveTo>
                  <a:cubicBezTo>
                    <a:pt x="761591" y="913146"/>
                    <a:pt x="748292" y="954075"/>
                    <a:pt x="769373" y="973698"/>
                  </a:cubicBezTo>
                  <a:cubicBezTo>
                    <a:pt x="795337" y="997866"/>
                    <a:pt x="830961" y="976589"/>
                    <a:pt x="829998" y="949033"/>
                  </a:cubicBezTo>
                  <a:cubicBezTo>
                    <a:pt x="829230" y="926656"/>
                    <a:pt x="812225" y="913477"/>
                    <a:pt x="794822" y="913370"/>
                  </a:cubicBezTo>
                  <a:close/>
                  <a:moveTo>
                    <a:pt x="44593" y="2725467"/>
                  </a:moveTo>
                  <a:cubicBezTo>
                    <a:pt x="11371" y="2725243"/>
                    <a:pt x="-1946" y="2766172"/>
                    <a:pt x="19154" y="2785795"/>
                  </a:cubicBezTo>
                  <a:cubicBezTo>
                    <a:pt x="45118" y="2809963"/>
                    <a:pt x="80723" y="2788685"/>
                    <a:pt x="79779" y="2761130"/>
                  </a:cubicBezTo>
                  <a:cubicBezTo>
                    <a:pt x="79001" y="2738753"/>
                    <a:pt x="61996" y="2725574"/>
                    <a:pt x="44593" y="2725467"/>
                  </a:cubicBezTo>
                  <a:close/>
                  <a:moveTo>
                    <a:pt x="41597" y="3179707"/>
                  </a:moveTo>
                  <a:cubicBezTo>
                    <a:pt x="8346" y="3179483"/>
                    <a:pt x="-4923" y="3220432"/>
                    <a:pt x="16158" y="3240035"/>
                  </a:cubicBezTo>
                  <a:cubicBezTo>
                    <a:pt x="42122" y="3264204"/>
                    <a:pt x="77727" y="3242926"/>
                    <a:pt x="76783" y="3215381"/>
                  </a:cubicBezTo>
                  <a:cubicBezTo>
                    <a:pt x="76005" y="3192993"/>
                    <a:pt x="59000" y="3179824"/>
                    <a:pt x="41597" y="3179707"/>
                  </a:cubicBezTo>
                  <a:close/>
                  <a:moveTo>
                    <a:pt x="773838" y="4093066"/>
                  </a:moveTo>
                  <a:cubicBezTo>
                    <a:pt x="740607" y="4092842"/>
                    <a:pt x="727319" y="4133780"/>
                    <a:pt x="748399" y="4153394"/>
                  </a:cubicBezTo>
                  <a:cubicBezTo>
                    <a:pt x="774364" y="4177562"/>
                    <a:pt x="809968" y="4156284"/>
                    <a:pt x="809025" y="4128739"/>
                  </a:cubicBezTo>
                  <a:cubicBezTo>
                    <a:pt x="808246" y="4106352"/>
                    <a:pt x="791242" y="4093182"/>
                    <a:pt x="773838" y="4093066"/>
                  </a:cubicBezTo>
                  <a:close/>
                  <a:moveTo>
                    <a:pt x="782827" y="2730333"/>
                  </a:moveTo>
                  <a:cubicBezTo>
                    <a:pt x="749654" y="2730119"/>
                    <a:pt x="736259" y="2771000"/>
                    <a:pt x="757378" y="2790661"/>
                  </a:cubicBezTo>
                  <a:cubicBezTo>
                    <a:pt x="783343" y="2814829"/>
                    <a:pt x="818957" y="2793552"/>
                    <a:pt x="818013" y="2765997"/>
                  </a:cubicBezTo>
                  <a:cubicBezTo>
                    <a:pt x="817235" y="2743629"/>
                    <a:pt x="800240" y="2730450"/>
                    <a:pt x="782827" y="2730333"/>
                  </a:cubicBezTo>
                  <a:close/>
                  <a:moveTo>
                    <a:pt x="776834" y="3638825"/>
                  </a:moveTo>
                  <a:cubicBezTo>
                    <a:pt x="743603" y="3638601"/>
                    <a:pt x="730305" y="3679530"/>
                    <a:pt x="751386" y="3699153"/>
                  </a:cubicBezTo>
                  <a:cubicBezTo>
                    <a:pt x="777360" y="3723331"/>
                    <a:pt x="812974" y="3702024"/>
                    <a:pt x="812011" y="3674488"/>
                  </a:cubicBezTo>
                  <a:cubicBezTo>
                    <a:pt x="811252" y="3652111"/>
                    <a:pt x="794238" y="3638941"/>
                    <a:pt x="776834" y="3638825"/>
                  </a:cubicBezTo>
                  <a:close/>
                  <a:moveTo>
                    <a:pt x="779831" y="3184584"/>
                  </a:moveTo>
                  <a:cubicBezTo>
                    <a:pt x="746522" y="3184360"/>
                    <a:pt x="733360" y="3225348"/>
                    <a:pt x="754392" y="3244912"/>
                  </a:cubicBezTo>
                  <a:cubicBezTo>
                    <a:pt x="780385" y="3269099"/>
                    <a:pt x="815980" y="3247715"/>
                    <a:pt x="815017" y="3220257"/>
                  </a:cubicBezTo>
                  <a:cubicBezTo>
                    <a:pt x="814249" y="3197909"/>
                    <a:pt x="797283" y="3184701"/>
                    <a:pt x="779831" y="3184584"/>
                  </a:cubicBezTo>
                  <a:close/>
                  <a:moveTo>
                    <a:pt x="791816" y="1367611"/>
                  </a:moveTo>
                  <a:cubicBezTo>
                    <a:pt x="758585" y="1367387"/>
                    <a:pt x="745286" y="1408316"/>
                    <a:pt x="766377" y="1427939"/>
                  </a:cubicBezTo>
                  <a:cubicBezTo>
                    <a:pt x="792370" y="1452126"/>
                    <a:pt x="827965" y="1430742"/>
                    <a:pt x="827002" y="1403274"/>
                  </a:cubicBezTo>
                  <a:cubicBezTo>
                    <a:pt x="826234" y="1380936"/>
                    <a:pt x="809268" y="1367728"/>
                    <a:pt x="791816" y="1367611"/>
                  </a:cubicBezTo>
                  <a:close/>
                  <a:moveTo>
                    <a:pt x="788819" y="1821852"/>
                  </a:moveTo>
                  <a:cubicBezTo>
                    <a:pt x="755598" y="1821628"/>
                    <a:pt x="742290" y="1862557"/>
                    <a:pt x="763381" y="1882180"/>
                  </a:cubicBezTo>
                  <a:cubicBezTo>
                    <a:pt x="789354" y="1906358"/>
                    <a:pt x="824969" y="1885051"/>
                    <a:pt x="824006" y="1857525"/>
                  </a:cubicBezTo>
                  <a:cubicBezTo>
                    <a:pt x="823237" y="1835138"/>
                    <a:pt x="806233" y="1821968"/>
                    <a:pt x="788819" y="1821852"/>
                  </a:cubicBezTo>
                  <a:close/>
                  <a:moveTo>
                    <a:pt x="785823" y="2276092"/>
                  </a:moveTo>
                  <a:cubicBezTo>
                    <a:pt x="752602" y="2275869"/>
                    <a:pt x="739294" y="2316808"/>
                    <a:pt x="760384" y="2336420"/>
                  </a:cubicBezTo>
                  <a:cubicBezTo>
                    <a:pt x="786349" y="2360589"/>
                    <a:pt x="821953" y="2339311"/>
                    <a:pt x="821010" y="2311766"/>
                  </a:cubicBezTo>
                  <a:cubicBezTo>
                    <a:pt x="820241" y="2289379"/>
                    <a:pt x="803236" y="2276209"/>
                    <a:pt x="785823" y="2276092"/>
                  </a:cubicBezTo>
                  <a:close/>
                  <a:moveTo>
                    <a:pt x="413705" y="2727900"/>
                  </a:moveTo>
                  <a:cubicBezTo>
                    <a:pt x="380484" y="2727676"/>
                    <a:pt x="367176" y="2768615"/>
                    <a:pt x="388256" y="2788228"/>
                  </a:cubicBezTo>
                  <a:cubicBezTo>
                    <a:pt x="414221" y="2812396"/>
                    <a:pt x="449825" y="2791119"/>
                    <a:pt x="448882" y="2763573"/>
                  </a:cubicBezTo>
                  <a:cubicBezTo>
                    <a:pt x="448123" y="2741186"/>
                    <a:pt x="431118" y="2728017"/>
                    <a:pt x="413705" y="2727900"/>
                  </a:cubicBezTo>
                  <a:close/>
                  <a:moveTo>
                    <a:pt x="419697" y="1819418"/>
                  </a:moveTo>
                  <a:cubicBezTo>
                    <a:pt x="386389" y="1819194"/>
                    <a:pt x="373226" y="1860182"/>
                    <a:pt x="394259" y="1879746"/>
                  </a:cubicBezTo>
                  <a:cubicBezTo>
                    <a:pt x="420252" y="1903934"/>
                    <a:pt x="455847" y="1882549"/>
                    <a:pt x="454884" y="1855082"/>
                  </a:cubicBezTo>
                  <a:cubicBezTo>
                    <a:pt x="454115" y="1832704"/>
                    <a:pt x="437111" y="1819525"/>
                    <a:pt x="419697" y="1819418"/>
                  </a:cubicBezTo>
                  <a:close/>
                  <a:moveTo>
                    <a:pt x="416701" y="2273659"/>
                  </a:moveTo>
                  <a:cubicBezTo>
                    <a:pt x="383480" y="2273435"/>
                    <a:pt x="370172" y="2314364"/>
                    <a:pt x="391262" y="2333987"/>
                  </a:cubicBezTo>
                  <a:cubicBezTo>
                    <a:pt x="417236" y="2358165"/>
                    <a:pt x="452851" y="2336859"/>
                    <a:pt x="451888" y="2309323"/>
                  </a:cubicBezTo>
                  <a:cubicBezTo>
                    <a:pt x="451119" y="2286945"/>
                    <a:pt x="434115" y="2273776"/>
                    <a:pt x="416701" y="2273659"/>
                  </a:cubicBezTo>
                  <a:close/>
                  <a:moveTo>
                    <a:pt x="422704" y="1365168"/>
                  </a:moveTo>
                  <a:cubicBezTo>
                    <a:pt x="389395" y="1364944"/>
                    <a:pt x="376233" y="1405931"/>
                    <a:pt x="397265" y="1425496"/>
                  </a:cubicBezTo>
                  <a:cubicBezTo>
                    <a:pt x="423258" y="1449683"/>
                    <a:pt x="458853" y="1428299"/>
                    <a:pt x="457890" y="1400831"/>
                  </a:cubicBezTo>
                  <a:cubicBezTo>
                    <a:pt x="457112" y="1378493"/>
                    <a:pt x="440146" y="1365284"/>
                    <a:pt x="422704" y="1365168"/>
                  </a:cubicBezTo>
                  <a:close/>
                  <a:moveTo>
                    <a:pt x="425700" y="910927"/>
                  </a:moveTo>
                  <a:cubicBezTo>
                    <a:pt x="392478" y="910703"/>
                    <a:pt x="379170" y="951632"/>
                    <a:pt x="400251" y="971255"/>
                  </a:cubicBezTo>
                  <a:cubicBezTo>
                    <a:pt x="426235" y="995433"/>
                    <a:pt x="461820" y="974116"/>
                    <a:pt x="460886" y="946590"/>
                  </a:cubicBezTo>
                  <a:cubicBezTo>
                    <a:pt x="460108" y="924213"/>
                    <a:pt x="443103" y="911044"/>
                    <a:pt x="425700" y="910927"/>
                  </a:cubicBezTo>
                  <a:close/>
                  <a:moveTo>
                    <a:pt x="431692" y="2445"/>
                  </a:moveTo>
                  <a:cubicBezTo>
                    <a:pt x="398461" y="2221"/>
                    <a:pt x="385163" y="43150"/>
                    <a:pt x="406253" y="62773"/>
                  </a:cubicBezTo>
                  <a:cubicBezTo>
                    <a:pt x="432218" y="86941"/>
                    <a:pt x="467822" y="65664"/>
                    <a:pt x="466879" y="38109"/>
                  </a:cubicBezTo>
                  <a:cubicBezTo>
                    <a:pt x="466110" y="15731"/>
                    <a:pt x="449105" y="2552"/>
                    <a:pt x="431692" y="2445"/>
                  </a:cubicBezTo>
                  <a:close/>
                  <a:moveTo>
                    <a:pt x="428696" y="456686"/>
                  </a:moveTo>
                  <a:cubicBezTo>
                    <a:pt x="395475" y="456462"/>
                    <a:pt x="382157" y="497391"/>
                    <a:pt x="403257" y="517014"/>
                  </a:cubicBezTo>
                  <a:cubicBezTo>
                    <a:pt x="429221" y="541182"/>
                    <a:pt x="464826" y="519905"/>
                    <a:pt x="463882" y="492359"/>
                  </a:cubicBezTo>
                  <a:cubicBezTo>
                    <a:pt x="463114" y="469972"/>
                    <a:pt x="446109" y="456803"/>
                    <a:pt x="428696" y="456686"/>
                  </a:cubicBezTo>
                  <a:close/>
                  <a:moveTo>
                    <a:pt x="3738779" y="2295598"/>
                  </a:moveTo>
                  <a:cubicBezTo>
                    <a:pt x="3705694" y="2295384"/>
                    <a:pt x="3692153" y="2336216"/>
                    <a:pt x="3713331" y="2355926"/>
                  </a:cubicBezTo>
                  <a:cubicBezTo>
                    <a:pt x="3739295" y="2380094"/>
                    <a:pt x="3774919" y="2358817"/>
                    <a:pt x="3773956" y="2331262"/>
                  </a:cubicBezTo>
                  <a:cubicBezTo>
                    <a:pt x="3773187" y="2308884"/>
                    <a:pt x="3756183" y="2295715"/>
                    <a:pt x="3738779" y="2295598"/>
                  </a:cubicBezTo>
                  <a:close/>
                  <a:moveTo>
                    <a:pt x="3381642" y="476192"/>
                  </a:moveTo>
                  <a:cubicBezTo>
                    <a:pt x="3348392" y="475978"/>
                    <a:pt x="3335132" y="516907"/>
                    <a:pt x="3356204" y="536520"/>
                  </a:cubicBezTo>
                  <a:cubicBezTo>
                    <a:pt x="3382032" y="560561"/>
                    <a:pt x="3417782" y="539557"/>
                    <a:pt x="3416838" y="511865"/>
                  </a:cubicBezTo>
                  <a:cubicBezTo>
                    <a:pt x="3416050" y="489468"/>
                    <a:pt x="3399056" y="476309"/>
                    <a:pt x="3381642" y="476192"/>
                  </a:cubicBezTo>
                  <a:close/>
                  <a:moveTo>
                    <a:pt x="3384638" y="21951"/>
                  </a:moveTo>
                  <a:cubicBezTo>
                    <a:pt x="3351398" y="21727"/>
                    <a:pt x="3338119" y="62676"/>
                    <a:pt x="3359200" y="82279"/>
                  </a:cubicBezTo>
                  <a:cubicBezTo>
                    <a:pt x="3385164" y="106447"/>
                    <a:pt x="3420769" y="85170"/>
                    <a:pt x="3419825" y="57624"/>
                  </a:cubicBezTo>
                  <a:cubicBezTo>
                    <a:pt x="3419057" y="35237"/>
                    <a:pt x="3402052" y="22058"/>
                    <a:pt x="3384638" y="21951"/>
                  </a:cubicBezTo>
                  <a:close/>
                  <a:moveTo>
                    <a:pt x="3378646" y="930433"/>
                  </a:moveTo>
                  <a:cubicBezTo>
                    <a:pt x="3345415" y="930209"/>
                    <a:pt x="3332117" y="971138"/>
                    <a:pt x="3353207" y="990761"/>
                  </a:cubicBezTo>
                  <a:cubicBezTo>
                    <a:pt x="3379171" y="1014929"/>
                    <a:pt x="3414796" y="993632"/>
                    <a:pt x="3413832" y="966096"/>
                  </a:cubicBezTo>
                  <a:cubicBezTo>
                    <a:pt x="3413064" y="943719"/>
                    <a:pt x="3396059" y="930549"/>
                    <a:pt x="3378646" y="930433"/>
                  </a:cubicBezTo>
                  <a:close/>
                  <a:moveTo>
                    <a:pt x="3375650" y="1384674"/>
                  </a:moveTo>
                  <a:cubicBezTo>
                    <a:pt x="3342341" y="1384450"/>
                    <a:pt x="3329179" y="1425437"/>
                    <a:pt x="3350211" y="1445002"/>
                  </a:cubicBezTo>
                  <a:cubicBezTo>
                    <a:pt x="3376185" y="1469179"/>
                    <a:pt x="3411799" y="1447873"/>
                    <a:pt x="3410836" y="1420347"/>
                  </a:cubicBezTo>
                  <a:cubicBezTo>
                    <a:pt x="3410068" y="1397960"/>
                    <a:pt x="3393063" y="1384790"/>
                    <a:pt x="3375650" y="1384674"/>
                  </a:cubicBezTo>
                  <a:close/>
                  <a:moveTo>
                    <a:pt x="3732777" y="3204090"/>
                  </a:moveTo>
                  <a:cubicBezTo>
                    <a:pt x="3699546" y="3203866"/>
                    <a:pt x="3686257" y="3244805"/>
                    <a:pt x="3707338" y="3264418"/>
                  </a:cubicBezTo>
                  <a:cubicBezTo>
                    <a:pt x="3733312" y="3288596"/>
                    <a:pt x="3768927" y="3267289"/>
                    <a:pt x="3767964" y="3239753"/>
                  </a:cubicBezTo>
                  <a:cubicBezTo>
                    <a:pt x="3767195" y="3217376"/>
                    <a:pt x="3750190" y="3204206"/>
                    <a:pt x="3732777" y="3204090"/>
                  </a:cubicBezTo>
                  <a:close/>
                  <a:moveTo>
                    <a:pt x="3726785" y="4112571"/>
                  </a:moveTo>
                  <a:cubicBezTo>
                    <a:pt x="3693573" y="4112347"/>
                    <a:pt x="3680246" y="4153277"/>
                    <a:pt x="3701346" y="4172899"/>
                  </a:cubicBezTo>
                  <a:cubicBezTo>
                    <a:pt x="3727339" y="4197107"/>
                    <a:pt x="3762915" y="4175703"/>
                    <a:pt x="3761971" y="4148245"/>
                  </a:cubicBezTo>
                  <a:cubicBezTo>
                    <a:pt x="3761202" y="4125857"/>
                    <a:pt x="3744198" y="4112688"/>
                    <a:pt x="3726785" y="4112571"/>
                  </a:cubicBezTo>
                  <a:close/>
                  <a:moveTo>
                    <a:pt x="3729781" y="3658331"/>
                  </a:moveTo>
                  <a:cubicBezTo>
                    <a:pt x="3696550" y="3658107"/>
                    <a:pt x="3683251" y="3699045"/>
                    <a:pt x="3704342" y="3718659"/>
                  </a:cubicBezTo>
                  <a:cubicBezTo>
                    <a:pt x="3730306" y="3742827"/>
                    <a:pt x="3765911" y="3721549"/>
                    <a:pt x="3764967" y="3693994"/>
                  </a:cubicBezTo>
                  <a:cubicBezTo>
                    <a:pt x="3764199" y="3671617"/>
                    <a:pt x="3747194" y="3658447"/>
                    <a:pt x="3729781" y="3658331"/>
                  </a:cubicBezTo>
                  <a:close/>
                  <a:moveTo>
                    <a:pt x="3363655" y="3201647"/>
                  </a:moveTo>
                  <a:cubicBezTo>
                    <a:pt x="3330366" y="3201423"/>
                    <a:pt x="3317174" y="3242391"/>
                    <a:pt x="3338216" y="3261975"/>
                  </a:cubicBezTo>
                  <a:cubicBezTo>
                    <a:pt x="3364210" y="3286162"/>
                    <a:pt x="3399805" y="3264778"/>
                    <a:pt x="3398842" y="3237310"/>
                  </a:cubicBezTo>
                  <a:cubicBezTo>
                    <a:pt x="3398073" y="3214972"/>
                    <a:pt x="3381107" y="3201763"/>
                    <a:pt x="3363655" y="3201647"/>
                  </a:cubicBezTo>
                  <a:close/>
                  <a:moveTo>
                    <a:pt x="3735773" y="2749849"/>
                  </a:moveTo>
                  <a:cubicBezTo>
                    <a:pt x="3702552" y="2749625"/>
                    <a:pt x="3689244" y="2790554"/>
                    <a:pt x="3710334" y="2810177"/>
                  </a:cubicBezTo>
                  <a:cubicBezTo>
                    <a:pt x="3736328" y="2834364"/>
                    <a:pt x="3771923" y="2812980"/>
                    <a:pt x="3770960" y="2785512"/>
                  </a:cubicBezTo>
                  <a:cubicBezTo>
                    <a:pt x="3770191" y="2763164"/>
                    <a:pt x="3753225" y="2749956"/>
                    <a:pt x="3735773" y="2749849"/>
                  </a:cubicBezTo>
                  <a:close/>
                  <a:moveTo>
                    <a:pt x="3360659" y="3655887"/>
                  </a:moveTo>
                  <a:cubicBezTo>
                    <a:pt x="3327428" y="3655663"/>
                    <a:pt x="3314130" y="3696603"/>
                    <a:pt x="3335220" y="3716215"/>
                  </a:cubicBezTo>
                  <a:cubicBezTo>
                    <a:pt x="3361194" y="3740393"/>
                    <a:pt x="3396808" y="3719087"/>
                    <a:pt x="3395845" y="3691561"/>
                  </a:cubicBezTo>
                  <a:cubicBezTo>
                    <a:pt x="3395077" y="3669183"/>
                    <a:pt x="3378072" y="3656004"/>
                    <a:pt x="3360659" y="3655887"/>
                  </a:cubicBezTo>
                  <a:close/>
                  <a:moveTo>
                    <a:pt x="3357663" y="4110138"/>
                  </a:moveTo>
                  <a:cubicBezTo>
                    <a:pt x="3324431" y="4109914"/>
                    <a:pt x="3311133" y="4150853"/>
                    <a:pt x="3332224" y="4170466"/>
                  </a:cubicBezTo>
                  <a:cubicBezTo>
                    <a:pt x="3358188" y="4194634"/>
                    <a:pt x="3393793" y="4173357"/>
                    <a:pt x="3392849" y="4145801"/>
                  </a:cubicBezTo>
                  <a:cubicBezTo>
                    <a:pt x="3392081" y="4123424"/>
                    <a:pt x="3375076" y="4110255"/>
                    <a:pt x="3357663" y="4110138"/>
                  </a:cubicBezTo>
                  <a:close/>
                  <a:moveTo>
                    <a:pt x="3372653" y="1838924"/>
                  </a:moveTo>
                  <a:cubicBezTo>
                    <a:pt x="3339432" y="1838700"/>
                    <a:pt x="3326124" y="1879629"/>
                    <a:pt x="3347215" y="1899252"/>
                  </a:cubicBezTo>
                  <a:cubicBezTo>
                    <a:pt x="3373179" y="1923420"/>
                    <a:pt x="3408784" y="1902143"/>
                    <a:pt x="3407840" y="1874587"/>
                  </a:cubicBezTo>
                  <a:cubicBezTo>
                    <a:pt x="3407071" y="1852210"/>
                    <a:pt x="3390057" y="1839031"/>
                    <a:pt x="3372653" y="1838924"/>
                  </a:cubicBezTo>
                  <a:close/>
                  <a:moveTo>
                    <a:pt x="3366661" y="2747406"/>
                  </a:moveTo>
                  <a:cubicBezTo>
                    <a:pt x="3333430" y="2747182"/>
                    <a:pt x="3320122" y="2788111"/>
                    <a:pt x="3341212" y="2807734"/>
                  </a:cubicBezTo>
                  <a:cubicBezTo>
                    <a:pt x="3367177" y="2831902"/>
                    <a:pt x="3402801" y="2810625"/>
                    <a:pt x="3401838" y="2783079"/>
                  </a:cubicBezTo>
                  <a:cubicBezTo>
                    <a:pt x="3401069" y="2760692"/>
                    <a:pt x="3384065" y="2747523"/>
                    <a:pt x="3366661" y="2747406"/>
                  </a:cubicBezTo>
                  <a:close/>
                  <a:moveTo>
                    <a:pt x="3369657" y="2293165"/>
                  </a:moveTo>
                  <a:cubicBezTo>
                    <a:pt x="3336475" y="2292951"/>
                    <a:pt x="3323099" y="2333851"/>
                    <a:pt x="3344209" y="2353493"/>
                  </a:cubicBezTo>
                  <a:cubicBezTo>
                    <a:pt x="3370192" y="2377671"/>
                    <a:pt x="3405778" y="2356355"/>
                    <a:pt x="3404844" y="2328838"/>
                  </a:cubicBezTo>
                  <a:cubicBezTo>
                    <a:pt x="3404065" y="2306403"/>
                    <a:pt x="3386915" y="2293272"/>
                    <a:pt x="3369657" y="2293165"/>
                  </a:cubicBezTo>
                  <a:close/>
                  <a:moveTo>
                    <a:pt x="3753760" y="24384"/>
                  </a:moveTo>
                  <a:cubicBezTo>
                    <a:pt x="3720588" y="24160"/>
                    <a:pt x="3707192" y="65051"/>
                    <a:pt x="3728312" y="84712"/>
                  </a:cubicBezTo>
                  <a:cubicBezTo>
                    <a:pt x="3754276" y="108880"/>
                    <a:pt x="3789891" y="87603"/>
                    <a:pt x="3788947" y="60048"/>
                  </a:cubicBezTo>
                  <a:cubicBezTo>
                    <a:pt x="3788169" y="37670"/>
                    <a:pt x="3771174" y="24501"/>
                    <a:pt x="3753760" y="24384"/>
                  </a:cubicBezTo>
                  <a:close/>
                  <a:moveTo>
                    <a:pt x="4107891" y="2298041"/>
                  </a:moveTo>
                  <a:cubicBezTo>
                    <a:pt x="4074582" y="2297818"/>
                    <a:pt x="4061420" y="2338805"/>
                    <a:pt x="4082453" y="2358369"/>
                  </a:cubicBezTo>
                  <a:cubicBezTo>
                    <a:pt x="4108446" y="2382557"/>
                    <a:pt x="4144041" y="2361173"/>
                    <a:pt x="4143078" y="2333715"/>
                  </a:cubicBezTo>
                  <a:cubicBezTo>
                    <a:pt x="4142309" y="2311366"/>
                    <a:pt x="4125344" y="2298158"/>
                    <a:pt x="4107891" y="2298041"/>
                  </a:cubicBezTo>
                  <a:close/>
                  <a:moveTo>
                    <a:pt x="4110888" y="1843801"/>
                  </a:moveTo>
                  <a:cubicBezTo>
                    <a:pt x="4077657" y="1843577"/>
                    <a:pt x="4064358" y="1884506"/>
                    <a:pt x="4085439" y="1904129"/>
                  </a:cubicBezTo>
                  <a:cubicBezTo>
                    <a:pt x="4111423" y="1928306"/>
                    <a:pt x="4147008" y="1906990"/>
                    <a:pt x="4146074" y="1879464"/>
                  </a:cubicBezTo>
                  <a:cubicBezTo>
                    <a:pt x="4145296" y="1857087"/>
                    <a:pt x="4128301" y="1843908"/>
                    <a:pt x="4110888" y="1843801"/>
                  </a:cubicBezTo>
                  <a:close/>
                  <a:moveTo>
                    <a:pt x="4104895" y="2752282"/>
                  </a:moveTo>
                  <a:cubicBezTo>
                    <a:pt x="4071664" y="2752058"/>
                    <a:pt x="4058366" y="2792988"/>
                    <a:pt x="4079456" y="2812610"/>
                  </a:cubicBezTo>
                  <a:cubicBezTo>
                    <a:pt x="4105450" y="2836798"/>
                    <a:pt x="4141045" y="2815413"/>
                    <a:pt x="4140082" y="2787946"/>
                  </a:cubicBezTo>
                  <a:cubicBezTo>
                    <a:pt x="4139313" y="2765568"/>
                    <a:pt x="4122308" y="2752399"/>
                    <a:pt x="4104895" y="2752282"/>
                  </a:cubicBezTo>
                  <a:close/>
                  <a:moveTo>
                    <a:pt x="4101899" y="3206523"/>
                  </a:moveTo>
                  <a:cubicBezTo>
                    <a:pt x="4068678" y="3206299"/>
                    <a:pt x="4055369" y="3247228"/>
                    <a:pt x="4076460" y="3266851"/>
                  </a:cubicBezTo>
                  <a:cubicBezTo>
                    <a:pt x="4102424" y="3291019"/>
                    <a:pt x="4138029" y="3269742"/>
                    <a:pt x="4137085" y="3242196"/>
                  </a:cubicBezTo>
                  <a:cubicBezTo>
                    <a:pt x="4136317" y="3219809"/>
                    <a:pt x="4119303" y="3206640"/>
                    <a:pt x="4101899" y="3206523"/>
                  </a:cubicBezTo>
                  <a:close/>
                  <a:moveTo>
                    <a:pt x="4119876" y="481068"/>
                  </a:moveTo>
                  <a:cubicBezTo>
                    <a:pt x="4086645" y="480844"/>
                    <a:pt x="4073347" y="521774"/>
                    <a:pt x="4094438" y="541396"/>
                  </a:cubicBezTo>
                  <a:cubicBezTo>
                    <a:pt x="4120411" y="565574"/>
                    <a:pt x="4156026" y="544268"/>
                    <a:pt x="4155063" y="516732"/>
                  </a:cubicBezTo>
                  <a:cubicBezTo>
                    <a:pt x="4154294" y="494354"/>
                    <a:pt x="4137290" y="481185"/>
                    <a:pt x="4119876" y="481068"/>
                  </a:cubicBezTo>
                  <a:close/>
                  <a:moveTo>
                    <a:pt x="4113884" y="1389550"/>
                  </a:moveTo>
                  <a:cubicBezTo>
                    <a:pt x="4080662" y="1389326"/>
                    <a:pt x="4067355" y="1430265"/>
                    <a:pt x="4088445" y="1449878"/>
                  </a:cubicBezTo>
                  <a:cubicBezTo>
                    <a:pt x="4114409" y="1474046"/>
                    <a:pt x="4150014" y="1452769"/>
                    <a:pt x="4149070" y="1425223"/>
                  </a:cubicBezTo>
                  <a:cubicBezTo>
                    <a:pt x="4148302" y="1402836"/>
                    <a:pt x="4131297" y="1389667"/>
                    <a:pt x="4113884" y="1389550"/>
                  </a:cubicBezTo>
                  <a:close/>
                  <a:moveTo>
                    <a:pt x="4116880" y="935309"/>
                  </a:moveTo>
                  <a:cubicBezTo>
                    <a:pt x="4083591" y="935085"/>
                    <a:pt x="4070399" y="976053"/>
                    <a:pt x="4091431" y="995637"/>
                  </a:cubicBezTo>
                  <a:cubicBezTo>
                    <a:pt x="4117396" y="1019805"/>
                    <a:pt x="4153000" y="998528"/>
                    <a:pt x="4152057" y="970972"/>
                  </a:cubicBezTo>
                  <a:cubicBezTo>
                    <a:pt x="4151298" y="948595"/>
                    <a:pt x="4134293" y="935426"/>
                    <a:pt x="4116880" y="935309"/>
                  </a:cubicBezTo>
                  <a:close/>
                  <a:moveTo>
                    <a:pt x="3747768" y="932876"/>
                  </a:moveTo>
                  <a:cubicBezTo>
                    <a:pt x="3714478" y="932652"/>
                    <a:pt x="3701287" y="973620"/>
                    <a:pt x="3722329" y="993204"/>
                  </a:cubicBezTo>
                  <a:cubicBezTo>
                    <a:pt x="3748322" y="1017401"/>
                    <a:pt x="3783917" y="996026"/>
                    <a:pt x="3782954" y="968539"/>
                  </a:cubicBezTo>
                  <a:cubicBezTo>
                    <a:pt x="3782176" y="946162"/>
                    <a:pt x="3765171" y="932983"/>
                    <a:pt x="3747768" y="932876"/>
                  </a:cubicBezTo>
                  <a:close/>
                  <a:moveTo>
                    <a:pt x="4098903" y="3660764"/>
                  </a:moveTo>
                  <a:cubicBezTo>
                    <a:pt x="4065662" y="3660540"/>
                    <a:pt x="4052383" y="3701489"/>
                    <a:pt x="4073464" y="3721092"/>
                  </a:cubicBezTo>
                  <a:cubicBezTo>
                    <a:pt x="4099428" y="3745260"/>
                    <a:pt x="4135033" y="3723983"/>
                    <a:pt x="4134089" y="3696437"/>
                  </a:cubicBezTo>
                  <a:cubicBezTo>
                    <a:pt x="4133320" y="3674050"/>
                    <a:pt x="4116306" y="3660881"/>
                    <a:pt x="4098903" y="3660764"/>
                  </a:cubicBezTo>
                  <a:close/>
                  <a:moveTo>
                    <a:pt x="3744772" y="1387117"/>
                  </a:moveTo>
                  <a:cubicBezTo>
                    <a:pt x="3711541" y="1386893"/>
                    <a:pt x="3698252" y="1427832"/>
                    <a:pt x="3719333" y="1447445"/>
                  </a:cubicBezTo>
                  <a:cubicBezTo>
                    <a:pt x="3745297" y="1471613"/>
                    <a:pt x="3780902" y="1450335"/>
                    <a:pt x="3779958" y="1422780"/>
                  </a:cubicBezTo>
                  <a:cubicBezTo>
                    <a:pt x="3779180" y="1400403"/>
                    <a:pt x="3762175" y="1387233"/>
                    <a:pt x="3744772" y="1387117"/>
                  </a:cubicBezTo>
                  <a:close/>
                  <a:moveTo>
                    <a:pt x="3750764" y="478625"/>
                  </a:moveTo>
                  <a:cubicBezTo>
                    <a:pt x="3717533" y="478411"/>
                    <a:pt x="3704235" y="519330"/>
                    <a:pt x="3725316" y="538953"/>
                  </a:cubicBezTo>
                  <a:cubicBezTo>
                    <a:pt x="3751309" y="563141"/>
                    <a:pt x="3786904" y="541756"/>
                    <a:pt x="3785941" y="514289"/>
                  </a:cubicBezTo>
                  <a:cubicBezTo>
                    <a:pt x="3785182" y="491950"/>
                    <a:pt x="3768207" y="478742"/>
                    <a:pt x="3750764" y="478625"/>
                  </a:cubicBezTo>
                  <a:close/>
                  <a:moveTo>
                    <a:pt x="3741775" y="1841357"/>
                  </a:moveTo>
                  <a:cubicBezTo>
                    <a:pt x="3708564" y="1841134"/>
                    <a:pt x="3695236" y="1882063"/>
                    <a:pt x="3716327" y="1901685"/>
                  </a:cubicBezTo>
                  <a:cubicBezTo>
                    <a:pt x="3742310" y="1925863"/>
                    <a:pt x="3777896" y="1904547"/>
                    <a:pt x="3776962" y="1877031"/>
                  </a:cubicBezTo>
                  <a:cubicBezTo>
                    <a:pt x="3776174" y="1854605"/>
                    <a:pt x="3759033" y="1841474"/>
                    <a:pt x="3741775" y="1841357"/>
                  </a:cubicBezTo>
                  <a:close/>
                  <a:moveTo>
                    <a:pt x="4095897" y="4115015"/>
                  </a:moveTo>
                  <a:cubicBezTo>
                    <a:pt x="4062656" y="4114791"/>
                    <a:pt x="4049377" y="4155729"/>
                    <a:pt x="4070458" y="4175342"/>
                  </a:cubicBezTo>
                  <a:cubicBezTo>
                    <a:pt x="4096286" y="4199384"/>
                    <a:pt x="4131939" y="4178467"/>
                    <a:pt x="4131093" y="4150678"/>
                  </a:cubicBezTo>
                  <a:cubicBezTo>
                    <a:pt x="4130227" y="4128203"/>
                    <a:pt x="4113203" y="4115122"/>
                    <a:pt x="4095897" y="4115015"/>
                  </a:cubicBezTo>
                  <a:close/>
                  <a:moveTo>
                    <a:pt x="3015526" y="19508"/>
                  </a:moveTo>
                  <a:cubicBezTo>
                    <a:pt x="2982305" y="19284"/>
                    <a:pt x="2968987" y="60223"/>
                    <a:pt x="2990087" y="79836"/>
                  </a:cubicBezTo>
                  <a:cubicBezTo>
                    <a:pt x="3016052" y="104004"/>
                    <a:pt x="3051657" y="82727"/>
                    <a:pt x="3050713" y="55171"/>
                  </a:cubicBezTo>
                  <a:cubicBezTo>
                    <a:pt x="3049935" y="32794"/>
                    <a:pt x="3032930" y="19625"/>
                    <a:pt x="3015526" y="19508"/>
                  </a:cubicBezTo>
                  <a:close/>
                  <a:moveTo>
                    <a:pt x="2634410" y="1834048"/>
                  </a:moveTo>
                  <a:cubicBezTo>
                    <a:pt x="2601179" y="1833824"/>
                    <a:pt x="2587880" y="1874753"/>
                    <a:pt x="2608971" y="1894376"/>
                  </a:cubicBezTo>
                  <a:cubicBezTo>
                    <a:pt x="2634935" y="1918544"/>
                    <a:pt x="2670559" y="1897257"/>
                    <a:pt x="2669596" y="1869711"/>
                  </a:cubicBezTo>
                  <a:cubicBezTo>
                    <a:pt x="2668827" y="1847324"/>
                    <a:pt x="2651823" y="1834155"/>
                    <a:pt x="2634410" y="1834048"/>
                  </a:cubicBezTo>
                  <a:close/>
                  <a:moveTo>
                    <a:pt x="2277282" y="14631"/>
                  </a:moveTo>
                  <a:cubicBezTo>
                    <a:pt x="2243993" y="14408"/>
                    <a:pt x="2230802" y="55376"/>
                    <a:pt x="2251844" y="74959"/>
                  </a:cubicBezTo>
                  <a:cubicBezTo>
                    <a:pt x="2277837" y="99147"/>
                    <a:pt x="2313432" y="77763"/>
                    <a:pt x="2312469" y="50305"/>
                  </a:cubicBezTo>
                  <a:cubicBezTo>
                    <a:pt x="2311700" y="27918"/>
                    <a:pt x="2294696" y="14748"/>
                    <a:pt x="2277282" y="14631"/>
                  </a:cubicBezTo>
                  <a:close/>
                  <a:moveTo>
                    <a:pt x="3012530" y="473749"/>
                  </a:moveTo>
                  <a:cubicBezTo>
                    <a:pt x="2979280" y="473535"/>
                    <a:pt x="2966020" y="514473"/>
                    <a:pt x="2987091" y="534086"/>
                  </a:cubicBezTo>
                  <a:cubicBezTo>
                    <a:pt x="3013046" y="558255"/>
                    <a:pt x="3048660" y="536987"/>
                    <a:pt x="3047717" y="509422"/>
                  </a:cubicBezTo>
                  <a:cubicBezTo>
                    <a:pt x="3046938" y="487035"/>
                    <a:pt x="3029934" y="473866"/>
                    <a:pt x="3012530" y="473749"/>
                  </a:cubicBezTo>
                  <a:close/>
                  <a:moveTo>
                    <a:pt x="2628417" y="2742529"/>
                  </a:moveTo>
                  <a:cubicBezTo>
                    <a:pt x="2595196" y="2742306"/>
                    <a:pt x="2581878" y="2783235"/>
                    <a:pt x="2602978" y="2802857"/>
                  </a:cubicBezTo>
                  <a:cubicBezTo>
                    <a:pt x="2628943" y="2827025"/>
                    <a:pt x="2664547" y="2805748"/>
                    <a:pt x="2663604" y="2778193"/>
                  </a:cubicBezTo>
                  <a:cubicBezTo>
                    <a:pt x="2662835" y="2755816"/>
                    <a:pt x="2645831" y="2742646"/>
                    <a:pt x="2628417" y="2742529"/>
                  </a:cubicBezTo>
                  <a:close/>
                  <a:moveTo>
                    <a:pt x="2625421" y="3196770"/>
                  </a:moveTo>
                  <a:cubicBezTo>
                    <a:pt x="2592200" y="3196546"/>
                    <a:pt x="2578892" y="3237475"/>
                    <a:pt x="2599972" y="3257098"/>
                  </a:cubicBezTo>
                  <a:cubicBezTo>
                    <a:pt x="2625956" y="3281276"/>
                    <a:pt x="2661541" y="3259960"/>
                    <a:pt x="2660607" y="3232433"/>
                  </a:cubicBezTo>
                  <a:cubicBezTo>
                    <a:pt x="2659829" y="3210018"/>
                    <a:pt x="2642688" y="3196887"/>
                    <a:pt x="2625421" y="3196770"/>
                  </a:cubicBezTo>
                  <a:close/>
                  <a:moveTo>
                    <a:pt x="2619429" y="4105262"/>
                  </a:moveTo>
                  <a:cubicBezTo>
                    <a:pt x="2586197" y="4105038"/>
                    <a:pt x="2572899" y="4145967"/>
                    <a:pt x="2593990" y="4165589"/>
                  </a:cubicBezTo>
                  <a:cubicBezTo>
                    <a:pt x="2619964" y="4189767"/>
                    <a:pt x="2655578" y="4168432"/>
                    <a:pt x="2654615" y="4140925"/>
                  </a:cubicBezTo>
                  <a:cubicBezTo>
                    <a:pt x="2653846" y="4118548"/>
                    <a:pt x="2636842" y="4105378"/>
                    <a:pt x="2619429" y="4105262"/>
                  </a:cubicBezTo>
                  <a:close/>
                  <a:moveTo>
                    <a:pt x="2268294" y="1377364"/>
                  </a:moveTo>
                  <a:cubicBezTo>
                    <a:pt x="2235121" y="1377140"/>
                    <a:pt x="2221725" y="1418030"/>
                    <a:pt x="2242845" y="1437692"/>
                  </a:cubicBezTo>
                  <a:cubicBezTo>
                    <a:pt x="2268809" y="1461860"/>
                    <a:pt x="2304414" y="1440582"/>
                    <a:pt x="2303480" y="1413027"/>
                  </a:cubicBezTo>
                  <a:cubicBezTo>
                    <a:pt x="2302702" y="1390650"/>
                    <a:pt x="2285707" y="1377480"/>
                    <a:pt x="2268294" y="1377364"/>
                  </a:cubicBezTo>
                  <a:close/>
                  <a:moveTo>
                    <a:pt x="2622425" y="3651011"/>
                  </a:moveTo>
                  <a:cubicBezTo>
                    <a:pt x="2589194" y="3650787"/>
                    <a:pt x="2575895" y="3691716"/>
                    <a:pt x="2596986" y="3711339"/>
                  </a:cubicBezTo>
                  <a:cubicBezTo>
                    <a:pt x="2622960" y="3735517"/>
                    <a:pt x="2658574" y="3714181"/>
                    <a:pt x="2657611" y="3686674"/>
                  </a:cubicBezTo>
                  <a:cubicBezTo>
                    <a:pt x="2656843" y="3664336"/>
                    <a:pt x="2639877" y="3651128"/>
                    <a:pt x="2622425" y="3651011"/>
                  </a:cubicBezTo>
                  <a:close/>
                  <a:moveTo>
                    <a:pt x="2271290" y="923123"/>
                  </a:moveTo>
                  <a:cubicBezTo>
                    <a:pt x="2238059" y="922899"/>
                    <a:pt x="2224761" y="963838"/>
                    <a:pt x="2245851" y="983451"/>
                  </a:cubicBezTo>
                  <a:cubicBezTo>
                    <a:pt x="2271815" y="1007619"/>
                    <a:pt x="2307420" y="986342"/>
                    <a:pt x="2306476" y="958796"/>
                  </a:cubicBezTo>
                  <a:cubicBezTo>
                    <a:pt x="2305708" y="936409"/>
                    <a:pt x="2288703" y="923230"/>
                    <a:pt x="2271290" y="923123"/>
                  </a:cubicBezTo>
                  <a:close/>
                  <a:moveTo>
                    <a:pt x="2253313" y="3648578"/>
                  </a:moveTo>
                  <a:cubicBezTo>
                    <a:pt x="2220091" y="3648354"/>
                    <a:pt x="2206774" y="3689283"/>
                    <a:pt x="2227864" y="3708905"/>
                  </a:cubicBezTo>
                  <a:cubicBezTo>
                    <a:pt x="2253828" y="3733074"/>
                    <a:pt x="2289452" y="3711797"/>
                    <a:pt x="2288489" y="3684241"/>
                  </a:cubicBezTo>
                  <a:cubicBezTo>
                    <a:pt x="2287721" y="3661864"/>
                    <a:pt x="2270716" y="3648695"/>
                    <a:pt x="2253313" y="3648578"/>
                  </a:cubicBezTo>
                  <a:close/>
                  <a:moveTo>
                    <a:pt x="2265298" y="1831605"/>
                  </a:moveTo>
                  <a:cubicBezTo>
                    <a:pt x="2232067" y="1831381"/>
                    <a:pt x="2218768" y="1872310"/>
                    <a:pt x="2239859" y="1891932"/>
                  </a:cubicBezTo>
                  <a:cubicBezTo>
                    <a:pt x="2265832" y="1916110"/>
                    <a:pt x="2301447" y="1894775"/>
                    <a:pt x="2300484" y="1867278"/>
                  </a:cubicBezTo>
                  <a:cubicBezTo>
                    <a:pt x="2299715" y="1844930"/>
                    <a:pt x="2282750" y="1831721"/>
                    <a:pt x="2265298" y="1831605"/>
                  </a:cubicBezTo>
                  <a:close/>
                  <a:moveTo>
                    <a:pt x="2250307" y="4102818"/>
                  </a:moveTo>
                  <a:cubicBezTo>
                    <a:pt x="2217075" y="4102595"/>
                    <a:pt x="2203777" y="4143524"/>
                    <a:pt x="2224868" y="4163146"/>
                  </a:cubicBezTo>
                  <a:cubicBezTo>
                    <a:pt x="2250842" y="4187324"/>
                    <a:pt x="2286456" y="4165989"/>
                    <a:pt x="2285493" y="4138492"/>
                  </a:cubicBezTo>
                  <a:cubicBezTo>
                    <a:pt x="2284725" y="4116144"/>
                    <a:pt x="2267759" y="4102935"/>
                    <a:pt x="2250307" y="4102818"/>
                  </a:cubicBezTo>
                  <a:close/>
                  <a:moveTo>
                    <a:pt x="2256309" y="3194337"/>
                  </a:moveTo>
                  <a:cubicBezTo>
                    <a:pt x="2223088" y="3194113"/>
                    <a:pt x="2209770" y="3235042"/>
                    <a:pt x="2230870" y="3254665"/>
                  </a:cubicBezTo>
                  <a:cubicBezTo>
                    <a:pt x="2256834" y="3278833"/>
                    <a:pt x="2292439" y="3257556"/>
                    <a:pt x="2291495" y="3230010"/>
                  </a:cubicBezTo>
                  <a:cubicBezTo>
                    <a:pt x="2290707" y="3207574"/>
                    <a:pt x="2273566" y="3194444"/>
                    <a:pt x="2256309" y="3194337"/>
                  </a:cubicBezTo>
                  <a:close/>
                  <a:moveTo>
                    <a:pt x="2262301" y="2285846"/>
                  </a:moveTo>
                  <a:cubicBezTo>
                    <a:pt x="2229070" y="2285622"/>
                    <a:pt x="2215772" y="2326551"/>
                    <a:pt x="2236862" y="2346173"/>
                  </a:cubicBezTo>
                  <a:cubicBezTo>
                    <a:pt x="2262827" y="2370342"/>
                    <a:pt x="2298451" y="2349054"/>
                    <a:pt x="2297488" y="2321518"/>
                  </a:cubicBezTo>
                  <a:cubicBezTo>
                    <a:pt x="2296709" y="2299132"/>
                    <a:pt x="2279705" y="2285962"/>
                    <a:pt x="2262301" y="2285846"/>
                  </a:cubicBezTo>
                  <a:close/>
                  <a:moveTo>
                    <a:pt x="2259305" y="2740096"/>
                  </a:moveTo>
                  <a:cubicBezTo>
                    <a:pt x="2226016" y="2739872"/>
                    <a:pt x="2212824" y="2780840"/>
                    <a:pt x="2233866" y="2800424"/>
                  </a:cubicBezTo>
                  <a:cubicBezTo>
                    <a:pt x="2259830" y="2824592"/>
                    <a:pt x="2295435" y="2803315"/>
                    <a:pt x="2294492" y="2775759"/>
                  </a:cubicBezTo>
                  <a:cubicBezTo>
                    <a:pt x="2293713" y="2753372"/>
                    <a:pt x="2276709" y="2740203"/>
                    <a:pt x="2259305" y="2740096"/>
                  </a:cubicBezTo>
                  <a:close/>
                  <a:moveTo>
                    <a:pt x="2274286" y="468872"/>
                  </a:moveTo>
                  <a:cubicBezTo>
                    <a:pt x="2241065" y="468648"/>
                    <a:pt x="2227757" y="509578"/>
                    <a:pt x="2248838" y="529200"/>
                  </a:cubicBezTo>
                  <a:cubicBezTo>
                    <a:pt x="2274812" y="553368"/>
                    <a:pt x="2310426" y="532072"/>
                    <a:pt x="2309463" y="504545"/>
                  </a:cubicBezTo>
                  <a:cubicBezTo>
                    <a:pt x="2308704" y="482158"/>
                    <a:pt x="2291699" y="468989"/>
                    <a:pt x="2274286" y="468872"/>
                  </a:cubicBezTo>
                  <a:close/>
                  <a:moveTo>
                    <a:pt x="3000535" y="2290722"/>
                  </a:moveTo>
                  <a:cubicBezTo>
                    <a:pt x="2967314" y="2290498"/>
                    <a:pt x="2953996" y="2331427"/>
                    <a:pt x="2975096" y="2351050"/>
                  </a:cubicBezTo>
                  <a:cubicBezTo>
                    <a:pt x="3001061" y="2375218"/>
                    <a:pt x="3036665" y="2353941"/>
                    <a:pt x="3035722" y="2326385"/>
                  </a:cubicBezTo>
                  <a:cubicBezTo>
                    <a:pt x="3034953" y="2304008"/>
                    <a:pt x="3017949" y="2290839"/>
                    <a:pt x="3000535" y="2290722"/>
                  </a:cubicBezTo>
                  <a:close/>
                  <a:moveTo>
                    <a:pt x="2997539" y="2744963"/>
                  </a:moveTo>
                  <a:cubicBezTo>
                    <a:pt x="2964318" y="2744739"/>
                    <a:pt x="2951010" y="2785668"/>
                    <a:pt x="2972090" y="2805291"/>
                  </a:cubicBezTo>
                  <a:cubicBezTo>
                    <a:pt x="2998074" y="2829469"/>
                    <a:pt x="3033660" y="2808152"/>
                    <a:pt x="3032726" y="2780636"/>
                  </a:cubicBezTo>
                  <a:cubicBezTo>
                    <a:pt x="3031947" y="2758210"/>
                    <a:pt x="3014806" y="2745080"/>
                    <a:pt x="2997539" y="2744963"/>
                  </a:cubicBezTo>
                  <a:close/>
                  <a:moveTo>
                    <a:pt x="2991547" y="3653454"/>
                  </a:moveTo>
                  <a:cubicBezTo>
                    <a:pt x="2958257" y="3653230"/>
                    <a:pt x="2945066" y="3694198"/>
                    <a:pt x="2966108" y="3713782"/>
                  </a:cubicBezTo>
                  <a:cubicBezTo>
                    <a:pt x="2992101" y="3737970"/>
                    <a:pt x="3027696" y="3716585"/>
                    <a:pt x="3026733" y="3689117"/>
                  </a:cubicBezTo>
                  <a:cubicBezTo>
                    <a:pt x="3025955" y="3666740"/>
                    <a:pt x="3008950" y="3653571"/>
                    <a:pt x="2991547" y="3653454"/>
                  </a:cubicBezTo>
                  <a:close/>
                  <a:moveTo>
                    <a:pt x="2994543" y="3199213"/>
                  </a:moveTo>
                  <a:cubicBezTo>
                    <a:pt x="2961312" y="3198989"/>
                    <a:pt x="2948013" y="3239919"/>
                    <a:pt x="2969094" y="3259541"/>
                  </a:cubicBezTo>
                  <a:cubicBezTo>
                    <a:pt x="2995068" y="3283719"/>
                    <a:pt x="3030683" y="3262383"/>
                    <a:pt x="3029720" y="3234886"/>
                  </a:cubicBezTo>
                  <a:cubicBezTo>
                    <a:pt x="3028951" y="3212499"/>
                    <a:pt x="3011956" y="3199330"/>
                    <a:pt x="2994543" y="3199213"/>
                  </a:cubicBezTo>
                  <a:close/>
                  <a:moveTo>
                    <a:pt x="3009524" y="927999"/>
                  </a:moveTo>
                  <a:cubicBezTo>
                    <a:pt x="2976342" y="927775"/>
                    <a:pt x="2962966" y="968675"/>
                    <a:pt x="2984085" y="988327"/>
                  </a:cubicBezTo>
                  <a:cubicBezTo>
                    <a:pt x="3009913" y="1012369"/>
                    <a:pt x="3045664" y="991364"/>
                    <a:pt x="3044720" y="963672"/>
                  </a:cubicBezTo>
                  <a:cubicBezTo>
                    <a:pt x="3043942" y="941276"/>
                    <a:pt x="3026937" y="928106"/>
                    <a:pt x="3009524" y="927999"/>
                  </a:cubicBezTo>
                  <a:close/>
                  <a:moveTo>
                    <a:pt x="2631414" y="2288288"/>
                  </a:moveTo>
                  <a:cubicBezTo>
                    <a:pt x="2598124" y="2288065"/>
                    <a:pt x="2584933" y="2329033"/>
                    <a:pt x="2605974" y="2348616"/>
                  </a:cubicBezTo>
                  <a:cubicBezTo>
                    <a:pt x="2631939" y="2372785"/>
                    <a:pt x="2667544" y="2351507"/>
                    <a:pt x="2666600" y="2323952"/>
                  </a:cubicBezTo>
                  <a:cubicBezTo>
                    <a:pt x="2665831" y="2301575"/>
                    <a:pt x="2648827" y="2288405"/>
                    <a:pt x="2631414" y="2288288"/>
                  </a:cubicBezTo>
                  <a:close/>
                  <a:moveTo>
                    <a:pt x="3003532" y="1836481"/>
                  </a:moveTo>
                  <a:cubicBezTo>
                    <a:pt x="2970223" y="1836257"/>
                    <a:pt x="2957061" y="1877245"/>
                    <a:pt x="2978083" y="1896809"/>
                  </a:cubicBezTo>
                  <a:cubicBezTo>
                    <a:pt x="3004047" y="1920977"/>
                    <a:pt x="3039652" y="1899700"/>
                    <a:pt x="3038708" y="1872154"/>
                  </a:cubicBezTo>
                  <a:cubicBezTo>
                    <a:pt x="3037949" y="1849767"/>
                    <a:pt x="3020945" y="1836598"/>
                    <a:pt x="3003532" y="1836481"/>
                  </a:cubicBezTo>
                  <a:close/>
                  <a:moveTo>
                    <a:pt x="3006528" y="1382240"/>
                  </a:moveTo>
                  <a:cubicBezTo>
                    <a:pt x="2973239" y="1382016"/>
                    <a:pt x="2960047" y="1422984"/>
                    <a:pt x="2981089" y="1442568"/>
                  </a:cubicBezTo>
                  <a:cubicBezTo>
                    <a:pt x="3007083" y="1466756"/>
                    <a:pt x="3042677" y="1445371"/>
                    <a:pt x="3041714" y="1417903"/>
                  </a:cubicBezTo>
                  <a:cubicBezTo>
                    <a:pt x="3040946" y="1395526"/>
                    <a:pt x="3023941" y="1382357"/>
                    <a:pt x="3006528" y="1382240"/>
                  </a:cubicBezTo>
                  <a:close/>
                  <a:moveTo>
                    <a:pt x="2637416" y="1379797"/>
                  </a:moveTo>
                  <a:cubicBezTo>
                    <a:pt x="2604185" y="1379573"/>
                    <a:pt x="2590886" y="1420502"/>
                    <a:pt x="2611967" y="1440125"/>
                  </a:cubicBezTo>
                  <a:cubicBezTo>
                    <a:pt x="2637795" y="1464167"/>
                    <a:pt x="2673546" y="1443162"/>
                    <a:pt x="2672602" y="1415470"/>
                  </a:cubicBezTo>
                  <a:cubicBezTo>
                    <a:pt x="2671824" y="1393083"/>
                    <a:pt x="2654829" y="1379914"/>
                    <a:pt x="2637416" y="1379797"/>
                  </a:cubicBezTo>
                  <a:close/>
                  <a:moveTo>
                    <a:pt x="2988551" y="4107695"/>
                  </a:moveTo>
                  <a:cubicBezTo>
                    <a:pt x="2955329" y="4107471"/>
                    <a:pt x="2942021" y="4148400"/>
                    <a:pt x="2963111" y="4168023"/>
                  </a:cubicBezTo>
                  <a:cubicBezTo>
                    <a:pt x="2989086" y="4192201"/>
                    <a:pt x="3024700" y="4170894"/>
                    <a:pt x="3023737" y="4143368"/>
                  </a:cubicBezTo>
                  <a:cubicBezTo>
                    <a:pt x="3022959" y="4120981"/>
                    <a:pt x="3005954" y="4107812"/>
                    <a:pt x="2988551" y="4107695"/>
                  </a:cubicBezTo>
                  <a:close/>
                  <a:moveTo>
                    <a:pt x="2640412" y="925556"/>
                  </a:moveTo>
                  <a:cubicBezTo>
                    <a:pt x="2607229" y="925332"/>
                    <a:pt x="2593844" y="966232"/>
                    <a:pt x="2614963" y="985884"/>
                  </a:cubicBezTo>
                  <a:cubicBezTo>
                    <a:pt x="2640947" y="1010082"/>
                    <a:pt x="2676532" y="988707"/>
                    <a:pt x="2675589" y="961220"/>
                  </a:cubicBezTo>
                  <a:cubicBezTo>
                    <a:pt x="2674820" y="938794"/>
                    <a:pt x="2657786" y="925673"/>
                    <a:pt x="2640412" y="925556"/>
                  </a:cubicBezTo>
                  <a:close/>
                  <a:moveTo>
                    <a:pt x="1908170" y="12198"/>
                  </a:moveTo>
                  <a:cubicBezTo>
                    <a:pt x="1874881" y="11974"/>
                    <a:pt x="1861690" y="52942"/>
                    <a:pt x="1882731" y="72526"/>
                  </a:cubicBezTo>
                  <a:cubicBezTo>
                    <a:pt x="1908725" y="96714"/>
                    <a:pt x="1944320" y="75329"/>
                    <a:pt x="1943357" y="47861"/>
                  </a:cubicBezTo>
                  <a:cubicBezTo>
                    <a:pt x="1942578" y="25513"/>
                    <a:pt x="1925613" y="12305"/>
                    <a:pt x="1908170" y="12198"/>
                  </a:cubicBezTo>
                  <a:close/>
                  <a:moveTo>
                    <a:pt x="2646404" y="17074"/>
                  </a:moveTo>
                  <a:cubicBezTo>
                    <a:pt x="2613115" y="16851"/>
                    <a:pt x="2599924" y="57819"/>
                    <a:pt x="2620966" y="77402"/>
                  </a:cubicBezTo>
                  <a:cubicBezTo>
                    <a:pt x="2646939" y="101580"/>
                    <a:pt x="2682554" y="80274"/>
                    <a:pt x="2681591" y="52738"/>
                  </a:cubicBezTo>
                  <a:cubicBezTo>
                    <a:pt x="2680822" y="30361"/>
                    <a:pt x="2663818" y="17182"/>
                    <a:pt x="2646404" y="17074"/>
                  </a:cubicBezTo>
                  <a:close/>
                  <a:moveTo>
                    <a:pt x="2643408" y="471315"/>
                  </a:moveTo>
                  <a:cubicBezTo>
                    <a:pt x="2610206" y="471101"/>
                    <a:pt x="2596859" y="512011"/>
                    <a:pt x="2617969" y="531653"/>
                  </a:cubicBezTo>
                  <a:cubicBezTo>
                    <a:pt x="2643933" y="555821"/>
                    <a:pt x="2679538" y="534544"/>
                    <a:pt x="2678595" y="506988"/>
                  </a:cubicBezTo>
                  <a:cubicBezTo>
                    <a:pt x="2677826" y="484601"/>
                    <a:pt x="2660812" y="471432"/>
                    <a:pt x="2643408" y="471315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4" name="Google Shape;574;p7"/>
          <p:cNvGrpSpPr/>
          <p:nvPr/>
        </p:nvGrpSpPr>
        <p:grpSpPr>
          <a:xfrm>
            <a:off x="3446373" y="1686543"/>
            <a:ext cx="2400262" cy="2433360"/>
            <a:chOff x="6892746" y="3373085"/>
            <a:chExt cx="4800523" cy="4866720"/>
          </a:xfrm>
        </p:grpSpPr>
        <p:sp>
          <p:nvSpPr>
            <p:cNvPr id="575" name="Google Shape;575;p7"/>
            <p:cNvSpPr/>
            <p:nvPr/>
          </p:nvSpPr>
          <p:spPr>
            <a:xfrm>
              <a:off x="6892746" y="3373085"/>
              <a:ext cx="4800523" cy="4866720"/>
            </a:xfrm>
            <a:custGeom>
              <a:avLst/>
              <a:gdLst/>
              <a:ahLst/>
              <a:cxnLst/>
              <a:rect l="l" t="t" r="r" b="b"/>
              <a:pathLst>
                <a:path w="4800523" h="4866720" extrusionOk="0">
                  <a:moveTo>
                    <a:pt x="1" y="79390"/>
                  </a:moveTo>
                  <a:cubicBezTo>
                    <a:pt x="-242" y="35035"/>
                    <a:pt x="36063" y="-813"/>
                    <a:pt x="80384" y="14"/>
                  </a:cubicBezTo>
                  <a:cubicBezTo>
                    <a:pt x="4877909" y="89688"/>
                    <a:pt x="4796213" y="5523"/>
                    <a:pt x="4796981" y="143281"/>
                  </a:cubicBezTo>
                  <a:cubicBezTo>
                    <a:pt x="4798090" y="343839"/>
                    <a:pt x="4800522" y="4786723"/>
                    <a:pt x="4800522" y="4786071"/>
                  </a:cubicBezTo>
                  <a:cubicBezTo>
                    <a:pt x="4800766" y="4830017"/>
                    <a:pt x="4765102" y="4865700"/>
                    <a:pt x="4721180" y="4865456"/>
                  </a:cubicBezTo>
                  <a:cubicBezTo>
                    <a:pt x="-73825" y="4839001"/>
                    <a:pt x="4311" y="4922621"/>
                    <a:pt x="3542" y="4783423"/>
                  </a:cubicBezTo>
                  <a:cubicBezTo>
                    <a:pt x="2424" y="4580062"/>
                    <a:pt x="1" y="78748"/>
                    <a:pt x="1" y="79390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7"/>
            <p:cNvSpPr/>
            <p:nvPr/>
          </p:nvSpPr>
          <p:spPr>
            <a:xfrm>
              <a:off x="7224592" y="3764509"/>
              <a:ext cx="4158005" cy="4185874"/>
            </a:xfrm>
            <a:custGeom>
              <a:avLst/>
              <a:gdLst/>
              <a:ahLst/>
              <a:cxnLst/>
              <a:rect l="l" t="t" r="r" b="b"/>
              <a:pathLst>
                <a:path w="4158005" h="4185874" extrusionOk="0">
                  <a:moveTo>
                    <a:pt x="1202117" y="497236"/>
                  </a:moveTo>
                  <a:cubicBezTo>
                    <a:pt x="1203080" y="524781"/>
                    <a:pt x="1167455" y="546059"/>
                    <a:pt x="1141491" y="521890"/>
                  </a:cubicBezTo>
                  <a:cubicBezTo>
                    <a:pt x="1120469" y="502316"/>
                    <a:pt x="1133621" y="461339"/>
                    <a:pt x="1166940" y="461562"/>
                  </a:cubicBezTo>
                  <a:cubicBezTo>
                    <a:pt x="1184343" y="461679"/>
                    <a:pt x="1201348" y="474849"/>
                    <a:pt x="1202117" y="497236"/>
                  </a:cubicBezTo>
                  <a:close/>
                  <a:moveTo>
                    <a:pt x="1169926" y="7322"/>
                  </a:moveTo>
                  <a:cubicBezTo>
                    <a:pt x="1136676" y="7098"/>
                    <a:pt x="1123416" y="48046"/>
                    <a:pt x="1144478" y="67650"/>
                  </a:cubicBezTo>
                  <a:cubicBezTo>
                    <a:pt x="1170461" y="91827"/>
                    <a:pt x="1206047" y="70511"/>
                    <a:pt x="1205113" y="42985"/>
                  </a:cubicBezTo>
                  <a:cubicBezTo>
                    <a:pt x="1204335" y="20608"/>
                    <a:pt x="1187340" y="7429"/>
                    <a:pt x="1169926" y="7322"/>
                  </a:cubicBezTo>
                  <a:close/>
                  <a:moveTo>
                    <a:pt x="1163934" y="915803"/>
                  </a:moveTo>
                  <a:cubicBezTo>
                    <a:pt x="1130712" y="915589"/>
                    <a:pt x="1117405" y="956509"/>
                    <a:pt x="1138495" y="976141"/>
                  </a:cubicBezTo>
                  <a:cubicBezTo>
                    <a:pt x="1164469" y="1000319"/>
                    <a:pt x="1200083" y="978983"/>
                    <a:pt x="1199120" y="951486"/>
                  </a:cubicBezTo>
                  <a:cubicBezTo>
                    <a:pt x="1198352" y="929128"/>
                    <a:pt x="1181386" y="915920"/>
                    <a:pt x="1163934" y="915803"/>
                  </a:cubicBezTo>
                  <a:close/>
                  <a:moveTo>
                    <a:pt x="1160938" y="1370044"/>
                  </a:moveTo>
                  <a:cubicBezTo>
                    <a:pt x="1127697" y="1369820"/>
                    <a:pt x="1114418" y="1410759"/>
                    <a:pt x="1135489" y="1430372"/>
                  </a:cubicBezTo>
                  <a:cubicBezTo>
                    <a:pt x="1161463" y="1454550"/>
                    <a:pt x="1197077" y="1433243"/>
                    <a:pt x="1196114" y="1405717"/>
                  </a:cubicBezTo>
                  <a:cubicBezTo>
                    <a:pt x="1195356" y="1383330"/>
                    <a:pt x="1178351" y="1370161"/>
                    <a:pt x="1160938" y="1370044"/>
                  </a:cubicBezTo>
                  <a:close/>
                  <a:moveTo>
                    <a:pt x="1512072" y="4097942"/>
                  </a:moveTo>
                  <a:cubicBezTo>
                    <a:pt x="1478890" y="4097718"/>
                    <a:pt x="1465514" y="4138628"/>
                    <a:pt x="1486624" y="4158270"/>
                  </a:cubicBezTo>
                  <a:cubicBezTo>
                    <a:pt x="1512607" y="4182448"/>
                    <a:pt x="1548193" y="4161131"/>
                    <a:pt x="1547259" y="4133606"/>
                  </a:cubicBezTo>
                  <a:cubicBezTo>
                    <a:pt x="1546480" y="4111228"/>
                    <a:pt x="1529486" y="4098059"/>
                    <a:pt x="1512072" y="4097942"/>
                  </a:cubicBezTo>
                  <a:close/>
                  <a:moveTo>
                    <a:pt x="1518065" y="3189460"/>
                  </a:moveTo>
                  <a:cubicBezTo>
                    <a:pt x="1484834" y="3189236"/>
                    <a:pt x="1471535" y="3230166"/>
                    <a:pt x="1492626" y="3249788"/>
                  </a:cubicBezTo>
                  <a:cubicBezTo>
                    <a:pt x="1518590" y="3273957"/>
                    <a:pt x="1554195" y="3252679"/>
                    <a:pt x="1553251" y="3225133"/>
                  </a:cubicBezTo>
                  <a:cubicBezTo>
                    <a:pt x="1552483" y="3202747"/>
                    <a:pt x="1535478" y="3189577"/>
                    <a:pt x="1518065" y="3189460"/>
                  </a:cubicBezTo>
                  <a:close/>
                  <a:moveTo>
                    <a:pt x="1515069" y="3643701"/>
                  </a:moveTo>
                  <a:cubicBezTo>
                    <a:pt x="1481847" y="3643477"/>
                    <a:pt x="1468539" y="3684406"/>
                    <a:pt x="1489630" y="3704029"/>
                  </a:cubicBezTo>
                  <a:cubicBezTo>
                    <a:pt x="1515594" y="3728197"/>
                    <a:pt x="1551199" y="3706920"/>
                    <a:pt x="1550255" y="3679365"/>
                  </a:cubicBezTo>
                  <a:cubicBezTo>
                    <a:pt x="1549487" y="3656987"/>
                    <a:pt x="1532482" y="3643818"/>
                    <a:pt x="1515069" y="3643701"/>
                  </a:cubicBezTo>
                  <a:close/>
                  <a:moveTo>
                    <a:pt x="1151949" y="2732776"/>
                  </a:moveTo>
                  <a:cubicBezTo>
                    <a:pt x="1118718" y="2732553"/>
                    <a:pt x="1105420" y="2773482"/>
                    <a:pt x="1126510" y="2793104"/>
                  </a:cubicBezTo>
                  <a:cubicBezTo>
                    <a:pt x="1152338" y="2817146"/>
                    <a:pt x="1188089" y="2796141"/>
                    <a:pt x="1187145" y="2768450"/>
                  </a:cubicBezTo>
                  <a:cubicBezTo>
                    <a:pt x="1186357" y="2746053"/>
                    <a:pt x="1169362" y="2732893"/>
                    <a:pt x="1151949" y="2732776"/>
                  </a:cubicBezTo>
                  <a:close/>
                  <a:moveTo>
                    <a:pt x="1142950" y="4095509"/>
                  </a:moveTo>
                  <a:cubicBezTo>
                    <a:pt x="1109729" y="4095285"/>
                    <a:pt x="1096421" y="4136224"/>
                    <a:pt x="1117512" y="4155837"/>
                  </a:cubicBezTo>
                  <a:cubicBezTo>
                    <a:pt x="1143476" y="4180005"/>
                    <a:pt x="1179080" y="4158727"/>
                    <a:pt x="1178137" y="4131172"/>
                  </a:cubicBezTo>
                  <a:cubicBezTo>
                    <a:pt x="1177368" y="4108795"/>
                    <a:pt x="1160364" y="4095625"/>
                    <a:pt x="1142950" y="4095509"/>
                  </a:cubicBezTo>
                  <a:close/>
                  <a:moveTo>
                    <a:pt x="1145947" y="3641258"/>
                  </a:moveTo>
                  <a:cubicBezTo>
                    <a:pt x="1112716" y="3641034"/>
                    <a:pt x="1099417" y="3681963"/>
                    <a:pt x="1120508" y="3701586"/>
                  </a:cubicBezTo>
                  <a:cubicBezTo>
                    <a:pt x="1146472" y="3725754"/>
                    <a:pt x="1182077" y="3704477"/>
                    <a:pt x="1181133" y="3676931"/>
                  </a:cubicBezTo>
                  <a:cubicBezTo>
                    <a:pt x="1180365" y="3654554"/>
                    <a:pt x="1163360" y="3641375"/>
                    <a:pt x="1145947" y="3641258"/>
                  </a:cubicBezTo>
                  <a:close/>
                  <a:moveTo>
                    <a:pt x="797818" y="459119"/>
                  </a:moveTo>
                  <a:cubicBezTo>
                    <a:pt x="764626" y="458895"/>
                    <a:pt x="751269" y="499805"/>
                    <a:pt x="772369" y="519447"/>
                  </a:cubicBezTo>
                  <a:cubicBezTo>
                    <a:pt x="798353" y="543625"/>
                    <a:pt x="833938" y="522309"/>
                    <a:pt x="833004" y="494783"/>
                  </a:cubicBezTo>
                  <a:cubicBezTo>
                    <a:pt x="832226" y="472405"/>
                    <a:pt x="815221" y="459236"/>
                    <a:pt x="797818" y="459119"/>
                  </a:cubicBezTo>
                  <a:close/>
                  <a:moveTo>
                    <a:pt x="1521061" y="2735220"/>
                  </a:moveTo>
                  <a:cubicBezTo>
                    <a:pt x="1487830" y="2734996"/>
                    <a:pt x="1474542" y="2775935"/>
                    <a:pt x="1495622" y="2795548"/>
                  </a:cubicBezTo>
                  <a:cubicBezTo>
                    <a:pt x="1521616" y="2819735"/>
                    <a:pt x="1557211" y="2798351"/>
                    <a:pt x="1556248" y="2770883"/>
                  </a:cubicBezTo>
                  <a:cubicBezTo>
                    <a:pt x="1555479" y="2748506"/>
                    <a:pt x="1538474" y="2735327"/>
                    <a:pt x="1521061" y="2735220"/>
                  </a:cubicBezTo>
                  <a:close/>
                  <a:moveTo>
                    <a:pt x="1154945" y="2278536"/>
                  </a:moveTo>
                  <a:cubicBezTo>
                    <a:pt x="1121734" y="2278312"/>
                    <a:pt x="1108406" y="2319241"/>
                    <a:pt x="1129506" y="2338864"/>
                  </a:cubicBezTo>
                  <a:cubicBezTo>
                    <a:pt x="1155490" y="2363061"/>
                    <a:pt x="1191075" y="2341686"/>
                    <a:pt x="1190132" y="2314199"/>
                  </a:cubicBezTo>
                  <a:cubicBezTo>
                    <a:pt x="1189363" y="2291822"/>
                    <a:pt x="1172358" y="2278652"/>
                    <a:pt x="1154945" y="2278536"/>
                  </a:cubicBezTo>
                  <a:close/>
                  <a:moveTo>
                    <a:pt x="1148953" y="3187017"/>
                  </a:moveTo>
                  <a:cubicBezTo>
                    <a:pt x="1115722" y="3186793"/>
                    <a:pt x="1102423" y="3227723"/>
                    <a:pt x="1123514" y="3247345"/>
                  </a:cubicBezTo>
                  <a:cubicBezTo>
                    <a:pt x="1149507" y="3271533"/>
                    <a:pt x="1185102" y="3250148"/>
                    <a:pt x="1184139" y="3222681"/>
                  </a:cubicBezTo>
                  <a:cubicBezTo>
                    <a:pt x="1183361" y="3200303"/>
                    <a:pt x="1166356" y="3187134"/>
                    <a:pt x="1148953" y="3187017"/>
                  </a:cubicBezTo>
                  <a:close/>
                  <a:moveTo>
                    <a:pt x="1157941" y="1824295"/>
                  </a:moveTo>
                  <a:cubicBezTo>
                    <a:pt x="1124720" y="1824071"/>
                    <a:pt x="1111412" y="1865010"/>
                    <a:pt x="1132502" y="1884623"/>
                  </a:cubicBezTo>
                  <a:cubicBezTo>
                    <a:pt x="1158467" y="1908791"/>
                    <a:pt x="1194071" y="1887514"/>
                    <a:pt x="1193128" y="1859958"/>
                  </a:cubicBezTo>
                  <a:cubicBezTo>
                    <a:pt x="1192359" y="1837571"/>
                    <a:pt x="1175355" y="1824402"/>
                    <a:pt x="1157941" y="1824295"/>
                  </a:cubicBezTo>
                  <a:close/>
                  <a:moveTo>
                    <a:pt x="800814" y="4878"/>
                  </a:moveTo>
                  <a:cubicBezTo>
                    <a:pt x="767593" y="4655"/>
                    <a:pt x="754275" y="45584"/>
                    <a:pt x="775375" y="65206"/>
                  </a:cubicBezTo>
                  <a:cubicBezTo>
                    <a:pt x="801174" y="89219"/>
                    <a:pt x="836954" y="68272"/>
                    <a:pt x="836001" y="40552"/>
                  </a:cubicBezTo>
                  <a:cubicBezTo>
                    <a:pt x="835222" y="18165"/>
                    <a:pt x="818218" y="4995"/>
                    <a:pt x="800814" y="4878"/>
                  </a:cubicBezTo>
                  <a:close/>
                  <a:moveTo>
                    <a:pt x="1890183" y="2737653"/>
                  </a:moveTo>
                  <a:cubicBezTo>
                    <a:pt x="1856952" y="2737429"/>
                    <a:pt x="1843654" y="2778358"/>
                    <a:pt x="1864734" y="2797981"/>
                  </a:cubicBezTo>
                  <a:cubicBezTo>
                    <a:pt x="1890699" y="2822149"/>
                    <a:pt x="1926323" y="2800862"/>
                    <a:pt x="1925360" y="2773326"/>
                  </a:cubicBezTo>
                  <a:cubicBezTo>
                    <a:pt x="1924601" y="2750939"/>
                    <a:pt x="1907596" y="2737770"/>
                    <a:pt x="1890183" y="2737653"/>
                  </a:cubicBezTo>
                  <a:close/>
                  <a:moveTo>
                    <a:pt x="1884191" y="3646135"/>
                  </a:moveTo>
                  <a:cubicBezTo>
                    <a:pt x="1851008" y="3645911"/>
                    <a:pt x="1837632" y="3686820"/>
                    <a:pt x="1858742" y="3706463"/>
                  </a:cubicBezTo>
                  <a:cubicBezTo>
                    <a:pt x="1884726" y="3730640"/>
                    <a:pt x="1920311" y="3709324"/>
                    <a:pt x="1919377" y="3681808"/>
                  </a:cubicBezTo>
                  <a:cubicBezTo>
                    <a:pt x="1918599" y="3659421"/>
                    <a:pt x="1901604" y="3646251"/>
                    <a:pt x="1884191" y="3646135"/>
                  </a:cubicBezTo>
                  <a:close/>
                  <a:moveTo>
                    <a:pt x="1893179" y="2283412"/>
                  </a:moveTo>
                  <a:cubicBezTo>
                    <a:pt x="1859948" y="2283188"/>
                    <a:pt x="1846660" y="2324127"/>
                    <a:pt x="1867740" y="2343740"/>
                  </a:cubicBezTo>
                  <a:cubicBezTo>
                    <a:pt x="1893734" y="2367928"/>
                    <a:pt x="1929329" y="2346543"/>
                    <a:pt x="1928366" y="2319085"/>
                  </a:cubicBezTo>
                  <a:cubicBezTo>
                    <a:pt x="1927597" y="2296698"/>
                    <a:pt x="1910592" y="2283529"/>
                    <a:pt x="1893179" y="2283412"/>
                  </a:cubicBezTo>
                  <a:close/>
                  <a:moveTo>
                    <a:pt x="1887187" y="3191894"/>
                  </a:moveTo>
                  <a:cubicBezTo>
                    <a:pt x="1853965" y="3191670"/>
                    <a:pt x="1840657" y="3232599"/>
                    <a:pt x="1861748" y="3252222"/>
                  </a:cubicBezTo>
                  <a:cubicBezTo>
                    <a:pt x="1887712" y="3276390"/>
                    <a:pt x="1923317" y="3255113"/>
                    <a:pt x="1922373" y="3227557"/>
                  </a:cubicBezTo>
                  <a:cubicBezTo>
                    <a:pt x="1921605" y="3205180"/>
                    <a:pt x="1904600" y="3192011"/>
                    <a:pt x="1887187" y="3191894"/>
                  </a:cubicBezTo>
                  <a:close/>
                  <a:moveTo>
                    <a:pt x="1905164" y="466439"/>
                  </a:moveTo>
                  <a:cubicBezTo>
                    <a:pt x="1871875" y="466215"/>
                    <a:pt x="1858683" y="507183"/>
                    <a:pt x="1879725" y="526767"/>
                  </a:cubicBezTo>
                  <a:cubicBezTo>
                    <a:pt x="1905699" y="550945"/>
                    <a:pt x="1941314" y="529609"/>
                    <a:pt x="1940351" y="502102"/>
                  </a:cubicBezTo>
                  <a:cubicBezTo>
                    <a:pt x="1939582" y="479725"/>
                    <a:pt x="1922578" y="466556"/>
                    <a:pt x="1905164" y="466439"/>
                  </a:cubicBezTo>
                  <a:close/>
                  <a:moveTo>
                    <a:pt x="1899172" y="1374921"/>
                  </a:moveTo>
                  <a:cubicBezTo>
                    <a:pt x="1865921" y="1374697"/>
                    <a:pt x="1852652" y="1415645"/>
                    <a:pt x="1873733" y="1435249"/>
                  </a:cubicBezTo>
                  <a:cubicBezTo>
                    <a:pt x="1899697" y="1459417"/>
                    <a:pt x="1935302" y="1438139"/>
                    <a:pt x="1934358" y="1410594"/>
                  </a:cubicBezTo>
                  <a:cubicBezTo>
                    <a:pt x="1933590" y="1388207"/>
                    <a:pt x="1916585" y="1375037"/>
                    <a:pt x="1899172" y="1374921"/>
                  </a:cubicBezTo>
                  <a:close/>
                  <a:moveTo>
                    <a:pt x="1896176" y="1829171"/>
                  </a:moveTo>
                  <a:cubicBezTo>
                    <a:pt x="1863003" y="1828947"/>
                    <a:pt x="1849607" y="1869837"/>
                    <a:pt x="1870727" y="1889499"/>
                  </a:cubicBezTo>
                  <a:cubicBezTo>
                    <a:pt x="1896555" y="1913541"/>
                    <a:pt x="1932306" y="1892536"/>
                    <a:pt x="1931362" y="1864835"/>
                  </a:cubicBezTo>
                  <a:cubicBezTo>
                    <a:pt x="1930584" y="1842409"/>
                    <a:pt x="1913443" y="1829278"/>
                    <a:pt x="1896176" y="1829171"/>
                  </a:cubicBezTo>
                  <a:close/>
                  <a:moveTo>
                    <a:pt x="1539048" y="9755"/>
                  </a:moveTo>
                  <a:cubicBezTo>
                    <a:pt x="1505827" y="9531"/>
                    <a:pt x="1492519" y="50460"/>
                    <a:pt x="1513600" y="70083"/>
                  </a:cubicBezTo>
                  <a:cubicBezTo>
                    <a:pt x="1539554" y="94241"/>
                    <a:pt x="1575188" y="72983"/>
                    <a:pt x="1574225" y="45428"/>
                  </a:cubicBezTo>
                  <a:cubicBezTo>
                    <a:pt x="1573466" y="23041"/>
                    <a:pt x="1556461" y="9872"/>
                    <a:pt x="1539048" y="9755"/>
                  </a:cubicBezTo>
                  <a:close/>
                  <a:moveTo>
                    <a:pt x="1530060" y="1372487"/>
                  </a:moveTo>
                  <a:cubicBezTo>
                    <a:pt x="1496838" y="1372263"/>
                    <a:pt x="1483530" y="1413202"/>
                    <a:pt x="1504621" y="1432815"/>
                  </a:cubicBezTo>
                  <a:cubicBezTo>
                    <a:pt x="1530585" y="1456983"/>
                    <a:pt x="1566190" y="1435706"/>
                    <a:pt x="1565246" y="1408151"/>
                  </a:cubicBezTo>
                  <a:cubicBezTo>
                    <a:pt x="1564468" y="1385773"/>
                    <a:pt x="1547463" y="1372604"/>
                    <a:pt x="1530060" y="1372487"/>
                  </a:cubicBezTo>
                  <a:close/>
                  <a:moveTo>
                    <a:pt x="1881194" y="4100385"/>
                  </a:moveTo>
                  <a:cubicBezTo>
                    <a:pt x="1847963" y="4100161"/>
                    <a:pt x="1834665" y="4141090"/>
                    <a:pt x="1855746" y="4160713"/>
                  </a:cubicBezTo>
                  <a:cubicBezTo>
                    <a:pt x="1881710" y="4184881"/>
                    <a:pt x="1917334" y="4163604"/>
                    <a:pt x="1916371" y="4136048"/>
                  </a:cubicBezTo>
                  <a:cubicBezTo>
                    <a:pt x="1915602" y="4113671"/>
                    <a:pt x="1898598" y="4100502"/>
                    <a:pt x="1881194" y="4100385"/>
                  </a:cubicBezTo>
                  <a:close/>
                  <a:moveTo>
                    <a:pt x="1533056" y="918237"/>
                  </a:moveTo>
                  <a:cubicBezTo>
                    <a:pt x="1499834" y="918022"/>
                    <a:pt x="1486526" y="958942"/>
                    <a:pt x="1507617" y="978574"/>
                  </a:cubicBezTo>
                  <a:cubicBezTo>
                    <a:pt x="1533591" y="1002752"/>
                    <a:pt x="1569205" y="981416"/>
                    <a:pt x="1568242" y="953919"/>
                  </a:cubicBezTo>
                  <a:cubicBezTo>
                    <a:pt x="1567464" y="931533"/>
                    <a:pt x="1550459" y="918353"/>
                    <a:pt x="1533056" y="918237"/>
                  </a:cubicBezTo>
                  <a:close/>
                  <a:moveTo>
                    <a:pt x="1527063" y="1826728"/>
                  </a:moveTo>
                  <a:cubicBezTo>
                    <a:pt x="1493852" y="1826504"/>
                    <a:pt x="1480524" y="1867433"/>
                    <a:pt x="1501615" y="1887056"/>
                  </a:cubicBezTo>
                  <a:cubicBezTo>
                    <a:pt x="1527579" y="1911224"/>
                    <a:pt x="1563184" y="1889947"/>
                    <a:pt x="1562240" y="1862391"/>
                  </a:cubicBezTo>
                  <a:cubicBezTo>
                    <a:pt x="1561471" y="1840014"/>
                    <a:pt x="1544467" y="1826845"/>
                    <a:pt x="1527063" y="1826728"/>
                  </a:cubicBezTo>
                  <a:close/>
                  <a:moveTo>
                    <a:pt x="1524057" y="2280969"/>
                  </a:moveTo>
                  <a:cubicBezTo>
                    <a:pt x="1490875" y="2280745"/>
                    <a:pt x="1477499" y="2321645"/>
                    <a:pt x="1498609" y="2341297"/>
                  </a:cubicBezTo>
                  <a:cubicBezTo>
                    <a:pt x="1524437" y="2365339"/>
                    <a:pt x="1560187" y="2344334"/>
                    <a:pt x="1559244" y="2316632"/>
                  </a:cubicBezTo>
                  <a:cubicBezTo>
                    <a:pt x="1558475" y="2294255"/>
                    <a:pt x="1541471" y="2281086"/>
                    <a:pt x="1524057" y="2280969"/>
                  </a:cubicBezTo>
                  <a:close/>
                  <a:moveTo>
                    <a:pt x="1536052" y="463996"/>
                  </a:moveTo>
                  <a:cubicBezTo>
                    <a:pt x="1502743" y="463772"/>
                    <a:pt x="1489581" y="504759"/>
                    <a:pt x="1510613" y="524324"/>
                  </a:cubicBezTo>
                  <a:cubicBezTo>
                    <a:pt x="1536587" y="548502"/>
                    <a:pt x="1572202" y="527166"/>
                    <a:pt x="1571239" y="499659"/>
                  </a:cubicBezTo>
                  <a:cubicBezTo>
                    <a:pt x="1570470" y="477321"/>
                    <a:pt x="1553504" y="464113"/>
                    <a:pt x="1536052" y="463996"/>
                  </a:cubicBezTo>
                  <a:close/>
                  <a:moveTo>
                    <a:pt x="1902168" y="920680"/>
                  </a:moveTo>
                  <a:cubicBezTo>
                    <a:pt x="1868966" y="920466"/>
                    <a:pt x="1855619" y="961375"/>
                    <a:pt x="1876729" y="981008"/>
                  </a:cubicBezTo>
                  <a:cubicBezTo>
                    <a:pt x="1902703" y="1005186"/>
                    <a:pt x="1938318" y="983860"/>
                    <a:pt x="1937354" y="956343"/>
                  </a:cubicBezTo>
                  <a:cubicBezTo>
                    <a:pt x="1936586" y="933966"/>
                    <a:pt x="1919581" y="920797"/>
                    <a:pt x="1902168" y="920680"/>
                  </a:cubicBezTo>
                  <a:close/>
                  <a:moveTo>
                    <a:pt x="56578" y="908493"/>
                  </a:moveTo>
                  <a:cubicBezTo>
                    <a:pt x="23347" y="908270"/>
                    <a:pt x="10048" y="949208"/>
                    <a:pt x="31139" y="968821"/>
                  </a:cubicBezTo>
                  <a:cubicBezTo>
                    <a:pt x="57103" y="992990"/>
                    <a:pt x="92708" y="971712"/>
                    <a:pt x="91764" y="944167"/>
                  </a:cubicBezTo>
                  <a:cubicBezTo>
                    <a:pt x="90986" y="921780"/>
                    <a:pt x="73991" y="908600"/>
                    <a:pt x="56578" y="908493"/>
                  </a:cubicBezTo>
                  <a:close/>
                  <a:moveTo>
                    <a:pt x="410709" y="3182141"/>
                  </a:moveTo>
                  <a:cubicBezTo>
                    <a:pt x="377536" y="3181917"/>
                    <a:pt x="364140" y="3222807"/>
                    <a:pt x="385260" y="3242469"/>
                  </a:cubicBezTo>
                  <a:cubicBezTo>
                    <a:pt x="411088" y="3266510"/>
                    <a:pt x="446839" y="3245506"/>
                    <a:pt x="445895" y="3217804"/>
                  </a:cubicBezTo>
                  <a:cubicBezTo>
                    <a:pt x="445117" y="3195427"/>
                    <a:pt x="428122" y="3182258"/>
                    <a:pt x="410709" y="3182141"/>
                  </a:cubicBezTo>
                  <a:close/>
                  <a:moveTo>
                    <a:pt x="59574" y="454243"/>
                  </a:moveTo>
                  <a:cubicBezTo>
                    <a:pt x="26285" y="454019"/>
                    <a:pt x="13093" y="494987"/>
                    <a:pt x="34135" y="514571"/>
                  </a:cubicBezTo>
                  <a:cubicBezTo>
                    <a:pt x="60099" y="538739"/>
                    <a:pt x="95704" y="517462"/>
                    <a:pt x="94760" y="489906"/>
                  </a:cubicBezTo>
                  <a:cubicBezTo>
                    <a:pt x="93992" y="467529"/>
                    <a:pt x="76987" y="454360"/>
                    <a:pt x="59574" y="454243"/>
                  </a:cubicBezTo>
                  <a:close/>
                  <a:moveTo>
                    <a:pt x="53582" y="1362734"/>
                  </a:moveTo>
                  <a:cubicBezTo>
                    <a:pt x="20496" y="1362520"/>
                    <a:pt x="6955" y="1403352"/>
                    <a:pt x="28133" y="1423062"/>
                  </a:cubicBezTo>
                  <a:cubicBezTo>
                    <a:pt x="54097" y="1447230"/>
                    <a:pt x="89712" y="1425953"/>
                    <a:pt x="88768" y="1398407"/>
                  </a:cubicBezTo>
                  <a:cubicBezTo>
                    <a:pt x="87990" y="1375972"/>
                    <a:pt x="70849" y="1362851"/>
                    <a:pt x="53582" y="1362734"/>
                  </a:cubicBezTo>
                  <a:close/>
                  <a:moveTo>
                    <a:pt x="407713" y="3636382"/>
                  </a:moveTo>
                  <a:cubicBezTo>
                    <a:pt x="374423" y="3636158"/>
                    <a:pt x="361232" y="3677126"/>
                    <a:pt x="382274" y="3696710"/>
                  </a:cubicBezTo>
                  <a:cubicBezTo>
                    <a:pt x="408267" y="3720897"/>
                    <a:pt x="443862" y="3699513"/>
                    <a:pt x="442899" y="3672045"/>
                  </a:cubicBezTo>
                  <a:cubicBezTo>
                    <a:pt x="442130" y="3649668"/>
                    <a:pt x="425126" y="3636498"/>
                    <a:pt x="407713" y="3636382"/>
                  </a:cubicBezTo>
                  <a:close/>
                  <a:moveTo>
                    <a:pt x="404716" y="4090632"/>
                  </a:moveTo>
                  <a:cubicBezTo>
                    <a:pt x="371407" y="4090408"/>
                    <a:pt x="358245" y="4131396"/>
                    <a:pt x="379277" y="4150960"/>
                  </a:cubicBezTo>
                  <a:cubicBezTo>
                    <a:pt x="405251" y="4175138"/>
                    <a:pt x="440866" y="4153831"/>
                    <a:pt x="439903" y="4126296"/>
                  </a:cubicBezTo>
                  <a:cubicBezTo>
                    <a:pt x="439134" y="4103918"/>
                    <a:pt x="422129" y="4090749"/>
                    <a:pt x="404716" y="4090632"/>
                  </a:cubicBezTo>
                  <a:close/>
                  <a:moveTo>
                    <a:pt x="37462" y="10212"/>
                  </a:moveTo>
                  <a:cubicBezTo>
                    <a:pt x="16002" y="29893"/>
                    <a:pt x="29067" y="70657"/>
                    <a:pt x="62103" y="70871"/>
                  </a:cubicBezTo>
                  <a:cubicBezTo>
                    <a:pt x="95403" y="71095"/>
                    <a:pt x="108574" y="30117"/>
                    <a:pt x="87542" y="10543"/>
                  </a:cubicBezTo>
                  <a:cubicBezTo>
                    <a:pt x="71501" y="-4388"/>
                    <a:pt x="50352" y="-2509"/>
                    <a:pt x="37462" y="10212"/>
                  </a:cubicBezTo>
                  <a:close/>
                  <a:moveTo>
                    <a:pt x="50585" y="1816975"/>
                  </a:moveTo>
                  <a:cubicBezTo>
                    <a:pt x="17354" y="1816751"/>
                    <a:pt x="4056" y="1857680"/>
                    <a:pt x="25146" y="1877303"/>
                  </a:cubicBezTo>
                  <a:cubicBezTo>
                    <a:pt x="51120" y="1901481"/>
                    <a:pt x="86735" y="1880145"/>
                    <a:pt x="85772" y="1852638"/>
                  </a:cubicBezTo>
                  <a:cubicBezTo>
                    <a:pt x="85003" y="1830300"/>
                    <a:pt x="68037" y="1817092"/>
                    <a:pt x="50585" y="1816975"/>
                  </a:cubicBezTo>
                  <a:close/>
                  <a:moveTo>
                    <a:pt x="38591" y="3633948"/>
                  </a:moveTo>
                  <a:cubicBezTo>
                    <a:pt x="5408" y="3633724"/>
                    <a:pt x="-7968" y="3674624"/>
                    <a:pt x="13152" y="3694276"/>
                  </a:cubicBezTo>
                  <a:cubicBezTo>
                    <a:pt x="38980" y="3718318"/>
                    <a:pt x="74730" y="3697313"/>
                    <a:pt x="73787" y="3669621"/>
                  </a:cubicBezTo>
                  <a:cubicBezTo>
                    <a:pt x="73009" y="3647225"/>
                    <a:pt x="56014" y="3634065"/>
                    <a:pt x="38591" y="3633948"/>
                  </a:cubicBezTo>
                  <a:close/>
                  <a:moveTo>
                    <a:pt x="47589" y="2271216"/>
                  </a:moveTo>
                  <a:cubicBezTo>
                    <a:pt x="14348" y="2270992"/>
                    <a:pt x="1069" y="2311931"/>
                    <a:pt x="22140" y="2331544"/>
                  </a:cubicBezTo>
                  <a:cubicBezTo>
                    <a:pt x="48134" y="2355732"/>
                    <a:pt x="83729" y="2334347"/>
                    <a:pt x="82766" y="2306889"/>
                  </a:cubicBezTo>
                  <a:cubicBezTo>
                    <a:pt x="82007" y="2284502"/>
                    <a:pt x="64993" y="2271333"/>
                    <a:pt x="47589" y="2271216"/>
                  </a:cubicBezTo>
                  <a:close/>
                  <a:moveTo>
                    <a:pt x="4122406" y="97706"/>
                  </a:moveTo>
                  <a:cubicBezTo>
                    <a:pt x="4155666" y="97921"/>
                    <a:pt x="4168906" y="56972"/>
                    <a:pt x="4147854" y="37378"/>
                  </a:cubicBezTo>
                  <a:cubicBezTo>
                    <a:pt x="4122007" y="13327"/>
                    <a:pt x="4086363" y="34274"/>
                    <a:pt x="4087219" y="62043"/>
                  </a:cubicBezTo>
                  <a:cubicBezTo>
                    <a:pt x="4088075" y="84508"/>
                    <a:pt x="4105109" y="97590"/>
                    <a:pt x="4122406" y="97706"/>
                  </a:cubicBezTo>
                  <a:close/>
                  <a:moveTo>
                    <a:pt x="35594" y="4088189"/>
                  </a:moveTo>
                  <a:cubicBezTo>
                    <a:pt x="2305" y="4087965"/>
                    <a:pt x="-10886" y="4128933"/>
                    <a:pt x="10155" y="4148517"/>
                  </a:cubicBezTo>
                  <a:cubicBezTo>
                    <a:pt x="35983" y="4172559"/>
                    <a:pt x="71647" y="4151622"/>
                    <a:pt x="70781" y="4123852"/>
                  </a:cubicBezTo>
                  <a:cubicBezTo>
                    <a:pt x="69925" y="4101388"/>
                    <a:pt x="52891" y="4088306"/>
                    <a:pt x="35594" y="4088189"/>
                  </a:cubicBezTo>
                  <a:close/>
                  <a:moveTo>
                    <a:pt x="794822" y="913370"/>
                  </a:moveTo>
                  <a:cubicBezTo>
                    <a:pt x="761591" y="913146"/>
                    <a:pt x="748292" y="954075"/>
                    <a:pt x="769373" y="973698"/>
                  </a:cubicBezTo>
                  <a:cubicBezTo>
                    <a:pt x="795337" y="997866"/>
                    <a:pt x="830961" y="976589"/>
                    <a:pt x="829998" y="949033"/>
                  </a:cubicBezTo>
                  <a:cubicBezTo>
                    <a:pt x="829230" y="926656"/>
                    <a:pt x="812225" y="913477"/>
                    <a:pt x="794822" y="913370"/>
                  </a:cubicBezTo>
                  <a:close/>
                  <a:moveTo>
                    <a:pt x="44593" y="2725467"/>
                  </a:moveTo>
                  <a:cubicBezTo>
                    <a:pt x="11371" y="2725243"/>
                    <a:pt x="-1946" y="2766172"/>
                    <a:pt x="19154" y="2785795"/>
                  </a:cubicBezTo>
                  <a:cubicBezTo>
                    <a:pt x="45118" y="2809963"/>
                    <a:pt x="80723" y="2788685"/>
                    <a:pt x="79779" y="2761130"/>
                  </a:cubicBezTo>
                  <a:cubicBezTo>
                    <a:pt x="79001" y="2738753"/>
                    <a:pt x="61996" y="2725574"/>
                    <a:pt x="44593" y="2725467"/>
                  </a:cubicBezTo>
                  <a:close/>
                  <a:moveTo>
                    <a:pt x="41597" y="3179707"/>
                  </a:moveTo>
                  <a:cubicBezTo>
                    <a:pt x="8346" y="3179483"/>
                    <a:pt x="-4923" y="3220432"/>
                    <a:pt x="16158" y="3240035"/>
                  </a:cubicBezTo>
                  <a:cubicBezTo>
                    <a:pt x="42122" y="3264204"/>
                    <a:pt x="77727" y="3242926"/>
                    <a:pt x="76783" y="3215381"/>
                  </a:cubicBezTo>
                  <a:cubicBezTo>
                    <a:pt x="76005" y="3192993"/>
                    <a:pt x="59000" y="3179824"/>
                    <a:pt x="41597" y="3179707"/>
                  </a:cubicBezTo>
                  <a:close/>
                  <a:moveTo>
                    <a:pt x="773838" y="4093066"/>
                  </a:moveTo>
                  <a:cubicBezTo>
                    <a:pt x="740607" y="4092842"/>
                    <a:pt x="727319" y="4133780"/>
                    <a:pt x="748399" y="4153394"/>
                  </a:cubicBezTo>
                  <a:cubicBezTo>
                    <a:pt x="774364" y="4177562"/>
                    <a:pt x="809968" y="4156284"/>
                    <a:pt x="809025" y="4128739"/>
                  </a:cubicBezTo>
                  <a:cubicBezTo>
                    <a:pt x="808246" y="4106352"/>
                    <a:pt x="791242" y="4093182"/>
                    <a:pt x="773838" y="4093066"/>
                  </a:cubicBezTo>
                  <a:close/>
                  <a:moveTo>
                    <a:pt x="782827" y="2730333"/>
                  </a:moveTo>
                  <a:cubicBezTo>
                    <a:pt x="749654" y="2730119"/>
                    <a:pt x="736259" y="2771000"/>
                    <a:pt x="757378" y="2790661"/>
                  </a:cubicBezTo>
                  <a:cubicBezTo>
                    <a:pt x="783343" y="2814829"/>
                    <a:pt x="818957" y="2793552"/>
                    <a:pt x="818013" y="2765997"/>
                  </a:cubicBezTo>
                  <a:cubicBezTo>
                    <a:pt x="817235" y="2743629"/>
                    <a:pt x="800240" y="2730450"/>
                    <a:pt x="782827" y="2730333"/>
                  </a:cubicBezTo>
                  <a:close/>
                  <a:moveTo>
                    <a:pt x="776834" y="3638825"/>
                  </a:moveTo>
                  <a:cubicBezTo>
                    <a:pt x="743603" y="3638601"/>
                    <a:pt x="730305" y="3679530"/>
                    <a:pt x="751386" y="3699153"/>
                  </a:cubicBezTo>
                  <a:cubicBezTo>
                    <a:pt x="777360" y="3723331"/>
                    <a:pt x="812974" y="3702024"/>
                    <a:pt x="812011" y="3674488"/>
                  </a:cubicBezTo>
                  <a:cubicBezTo>
                    <a:pt x="811252" y="3652111"/>
                    <a:pt x="794238" y="3638941"/>
                    <a:pt x="776834" y="3638825"/>
                  </a:cubicBezTo>
                  <a:close/>
                  <a:moveTo>
                    <a:pt x="779831" y="3184584"/>
                  </a:moveTo>
                  <a:cubicBezTo>
                    <a:pt x="746522" y="3184360"/>
                    <a:pt x="733360" y="3225348"/>
                    <a:pt x="754392" y="3244912"/>
                  </a:cubicBezTo>
                  <a:cubicBezTo>
                    <a:pt x="780385" y="3269099"/>
                    <a:pt x="815980" y="3247715"/>
                    <a:pt x="815017" y="3220257"/>
                  </a:cubicBezTo>
                  <a:cubicBezTo>
                    <a:pt x="814249" y="3197909"/>
                    <a:pt x="797283" y="3184701"/>
                    <a:pt x="779831" y="3184584"/>
                  </a:cubicBezTo>
                  <a:close/>
                  <a:moveTo>
                    <a:pt x="791816" y="1367611"/>
                  </a:moveTo>
                  <a:cubicBezTo>
                    <a:pt x="758585" y="1367387"/>
                    <a:pt x="745286" y="1408316"/>
                    <a:pt x="766377" y="1427939"/>
                  </a:cubicBezTo>
                  <a:cubicBezTo>
                    <a:pt x="792370" y="1452126"/>
                    <a:pt x="827965" y="1430742"/>
                    <a:pt x="827002" y="1403274"/>
                  </a:cubicBezTo>
                  <a:cubicBezTo>
                    <a:pt x="826234" y="1380936"/>
                    <a:pt x="809268" y="1367728"/>
                    <a:pt x="791816" y="1367611"/>
                  </a:cubicBezTo>
                  <a:close/>
                  <a:moveTo>
                    <a:pt x="788819" y="1821852"/>
                  </a:moveTo>
                  <a:cubicBezTo>
                    <a:pt x="755598" y="1821628"/>
                    <a:pt x="742290" y="1862557"/>
                    <a:pt x="763381" y="1882180"/>
                  </a:cubicBezTo>
                  <a:cubicBezTo>
                    <a:pt x="789354" y="1906358"/>
                    <a:pt x="824969" y="1885051"/>
                    <a:pt x="824006" y="1857525"/>
                  </a:cubicBezTo>
                  <a:cubicBezTo>
                    <a:pt x="823237" y="1835138"/>
                    <a:pt x="806233" y="1821968"/>
                    <a:pt x="788819" y="1821852"/>
                  </a:cubicBezTo>
                  <a:close/>
                  <a:moveTo>
                    <a:pt x="785823" y="2276092"/>
                  </a:moveTo>
                  <a:cubicBezTo>
                    <a:pt x="752602" y="2275869"/>
                    <a:pt x="739294" y="2316808"/>
                    <a:pt x="760384" y="2336420"/>
                  </a:cubicBezTo>
                  <a:cubicBezTo>
                    <a:pt x="786349" y="2360589"/>
                    <a:pt x="821953" y="2339311"/>
                    <a:pt x="821010" y="2311766"/>
                  </a:cubicBezTo>
                  <a:cubicBezTo>
                    <a:pt x="820241" y="2289379"/>
                    <a:pt x="803236" y="2276209"/>
                    <a:pt x="785823" y="2276092"/>
                  </a:cubicBezTo>
                  <a:close/>
                  <a:moveTo>
                    <a:pt x="413705" y="2727900"/>
                  </a:moveTo>
                  <a:cubicBezTo>
                    <a:pt x="380484" y="2727676"/>
                    <a:pt x="367176" y="2768615"/>
                    <a:pt x="388256" y="2788228"/>
                  </a:cubicBezTo>
                  <a:cubicBezTo>
                    <a:pt x="414221" y="2812396"/>
                    <a:pt x="449825" y="2791119"/>
                    <a:pt x="448882" y="2763573"/>
                  </a:cubicBezTo>
                  <a:cubicBezTo>
                    <a:pt x="448123" y="2741186"/>
                    <a:pt x="431118" y="2728017"/>
                    <a:pt x="413705" y="2727900"/>
                  </a:cubicBezTo>
                  <a:close/>
                  <a:moveTo>
                    <a:pt x="419697" y="1819418"/>
                  </a:moveTo>
                  <a:cubicBezTo>
                    <a:pt x="386389" y="1819194"/>
                    <a:pt x="373226" y="1860182"/>
                    <a:pt x="394259" y="1879746"/>
                  </a:cubicBezTo>
                  <a:cubicBezTo>
                    <a:pt x="420252" y="1903934"/>
                    <a:pt x="455847" y="1882549"/>
                    <a:pt x="454884" y="1855082"/>
                  </a:cubicBezTo>
                  <a:cubicBezTo>
                    <a:pt x="454115" y="1832704"/>
                    <a:pt x="437111" y="1819525"/>
                    <a:pt x="419697" y="1819418"/>
                  </a:cubicBezTo>
                  <a:close/>
                  <a:moveTo>
                    <a:pt x="416701" y="2273659"/>
                  </a:moveTo>
                  <a:cubicBezTo>
                    <a:pt x="383480" y="2273435"/>
                    <a:pt x="370172" y="2314364"/>
                    <a:pt x="391262" y="2333987"/>
                  </a:cubicBezTo>
                  <a:cubicBezTo>
                    <a:pt x="417236" y="2358165"/>
                    <a:pt x="452851" y="2336859"/>
                    <a:pt x="451888" y="2309323"/>
                  </a:cubicBezTo>
                  <a:cubicBezTo>
                    <a:pt x="451119" y="2286945"/>
                    <a:pt x="434115" y="2273776"/>
                    <a:pt x="416701" y="2273659"/>
                  </a:cubicBezTo>
                  <a:close/>
                  <a:moveTo>
                    <a:pt x="422704" y="1365168"/>
                  </a:moveTo>
                  <a:cubicBezTo>
                    <a:pt x="389395" y="1364944"/>
                    <a:pt x="376233" y="1405931"/>
                    <a:pt x="397265" y="1425496"/>
                  </a:cubicBezTo>
                  <a:cubicBezTo>
                    <a:pt x="423258" y="1449683"/>
                    <a:pt x="458853" y="1428299"/>
                    <a:pt x="457890" y="1400831"/>
                  </a:cubicBezTo>
                  <a:cubicBezTo>
                    <a:pt x="457112" y="1378493"/>
                    <a:pt x="440146" y="1365284"/>
                    <a:pt x="422704" y="1365168"/>
                  </a:cubicBezTo>
                  <a:close/>
                  <a:moveTo>
                    <a:pt x="425700" y="910927"/>
                  </a:moveTo>
                  <a:cubicBezTo>
                    <a:pt x="392478" y="910703"/>
                    <a:pt x="379170" y="951632"/>
                    <a:pt x="400251" y="971255"/>
                  </a:cubicBezTo>
                  <a:cubicBezTo>
                    <a:pt x="426235" y="995433"/>
                    <a:pt x="461820" y="974116"/>
                    <a:pt x="460886" y="946590"/>
                  </a:cubicBezTo>
                  <a:cubicBezTo>
                    <a:pt x="460108" y="924213"/>
                    <a:pt x="443103" y="911044"/>
                    <a:pt x="425700" y="910927"/>
                  </a:cubicBezTo>
                  <a:close/>
                  <a:moveTo>
                    <a:pt x="431692" y="2445"/>
                  </a:moveTo>
                  <a:cubicBezTo>
                    <a:pt x="398461" y="2221"/>
                    <a:pt x="385163" y="43150"/>
                    <a:pt x="406253" y="62773"/>
                  </a:cubicBezTo>
                  <a:cubicBezTo>
                    <a:pt x="432218" y="86941"/>
                    <a:pt x="467822" y="65664"/>
                    <a:pt x="466879" y="38109"/>
                  </a:cubicBezTo>
                  <a:cubicBezTo>
                    <a:pt x="466110" y="15731"/>
                    <a:pt x="449105" y="2552"/>
                    <a:pt x="431692" y="2445"/>
                  </a:cubicBezTo>
                  <a:close/>
                  <a:moveTo>
                    <a:pt x="428696" y="456686"/>
                  </a:moveTo>
                  <a:cubicBezTo>
                    <a:pt x="395475" y="456462"/>
                    <a:pt x="382157" y="497391"/>
                    <a:pt x="403257" y="517014"/>
                  </a:cubicBezTo>
                  <a:cubicBezTo>
                    <a:pt x="429221" y="541182"/>
                    <a:pt x="464826" y="519905"/>
                    <a:pt x="463882" y="492359"/>
                  </a:cubicBezTo>
                  <a:cubicBezTo>
                    <a:pt x="463114" y="469972"/>
                    <a:pt x="446109" y="456803"/>
                    <a:pt x="428696" y="456686"/>
                  </a:cubicBezTo>
                  <a:close/>
                  <a:moveTo>
                    <a:pt x="3738779" y="2295598"/>
                  </a:moveTo>
                  <a:cubicBezTo>
                    <a:pt x="3705694" y="2295384"/>
                    <a:pt x="3692153" y="2336216"/>
                    <a:pt x="3713331" y="2355926"/>
                  </a:cubicBezTo>
                  <a:cubicBezTo>
                    <a:pt x="3739295" y="2380094"/>
                    <a:pt x="3774919" y="2358817"/>
                    <a:pt x="3773956" y="2331262"/>
                  </a:cubicBezTo>
                  <a:cubicBezTo>
                    <a:pt x="3773187" y="2308884"/>
                    <a:pt x="3756183" y="2295715"/>
                    <a:pt x="3738779" y="2295598"/>
                  </a:cubicBezTo>
                  <a:close/>
                  <a:moveTo>
                    <a:pt x="3381642" y="476192"/>
                  </a:moveTo>
                  <a:cubicBezTo>
                    <a:pt x="3348392" y="475978"/>
                    <a:pt x="3335132" y="516907"/>
                    <a:pt x="3356204" y="536520"/>
                  </a:cubicBezTo>
                  <a:cubicBezTo>
                    <a:pt x="3382032" y="560561"/>
                    <a:pt x="3417782" y="539557"/>
                    <a:pt x="3416838" y="511865"/>
                  </a:cubicBezTo>
                  <a:cubicBezTo>
                    <a:pt x="3416050" y="489468"/>
                    <a:pt x="3399056" y="476309"/>
                    <a:pt x="3381642" y="476192"/>
                  </a:cubicBezTo>
                  <a:close/>
                  <a:moveTo>
                    <a:pt x="3384638" y="21951"/>
                  </a:moveTo>
                  <a:cubicBezTo>
                    <a:pt x="3351398" y="21727"/>
                    <a:pt x="3338119" y="62676"/>
                    <a:pt x="3359200" y="82279"/>
                  </a:cubicBezTo>
                  <a:cubicBezTo>
                    <a:pt x="3385164" y="106447"/>
                    <a:pt x="3420769" y="85170"/>
                    <a:pt x="3419825" y="57624"/>
                  </a:cubicBezTo>
                  <a:cubicBezTo>
                    <a:pt x="3419057" y="35237"/>
                    <a:pt x="3402052" y="22058"/>
                    <a:pt x="3384638" y="21951"/>
                  </a:cubicBezTo>
                  <a:close/>
                  <a:moveTo>
                    <a:pt x="3378646" y="930433"/>
                  </a:moveTo>
                  <a:cubicBezTo>
                    <a:pt x="3345415" y="930209"/>
                    <a:pt x="3332117" y="971138"/>
                    <a:pt x="3353207" y="990761"/>
                  </a:cubicBezTo>
                  <a:cubicBezTo>
                    <a:pt x="3379171" y="1014929"/>
                    <a:pt x="3414796" y="993632"/>
                    <a:pt x="3413832" y="966096"/>
                  </a:cubicBezTo>
                  <a:cubicBezTo>
                    <a:pt x="3413064" y="943719"/>
                    <a:pt x="3396059" y="930549"/>
                    <a:pt x="3378646" y="930433"/>
                  </a:cubicBezTo>
                  <a:close/>
                  <a:moveTo>
                    <a:pt x="3375650" y="1384674"/>
                  </a:moveTo>
                  <a:cubicBezTo>
                    <a:pt x="3342341" y="1384450"/>
                    <a:pt x="3329179" y="1425437"/>
                    <a:pt x="3350211" y="1445002"/>
                  </a:cubicBezTo>
                  <a:cubicBezTo>
                    <a:pt x="3376185" y="1469179"/>
                    <a:pt x="3411799" y="1447873"/>
                    <a:pt x="3410836" y="1420347"/>
                  </a:cubicBezTo>
                  <a:cubicBezTo>
                    <a:pt x="3410068" y="1397960"/>
                    <a:pt x="3393063" y="1384790"/>
                    <a:pt x="3375650" y="1384674"/>
                  </a:cubicBezTo>
                  <a:close/>
                  <a:moveTo>
                    <a:pt x="3732777" y="3204090"/>
                  </a:moveTo>
                  <a:cubicBezTo>
                    <a:pt x="3699546" y="3203866"/>
                    <a:pt x="3686257" y="3244805"/>
                    <a:pt x="3707338" y="3264418"/>
                  </a:cubicBezTo>
                  <a:cubicBezTo>
                    <a:pt x="3733312" y="3288596"/>
                    <a:pt x="3768927" y="3267289"/>
                    <a:pt x="3767964" y="3239753"/>
                  </a:cubicBezTo>
                  <a:cubicBezTo>
                    <a:pt x="3767195" y="3217376"/>
                    <a:pt x="3750190" y="3204206"/>
                    <a:pt x="3732777" y="3204090"/>
                  </a:cubicBezTo>
                  <a:close/>
                  <a:moveTo>
                    <a:pt x="3726785" y="4112571"/>
                  </a:moveTo>
                  <a:cubicBezTo>
                    <a:pt x="3693573" y="4112347"/>
                    <a:pt x="3680246" y="4153277"/>
                    <a:pt x="3701346" y="4172899"/>
                  </a:cubicBezTo>
                  <a:cubicBezTo>
                    <a:pt x="3727339" y="4197107"/>
                    <a:pt x="3762915" y="4175703"/>
                    <a:pt x="3761971" y="4148245"/>
                  </a:cubicBezTo>
                  <a:cubicBezTo>
                    <a:pt x="3761202" y="4125857"/>
                    <a:pt x="3744198" y="4112688"/>
                    <a:pt x="3726785" y="4112571"/>
                  </a:cubicBezTo>
                  <a:close/>
                  <a:moveTo>
                    <a:pt x="3729781" y="3658331"/>
                  </a:moveTo>
                  <a:cubicBezTo>
                    <a:pt x="3696550" y="3658107"/>
                    <a:pt x="3683251" y="3699045"/>
                    <a:pt x="3704342" y="3718659"/>
                  </a:cubicBezTo>
                  <a:cubicBezTo>
                    <a:pt x="3730306" y="3742827"/>
                    <a:pt x="3765911" y="3721549"/>
                    <a:pt x="3764967" y="3693994"/>
                  </a:cubicBezTo>
                  <a:cubicBezTo>
                    <a:pt x="3764199" y="3671617"/>
                    <a:pt x="3747194" y="3658447"/>
                    <a:pt x="3729781" y="3658331"/>
                  </a:cubicBezTo>
                  <a:close/>
                  <a:moveTo>
                    <a:pt x="3363655" y="3201647"/>
                  </a:moveTo>
                  <a:cubicBezTo>
                    <a:pt x="3330366" y="3201423"/>
                    <a:pt x="3317174" y="3242391"/>
                    <a:pt x="3338216" y="3261975"/>
                  </a:cubicBezTo>
                  <a:cubicBezTo>
                    <a:pt x="3364210" y="3286162"/>
                    <a:pt x="3399805" y="3264778"/>
                    <a:pt x="3398842" y="3237310"/>
                  </a:cubicBezTo>
                  <a:cubicBezTo>
                    <a:pt x="3398073" y="3214972"/>
                    <a:pt x="3381107" y="3201763"/>
                    <a:pt x="3363655" y="3201647"/>
                  </a:cubicBezTo>
                  <a:close/>
                  <a:moveTo>
                    <a:pt x="3735773" y="2749849"/>
                  </a:moveTo>
                  <a:cubicBezTo>
                    <a:pt x="3702552" y="2749625"/>
                    <a:pt x="3689244" y="2790554"/>
                    <a:pt x="3710334" y="2810177"/>
                  </a:cubicBezTo>
                  <a:cubicBezTo>
                    <a:pt x="3736328" y="2834364"/>
                    <a:pt x="3771923" y="2812980"/>
                    <a:pt x="3770960" y="2785512"/>
                  </a:cubicBezTo>
                  <a:cubicBezTo>
                    <a:pt x="3770191" y="2763164"/>
                    <a:pt x="3753225" y="2749956"/>
                    <a:pt x="3735773" y="2749849"/>
                  </a:cubicBezTo>
                  <a:close/>
                  <a:moveTo>
                    <a:pt x="3360659" y="3655887"/>
                  </a:moveTo>
                  <a:cubicBezTo>
                    <a:pt x="3327428" y="3655663"/>
                    <a:pt x="3314130" y="3696603"/>
                    <a:pt x="3335220" y="3716215"/>
                  </a:cubicBezTo>
                  <a:cubicBezTo>
                    <a:pt x="3361194" y="3740393"/>
                    <a:pt x="3396808" y="3719087"/>
                    <a:pt x="3395845" y="3691561"/>
                  </a:cubicBezTo>
                  <a:cubicBezTo>
                    <a:pt x="3395077" y="3669183"/>
                    <a:pt x="3378072" y="3656004"/>
                    <a:pt x="3360659" y="3655887"/>
                  </a:cubicBezTo>
                  <a:close/>
                  <a:moveTo>
                    <a:pt x="3357663" y="4110138"/>
                  </a:moveTo>
                  <a:cubicBezTo>
                    <a:pt x="3324431" y="4109914"/>
                    <a:pt x="3311133" y="4150853"/>
                    <a:pt x="3332224" y="4170466"/>
                  </a:cubicBezTo>
                  <a:cubicBezTo>
                    <a:pt x="3358188" y="4194634"/>
                    <a:pt x="3393793" y="4173357"/>
                    <a:pt x="3392849" y="4145801"/>
                  </a:cubicBezTo>
                  <a:cubicBezTo>
                    <a:pt x="3392081" y="4123424"/>
                    <a:pt x="3375076" y="4110255"/>
                    <a:pt x="3357663" y="4110138"/>
                  </a:cubicBezTo>
                  <a:close/>
                  <a:moveTo>
                    <a:pt x="3372653" y="1838924"/>
                  </a:moveTo>
                  <a:cubicBezTo>
                    <a:pt x="3339432" y="1838700"/>
                    <a:pt x="3326124" y="1879629"/>
                    <a:pt x="3347215" y="1899252"/>
                  </a:cubicBezTo>
                  <a:cubicBezTo>
                    <a:pt x="3373179" y="1923420"/>
                    <a:pt x="3408784" y="1902143"/>
                    <a:pt x="3407840" y="1874587"/>
                  </a:cubicBezTo>
                  <a:cubicBezTo>
                    <a:pt x="3407071" y="1852210"/>
                    <a:pt x="3390057" y="1839031"/>
                    <a:pt x="3372653" y="1838924"/>
                  </a:cubicBezTo>
                  <a:close/>
                  <a:moveTo>
                    <a:pt x="3366661" y="2747406"/>
                  </a:moveTo>
                  <a:cubicBezTo>
                    <a:pt x="3333430" y="2747182"/>
                    <a:pt x="3320122" y="2788111"/>
                    <a:pt x="3341212" y="2807734"/>
                  </a:cubicBezTo>
                  <a:cubicBezTo>
                    <a:pt x="3367177" y="2831902"/>
                    <a:pt x="3402801" y="2810625"/>
                    <a:pt x="3401838" y="2783079"/>
                  </a:cubicBezTo>
                  <a:cubicBezTo>
                    <a:pt x="3401069" y="2760692"/>
                    <a:pt x="3384065" y="2747523"/>
                    <a:pt x="3366661" y="2747406"/>
                  </a:cubicBezTo>
                  <a:close/>
                  <a:moveTo>
                    <a:pt x="3369657" y="2293165"/>
                  </a:moveTo>
                  <a:cubicBezTo>
                    <a:pt x="3336475" y="2292951"/>
                    <a:pt x="3323099" y="2333851"/>
                    <a:pt x="3344209" y="2353493"/>
                  </a:cubicBezTo>
                  <a:cubicBezTo>
                    <a:pt x="3370192" y="2377671"/>
                    <a:pt x="3405778" y="2356355"/>
                    <a:pt x="3404844" y="2328838"/>
                  </a:cubicBezTo>
                  <a:cubicBezTo>
                    <a:pt x="3404065" y="2306403"/>
                    <a:pt x="3386915" y="2293272"/>
                    <a:pt x="3369657" y="2293165"/>
                  </a:cubicBezTo>
                  <a:close/>
                  <a:moveTo>
                    <a:pt x="3753760" y="24384"/>
                  </a:moveTo>
                  <a:cubicBezTo>
                    <a:pt x="3720588" y="24160"/>
                    <a:pt x="3707192" y="65051"/>
                    <a:pt x="3728312" y="84712"/>
                  </a:cubicBezTo>
                  <a:cubicBezTo>
                    <a:pt x="3754276" y="108880"/>
                    <a:pt x="3789891" y="87603"/>
                    <a:pt x="3788947" y="60048"/>
                  </a:cubicBezTo>
                  <a:cubicBezTo>
                    <a:pt x="3788169" y="37670"/>
                    <a:pt x="3771174" y="24501"/>
                    <a:pt x="3753760" y="24384"/>
                  </a:cubicBezTo>
                  <a:close/>
                  <a:moveTo>
                    <a:pt x="4107891" y="2298041"/>
                  </a:moveTo>
                  <a:cubicBezTo>
                    <a:pt x="4074582" y="2297818"/>
                    <a:pt x="4061420" y="2338805"/>
                    <a:pt x="4082453" y="2358369"/>
                  </a:cubicBezTo>
                  <a:cubicBezTo>
                    <a:pt x="4108446" y="2382557"/>
                    <a:pt x="4144041" y="2361173"/>
                    <a:pt x="4143078" y="2333715"/>
                  </a:cubicBezTo>
                  <a:cubicBezTo>
                    <a:pt x="4142309" y="2311366"/>
                    <a:pt x="4125344" y="2298158"/>
                    <a:pt x="4107891" y="2298041"/>
                  </a:cubicBezTo>
                  <a:close/>
                  <a:moveTo>
                    <a:pt x="4110888" y="1843801"/>
                  </a:moveTo>
                  <a:cubicBezTo>
                    <a:pt x="4077657" y="1843577"/>
                    <a:pt x="4064358" y="1884506"/>
                    <a:pt x="4085439" y="1904129"/>
                  </a:cubicBezTo>
                  <a:cubicBezTo>
                    <a:pt x="4111423" y="1928306"/>
                    <a:pt x="4147008" y="1906990"/>
                    <a:pt x="4146074" y="1879464"/>
                  </a:cubicBezTo>
                  <a:cubicBezTo>
                    <a:pt x="4145296" y="1857087"/>
                    <a:pt x="4128301" y="1843908"/>
                    <a:pt x="4110888" y="1843801"/>
                  </a:cubicBezTo>
                  <a:close/>
                  <a:moveTo>
                    <a:pt x="4104895" y="2752282"/>
                  </a:moveTo>
                  <a:cubicBezTo>
                    <a:pt x="4071664" y="2752058"/>
                    <a:pt x="4058366" y="2792988"/>
                    <a:pt x="4079456" y="2812610"/>
                  </a:cubicBezTo>
                  <a:cubicBezTo>
                    <a:pt x="4105450" y="2836798"/>
                    <a:pt x="4141045" y="2815413"/>
                    <a:pt x="4140082" y="2787946"/>
                  </a:cubicBezTo>
                  <a:cubicBezTo>
                    <a:pt x="4139313" y="2765568"/>
                    <a:pt x="4122308" y="2752399"/>
                    <a:pt x="4104895" y="2752282"/>
                  </a:cubicBezTo>
                  <a:close/>
                  <a:moveTo>
                    <a:pt x="4101899" y="3206523"/>
                  </a:moveTo>
                  <a:cubicBezTo>
                    <a:pt x="4068678" y="3206299"/>
                    <a:pt x="4055369" y="3247228"/>
                    <a:pt x="4076460" y="3266851"/>
                  </a:cubicBezTo>
                  <a:cubicBezTo>
                    <a:pt x="4102424" y="3291019"/>
                    <a:pt x="4138029" y="3269742"/>
                    <a:pt x="4137085" y="3242196"/>
                  </a:cubicBezTo>
                  <a:cubicBezTo>
                    <a:pt x="4136317" y="3219809"/>
                    <a:pt x="4119303" y="3206640"/>
                    <a:pt x="4101899" y="3206523"/>
                  </a:cubicBezTo>
                  <a:close/>
                  <a:moveTo>
                    <a:pt x="4119876" y="481068"/>
                  </a:moveTo>
                  <a:cubicBezTo>
                    <a:pt x="4086645" y="480844"/>
                    <a:pt x="4073347" y="521774"/>
                    <a:pt x="4094438" y="541396"/>
                  </a:cubicBezTo>
                  <a:cubicBezTo>
                    <a:pt x="4120411" y="565574"/>
                    <a:pt x="4156026" y="544268"/>
                    <a:pt x="4155063" y="516732"/>
                  </a:cubicBezTo>
                  <a:cubicBezTo>
                    <a:pt x="4154294" y="494354"/>
                    <a:pt x="4137290" y="481185"/>
                    <a:pt x="4119876" y="481068"/>
                  </a:cubicBezTo>
                  <a:close/>
                  <a:moveTo>
                    <a:pt x="4113884" y="1389550"/>
                  </a:moveTo>
                  <a:cubicBezTo>
                    <a:pt x="4080662" y="1389326"/>
                    <a:pt x="4067355" y="1430265"/>
                    <a:pt x="4088445" y="1449878"/>
                  </a:cubicBezTo>
                  <a:cubicBezTo>
                    <a:pt x="4114409" y="1474046"/>
                    <a:pt x="4150014" y="1452769"/>
                    <a:pt x="4149070" y="1425223"/>
                  </a:cubicBezTo>
                  <a:cubicBezTo>
                    <a:pt x="4148302" y="1402836"/>
                    <a:pt x="4131297" y="1389667"/>
                    <a:pt x="4113884" y="1389550"/>
                  </a:cubicBezTo>
                  <a:close/>
                  <a:moveTo>
                    <a:pt x="4116880" y="935309"/>
                  </a:moveTo>
                  <a:cubicBezTo>
                    <a:pt x="4083591" y="935085"/>
                    <a:pt x="4070399" y="976053"/>
                    <a:pt x="4091431" y="995637"/>
                  </a:cubicBezTo>
                  <a:cubicBezTo>
                    <a:pt x="4117396" y="1019805"/>
                    <a:pt x="4153000" y="998528"/>
                    <a:pt x="4152057" y="970972"/>
                  </a:cubicBezTo>
                  <a:cubicBezTo>
                    <a:pt x="4151298" y="948595"/>
                    <a:pt x="4134293" y="935426"/>
                    <a:pt x="4116880" y="935309"/>
                  </a:cubicBezTo>
                  <a:close/>
                  <a:moveTo>
                    <a:pt x="3747768" y="932876"/>
                  </a:moveTo>
                  <a:cubicBezTo>
                    <a:pt x="3714478" y="932652"/>
                    <a:pt x="3701287" y="973620"/>
                    <a:pt x="3722329" y="993204"/>
                  </a:cubicBezTo>
                  <a:cubicBezTo>
                    <a:pt x="3748322" y="1017401"/>
                    <a:pt x="3783917" y="996026"/>
                    <a:pt x="3782954" y="968539"/>
                  </a:cubicBezTo>
                  <a:cubicBezTo>
                    <a:pt x="3782176" y="946162"/>
                    <a:pt x="3765171" y="932983"/>
                    <a:pt x="3747768" y="932876"/>
                  </a:cubicBezTo>
                  <a:close/>
                  <a:moveTo>
                    <a:pt x="4098903" y="3660764"/>
                  </a:moveTo>
                  <a:cubicBezTo>
                    <a:pt x="4065662" y="3660540"/>
                    <a:pt x="4052383" y="3701489"/>
                    <a:pt x="4073464" y="3721092"/>
                  </a:cubicBezTo>
                  <a:cubicBezTo>
                    <a:pt x="4099428" y="3745260"/>
                    <a:pt x="4135033" y="3723983"/>
                    <a:pt x="4134089" y="3696437"/>
                  </a:cubicBezTo>
                  <a:cubicBezTo>
                    <a:pt x="4133320" y="3674050"/>
                    <a:pt x="4116306" y="3660881"/>
                    <a:pt x="4098903" y="3660764"/>
                  </a:cubicBezTo>
                  <a:close/>
                  <a:moveTo>
                    <a:pt x="3744772" y="1387117"/>
                  </a:moveTo>
                  <a:cubicBezTo>
                    <a:pt x="3711541" y="1386893"/>
                    <a:pt x="3698252" y="1427832"/>
                    <a:pt x="3719333" y="1447445"/>
                  </a:cubicBezTo>
                  <a:cubicBezTo>
                    <a:pt x="3745297" y="1471613"/>
                    <a:pt x="3780902" y="1450335"/>
                    <a:pt x="3779958" y="1422780"/>
                  </a:cubicBezTo>
                  <a:cubicBezTo>
                    <a:pt x="3779180" y="1400403"/>
                    <a:pt x="3762175" y="1387233"/>
                    <a:pt x="3744772" y="1387117"/>
                  </a:cubicBezTo>
                  <a:close/>
                  <a:moveTo>
                    <a:pt x="3750764" y="478625"/>
                  </a:moveTo>
                  <a:cubicBezTo>
                    <a:pt x="3717533" y="478411"/>
                    <a:pt x="3704235" y="519330"/>
                    <a:pt x="3725316" y="538953"/>
                  </a:cubicBezTo>
                  <a:cubicBezTo>
                    <a:pt x="3751309" y="563141"/>
                    <a:pt x="3786904" y="541756"/>
                    <a:pt x="3785941" y="514289"/>
                  </a:cubicBezTo>
                  <a:cubicBezTo>
                    <a:pt x="3785182" y="491950"/>
                    <a:pt x="3768207" y="478742"/>
                    <a:pt x="3750764" y="478625"/>
                  </a:cubicBezTo>
                  <a:close/>
                  <a:moveTo>
                    <a:pt x="3741775" y="1841357"/>
                  </a:moveTo>
                  <a:cubicBezTo>
                    <a:pt x="3708564" y="1841134"/>
                    <a:pt x="3695236" y="1882063"/>
                    <a:pt x="3716327" y="1901685"/>
                  </a:cubicBezTo>
                  <a:cubicBezTo>
                    <a:pt x="3742310" y="1925863"/>
                    <a:pt x="3777896" y="1904547"/>
                    <a:pt x="3776962" y="1877031"/>
                  </a:cubicBezTo>
                  <a:cubicBezTo>
                    <a:pt x="3776174" y="1854605"/>
                    <a:pt x="3759033" y="1841474"/>
                    <a:pt x="3741775" y="1841357"/>
                  </a:cubicBezTo>
                  <a:close/>
                  <a:moveTo>
                    <a:pt x="4095897" y="4115015"/>
                  </a:moveTo>
                  <a:cubicBezTo>
                    <a:pt x="4062656" y="4114791"/>
                    <a:pt x="4049377" y="4155729"/>
                    <a:pt x="4070458" y="4175342"/>
                  </a:cubicBezTo>
                  <a:cubicBezTo>
                    <a:pt x="4096286" y="4199384"/>
                    <a:pt x="4131939" y="4178467"/>
                    <a:pt x="4131093" y="4150678"/>
                  </a:cubicBezTo>
                  <a:cubicBezTo>
                    <a:pt x="4130227" y="4128203"/>
                    <a:pt x="4113203" y="4115122"/>
                    <a:pt x="4095897" y="4115015"/>
                  </a:cubicBezTo>
                  <a:close/>
                  <a:moveTo>
                    <a:pt x="3015526" y="19508"/>
                  </a:moveTo>
                  <a:cubicBezTo>
                    <a:pt x="2982305" y="19284"/>
                    <a:pt x="2968987" y="60223"/>
                    <a:pt x="2990087" y="79836"/>
                  </a:cubicBezTo>
                  <a:cubicBezTo>
                    <a:pt x="3016052" y="104004"/>
                    <a:pt x="3051657" y="82727"/>
                    <a:pt x="3050713" y="55171"/>
                  </a:cubicBezTo>
                  <a:cubicBezTo>
                    <a:pt x="3049935" y="32794"/>
                    <a:pt x="3032930" y="19625"/>
                    <a:pt x="3015526" y="19508"/>
                  </a:cubicBezTo>
                  <a:close/>
                  <a:moveTo>
                    <a:pt x="2634410" y="1834048"/>
                  </a:moveTo>
                  <a:cubicBezTo>
                    <a:pt x="2601179" y="1833824"/>
                    <a:pt x="2587880" y="1874753"/>
                    <a:pt x="2608971" y="1894376"/>
                  </a:cubicBezTo>
                  <a:cubicBezTo>
                    <a:pt x="2634935" y="1918544"/>
                    <a:pt x="2670559" y="1897257"/>
                    <a:pt x="2669596" y="1869711"/>
                  </a:cubicBezTo>
                  <a:cubicBezTo>
                    <a:pt x="2668827" y="1847324"/>
                    <a:pt x="2651823" y="1834155"/>
                    <a:pt x="2634410" y="1834048"/>
                  </a:cubicBezTo>
                  <a:close/>
                  <a:moveTo>
                    <a:pt x="2277282" y="14631"/>
                  </a:moveTo>
                  <a:cubicBezTo>
                    <a:pt x="2243993" y="14408"/>
                    <a:pt x="2230802" y="55376"/>
                    <a:pt x="2251844" y="74959"/>
                  </a:cubicBezTo>
                  <a:cubicBezTo>
                    <a:pt x="2277837" y="99147"/>
                    <a:pt x="2313432" y="77763"/>
                    <a:pt x="2312469" y="50305"/>
                  </a:cubicBezTo>
                  <a:cubicBezTo>
                    <a:pt x="2311700" y="27918"/>
                    <a:pt x="2294696" y="14748"/>
                    <a:pt x="2277282" y="14631"/>
                  </a:cubicBezTo>
                  <a:close/>
                  <a:moveTo>
                    <a:pt x="3012530" y="473749"/>
                  </a:moveTo>
                  <a:cubicBezTo>
                    <a:pt x="2979280" y="473535"/>
                    <a:pt x="2966020" y="514473"/>
                    <a:pt x="2987091" y="534086"/>
                  </a:cubicBezTo>
                  <a:cubicBezTo>
                    <a:pt x="3013046" y="558255"/>
                    <a:pt x="3048660" y="536987"/>
                    <a:pt x="3047717" y="509422"/>
                  </a:cubicBezTo>
                  <a:cubicBezTo>
                    <a:pt x="3046938" y="487035"/>
                    <a:pt x="3029934" y="473866"/>
                    <a:pt x="3012530" y="473749"/>
                  </a:cubicBezTo>
                  <a:close/>
                  <a:moveTo>
                    <a:pt x="2628417" y="2742529"/>
                  </a:moveTo>
                  <a:cubicBezTo>
                    <a:pt x="2595196" y="2742306"/>
                    <a:pt x="2581878" y="2783235"/>
                    <a:pt x="2602978" y="2802857"/>
                  </a:cubicBezTo>
                  <a:cubicBezTo>
                    <a:pt x="2628943" y="2827025"/>
                    <a:pt x="2664547" y="2805748"/>
                    <a:pt x="2663604" y="2778193"/>
                  </a:cubicBezTo>
                  <a:cubicBezTo>
                    <a:pt x="2662835" y="2755816"/>
                    <a:pt x="2645831" y="2742646"/>
                    <a:pt x="2628417" y="2742529"/>
                  </a:cubicBezTo>
                  <a:close/>
                  <a:moveTo>
                    <a:pt x="2625421" y="3196770"/>
                  </a:moveTo>
                  <a:cubicBezTo>
                    <a:pt x="2592200" y="3196546"/>
                    <a:pt x="2578892" y="3237475"/>
                    <a:pt x="2599972" y="3257098"/>
                  </a:cubicBezTo>
                  <a:cubicBezTo>
                    <a:pt x="2625956" y="3281276"/>
                    <a:pt x="2661541" y="3259960"/>
                    <a:pt x="2660607" y="3232433"/>
                  </a:cubicBezTo>
                  <a:cubicBezTo>
                    <a:pt x="2659829" y="3210018"/>
                    <a:pt x="2642688" y="3196887"/>
                    <a:pt x="2625421" y="3196770"/>
                  </a:cubicBezTo>
                  <a:close/>
                  <a:moveTo>
                    <a:pt x="2619429" y="4105262"/>
                  </a:moveTo>
                  <a:cubicBezTo>
                    <a:pt x="2586197" y="4105038"/>
                    <a:pt x="2572899" y="4145967"/>
                    <a:pt x="2593990" y="4165589"/>
                  </a:cubicBezTo>
                  <a:cubicBezTo>
                    <a:pt x="2619964" y="4189767"/>
                    <a:pt x="2655578" y="4168432"/>
                    <a:pt x="2654615" y="4140925"/>
                  </a:cubicBezTo>
                  <a:cubicBezTo>
                    <a:pt x="2653846" y="4118548"/>
                    <a:pt x="2636842" y="4105378"/>
                    <a:pt x="2619429" y="4105262"/>
                  </a:cubicBezTo>
                  <a:close/>
                  <a:moveTo>
                    <a:pt x="2268294" y="1377364"/>
                  </a:moveTo>
                  <a:cubicBezTo>
                    <a:pt x="2235121" y="1377140"/>
                    <a:pt x="2221725" y="1418030"/>
                    <a:pt x="2242845" y="1437692"/>
                  </a:cubicBezTo>
                  <a:cubicBezTo>
                    <a:pt x="2268809" y="1461860"/>
                    <a:pt x="2304414" y="1440582"/>
                    <a:pt x="2303480" y="1413027"/>
                  </a:cubicBezTo>
                  <a:cubicBezTo>
                    <a:pt x="2302702" y="1390650"/>
                    <a:pt x="2285707" y="1377480"/>
                    <a:pt x="2268294" y="1377364"/>
                  </a:cubicBezTo>
                  <a:close/>
                  <a:moveTo>
                    <a:pt x="2622425" y="3651011"/>
                  </a:moveTo>
                  <a:cubicBezTo>
                    <a:pt x="2589194" y="3650787"/>
                    <a:pt x="2575895" y="3691716"/>
                    <a:pt x="2596986" y="3711339"/>
                  </a:cubicBezTo>
                  <a:cubicBezTo>
                    <a:pt x="2622960" y="3735517"/>
                    <a:pt x="2658574" y="3714181"/>
                    <a:pt x="2657611" y="3686674"/>
                  </a:cubicBezTo>
                  <a:cubicBezTo>
                    <a:pt x="2656843" y="3664336"/>
                    <a:pt x="2639877" y="3651128"/>
                    <a:pt x="2622425" y="3651011"/>
                  </a:cubicBezTo>
                  <a:close/>
                  <a:moveTo>
                    <a:pt x="2271290" y="923123"/>
                  </a:moveTo>
                  <a:cubicBezTo>
                    <a:pt x="2238059" y="922899"/>
                    <a:pt x="2224761" y="963838"/>
                    <a:pt x="2245851" y="983451"/>
                  </a:cubicBezTo>
                  <a:cubicBezTo>
                    <a:pt x="2271815" y="1007619"/>
                    <a:pt x="2307420" y="986342"/>
                    <a:pt x="2306476" y="958796"/>
                  </a:cubicBezTo>
                  <a:cubicBezTo>
                    <a:pt x="2305708" y="936409"/>
                    <a:pt x="2288703" y="923230"/>
                    <a:pt x="2271290" y="923123"/>
                  </a:cubicBezTo>
                  <a:close/>
                  <a:moveTo>
                    <a:pt x="2253313" y="3648578"/>
                  </a:moveTo>
                  <a:cubicBezTo>
                    <a:pt x="2220091" y="3648354"/>
                    <a:pt x="2206774" y="3689283"/>
                    <a:pt x="2227864" y="3708905"/>
                  </a:cubicBezTo>
                  <a:cubicBezTo>
                    <a:pt x="2253828" y="3733074"/>
                    <a:pt x="2289452" y="3711797"/>
                    <a:pt x="2288489" y="3684241"/>
                  </a:cubicBezTo>
                  <a:cubicBezTo>
                    <a:pt x="2287721" y="3661864"/>
                    <a:pt x="2270716" y="3648695"/>
                    <a:pt x="2253313" y="3648578"/>
                  </a:cubicBezTo>
                  <a:close/>
                  <a:moveTo>
                    <a:pt x="2265298" y="1831605"/>
                  </a:moveTo>
                  <a:cubicBezTo>
                    <a:pt x="2232067" y="1831381"/>
                    <a:pt x="2218768" y="1872310"/>
                    <a:pt x="2239859" y="1891932"/>
                  </a:cubicBezTo>
                  <a:cubicBezTo>
                    <a:pt x="2265832" y="1916110"/>
                    <a:pt x="2301447" y="1894775"/>
                    <a:pt x="2300484" y="1867278"/>
                  </a:cubicBezTo>
                  <a:cubicBezTo>
                    <a:pt x="2299715" y="1844930"/>
                    <a:pt x="2282750" y="1831721"/>
                    <a:pt x="2265298" y="1831605"/>
                  </a:cubicBezTo>
                  <a:close/>
                  <a:moveTo>
                    <a:pt x="2250307" y="4102818"/>
                  </a:moveTo>
                  <a:cubicBezTo>
                    <a:pt x="2217075" y="4102595"/>
                    <a:pt x="2203777" y="4143524"/>
                    <a:pt x="2224868" y="4163146"/>
                  </a:cubicBezTo>
                  <a:cubicBezTo>
                    <a:pt x="2250842" y="4187324"/>
                    <a:pt x="2286456" y="4165989"/>
                    <a:pt x="2285493" y="4138492"/>
                  </a:cubicBezTo>
                  <a:cubicBezTo>
                    <a:pt x="2284725" y="4116144"/>
                    <a:pt x="2267759" y="4102935"/>
                    <a:pt x="2250307" y="4102818"/>
                  </a:cubicBezTo>
                  <a:close/>
                  <a:moveTo>
                    <a:pt x="2256309" y="3194337"/>
                  </a:moveTo>
                  <a:cubicBezTo>
                    <a:pt x="2223088" y="3194113"/>
                    <a:pt x="2209770" y="3235042"/>
                    <a:pt x="2230870" y="3254665"/>
                  </a:cubicBezTo>
                  <a:cubicBezTo>
                    <a:pt x="2256834" y="3278833"/>
                    <a:pt x="2292439" y="3257556"/>
                    <a:pt x="2291495" y="3230010"/>
                  </a:cubicBezTo>
                  <a:cubicBezTo>
                    <a:pt x="2290707" y="3207574"/>
                    <a:pt x="2273566" y="3194444"/>
                    <a:pt x="2256309" y="3194337"/>
                  </a:cubicBezTo>
                  <a:close/>
                  <a:moveTo>
                    <a:pt x="2262301" y="2285846"/>
                  </a:moveTo>
                  <a:cubicBezTo>
                    <a:pt x="2229070" y="2285622"/>
                    <a:pt x="2215772" y="2326551"/>
                    <a:pt x="2236862" y="2346173"/>
                  </a:cubicBezTo>
                  <a:cubicBezTo>
                    <a:pt x="2262827" y="2370342"/>
                    <a:pt x="2298451" y="2349054"/>
                    <a:pt x="2297488" y="2321518"/>
                  </a:cubicBezTo>
                  <a:cubicBezTo>
                    <a:pt x="2296709" y="2299132"/>
                    <a:pt x="2279705" y="2285962"/>
                    <a:pt x="2262301" y="2285846"/>
                  </a:cubicBezTo>
                  <a:close/>
                  <a:moveTo>
                    <a:pt x="2259305" y="2740096"/>
                  </a:moveTo>
                  <a:cubicBezTo>
                    <a:pt x="2226016" y="2739872"/>
                    <a:pt x="2212824" y="2780840"/>
                    <a:pt x="2233866" y="2800424"/>
                  </a:cubicBezTo>
                  <a:cubicBezTo>
                    <a:pt x="2259830" y="2824592"/>
                    <a:pt x="2295435" y="2803315"/>
                    <a:pt x="2294492" y="2775759"/>
                  </a:cubicBezTo>
                  <a:cubicBezTo>
                    <a:pt x="2293713" y="2753372"/>
                    <a:pt x="2276709" y="2740203"/>
                    <a:pt x="2259305" y="2740096"/>
                  </a:cubicBezTo>
                  <a:close/>
                  <a:moveTo>
                    <a:pt x="2274286" y="468872"/>
                  </a:moveTo>
                  <a:cubicBezTo>
                    <a:pt x="2241065" y="468648"/>
                    <a:pt x="2227757" y="509578"/>
                    <a:pt x="2248838" y="529200"/>
                  </a:cubicBezTo>
                  <a:cubicBezTo>
                    <a:pt x="2274812" y="553368"/>
                    <a:pt x="2310426" y="532072"/>
                    <a:pt x="2309463" y="504545"/>
                  </a:cubicBezTo>
                  <a:cubicBezTo>
                    <a:pt x="2308704" y="482158"/>
                    <a:pt x="2291699" y="468989"/>
                    <a:pt x="2274286" y="468872"/>
                  </a:cubicBezTo>
                  <a:close/>
                  <a:moveTo>
                    <a:pt x="3000535" y="2290722"/>
                  </a:moveTo>
                  <a:cubicBezTo>
                    <a:pt x="2967314" y="2290498"/>
                    <a:pt x="2953996" y="2331427"/>
                    <a:pt x="2975096" y="2351050"/>
                  </a:cubicBezTo>
                  <a:cubicBezTo>
                    <a:pt x="3001061" y="2375218"/>
                    <a:pt x="3036665" y="2353941"/>
                    <a:pt x="3035722" y="2326385"/>
                  </a:cubicBezTo>
                  <a:cubicBezTo>
                    <a:pt x="3034953" y="2304008"/>
                    <a:pt x="3017949" y="2290839"/>
                    <a:pt x="3000535" y="2290722"/>
                  </a:cubicBezTo>
                  <a:close/>
                  <a:moveTo>
                    <a:pt x="2997539" y="2744963"/>
                  </a:moveTo>
                  <a:cubicBezTo>
                    <a:pt x="2964318" y="2744739"/>
                    <a:pt x="2951010" y="2785668"/>
                    <a:pt x="2972090" y="2805291"/>
                  </a:cubicBezTo>
                  <a:cubicBezTo>
                    <a:pt x="2998074" y="2829469"/>
                    <a:pt x="3033660" y="2808152"/>
                    <a:pt x="3032726" y="2780636"/>
                  </a:cubicBezTo>
                  <a:cubicBezTo>
                    <a:pt x="3031947" y="2758210"/>
                    <a:pt x="3014806" y="2745080"/>
                    <a:pt x="2997539" y="2744963"/>
                  </a:cubicBezTo>
                  <a:close/>
                  <a:moveTo>
                    <a:pt x="2991547" y="3653454"/>
                  </a:moveTo>
                  <a:cubicBezTo>
                    <a:pt x="2958257" y="3653230"/>
                    <a:pt x="2945066" y="3694198"/>
                    <a:pt x="2966108" y="3713782"/>
                  </a:cubicBezTo>
                  <a:cubicBezTo>
                    <a:pt x="2992101" y="3737970"/>
                    <a:pt x="3027696" y="3716585"/>
                    <a:pt x="3026733" y="3689117"/>
                  </a:cubicBezTo>
                  <a:cubicBezTo>
                    <a:pt x="3025955" y="3666740"/>
                    <a:pt x="3008950" y="3653571"/>
                    <a:pt x="2991547" y="3653454"/>
                  </a:cubicBezTo>
                  <a:close/>
                  <a:moveTo>
                    <a:pt x="2994543" y="3199213"/>
                  </a:moveTo>
                  <a:cubicBezTo>
                    <a:pt x="2961312" y="3198989"/>
                    <a:pt x="2948013" y="3239919"/>
                    <a:pt x="2969094" y="3259541"/>
                  </a:cubicBezTo>
                  <a:cubicBezTo>
                    <a:pt x="2995068" y="3283719"/>
                    <a:pt x="3030683" y="3262383"/>
                    <a:pt x="3029720" y="3234886"/>
                  </a:cubicBezTo>
                  <a:cubicBezTo>
                    <a:pt x="3028951" y="3212499"/>
                    <a:pt x="3011956" y="3199330"/>
                    <a:pt x="2994543" y="3199213"/>
                  </a:cubicBezTo>
                  <a:close/>
                  <a:moveTo>
                    <a:pt x="3009524" y="927999"/>
                  </a:moveTo>
                  <a:cubicBezTo>
                    <a:pt x="2976342" y="927775"/>
                    <a:pt x="2962966" y="968675"/>
                    <a:pt x="2984085" y="988327"/>
                  </a:cubicBezTo>
                  <a:cubicBezTo>
                    <a:pt x="3009913" y="1012369"/>
                    <a:pt x="3045664" y="991364"/>
                    <a:pt x="3044720" y="963672"/>
                  </a:cubicBezTo>
                  <a:cubicBezTo>
                    <a:pt x="3043942" y="941276"/>
                    <a:pt x="3026937" y="928106"/>
                    <a:pt x="3009524" y="927999"/>
                  </a:cubicBezTo>
                  <a:close/>
                  <a:moveTo>
                    <a:pt x="2631414" y="2288288"/>
                  </a:moveTo>
                  <a:cubicBezTo>
                    <a:pt x="2598124" y="2288065"/>
                    <a:pt x="2584933" y="2329033"/>
                    <a:pt x="2605974" y="2348616"/>
                  </a:cubicBezTo>
                  <a:cubicBezTo>
                    <a:pt x="2631939" y="2372785"/>
                    <a:pt x="2667544" y="2351507"/>
                    <a:pt x="2666600" y="2323952"/>
                  </a:cubicBezTo>
                  <a:cubicBezTo>
                    <a:pt x="2665831" y="2301575"/>
                    <a:pt x="2648827" y="2288405"/>
                    <a:pt x="2631414" y="2288288"/>
                  </a:cubicBezTo>
                  <a:close/>
                  <a:moveTo>
                    <a:pt x="3003532" y="1836481"/>
                  </a:moveTo>
                  <a:cubicBezTo>
                    <a:pt x="2970223" y="1836257"/>
                    <a:pt x="2957061" y="1877245"/>
                    <a:pt x="2978083" y="1896809"/>
                  </a:cubicBezTo>
                  <a:cubicBezTo>
                    <a:pt x="3004047" y="1920977"/>
                    <a:pt x="3039652" y="1899700"/>
                    <a:pt x="3038708" y="1872154"/>
                  </a:cubicBezTo>
                  <a:cubicBezTo>
                    <a:pt x="3037949" y="1849767"/>
                    <a:pt x="3020945" y="1836598"/>
                    <a:pt x="3003532" y="1836481"/>
                  </a:cubicBezTo>
                  <a:close/>
                  <a:moveTo>
                    <a:pt x="3006528" y="1382240"/>
                  </a:moveTo>
                  <a:cubicBezTo>
                    <a:pt x="2973239" y="1382016"/>
                    <a:pt x="2960047" y="1422984"/>
                    <a:pt x="2981089" y="1442568"/>
                  </a:cubicBezTo>
                  <a:cubicBezTo>
                    <a:pt x="3007083" y="1466756"/>
                    <a:pt x="3042677" y="1445371"/>
                    <a:pt x="3041714" y="1417903"/>
                  </a:cubicBezTo>
                  <a:cubicBezTo>
                    <a:pt x="3040946" y="1395526"/>
                    <a:pt x="3023941" y="1382357"/>
                    <a:pt x="3006528" y="1382240"/>
                  </a:cubicBezTo>
                  <a:close/>
                  <a:moveTo>
                    <a:pt x="2637416" y="1379797"/>
                  </a:moveTo>
                  <a:cubicBezTo>
                    <a:pt x="2604185" y="1379573"/>
                    <a:pt x="2590886" y="1420502"/>
                    <a:pt x="2611967" y="1440125"/>
                  </a:cubicBezTo>
                  <a:cubicBezTo>
                    <a:pt x="2637795" y="1464167"/>
                    <a:pt x="2673546" y="1443162"/>
                    <a:pt x="2672602" y="1415470"/>
                  </a:cubicBezTo>
                  <a:cubicBezTo>
                    <a:pt x="2671824" y="1393083"/>
                    <a:pt x="2654829" y="1379914"/>
                    <a:pt x="2637416" y="1379797"/>
                  </a:cubicBezTo>
                  <a:close/>
                  <a:moveTo>
                    <a:pt x="2988551" y="4107695"/>
                  </a:moveTo>
                  <a:cubicBezTo>
                    <a:pt x="2955329" y="4107471"/>
                    <a:pt x="2942021" y="4148400"/>
                    <a:pt x="2963111" y="4168023"/>
                  </a:cubicBezTo>
                  <a:cubicBezTo>
                    <a:pt x="2989086" y="4192201"/>
                    <a:pt x="3024700" y="4170894"/>
                    <a:pt x="3023737" y="4143368"/>
                  </a:cubicBezTo>
                  <a:cubicBezTo>
                    <a:pt x="3022959" y="4120981"/>
                    <a:pt x="3005954" y="4107812"/>
                    <a:pt x="2988551" y="4107695"/>
                  </a:cubicBezTo>
                  <a:close/>
                  <a:moveTo>
                    <a:pt x="2640412" y="925556"/>
                  </a:moveTo>
                  <a:cubicBezTo>
                    <a:pt x="2607229" y="925332"/>
                    <a:pt x="2593844" y="966232"/>
                    <a:pt x="2614963" y="985884"/>
                  </a:cubicBezTo>
                  <a:cubicBezTo>
                    <a:pt x="2640947" y="1010082"/>
                    <a:pt x="2676532" y="988707"/>
                    <a:pt x="2675589" y="961220"/>
                  </a:cubicBezTo>
                  <a:cubicBezTo>
                    <a:pt x="2674820" y="938794"/>
                    <a:pt x="2657786" y="925673"/>
                    <a:pt x="2640412" y="925556"/>
                  </a:cubicBezTo>
                  <a:close/>
                  <a:moveTo>
                    <a:pt x="1908170" y="12198"/>
                  </a:moveTo>
                  <a:cubicBezTo>
                    <a:pt x="1874881" y="11974"/>
                    <a:pt x="1861690" y="52942"/>
                    <a:pt x="1882731" y="72526"/>
                  </a:cubicBezTo>
                  <a:cubicBezTo>
                    <a:pt x="1908725" y="96714"/>
                    <a:pt x="1944320" y="75329"/>
                    <a:pt x="1943357" y="47861"/>
                  </a:cubicBezTo>
                  <a:cubicBezTo>
                    <a:pt x="1942578" y="25513"/>
                    <a:pt x="1925613" y="12305"/>
                    <a:pt x="1908170" y="12198"/>
                  </a:cubicBezTo>
                  <a:close/>
                  <a:moveTo>
                    <a:pt x="2646404" y="17074"/>
                  </a:moveTo>
                  <a:cubicBezTo>
                    <a:pt x="2613115" y="16851"/>
                    <a:pt x="2599924" y="57819"/>
                    <a:pt x="2620966" y="77402"/>
                  </a:cubicBezTo>
                  <a:cubicBezTo>
                    <a:pt x="2646939" y="101580"/>
                    <a:pt x="2682554" y="80274"/>
                    <a:pt x="2681591" y="52738"/>
                  </a:cubicBezTo>
                  <a:cubicBezTo>
                    <a:pt x="2680822" y="30361"/>
                    <a:pt x="2663818" y="17182"/>
                    <a:pt x="2646404" y="17074"/>
                  </a:cubicBezTo>
                  <a:close/>
                  <a:moveTo>
                    <a:pt x="2643408" y="471315"/>
                  </a:moveTo>
                  <a:cubicBezTo>
                    <a:pt x="2610206" y="471101"/>
                    <a:pt x="2596859" y="512011"/>
                    <a:pt x="2617969" y="531653"/>
                  </a:cubicBezTo>
                  <a:cubicBezTo>
                    <a:pt x="2643933" y="555821"/>
                    <a:pt x="2679538" y="534544"/>
                    <a:pt x="2678595" y="506988"/>
                  </a:cubicBezTo>
                  <a:cubicBezTo>
                    <a:pt x="2677826" y="484601"/>
                    <a:pt x="2660812" y="471432"/>
                    <a:pt x="2643408" y="471315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7" name="Google Shape;577;p7"/>
          <p:cNvGrpSpPr/>
          <p:nvPr/>
        </p:nvGrpSpPr>
        <p:grpSpPr>
          <a:xfrm>
            <a:off x="6086002" y="1686543"/>
            <a:ext cx="2400262" cy="2433360"/>
            <a:chOff x="12172005" y="3373085"/>
            <a:chExt cx="4800523" cy="4866720"/>
          </a:xfrm>
        </p:grpSpPr>
        <p:sp>
          <p:nvSpPr>
            <p:cNvPr id="578" name="Google Shape;578;p7"/>
            <p:cNvSpPr/>
            <p:nvPr/>
          </p:nvSpPr>
          <p:spPr>
            <a:xfrm>
              <a:off x="12172005" y="3373085"/>
              <a:ext cx="4800523" cy="4866720"/>
            </a:xfrm>
            <a:custGeom>
              <a:avLst/>
              <a:gdLst/>
              <a:ahLst/>
              <a:cxnLst/>
              <a:rect l="l" t="t" r="r" b="b"/>
              <a:pathLst>
                <a:path w="4800523" h="4866720" extrusionOk="0">
                  <a:moveTo>
                    <a:pt x="1" y="79390"/>
                  </a:moveTo>
                  <a:cubicBezTo>
                    <a:pt x="-242" y="35035"/>
                    <a:pt x="36063" y="-813"/>
                    <a:pt x="80384" y="14"/>
                  </a:cubicBezTo>
                  <a:cubicBezTo>
                    <a:pt x="4877909" y="89688"/>
                    <a:pt x="4796213" y="5523"/>
                    <a:pt x="4796981" y="143281"/>
                  </a:cubicBezTo>
                  <a:cubicBezTo>
                    <a:pt x="4798090" y="343839"/>
                    <a:pt x="4800522" y="4786723"/>
                    <a:pt x="4800522" y="4786071"/>
                  </a:cubicBezTo>
                  <a:cubicBezTo>
                    <a:pt x="4800766" y="4830017"/>
                    <a:pt x="4765102" y="4865700"/>
                    <a:pt x="4721180" y="4865456"/>
                  </a:cubicBezTo>
                  <a:cubicBezTo>
                    <a:pt x="-73825" y="4839001"/>
                    <a:pt x="4311" y="4922621"/>
                    <a:pt x="3542" y="4783423"/>
                  </a:cubicBezTo>
                  <a:cubicBezTo>
                    <a:pt x="2424" y="4580062"/>
                    <a:pt x="1" y="78748"/>
                    <a:pt x="1" y="79390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7"/>
            <p:cNvSpPr/>
            <p:nvPr/>
          </p:nvSpPr>
          <p:spPr>
            <a:xfrm>
              <a:off x="12503851" y="3764509"/>
              <a:ext cx="4158005" cy="4185874"/>
            </a:xfrm>
            <a:custGeom>
              <a:avLst/>
              <a:gdLst/>
              <a:ahLst/>
              <a:cxnLst/>
              <a:rect l="l" t="t" r="r" b="b"/>
              <a:pathLst>
                <a:path w="4158005" h="4185874" extrusionOk="0">
                  <a:moveTo>
                    <a:pt x="1202117" y="497236"/>
                  </a:moveTo>
                  <a:cubicBezTo>
                    <a:pt x="1203080" y="524781"/>
                    <a:pt x="1167455" y="546059"/>
                    <a:pt x="1141491" y="521890"/>
                  </a:cubicBezTo>
                  <a:cubicBezTo>
                    <a:pt x="1120469" y="502316"/>
                    <a:pt x="1133621" y="461339"/>
                    <a:pt x="1166940" y="461562"/>
                  </a:cubicBezTo>
                  <a:cubicBezTo>
                    <a:pt x="1184343" y="461679"/>
                    <a:pt x="1201348" y="474849"/>
                    <a:pt x="1202117" y="497236"/>
                  </a:cubicBezTo>
                  <a:close/>
                  <a:moveTo>
                    <a:pt x="1169926" y="7322"/>
                  </a:moveTo>
                  <a:cubicBezTo>
                    <a:pt x="1136676" y="7098"/>
                    <a:pt x="1123416" y="48046"/>
                    <a:pt x="1144478" y="67650"/>
                  </a:cubicBezTo>
                  <a:cubicBezTo>
                    <a:pt x="1170461" y="91827"/>
                    <a:pt x="1206047" y="70511"/>
                    <a:pt x="1205113" y="42985"/>
                  </a:cubicBezTo>
                  <a:cubicBezTo>
                    <a:pt x="1204335" y="20608"/>
                    <a:pt x="1187340" y="7429"/>
                    <a:pt x="1169926" y="7322"/>
                  </a:cubicBezTo>
                  <a:close/>
                  <a:moveTo>
                    <a:pt x="1163934" y="915803"/>
                  </a:moveTo>
                  <a:cubicBezTo>
                    <a:pt x="1130712" y="915589"/>
                    <a:pt x="1117405" y="956509"/>
                    <a:pt x="1138495" y="976141"/>
                  </a:cubicBezTo>
                  <a:cubicBezTo>
                    <a:pt x="1164469" y="1000319"/>
                    <a:pt x="1200083" y="978983"/>
                    <a:pt x="1199120" y="951486"/>
                  </a:cubicBezTo>
                  <a:cubicBezTo>
                    <a:pt x="1198352" y="929128"/>
                    <a:pt x="1181386" y="915920"/>
                    <a:pt x="1163934" y="915803"/>
                  </a:cubicBezTo>
                  <a:close/>
                  <a:moveTo>
                    <a:pt x="1160938" y="1370044"/>
                  </a:moveTo>
                  <a:cubicBezTo>
                    <a:pt x="1127697" y="1369820"/>
                    <a:pt x="1114418" y="1410759"/>
                    <a:pt x="1135489" y="1430372"/>
                  </a:cubicBezTo>
                  <a:cubicBezTo>
                    <a:pt x="1161463" y="1454550"/>
                    <a:pt x="1197077" y="1433243"/>
                    <a:pt x="1196114" y="1405717"/>
                  </a:cubicBezTo>
                  <a:cubicBezTo>
                    <a:pt x="1195356" y="1383330"/>
                    <a:pt x="1178351" y="1370161"/>
                    <a:pt x="1160938" y="1370044"/>
                  </a:cubicBezTo>
                  <a:close/>
                  <a:moveTo>
                    <a:pt x="1512072" y="4097942"/>
                  </a:moveTo>
                  <a:cubicBezTo>
                    <a:pt x="1478890" y="4097718"/>
                    <a:pt x="1465514" y="4138628"/>
                    <a:pt x="1486624" y="4158270"/>
                  </a:cubicBezTo>
                  <a:cubicBezTo>
                    <a:pt x="1512607" y="4182448"/>
                    <a:pt x="1548193" y="4161131"/>
                    <a:pt x="1547259" y="4133606"/>
                  </a:cubicBezTo>
                  <a:cubicBezTo>
                    <a:pt x="1546480" y="4111228"/>
                    <a:pt x="1529486" y="4098059"/>
                    <a:pt x="1512072" y="4097942"/>
                  </a:cubicBezTo>
                  <a:close/>
                  <a:moveTo>
                    <a:pt x="1518065" y="3189460"/>
                  </a:moveTo>
                  <a:cubicBezTo>
                    <a:pt x="1484834" y="3189236"/>
                    <a:pt x="1471535" y="3230166"/>
                    <a:pt x="1492626" y="3249788"/>
                  </a:cubicBezTo>
                  <a:cubicBezTo>
                    <a:pt x="1518590" y="3273957"/>
                    <a:pt x="1554195" y="3252679"/>
                    <a:pt x="1553251" y="3225133"/>
                  </a:cubicBezTo>
                  <a:cubicBezTo>
                    <a:pt x="1552483" y="3202747"/>
                    <a:pt x="1535478" y="3189577"/>
                    <a:pt x="1518065" y="3189460"/>
                  </a:cubicBezTo>
                  <a:close/>
                  <a:moveTo>
                    <a:pt x="1515069" y="3643701"/>
                  </a:moveTo>
                  <a:cubicBezTo>
                    <a:pt x="1481847" y="3643477"/>
                    <a:pt x="1468539" y="3684406"/>
                    <a:pt x="1489630" y="3704029"/>
                  </a:cubicBezTo>
                  <a:cubicBezTo>
                    <a:pt x="1515594" y="3728197"/>
                    <a:pt x="1551199" y="3706920"/>
                    <a:pt x="1550255" y="3679365"/>
                  </a:cubicBezTo>
                  <a:cubicBezTo>
                    <a:pt x="1549487" y="3656987"/>
                    <a:pt x="1532482" y="3643818"/>
                    <a:pt x="1515069" y="3643701"/>
                  </a:cubicBezTo>
                  <a:close/>
                  <a:moveTo>
                    <a:pt x="1151949" y="2732776"/>
                  </a:moveTo>
                  <a:cubicBezTo>
                    <a:pt x="1118718" y="2732553"/>
                    <a:pt x="1105420" y="2773482"/>
                    <a:pt x="1126510" y="2793104"/>
                  </a:cubicBezTo>
                  <a:cubicBezTo>
                    <a:pt x="1152338" y="2817146"/>
                    <a:pt x="1188089" y="2796141"/>
                    <a:pt x="1187145" y="2768450"/>
                  </a:cubicBezTo>
                  <a:cubicBezTo>
                    <a:pt x="1186357" y="2746053"/>
                    <a:pt x="1169362" y="2732893"/>
                    <a:pt x="1151949" y="2732776"/>
                  </a:cubicBezTo>
                  <a:close/>
                  <a:moveTo>
                    <a:pt x="1142950" y="4095509"/>
                  </a:moveTo>
                  <a:cubicBezTo>
                    <a:pt x="1109729" y="4095285"/>
                    <a:pt x="1096421" y="4136224"/>
                    <a:pt x="1117512" y="4155837"/>
                  </a:cubicBezTo>
                  <a:cubicBezTo>
                    <a:pt x="1143476" y="4180005"/>
                    <a:pt x="1179080" y="4158727"/>
                    <a:pt x="1178137" y="4131172"/>
                  </a:cubicBezTo>
                  <a:cubicBezTo>
                    <a:pt x="1177368" y="4108795"/>
                    <a:pt x="1160364" y="4095625"/>
                    <a:pt x="1142950" y="4095509"/>
                  </a:cubicBezTo>
                  <a:close/>
                  <a:moveTo>
                    <a:pt x="1145947" y="3641258"/>
                  </a:moveTo>
                  <a:cubicBezTo>
                    <a:pt x="1112716" y="3641034"/>
                    <a:pt x="1099417" y="3681963"/>
                    <a:pt x="1120508" y="3701586"/>
                  </a:cubicBezTo>
                  <a:cubicBezTo>
                    <a:pt x="1146472" y="3725754"/>
                    <a:pt x="1182077" y="3704477"/>
                    <a:pt x="1181133" y="3676931"/>
                  </a:cubicBezTo>
                  <a:cubicBezTo>
                    <a:pt x="1180365" y="3654554"/>
                    <a:pt x="1163360" y="3641375"/>
                    <a:pt x="1145947" y="3641258"/>
                  </a:cubicBezTo>
                  <a:close/>
                  <a:moveTo>
                    <a:pt x="797818" y="459119"/>
                  </a:moveTo>
                  <a:cubicBezTo>
                    <a:pt x="764626" y="458895"/>
                    <a:pt x="751269" y="499805"/>
                    <a:pt x="772369" y="519447"/>
                  </a:cubicBezTo>
                  <a:cubicBezTo>
                    <a:pt x="798353" y="543625"/>
                    <a:pt x="833938" y="522309"/>
                    <a:pt x="833004" y="494783"/>
                  </a:cubicBezTo>
                  <a:cubicBezTo>
                    <a:pt x="832226" y="472405"/>
                    <a:pt x="815221" y="459236"/>
                    <a:pt x="797818" y="459119"/>
                  </a:cubicBezTo>
                  <a:close/>
                  <a:moveTo>
                    <a:pt x="1521061" y="2735220"/>
                  </a:moveTo>
                  <a:cubicBezTo>
                    <a:pt x="1487830" y="2734996"/>
                    <a:pt x="1474542" y="2775935"/>
                    <a:pt x="1495622" y="2795548"/>
                  </a:cubicBezTo>
                  <a:cubicBezTo>
                    <a:pt x="1521616" y="2819735"/>
                    <a:pt x="1557211" y="2798351"/>
                    <a:pt x="1556248" y="2770883"/>
                  </a:cubicBezTo>
                  <a:cubicBezTo>
                    <a:pt x="1555479" y="2748506"/>
                    <a:pt x="1538474" y="2735327"/>
                    <a:pt x="1521061" y="2735220"/>
                  </a:cubicBezTo>
                  <a:close/>
                  <a:moveTo>
                    <a:pt x="1154945" y="2278536"/>
                  </a:moveTo>
                  <a:cubicBezTo>
                    <a:pt x="1121734" y="2278312"/>
                    <a:pt x="1108406" y="2319241"/>
                    <a:pt x="1129506" y="2338864"/>
                  </a:cubicBezTo>
                  <a:cubicBezTo>
                    <a:pt x="1155490" y="2363061"/>
                    <a:pt x="1191075" y="2341686"/>
                    <a:pt x="1190132" y="2314199"/>
                  </a:cubicBezTo>
                  <a:cubicBezTo>
                    <a:pt x="1189363" y="2291822"/>
                    <a:pt x="1172358" y="2278652"/>
                    <a:pt x="1154945" y="2278536"/>
                  </a:cubicBezTo>
                  <a:close/>
                  <a:moveTo>
                    <a:pt x="1148953" y="3187017"/>
                  </a:moveTo>
                  <a:cubicBezTo>
                    <a:pt x="1115722" y="3186793"/>
                    <a:pt x="1102423" y="3227723"/>
                    <a:pt x="1123514" y="3247345"/>
                  </a:cubicBezTo>
                  <a:cubicBezTo>
                    <a:pt x="1149507" y="3271533"/>
                    <a:pt x="1185102" y="3250148"/>
                    <a:pt x="1184139" y="3222681"/>
                  </a:cubicBezTo>
                  <a:cubicBezTo>
                    <a:pt x="1183361" y="3200303"/>
                    <a:pt x="1166356" y="3187134"/>
                    <a:pt x="1148953" y="3187017"/>
                  </a:cubicBezTo>
                  <a:close/>
                  <a:moveTo>
                    <a:pt x="1157941" y="1824295"/>
                  </a:moveTo>
                  <a:cubicBezTo>
                    <a:pt x="1124720" y="1824071"/>
                    <a:pt x="1111412" y="1865010"/>
                    <a:pt x="1132502" y="1884623"/>
                  </a:cubicBezTo>
                  <a:cubicBezTo>
                    <a:pt x="1158467" y="1908791"/>
                    <a:pt x="1194071" y="1887514"/>
                    <a:pt x="1193128" y="1859958"/>
                  </a:cubicBezTo>
                  <a:cubicBezTo>
                    <a:pt x="1192359" y="1837571"/>
                    <a:pt x="1175355" y="1824402"/>
                    <a:pt x="1157941" y="1824295"/>
                  </a:cubicBezTo>
                  <a:close/>
                  <a:moveTo>
                    <a:pt x="800814" y="4878"/>
                  </a:moveTo>
                  <a:cubicBezTo>
                    <a:pt x="767593" y="4655"/>
                    <a:pt x="754275" y="45584"/>
                    <a:pt x="775375" y="65206"/>
                  </a:cubicBezTo>
                  <a:cubicBezTo>
                    <a:pt x="801174" y="89219"/>
                    <a:pt x="836954" y="68272"/>
                    <a:pt x="836001" y="40552"/>
                  </a:cubicBezTo>
                  <a:cubicBezTo>
                    <a:pt x="835222" y="18165"/>
                    <a:pt x="818218" y="4995"/>
                    <a:pt x="800814" y="4878"/>
                  </a:cubicBezTo>
                  <a:close/>
                  <a:moveTo>
                    <a:pt x="1890183" y="2737653"/>
                  </a:moveTo>
                  <a:cubicBezTo>
                    <a:pt x="1856952" y="2737429"/>
                    <a:pt x="1843654" y="2778358"/>
                    <a:pt x="1864734" y="2797981"/>
                  </a:cubicBezTo>
                  <a:cubicBezTo>
                    <a:pt x="1890699" y="2822149"/>
                    <a:pt x="1926323" y="2800862"/>
                    <a:pt x="1925360" y="2773326"/>
                  </a:cubicBezTo>
                  <a:cubicBezTo>
                    <a:pt x="1924601" y="2750939"/>
                    <a:pt x="1907596" y="2737770"/>
                    <a:pt x="1890183" y="2737653"/>
                  </a:cubicBezTo>
                  <a:close/>
                  <a:moveTo>
                    <a:pt x="1884191" y="3646135"/>
                  </a:moveTo>
                  <a:cubicBezTo>
                    <a:pt x="1851008" y="3645911"/>
                    <a:pt x="1837632" y="3686820"/>
                    <a:pt x="1858742" y="3706463"/>
                  </a:cubicBezTo>
                  <a:cubicBezTo>
                    <a:pt x="1884726" y="3730640"/>
                    <a:pt x="1920311" y="3709324"/>
                    <a:pt x="1919377" y="3681808"/>
                  </a:cubicBezTo>
                  <a:cubicBezTo>
                    <a:pt x="1918599" y="3659421"/>
                    <a:pt x="1901604" y="3646251"/>
                    <a:pt x="1884191" y="3646135"/>
                  </a:cubicBezTo>
                  <a:close/>
                  <a:moveTo>
                    <a:pt x="1893179" y="2283412"/>
                  </a:moveTo>
                  <a:cubicBezTo>
                    <a:pt x="1859948" y="2283188"/>
                    <a:pt x="1846660" y="2324127"/>
                    <a:pt x="1867740" y="2343740"/>
                  </a:cubicBezTo>
                  <a:cubicBezTo>
                    <a:pt x="1893734" y="2367928"/>
                    <a:pt x="1929329" y="2346543"/>
                    <a:pt x="1928366" y="2319085"/>
                  </a:cubicBezTo>
                  <a:cubicBezTo>
                    <a:pt x="1927597" y="2296698"/>
                    <a:pt x="1910592" y="2283529"/>
                    <a:pt x="1893179" y="2283412"/>
                  </a:cubicBezTo>
                  <a:close/>
                  <a:moveTo>
                    <a:pt x="1887187" y="3191894"/>
                  </a:moveTo>
                  <a:cubicBezTo>
                    <a:pt x="1853965" y="3191670"/>
                    <a:pt x="1840657" y="3232599"/>
                    <a:pt x="1861748" y="3252222"/>
                  </a:cubicBezTo>
                  <a:cubicBezTo>
                    <a:pt x="1887712" y="3276390"/>
                    <a:pt x="1923317" y="3255113"/>
                    <a:pt x="1922373" y="3227557"/>
                  </a:cubicBezTo>
                  <a:cubicBezTo>
                    <a:pt x="1921605" y="3205180"/>
                    <a:pt x="1904600" y="3192011"/>
                    <a:pt x="1887187" y="3191894"/>
                  </a:cubicBezTo>
                  <a:close/>
                  <a:moveTo>
                    <a:pt x="1905164" y="466439"/>
                  </a:moveTo>
                  <a:cubicBezTo>
                    <a:pt x="1871875" y="466215"/>
                    <a:pt x="1858683" y="507183"/>
                    <a:pt x="1879725" y="526767"/>
                  </a:cubicBezTo>
                  <a:cubicBezTo>
                    <a:pt x="1905699" y="550945"/>
                    <a:pt x="1941314" y="529609"/>
                    <a:pt x="1940351" y="502102"/>
                  </a:cubicBezTo>
                  <a:cubicBezTo>
                    <a:pt x="1939582" y="479725"/>
                    <a:pt x="1922578" y="466556"/>
                    <a:pt x="1905164" y="466439"/>
                  </a:cubicBezTo>
                  <a:close/>
                  <a:moveTo>
                    <a:pt x="1899172" y="1374921"/>
                  </a:moveTo>
                  <a:cubicBezTo>
                    <a:pt x="1865921" y="1374697"/>
                    <a:pt x="1852652" y="1415645"/>
                    <a:pt x="1873733" y="1435249"/>
                  </a:cubicBezTo>
                  <a:cubicBezTo>
                    <a:pt x="1899697" y="1459417"/>
                    <a:pt x="1935302" y="1438139"/>
                    <a:pt x="1934358" y="1410594"/>
                  </a:cubicBezTo>
                  <a:cubicBezTo>
                    <a:pt x="1933590" y="1388207"/>
                    <a:pt x="1916585" y="1375037"/>
                    <a:pt x="1899172" y="1374921"/>
                  </a:cubicBezTo>
                  <a:close/>
                  <a:moveTo>
                    <a:pt x="1896176" y="1829171"/>
                  </a:moveTo>
                  <a:cubicBezTo>
                    <a:pt x="1863003" y="1828947"/>
                    <a:pt x="1849607" y="1869837"/>
                    <a:pt x="1870727" y="1889499"/>
                  </a:cubicBezTo>
                  <a:cubicBezTo>
                    <a:pt x="1896555" y="1913541"/>
                    <a:pt x="1932306" y="1892536"/>
                    <a:pt x="1931362" y="1864835"/>
                  </a:cubicBezTo>
                  <a:cubicBezTo>
                    <a:pt x="1930584" y="1842409"/>
                    <a:pt x="1913443" y="1829278"/>
                    <a:pt x="1896176" y="1829171"/>
                  </a:cubicBezTo>
                  <a:close/>
                  <a:moveTo>
                    <a:pt x="1539048" y="9755"/>
                  </a:moveTo>
                  <a:cubicBezTo>
                    <a:pt x="1505827" y="9531"/>
                    <a:pt x="1492519" y="50460"/>
                    <a:pt x="1513600" y="70083"/>
                  </a:cubicBezTo>
                  <a:cubicBezTo>
                    <a:pt x="1539554" y="94241"/>
                    <a:pt x="1575188" y="72983"/>
                    <a:pt x="1574225" y="45428"/>
                  </a:cubicBezTo>
                  <a:cubicBezTo>
                    <a:pt x="1573466" y="23041"/>
                    <a:pt x="1556461" y="9872"/>
                    <a:pt x="1539048" y="9755"/>
                  </a:cubicBezTo>
                  <a:close/>
                  <a:moveTo>
                    <a:pt x="1530060" y="1372487"/>
                  </a:moveTo>
                  <a:cubicBezTo>
                    <a:pt x="1496838" y="1372263"/>
                    <a:pt x="1483530" y="1413202"/>
                    <a:pt x="1504621" y="1432815"/>
                  </a:cubicBezTo>
                  <a:cubicBezTo>
                    <a:pt x="1530585" y="1456983"/>
                    <a:pt x="1566190" y="1435706"/>
                    <a:pt x="1565246" y="1408151"/>
                  </a:cubicBezTo>
                  <a:cubicBezTo>
                    <a:pt x="1564468" y="1385773"/>
                    <a:pt x="1547463" y="1372604"/>
                    <a:pt x="1530060" y="1372487"/>
                  </a:cubicBezTo>
                  <a:close/>
                  <a:moveTo>
                    <a:pt x="1881194" y="4100385"/>
                  </a:moveTo>
                  <a:cubicBezTo>
                    <a:pt x="1847963" y="4100161"/>
                    <a:pt x="1834665" y="4141090"/>
                    <a:pt x="1855746" y="4160713"/>
                  </a:cubicBezTo>
                  <a:cubicBezTo>
                    <a:pt x="1881710" y="4184881"/>
                    <a:pt x="1917334" y="4163604"/>
                    <a:pt x="1916371" y="4136048"/>
                  </a:cubicBezTo>
                  <a:cubicBezTo>
                    <a:pt x="1915602" y="4113671"/>
                    <a:pt x="1898598" y="4100502"/>
                    <a:pt x="1881194" y="4100385"/>
                  </a:cubicBezTo>
                  <a:close/>
                  <a:moveTo>
                    <a:pt x="1533056" y="918237"/>
                  </a:moveTo>
                  <a:cubicBezTo>
                    <a:pt x="1499834" y="918022"/>
                    <a:pt x="1486526" y="958942"/>
                    <a:pt x="1507617" y="978574"/>
                  </a:cubicBezTo>
                  <a:cubicBezTo>
                    <a:pt x="1533591" y="1002752"/>
                    <a:pt x="1569205" y="981416"/>
                    <a:pt x="1568242" y="953919"/>
                  </a:cubicBezTo>
                  <a:cubicBezTo>
                    <a:pt x="1567464" y="931533"/>
                    <a:pt x="1550459" y="918353"/>
                    <a:pt x="1533056" y="918237"/>
                  </a:cubicBezTo>
                  <a:close/>
                  <a:moveTo>
                    <a:pt x="1527063" y="1826728"/>
                  </a:moveTo>
                  <a:cubicBezTo>
                    <a:pt x="1493852" y="1826504"/>
                    <a:pt x="1480524" y="1867433"/>
                    <a:pt x="1501615" y="1887056"/>
                  </a:cubicBezTo>
                  <a:cubicBezTo>
                    <a:pt x="1527579" y="1911224"/>
                    <a:pt x="1563184" y="1889947"/>
                    <a:pt x="1562240" y="1862391"/>
                  </a:cubicBezTo>
                  <a:cubicBezTo>
                    <a:pt x="1561471" y="1840014"/>
                    <a:pt x="1544467" y="1826845"/>
                    <a:pt x="1527063" y="1826728"/>
                  </a:cubicBezTo>
                  <a:close/>
                  <a:moveTo>
                    <a:pt x="1524057" y="2280969"/>
                  </a:moveTo>
                  <a:cubicBezTo>
                    <a:pt x="1490875" y="2280745"/>
                    <a:pt x="1477499" y="2321645"/>
                    <a:pt x="1498609" y="2341297"/>
                  </a:cubicBezTo>
                  <a:cubicBezTo>
                    <a:pt x="1524437" y="2365339"/>
                    <a:pt x="1560187" y="2344334"/>
                    <a:pt x="1559244" y="2316632"/>
                  </a:cubicBezTo>
                  <a:cubicBezTo>
                    <a:pt x="1558475" y="2294255"/>
                    <a:pt x="1541471" y="2281086"/>
                    <a:pt x="1524057" y="2280969"/>
                  </a:cubicBezTo>
                  <a:close/>
                  <a:moveTo>
                    <a:pt x="1536052" y="463996"/>
                  </a:moveTo>
                  <a:cubicBezTo>
                    <a:pt x="1502743" y="463772"/>
                    <a:pt x="1489581" y="504759"/>
                    <a:pt x="1510613" y="524324"/>
                  </a:cubicBezTo>
                  <a:cubicBezTo>
                    <a:pt x="1536587" y="548502"/>
                    <a:pt x="1572202" y="527166"/>
                    <a:pt x="1571239" y="499659"/>
                  </a:cubicBezTo>
                  <a:cubicBezTo>
                    <a:pt x="1570470" y="477321"/>
                    <a:pt x="1553504" y="464113"/>
                    <a:pt x="1536052" y="463996"/>
                  </a:cubicBezTo>
                  <a:close/>
                  <a:moveTo>
                    <a:pt x="1902168" y="920680"/>
                  </a:moveTo>
                  <a:cubicBezTo>
                    <a:pt x="1868966" y="920466"/>
                    <a:pt x="1855619" y="961375"/>
                    <a:pt x="1876729" y="981008"/>
                  </a:cubicBezTo>
                  <a:cubicBezTo>
                    <a:pt x="1902703" y="1005186"/>
                    <a:pt x="1938318" y="983860"/>
                    <a:pt x="1937354" y="956343"/>
                  </a:cubicBezTo>
                  <a:cubicBezTo>
                    <a:pt x="1936586" y="933966"/>
                    <a:pt x="1919581" y="920797"/>
                    <a:pt x="1902168" y="920680"/>
                  </a:cubicBezTo>
                  <a:close/>
                  <a:moveTo>
                    <a:pt x="56578" y="908493"/>
                  </a:moveTo>
                  <a:cubicBezTo>
                    <a:pt x="23347" y="908270"/>
                    <a:pt x="10048" y="949208"/>
                    <a:pt x="31139" y="968821"/>
                  </a:cubicBezTo>
                  <a:cubicBezTo>
                    <a:pt x="57103" y="992990"/>
                    <a:pt x="92708" y="971712"/>
                    <a:pt x="91764" y="944167"/>
                  </a:cubicBezTo>
                  <a:cubicBezTo>
                    <a:pt x="90986" y="921780"/>
                    <a:pt x="73991" y="908600"/>
                    <a:pt x="56578" y="908493"/>
                  </a:cubicBezTo>
                  <a:close/>
                  <a:moveTo>
                    <a:pt x="410709" y="3182141"/>
                  </a:moveTo>
                  <a:cubicBezTo>
                    <a:pt x="377536" y="3181917"/>
                    <a:pt x="364140" y="3222807"/>
                    <a:pt x="385260" y="3242469"/>
                  </a:cubicBezTo>
                  <a:cubicBezTo>
                    <a:pt x="411088" y="3266510"/>
                    <a:pt x="446839" y="3245506"/>
                    <a:pt x="445895" y="3217804"/>
                  </a:cubicBezTo>
                  <a:cubicBezTo>
                    <a:pt x="445117" y="3195427"/>
                    <a:pt x="428122" y="3182258"/>
                    <a:pt x="410709" y="3182141"/>
                  </a:cubicBezTo>
                  <a:close/>
                  <a:moveTo>
                    <a:pt x="59574" y="454243"/>
                  </a:moveTo>
                  <a:cubicBezTo>
                    <a:pt x="26285" y="454019"/>
                    <a:pt x="13093" y="494987"/>
                    <a:pt x="34135" y="514571"/>
                  </a:cubicBezTo>
                  <a:cubicBezTo>
                    <a:pt x="60099" y="538739"/>
                    <a:pt x="95704" y="517462"/>
                    <a:pt x="94760" y="489906"/>
                  </a:cubicBezTo>
                  <a:cubicBezTo>
                    <a:pt x="93992" y="467529"/>
                    <a:pt x="76987" y="454360"/>
                    <a:pt x="59574" y="454243"/>
                  </a:cubicBezTo>
                  <a:close/>
                  <a:moveTo>
                    <a:pt x="53582" y="1362734"/>
                  </a:moveTo>
                  <a:cubicBezTo>
                    <a:pt x="20496" y="1362520"/>
                    <a:pt x="6955" y="1403352"/>
                    <a:pt x="28133" y="1423062"/>
                  </a:cubicBezTo>
                  <a:cubicBezTo>
                    <a:pt x="54097" y="1447230"/>
                    <a:pt x="89712" y="1425953"/>
                    <a:pt x="88768" y="1398407"/>
                  </a:cubicBezTo>
                  <a:cubicBezTo>
                    <a:pt x="87990" y="1375972"/>
                    <a:pt x="70849" y="1362851"/>
                    <a:pt x="53582" y="1362734"/>
                  </a:cubicBezTo>
                  <a:close/>
                  <a:moveTo>
                    <a:pt x="407713" y="3636382"/>
                  </a:moveTo>
                  <a:cubicBezTo>
                    <a:pt x="374423" y="3636158"/>
                    <a:pt x="361232" y="3677126"/>
                    <a:pt x="382274" y="3696710"/>
                  </a:cubicBezTo>
                  <a:cubicBezTo>
                    <a:pt x="408267" y="3720897"/>
                    <a:pt x="443862" y="3699513"/>
                    <a:pt x="442899" y="3672045"/>
                  </a:cubicBezTo>
                  <a:cubicBezTo>
                    <a:pt x="442130" y="3649668"/>
                    <a:pt x="425126" y="3636498"/>
                    <a:pt x="407713" y="3636382"/>
                  </a:cubicBezTo>
                  <a:close/>
                  <a:moveTo>
                    <a:pt x="404716" y="4090632"/>
                  </a:moveTo>
                  <a:cubicBezTo>
                    <a:pt x="371407" y="4090408"/>
                    <a:pt x="358245" y="4131396"/>
                    <a:pt x="379277" y="4150960"/>
                  </a:cubicBezTo>
                  <a:cubicBezTo>
                    <a:pt x="405251" y="4175138"/>
                    <a:pt x="440866" y="4153831"/>
                    <a:pt x="439903" y="4126296"/>
                  </a:cubicBezTo>
                  <a:cubicBezTo>
                    <a:pt x="439134" y="4103918"/>
                    <a:pt x="422129" y="4090749"/>
                    <a:pt x="404716" y="4090632"/>
                  </a:cubicBezTo>
                  <a:close/>
                  <a:moveTo>
                    <a:pt x="37462" y="10212"/>
                  </a:moveTo>
                  <a:cubicBezTo>
                    <a:pt x="16002" y="29893"/>
                    <a:pt x="29067" y="70657"/>
                    <a:pt x="62103" y="70871"/>
                  </a:cubicBezTo>
                  <a:cubicBezTo>
                    <a:pt x="95403" y="71095"/>
                    <a:pt x="108574" y="30117"/>
                    <a:pt x="87542" y="10543"/>
                  </a:cubicBezTo>
                  <a:cubicBezTo>
                    <a:pt x="71501" y="-4388"/>
                    <a:pt x="50352" y="-2509"/>
                    <a:pt x="37462" y="10212"/>
                  </a:cubicBezTo>
                  <a:close/>
                  <a:moveTo>
                    <a:pt x="50585" y="1816975"/>
                  </a:moveTo>
                  <a:cubicBezTo>
                    <a:pt x="17354" y="1816751"/>
                    <a:pt x="4056" y="1857680"/>
                    <a:pt x="25146" y="1877303"/>
                  </a:cubicBezTo>
                  <a:cubicBezTo>
                    <a:pt x="51120" y="1901481"/>
                    <a:pt x="86735" y="1880145"/>
                    <a:pt x="85772" y="1852638"/>
                  </a:cubicBezTo>
                  <a:cubicBezTo>
                    <a:pt x="85003" y="1830300"/>
                    <a:pt x="68037" y="1817092"/>
                    <a:pt x="50585" y="1816975"/>
                  </a:cubicBezTo>
                  <a:close/>
                  <a:moveTo>
                    <a:pt x="38591" y="3633948"/>
                  </a:moveTo>
                  <a:cubicBezTo>
                    <a:pt x="5408" y="3633724"/>
                    <a:pt x="-7968" y="3674624"/>
                    <a:pt x="13152" y="3694276"/>
                  </a:cubicBezTo>
                  <a:cubicBezTo>
                    <a:pt x="38980" y="3718318"/>
                    <a:pt x="74730" y="3697313"/>
                    <a:pt x="73787" y="3669621"/>
                  </a:cubicBezTo>
                  <a:cubicBezTo>
                    <a:pt x="73009" y="3647225"/>
                    <a:pt x="56014" y="3634065"/>
                    <a:pt x="38591" y="3633948"/>
                  </a:cubicBezTo>
                  <a:close/>
                  <a:moveTo>
                    <a:pt x="47589" y="2271216"/>
                  </a:moveTo>
                  <a:cubicBezTo>
                    <a:pt x="14348" y="2270992"/>
                    <a:pt x="1069" y="2311931"/>
                    <a:pt x="22140" y="2331544"/>
                  </a:cubicBezTo>
                  <a:cubicBezTo>
                    <a:pt x="48134" y="2355732"/>
                    <a:pt x="83729" y="2334347"/>
                    <a:pt x="82766" y="2306889"/>
                  </a:cubicBezTo>
                  <a:cubicBezTo>
                    <a:pt x="82007" y="2284502"/>
                    <a:pt x="64993" y="2271333"/>
                    <a:pt x="47589" y="2271216"/>
                  </a:cubicBezTo>
                  <a:close/>
                  <a:moveTo>
                    <a:pt x="4122406" y="97706"/>
                  </a:moveTo>
                  <a:cubicBezTo>
                    <a:pt x="4155666" y="97921"/>
                    <a:pt x="4168906" y="56972"/>
                    <a:pt x="4147854" y="37378"/>
                  </a:cubicBezTo>
                  <a:cubicBezTo>
                    <a:pt x="4122007" y="13327"/>
                    <a:pt x="4086363" y="34274"/>
                    <a:pt x="4087219" y="62043"/>
                  </a:cubicBezTo>
                  <a:cubicBezTo>
                    <a:pt x="4088075" y="84508"/>
                    <a:pt x="4105109" y="97590"/>
                    <a:pt x="4122406" y="97706"/>
                  </a:cubicBezTo>
                  <a:close/>
                  <a:moveTo>
                    <a:pt x="35594" y="4088189"/>
                  </a:moveTo>
                  <a:cubicBezTo>
                    <a:pt x="2305" y="4087965"/>
                    <a:pt x="-10886" y="4128933"/>
                    <a:pt x="10155" y="4148517"/>
                  </a:cubicBezTo>
                  <a:cubicBezTo>
                    <a:pt x="35983" y="4172559"/>
                    <a:pt x="71647" y="4151622"/>
                    <a:pt x="70781" y="4123852"/>
                  </a:cubicBezTo>
                  <a:cubicBezTo>
                    <a:pt x="69925" y="4101388"/>
                    <a:pt x="52891" y="4088306"/>
                    <a:pt x="35594" y="4088189"/>
                  </a:cubicBezTo>
                  <a:close/>
                  <a:moveTo>
                    <a:pt x="794822" y="913370"/>
                  </a:moveTo>
                  <a:cubicBezTo>
                    <a:pt x="761591" y="913146"/>
                    <a:pt x="748292" y="954075"/>
                    <a:pt x="769373" y="973698"/>
                  </a:cubicBezTo>
                  <a:cubicBezTo>
                    <a:pt x="795337" y="997866"/>
                    <a:pt x="830961" y="976589"/>
                    <a:pt x="829998" y="949033"/>
                  </a:cubicBezTo>
                  <a:cubicBezTo>
                    <a:pt x="829230" y="926656"/>
                    <a:pt x="812225" y="913477"/>
                    <a:pt x="794822" y="913370"/>
                  </a:cubicBezTo>
                  <a:close/>
                  <a:moveTo>
                    <a:pt x="44593" y="2725467"/>
                  </a:moveTo>
                  <a:cubicBezTo>
                    <a:pt x="11371" y="2725243"/>
                    <a:pt x="-1946" y="2766172"/>
                    <a:pt x="19154" y="2785795"/>
                  </a:cubicBezTo>
                  <a:cubicBezTo>
                    <a:pt x="45118" y="2809963"/>
                    <a:pt x="80723" y="2788685"/>
                    <a:pt x="79779" y="2761130"/>
                  </a:cubicBezTo>
                  <a:cubicBezTo>
                    <a:pt x="79001" y="2738753"/>
                    <a:pt x="61996" y="2725574"/>
                    <a:pt x="44593" y="2725467"/>
                  </a:cubicBezTo>
                  <a:close/>
                  <a:moveTo>
                    <a:pt x="41597" y="3179707"/>
                  </a:moveTo>
                  <a:cubicBezTo>
                    <a:pt x="8346" y="3179483"/>
                    <a:pt x="-4923" y="3220432"/>
                    <a:pt x="16158" y="3240035"/>
                  </a:cubicBezTo>
                  <a:cubicBezTo>
                    <a:pt x="42122" y="3264204"/>
                    <a:pt x="77727" y="3242926"/>
                    <a:pt x="76783" y="3215381"/>
                  </a:cubicBezTo>
                  <a:cubicBezTo>
                    <a:pt x="76005" y="3192993"/>
                    <a:pt x="59000" y="3179824"/>
                    <a:pt x="41597" y="3179707"/>
                  </a:cubicBezTo>
                  <a:close/>
                  <a:moveTo>
                    <a:pt x="773838" y="4093066"/>
                  </a:moveTo>
                  <a:cubicBezTo>
                    <a:pt x="740607" y="4092842"/>
                    <a:pt x="727319" y="4133780"/>
                    <a:pt x="748399" y="4153394"/>
                  </a:cubicBezTo>
                  <a:cubicBezTo>
                    <a:pt x="774364" y="4177562"/>
                    <a:pt x="809968" y="4156284"/>
                    <a:pt x="809025" y="4128739"/>
                  </a:cubicBezTo>
                  <a:cubicBezTo>
                    <a:pt x="808246" y="4106352"/>
                    <a:pt x="791242" y="4093182"/>
                    <a:pt x="773838" y="4093066"/>
                  </a:cubicBezTo>
                  <a:close/>
                  <a:moveTo>
                    <a:pt x="782827" y="2730333"/>
                  </a:moveTo>
                  <a:cubicBezTo>
                    <a:pt x="749654" y="2730119"/>
                    <a:pt x="736259" y="2771000"/>
                    <a:pt x="757378" y="2790661"/>
                  </a:cubicBezTo>
                  <a:cubicBezTo>
                    <a:pt x="783343" y="2814829"/>
                    <a:pt x="818957" y="2793552"/>
                    <a:pt x="818013" y="2765997"/>
                  </a:cubicBezTo>
                  <a:cubicBezTo>
                    <a:pt x="817235" y="2743629"/>
                    <a:pt x="800240" y="2730450"/>
                    <a:pt x="782827" y="2730333"/>
                  </a:cubicBezTo>
                  <a:close/>
                  <a:moveTo>
                    <a:pt x="776834" y="3638825"/>
                  </a:moveTo>
                  <a:cubicBezTo>
                    <a:pt x="743603" y="3638601"/>
                    <a:pt x="730305" y="3679530"/>
                    <a:pt x="751386" y="3699153"/>
                  </a:cubicBezTo>
                  <a:cubicBezTo>
                    <a:pt x="777360" y="3723331"/>
                    <a:pt x="812974" y="3702024"/>
                    <a:pt x="812011" y="3674488"/>
                  </a:cubicBezTo>
                  <a:cubicBezTo>
                    <a:pt x="811252" y="3652111"/>
                    <a:pt x="794238" y="3638941"/>
                    <a:pt x="776834" y="3638825"/>
                  </a:cubicBezTo>
                  <a:close/>
                  <a:moveTo>
                    <a:pt x="779831" y="3184584"/>
                  </a:moveTo>
                  <a:cubicBezTo>
                    <a:pt x="746522" y="3184360"/>
                    <a:pt x="733360" y="3225348"/>
                    <a:pt x="754392" y="3244912"/>
                  </a:cubicBezTo>
                  <a:cubicBezTo>
                    <a:pt x="780385" y="3269099"/>
                    <a:pt x="815980" y="3247715"/>
                    <a:pt x="815017" y="3220257"/>
                  </a:cubicBezTo>
                  <a:cubicBezTo>
                    <a:pt x="814249" y="3197909"/>
                    <a:pt x="797283" y="3184701"/>
                    <a:pt x="779831" y="3184584"/>
                  </a:cubicBezTo>
                  <a:close/>
                  <a:moveTo>
                    <a:pt x="791816" y="1367611"/>
                  </a:moveTo>
                  <a:cubicBezTo>
                    <a:pt x="758585" y="1367387"/>
                    <a:pt x="745286" y="1408316"/>
                    <a:pt x="766377" y="1427939"/>
                  </a:cubicBezTo>
                  <a:cubicBezTo>
                    <a:pt x="792370" y="1452126"/>
                    <a:pt x="827965" y="1430742"/>
                    <a:pt x="827002" y="1403274"/>
                  </a:cubicBezTo>
                  <a:cubicBezTo>
                    <a:pt x="826234" y="1380936"/>
                    <a:pt x="809268" y="1367728"/>
                    <a:pt x="791816" y="1367611"/>
                  </a:cubicBezTo>
                  <a:close/>
                  <a:moveTo>
                    <a:pt x="788819" y="1821852"/>
                  </a:moveTo>
                  <a:cubicBezTo>
                    <a:pt x="755598" y="1821628"/>
                    <a:pt x="742290" y="1862557"/>
                    <a:pt x="763381" y="1882180"/>
                  </a:cubicBezTo>
                  <a:cubicBezTo>
                    <a:pt x="789354" y="1906358"/>
                    <a:pt x="824969" y="1885051"/>
                    <a:pt x="824006" y="1857525"/>
                  </a:cubicBezTo>
                  <a:cubicBezTo>
                    <a:pt x="823237" y="1835138"/>
                    <a:pt x="806233" y="1821968"/>
                    <a:pt x="788819" y="1821852"/>
                  </a:cubicBezTo>
                  <a:close/>
                  <a:moveTo>
                    <a:pt x="785823" y="2276092"/>
                  </a:moveTo>
                  <a:cubicBezTo>
                    <a:pt x="752602" y="2275869"/>
                    <a:pt x="739294" y="2316808"/>
                    <a:pt x="760384" y="2336420"/>
                  </a:cubicBezTo>
                  <a:cubicBezTo>
                    <a:pt x="786349" y="2360589"/>
                    <a:pt x="821953" y="2339311"/>
                    <a:pt x="821010" y="2311766"/>
                  </a:cubicBezTo>
                  <a:cubicBezTo>
                    <a:pt x="820241" y="2289379"/>
                    <a:pt x="803236" y="2276209"/>
                    <a:pt x="785823" y="2276092"/>
                  </a:cubicBezTo>
                  <a:close/>
                  <a:moveTo>
                    <a:pt x="413705" y="2727900"/>
                  </a:moveTo>
                  <a:cubicBezTo>
                    <a:pt x="380484" y="2727676"/>
                    <a:pt x="367176" y="2768615"/>
                    <a:pt x="388256" y="2788228"/>
                  </a:cubicBezTo>
                  <a:cubicBezTo>
                    <a:pt x="414221" y="2812396"/>
                    <a:pt x="449825" y="2791119"/>
                    <a:pt x="448882" y="2763573"/>
                  </a:cubicBezTo>
                  <a:cubicBezTo>
                    <a:pt x="448123" y="2741186"/>
                    <a:pt x="431118" y="2728017"/>
                    <a:pt x="413705" y="2727900"/>
                  </a:cubicBezTo>
                  <a:close/>
                  <a:moveTo>
                    <a:pt x="419697" y="1819418"/>
                  </a:moveTo>
                  <a:cubicBezTo>
                    <a:pt x="386389" y="1819194"/>
                    <a:pt x="373226" y="1860182"/>
                    <a:pt x="394259" y="1879746"/>
                  </a:cubicBezTo>
                  <a:cubicBezTo>
                    <a:pt x="420252" y="1903934"/>
                    <a:pt x="455847" y="1882549"/>
                    <a:pt x="454884" y="1855082"/>
                  </a:cubicBezTo>
                  <a:cubicBezTo>
                    <a:pt x="454115" y="1832704"/>
                    <a:pt x="437111" y="1819525"/>
                    <a:pt x="419697" y="1819418"/>
                  </a:cubicBezTo>
                  <a:close/>
                  <a:moveTo>
                    <a:pt x="416701" y="2273659"/>
                  </a:moveTo>
                  <a:cubicBezTo>
                    <a:pt x="383480" y="2273435"/>
                    <a:pt x="370172" y="2314364"/>
                    <a:pt x="391262" y="2333987"/>
                  </a:cubicBezTo>
                  <a:cubicBezTo>
                    <a:pt x="417236" y="2358165"/>
                    <a:pt x="452851" y="2336859"/>
                    <a:pt x="451888" y="2309323"/>
                  </a:cubicBezTo>
                  <a:cubicBezTo>
                    <a:pt x="451119" y="2286945"/>
                    <a:pt x="434115" y="2273776"/>
                    <a:pt x="416701" y="2273659"/>
                  </a:cubicBezTo>
                  <a:close/>
                  <a:moveTo>
                    <a:pt x="422704" y="1365168"/>
                  </a:moveTo>
                  <a:cubicBezTo>
                    <a:pt x="389395" y="1364944"/>
                    <a:pt x="376233" y="1405931"/>
                    <a:pt x="397265" y="1425496"/>
                  </a:cubicBezTo>
                  <a:cubicBezTo>
                    <a:pt x="423258" y="1449683"/>
                    <a:pt x="458853" y="1428299"/>
                    <a:pt x="457890" y="1400831"/>
                  </a:cubicBezTo>
                  <a:cubicBezTo>
                    <a:pt x="457112" y="1378493"/>
                    <a:pt x="440146" y="1365284"/>
                    <a:pt x="422704" y="1365168"/>
                  </a:cubicBezTo>
                  <a:close/>
                  <a:moveTo>
                    <a:pt x="425700" y="910927"/>
                  </a:moveTo>
                  <a:cubicBezTo>
                    <a:pt x="392478" y="910703"/>
                    <a:pt x="379170" y="951632"/>
                    <a:pt x="400251" y="971255"/>
                  </a:cubicBezTo>
                  <a:cubicBezTo>
                    <a:pt x="426235" y="995433"/>
                    <a:pt x="461820" y="974116"/>
                    <a:pt x="460886" y="946590"/>
                  </a:cubicBezTo>
                  <a:cubicBezTo>
                    <a:pt x="460108" y="924213"/>
                    <a:pt x="443103" y="911044"/>
                    <a:pt x="425700" y="910927"/>
                  </a:cubicBezTo>
                  <a:close/>
                  <a:moveTo>
                    <a:pt x="431692" y="2445"/>
                  </a:moveTo>
                  <a:cubicBezTo>
                    <a:pt x="398461" y="2221"/>
                    <a:pt x="385163" y="43150"/>
                    <a:pt x="406253" y="62773"/>
                  </a:cubicBezTo>
                  <a:cubicBezTo>
                    <a:pt x="432218" y="86941"/>
                    <a:pt x="467822" y="65664"/>
                    <a:pt x="466879" y="38109"/>
                  </a:cubicBezTo>
                  <a:cubicBezTo>
                    <a:pt x="466110" y="15731"/>
                    <a:pt x="449105" y="2552"/>
                    <a:pt x="431692" y="2445"/>
                  </a:cubicBezTo>
                  <a:close/>
                  <a:moveTo>
                    <a:pt x="428696" y="456686"/>
                  </a:moveTo>
                  <a:cubicBezTo>
                    <a:pt x="395475" y="456462"/>
                    <a:pt x="382157" y="497391"/>
                    <a:pt x="403257" y="517014"/>
                  </a:cubicBezTo>
                  <a:cubicBezTo>
                    <a:pt x="429221" y="541182"/>
                    <a:pt x="464826" y="519905"/>
                    <a:pt x="463882" y="492359"/>
                  </a:cubicBezTo>
                  <a:cubicBezTo>
                    <a:pt x="463114" y="469972"/>
                    <a:pt x="446109" y="456803"/>
                    <a:pt x="428696" y="456686"/>
                  </a:cubicBezTo>
                  <a:close/>
                  <a:moveTo>
                    <a:pt x="3738779" y="2295598"/>
                  </a:moveTo>
                  <a:cubicBezTo>
                    <a:pt x="3705694" y="2295384"/>
                    <a:pt x="3692153" y="2336216"/>
                    <a:pt x="3713331" y="2355926"/>
                  </a:cubicBezTo>
                  <a:cubicBezTo>
                    <a:pt x="3739295" y="2380094"/>
                    <a:pt x="3774919" y="2358817"/>
                    <a:pt x="3773956" y="2331262"/>
                  </a:cubicBezTo>
                  <a:cubicBezTo>
                    <a:pt x="3773187" y="2308884"/>
                    <a:pt x="3756183" y="2295715"/>
                    <a:pt x="3738779" y="2295598"/>
                  </a:cubicBezTo>
                  <a:close/>
                  <a:moveTo>
                    <a:pt x="3381642" y="476192"/>
                  </a:moveTo>
                  <a:cubicBezTo>
                    <a:pt x="3348392" y="475978"/>
                    <a:pt x="3335132" y="516907"/>
                    <a:pt x="3356204" y="536520"/>
                  </a:cubicBezTo>
                  <a:cubicBezTo>
                    <a:pt x="3382032" y="560561"/>
                    <a:pt x="3417782" y="539557"/>
                    <a:pt x="3416838" y="511865"/>
                  </a:cubicBezTo>
                  <a:cubicBezTo>
                    <a:pt x="3416050" y="489468"/>
                    <a:pt x="3399056" y="476309"/>
                    <a:pt x="3381642" y="476192"/>
                  </a:cubicBezTo>
                  <a:close/>
                  <a:moveTo>
                    <a:pt x="3384638" y="21951"/>
                  </a:moveTo>
                  <a:cubicBezTo>
                    <a:pt x="3351398" y="21727"/>
                    <a:pt x="3338119" y="62676"/>
                    <a:pt x="3359200" y="82279"/>
                  </a:cubicBezTo>
                  <a:cubicBezTo>
                    <a:pt x="3385164" y="106447"/>
                    <a:pt x="3420769" y="85170"/>
                    <a:pt x="3419825" y="57624"/>
                  </a:cubicBezTo>
                  <a:cubicBezTo>
                    <a:pt x="3419057" y="35237"/>
                    <a:pt x="3402052" y="22058"/>
                    <a:pt x="3384638" y="21951"/>
                  </a:cubicBezTo>
                  <a:close/>
                  <a:moveTo>
                    <a:pt x="3378646" y="930433"/>
                  </a:moveTo>
                  <a:cubicBezTo>
                    <a:pt x="3345415" y="930209"/>
                    <a:pt x="3332117" y="971138"/>
                    <a:pt x="3353207" y="990761"/>
                  </a:cubicBezTo>
                  <a:cubicBezTo>
                    <a:pt x="3379171" y="1014929"/>
                    <a:pt x="3414796" y="993632"/>
                    <a:pt x="3413832" y="966096"/>
                  </a:cubicBezTo>
                  <a:cubicBezTo>
                    <a:pt x="3413064" y="943719"/>
                    <a:pt x="3396059" y="930549"/>
                    <a:pt x="3378646" y="930433"/>
                  </a:cubicBezTo>
                  <a:close/>
                  <a:moveTo>
                    <a:pt x="3375650" y="1384674"/>
                  </a:moveTo>
                  <a:cubicBezTo>
                    <a:pt x="3342341" y="1384450"/>
                    <a:pt x="3329179" y="1425437"/>
                    <a:pt x="3350211" y="1445002"/>
                  </a:cubicBezTo>
                  <a:cubicBezTo>
                    <a:pt x="3376185" y="1469179"/>
                    <a:pt x="3411799" y="1447873"/>
                    <a:pt x="3410836" y="1420347"/>
                  </a:cubicBezTo>
                  <a:cubicBezTo>
                    <a:pt x="3410068" y="1397960"/>
                    <a:pt x="3393063" y="1384790"/>
                    <a:pt x="3375650" y="1384674"/>
                  </a:cubicBezTo>
                  <a:close/>
                  <a:moveTo>
                    <a:pt x="3732777" y="3204090"/>
                  </a:moveTo>
                  <a:cubicBezTo>
                    <a:pt x="3699546" y="3203866"/>
                    <a:pt x="3686257" y="3244805"/>
                    <a:pt x="3707338" y="3264418"/>
                  </a:cubicBezTo>
                  <a:cubicBezTo>
                    <a:pt x="3733312" y="3288596"/>
                    <a:pt x="3768927" y="3267289"/>
                    <a:pt x="3767964" y="3239753"/>
                  </a:cubicBezTo>
                  <a:cubicBezTo>
                    <a:pt x="3767195" y="3217376"/>
                    <a:pt x="3750190" y="3204206"/>
                    <a:pt x="3732777" y="3204090"/>
                  </a:cubicBezTo>
                  <a:close/>
                  <a:moveTo>
                    <a:pt x="3726785" y="4112571"/>
                  </a:moveTo>
                  <a:cubicBezTo>
                    <a:pt x="3693573" y="4112347"/>
                    <a:pt x="3680246" y="4153277"/>
                    <a:pt x="3701346" y="4172899"/>
                  </a:cubicBezTo>
                  <a:cubicBezTo>
                    <a:pt x="3727339" y="4197107"/>
                    <a:pt x="3762915" y="4175703"/>
                    <a:pt x="3761971" y="4148245"/>
                  </a:cubicBezTo>
                  <a:cubicBezTo>
                    <a:pt x="3761202" y="4125857"/>
                    <a:pt x="3744198" y="4112688"/>
                    <a:pt x="3726785" y="4112571"/>
                  </a:cubicBezTo>
                  <a:close/>
                  <a:moveTo>
                    <a:pt x="3729781" y="3658331"/>
                  </a:moveTo>
                  <a:cubicBezTo>
                    <a:pt x="3696550" y="3658107"/>
                    <a:pt x="3683251" y="3699045"/>
                    <a:pt x="3704342" y="3718659"/>
                  </a:cubicBezTo>
                  <a:cubicBezTo>
                    <a:pt x="3730306" y="3742827"/>
                    <a:pt x="3765911" y="3721549"/>
                    <a:pt x="3764967" y="3693994"/>
                  </a:cubicBezTo>
                  <a:cubicBezTo>
                    <a:pt x="3764199" y="3671617"/>
                    <a:pt x="3747194" y="3658447"/>
                    <a:pt x="3729781" y="3658331"/>
                  </a:cubicBezTo>
                  <a:close/>
                  <a:moveTo>
                    <a:pt x="3363655" y="3201647"/>
                  </a:moveTo>
                  <a:cubicBezTo>
                    <a:pt x="3330366" y="3201423"/>
                    <a:pt x="3317174" y="3242391"/>
                    <a:pt x="3338216" y="3261975"/>
                  </a:cubicBezTo>
                  <a:cubicBezTo>
                    <a:pt x="3364210" y="3286162"/>
                    <a:pt x="3399805" y="3264778"/>
                    <a:pt x="3398842" y="3237310"/>
                  </a:cubicBezTo>
                  <a:cubicBezTo>
                    <a:pt x="3398073" y="3214972"/>
                    <a:pt x="3381107" y="3201763"/>
                    <a:pt x="3363655" y="3201647"/>
                  </a:cubicBezTo>
                  <a:close/>
                  <a:moveTo>
                    <a:pt x="3735773" y="2749849"/>
                  </a:moveTo>
                  <a:cubicBezTo>
                    <a:pt x="3702552" y="2749625"/>
                    <a:pt x="3689244" y="2790554"/>
                    <a:pt x="3710334" y="2810177"/>
                  </a:cubicBezTo>
                  <a:cubicBezTo>
                    <a:pt x="3736328" y="2834364"/>
                    <a:pt x="3771923" y="2812980"/>
                    <a:pt x="3770960" y="2785512"/>
                  </a:cubicBezTo>
                  <a:cubicBezTo>
                    <a:pt x="3770191" y="2763164"/>
                    <a:pt x="3753225" y="2749956"/>
                    <a:pt x="3735773" y="2749849"/>
                  </a:cubicBezTo>
                  <a:close/>
                  <a:moveTo>
                    <a:pt x="3360659" y="3655887"/>
                  </a:moveTo>
                  <a:cubicBezTo>
                    <a:pt x="3327428" y="3655663"/>
                    <a:pt x="3314130" y="3696603"/>
                    <a:pt x="3335220" y="3716215"/>
                  </a:cubicBezTo>
                  <a:cubicBezTo>
                    <a:pt x="3361194" y="3740393"/>
                    <a:pt x="3396808" y="3719087"/>
                    <a:pt x="3395845" y="3691561"/>
                  </a:cubicBezTo>
                  <a:cubicBezTo>
                    <a:pt x="3395077" y="3669183"/>
                    <a:pt x="3378072" y="3656004"/>
                    <a:pt x="3360659" y="3655887"/>
                  </a:cubicBezTo>
                  <a:close/>
                  <a:moveTo>
                    <a:pt x="3357663" y="4110138"/>
                  </a:moveTo>
                  <a:cubicBezTo>
                    <a:pt x="3324431" y="4109914"/>
                    <a:pt x="3311133" y="4150853"/>
                    <a:pt x="3332224" y="4170466"/>
                  </a:cubicBezTo>
                  <a:cubicBezTo>
                    <a:pt x="3358188" y="4194634"/>
                    <a:pt x="3393793" y="4173357"/>
                    <a:pt x="3392849" y="4145801"/>
                  </a:cubicBezTo>
                  <a:cubicBezTo>
                    <a:pt x="3392081" y="4123424"/>
                    <a:pt x="3375076" y="4110255"/>
                    <a:pt x="3357663" y="4110138"/>
                  </a:cubicBezTo>
                  <a:close/>
                  <a:moveTo>
                    <a:pt x="3372653" y="1838924"/>
                  </a:moveTo>
                  <a:cubicBezTo>
                    <a:pt x="3339432" y="1838700"/>
                    <a:pt x="3326124" y="1879629"/>
                    <a:pt x="3347215" y="1899252"/>
                  </a:cubicBezTo>
                  <a:cubicBezTo>
                    <a:pt x="3373179" y="1923420"/>
                    <a:pt x="3408784" y="1902143"/>
                    <a:pt x="3407840" y="1874587"/>
                  </a:cubicBezTo>
                  <a:cubicBezTo>
                    <a:pt x="3407071" y="1852210"/>
                    <a:pt x="3390057" y="1839031"/>
                    <a:pt x="3372653" y="1838924"/>
                  </a:cubicBezTo>
                  <a:close/>
                  <a:moveTo>
                    <a:pt x="3366661" y="2747406"/>
                  </a:moveTo>
                  <a:cubicBezTo>
                    <a:pt x="3333430" y="2747182"/>
                    <a:pt x="3320122" y="2788111"/>
                    <a:pt x="3341212" y="2807734"/>
                  </a:cubicBezTo>
                  <a:cubicBezTo>
                    <a:pt x="3367177" y="2831902"/>
                    <a:pt x="3402801" y="2810625"/>
                    <a:pt x="3401838" y="2783079"/>
                  </a:cubicBezTo>
                  <a:cubicBezTo>
                    <a:pt x="3401069" y="2760692"/>
                    <a:pt x="3384065" y="2747523"/>
                    <a:pt x="3366661" y="2747406"/>
                  </a:cubicBezTo>
                  <a:close/>
                  <a:moveTo>
                    <a:pt x="3369657" y="2293165"/>
                  </a:moveTo>
                  <a:cubicBezTo>
                    <a:pt x="3336475" y="2292951"/>
                    <a:pt x="3323099" y="2333851"/>
                    <a:pt x="3344209" y="2353493"/>
                  </a:cubicBezTo>
                  <a:cubicBezTo>
                    <a:pt x="3370192" y="2377671"/>
                    <a:pt x="3405778" y="2356355"/>
                    <a:pt x="3404844" y="2328838"/>
                  </a:cubicBezTo>
                  <a:cubicBezTo>
                    <a:pt x="3404065" y="2306403"/>
                    <a:pt x="3386915" y="2293272"/>
                    <a:pt x="3369657" y="2293165"/>
                  </a:cubicBezTo>
                  <a:close/>
                  <a:moveTo>
                    <a:pt x="3753760" y="24384"/>
                  </a:moveTo>
                  <a:cubicBezTo>
                    <a:pt x="3720588" y="24160"/>
                    <a:pt x="3707192" y="65051"/>
                    <a:pt x="3728312" y="84712"/>
                  </a:cubicBezTo>
                  <a:cubicBezTo>
                    <a:pt x="3754276" y="108880"/>
                    <a:pt x="3789891" y="87603"/>
                    <a:pt x="3788947" y="60048"/>
                  </a:cubicBezTo>
                  <a:cubicBezTo>
                    <a:pt x="3788169" y="37670"/>
                    <a:pt x="3771174" y="24501"/>
                    <a:pt x="3753760" y="24384"/>
                  </a:cubicBezTo>
                  <a:close/>
                  <a:moveTo>
                    <a:pt x="4107891" y="2298041"/>
                  </a:moveTo>
                  <a:cubicBezTo>
                    <a:pt x="4074582" y="2297818"/>
                    <a:pt x="4061420" y="2338805"/>
                    <a:pt x="4082453" y="2358369"/>
                  </a:cubicBezTo>
                  <a:cubicBezTo>
                    <a:pt x="4108446" y="2382557"/>
                    <a:pt x="4144041" y="2361173"/>
                    <a:pt x="4143078" y="2333715"/>
                  </a:cubicBezTo>
                  <a:cubicBezTo>
                    <a:pt x="4142309" y="2311366"/>
                    <a:pt x="4125344" y="2298158"/>
                    <a:pt x="4107891" y="2298041"/>
                  </a:cubicBezTo>
                  <a:close/>
                  <a:moveTo>
                    <a:pt x="4110888" y="1843801"/>
                  </a:moveTo>
                  <a:cubicBezTo>
                    <a:pt x="4077657" y="1843577"/>
                    <a:pt x="4064358" y="1884506"/>
                    <a:pt x="4085439" y="1904129"/>
                  </a:cubicBezTo>
                  <a:cubicBezTo>
                    <a:pt x="4111423" y="1928306"/>
                    <a:pt x="4147008" y="1906990"/>
                    <a:pt x="4146074" y="1879464"/>
                  </a:cubicBezTo>
                  <a:cubicBezTo>
                    <a:pt x="4145296" y="1857087"/>
                    <a:pt x="4128301" y="1843908"/>
                    <a:pt x="4110888" y="1843801"/>
                  </a:cubicBezTo>
                  <a:close/>
                  <a:moveTo>
                    <a:pt x="4104895" y="2752282"/>
                  </a:moveTo>
                  <a:cubicBezTo>
                    <a:pt x="4071664" y="2752058"/>
                    <a:pt x="4058366" y="2792988"/>
                    <a:pt x="4079456" y="2812610"/>
                  </a:cubicBezTo>
                  <a:cubicBezTo>
                    <a:pt x="4105450" y="2836798"/>
                    <a:pt x="4141045" y="2815413"/>
                    <a:pt x="4140082" y="2787946"/>
                  </a:cubicBezTo>
                  <a:cubicBezTo>
                    <a:pt x="4139313" y="2765568"/>
                    <a:pt x="4122308" y="2752399"/>
                    <a:pt x="4104895" y="2752282"/>
                  </a:cubicBezTo>
                  <a:close/>
                  <a:moveTo>
                    <a:pt x="4101899" y="3206523"/>
                  </a:moveTo>
                  <a:cubicBezTo>
                    <a:pt x="4068678" y="3206299"/>
                    <a:pt x="4055369" y="3247228"/>
                    <a:pt x="4076460" y="3266851"/>
                  </a:cubicBezTo>
                  <a:cubicBezTo>
                    <a:pt x="4102424" y="3291019"/>
                    <a:pt x="4138029" y="3269742"/>
                    <a:pt x="4137085" y="3242196"/>
                  </a:cubicBezTo>
                  <a:cubicBezTo>
                    <a:pt x="4136317" y="3219809"/>
                    <a:pt x="4119303" y="3206640"/>
                    <a:pt x="4101899" y="3206523"/>
                  </a:cubicBezTo>
                  <a:close/>
                  <a:moveTo>
                    <a:pt x="4119876" y="481068"/>
                  </a:moveTo>
                  <a:cubicBezTo>
                    <a:pt x="4086645" y="480844"/>
                    <a:pt x="4073347" y="521774"/>
                    <a:pt x="4094438" y="541396"/>
                  </a:cubicBezTo>
                  <a:cubicBezTo>
                    <a:pt x="4120411" y="565574"/>
                    <a:pt x="4156026" y="544268"/>
                    <a:pt x="4155063" y="516732"/>
                  </a:cubicBezTo>
                  <a:cubicBezTo>
                    <a:pt x="4154294" y="494354"/>
                    <a:pt x="4137290" y="481185"/>
                    <a:pt x="4119876" y="481068"/>
                  </a:cubicBezTo>
                  <a:close/>
                  <a:moveTo>
                    <a:pt x="4113884" y="1389550"/>
                  </a:moveTo>
                  <a:cubicBezTo>
                    <a:pt x="4080662" y="1389326"/>
                    <a:pt x="4067355" y="1430265"/>
                    <a:pt x="4088445" y="1449878"/>
                  </a:cubicBezTo>
                  <a:cubicBezTo>
                    <a:pt x="4114409" y="1474046"/>
                    <a:pt x="4150014" y="1452769"/>
                    <a:pt x="4149070" y="1425223"/>
                  </a:cubicBezTo>
                  <a:cubicBezTo>
                    <a:pt x="4148302" y="1402836"/>
                    <a:pt x="4131297" y="1389667"/>
                    <a:pt x="4113884" y="1389550"/>
                  </a:cubicBezTo>
                  <a:close/>
                  <a:moveTo>
                    <a:pt x="4116880" y="935309"/>
                  </a:moveTo>
                  <a:cubicBezTo>
                    <a:pt x="4083591" y="935085"/>
                    <a:pt x="4070399" y="976053"/>
                    <a:pt x="4091431" y="995637"/>
                  </a:cubicBezTo>
                  <a:cubicBezTo>
                    <a:pt x="4117396" y="1019805"/>
                    <a:pt x="4153000" y="998528"/>
                    <a:pt x="4152057" y="970972"/>
                  </a:cubicBezTo>
                  <a:cubicBezTo>
                    <a:pt x="4151298" y="948595"/>
                    <a:pt x="4134293" y="935426"/>
                    <a:pt x="4116880" y="935309"/>
                  </a:cubicBezTo>
                  <a:close/>
                  <a:moveTo>
                    <a:pt x="3747768" y="932876"/>
                  </a:moveTo>
                  <a:cubicBezTo>
                    <a:pt x="3714478" y="932652"/>
                    <a:pt x="3701287" y="973620"/>
                    <a:pt x="3722329" y="993204"/>
                  </a:cubicBezTo>
                  <a:cubicBezTo>
                    <a:pt x="3748322" y="1017401"/>
                    <a:pt x="3783917" y="996026"/>
                    <a:pt x="3782954" y="968539"/>
                  </a:cubicBezTo>
                  <a:cubicBezTo>
                    <a:pt x="3782176" y="946162"/>
                    <a:pt x="3765171" y="932983"/>
                    <a:pt x="3747768" y="932876"/>
                  </a:cubicBezTo>
                  <a:close/>
                  <a:moveTo>
                    <a:pt x="4098903" y="3660764"/>
                  </a:moveTo>
                  <a:cubicBezTo>
                    <a:pt x="4065662" y="3660540"/>
                    <a:pt x="4052383" y="3701489"/>
                    <a:pt x="4073464" y="3721092"/>
                  </a:cubicBezTo>
                  <a:cubicBezTo>
                    <a:pt x="4099428" y="3745260"/>
                    <a:pt x="4135033" y="3723983"/>
                    <a:pt x="4134089" y="3696437"/>
                  </a:cubicBezTo>
                  <a:cubicBezTo>
                    <a:pt x="4133320" y="3674050"/>
                    <a:pt x="4116306" y="3660881"/>
                    <a:pt x="4098903" y="3660764"/>
                  </a:cubicBezTo>
                  <a:close/>
                  <a:moveTo>
                    <a:pt x="3744772" y="1387117"/>
                  </a:moveTo>
                  <a:cubicBezTo>
                    <a:pt x="3711541" y="1386893"/>
                    <a:pt x="3698252" y="1427832"/>
                    <a:pt x="3719333" y="1447445"/>
                  </a:cubicBezTo>
                  <a:cubicBezTo>
                    <a:pt x="3745297" y="1471613"/>
                    <a:pt x="3780902" y="1450335"/>
                    <a:pt x="3779958" y="1422780"/>
                  </a:cubicBezTo>
                  <a:cubicBezTo>
                    <a:pt x="3779180" y="1400403"/>
                    <a:pt x="3762175" y="1387233"/>
                    <a:pt x="3744772" y="1387117"/>
                  </a:cubicBezTo>
                  <a:close/>
                  <a:moveTo>
                    <a:pt x="3750764" y="478625"/>
                  </a:moveTo>
                  <a:cubicBezTo>
                    <a:pt x="3717533" y="478411"/>
                    <a:pt x="3704235" y="519330"/>
                    <a:pt x="3725316" y="538953"/>
                  </a:cubicBezTo>
                  <a:cubicBezTo>
                    <a:pt x="3751309" y="563141"/>
                    <a:pt x="3786904" y="541756"/>
                    <a:pt x="3785941" y="514289"/>
                  </a:cubicBezTo>
                  <a:cubicBezTo>
                    <a:pt x="3785182" y="491950"/>
                    <a:pt x="3768207" y="478742"/>
                    <a:pt x="3750764" y="478625"/>
                  </a:cubicBezTo>
                  <a:close/>
                  <a:moveTo>
                    <a:pt x="3741775" y="1841357"/>
                  </a:moveTo>
                  <a:cubicBezTo>
                    <a:pt x="3708564" y="1841134"/>
                    <a:pt x="3695236" y="1882063"/>
                    <a:pt x="3716327" y="1901685"/>
                  </a:cubicBezTo>
                  <a:cubicBezTo>
                    <a:pt x="3742310" y="1925863"/>
                    <a:pt x="3777896" y="1904547"/>
                    <a:pt x="3776962" y="1877031"/>
                  </a:cubicBezTo>
                  <a:cubicBezTo>
                    <a:pt x="3776174" y="1854605"/>
                    <a:pt x="3759033" y="1841474"/>
                    <a:pt x="3741775" y="1841357"/>
                  </a:cubicBezTo>
                  <a:close/>
                  <a:moveTo>
                    <a:pt x="4095897" y="4115015"/>
                  </a:moveTo>
                  <a:cubicBezTo>
                    <a:pt x="4062656" y="4114791"/>
                    <a:pt x="4049377" y="4155729"/>
                    <a:pt x="4070458" y="4175342"/>
                  </a:cubicBezTo>
                  <a:cubicBezTo>
                    <a:pt x="4096286" y="4199384"/>
                    <a:pt x="4131939" y="4178467"/>
                    <a:pt x="4131093" y="4150678"/>
                  </a:cubicBezTo>
                  <a:cubicBezTo>
                    <a:pt x="4130227" y="4128203"/>
                    <a:pt x="4113203" y="4115122"/>
                    <a:pt x="4095897" y="4115015"/>
                  </a:cubicBezTo>
                  <a:close/>
                  <a:moveTo>
                    <a:pt x="3015526" y="19508"/>
                  </a:moveTo>
                  <a:cubicBezTo>
                    <a:pt x="2982305" y="19284"/>
                    <a:pt x="2968987" y="60223"/>
                    <a:pt x="2990087" y="79836"/>
                  </a:cubicBezTo>
                  <a:cubicBezTo>
                    <a:pt x="3016052" y="104004"/>
                    <a:pt x="3051657" y="82727"/>
                    <a:pt x="3050713" y="55171"/>
                  </a:cubicBezTo>
                  <a:cubicBezTo>
                    <a:pt x="3049935" y="32794"/>
                    <a:pt x="3032930" y="19625"/>
                    <a:pt x="3015526" y="19508"/>
                  </a:cubicBezTo>
                  <a:close/>
                  <a:moveTo>
                    <a:pt x="2634410" y="1834048"/>
                  </a:moveTo>
                  <a:cubicBezTo>
                    <a:pt x="2601179" y="1833824"/>
                    <a:pt x="2587880" y="1874753"/>
                    <a:pt x="2608971" y="1894376"/>
                  </a:cubicBezTo>
                  <a:cubicBezTo>
                    <a:pt x="2634935" y="1918544"/>
                    <a:pt x="2670559" y="1897257"/>
                    <a:pt x="2669596" y="1869711"/>
                  </a:cubicBezTo>
                  <a:cubicBezTo>
                    <a:pt x="2668827" y="1847324"/>
                    <a:pt x="2651823" y="1834155"/>
                    <a:pt x="2634410" y="1834048"/>
                  </a:cubicBezTo>
                  <a:close/>
                  <a:moveTo>
                    <a:pt x="2277282" y="14631"/>
                  </a:moveTo>
                  <a:cubicBezTo>
                    <a:pt x="2243993" y="14408"/>
                    <a:pt x="2230802" y="55376"/>
                    <a:pt x="2251844" y="74959"/>
                  </a:cubicBezTo>
                  <a:cubicBezTo>
                    <a:pt x="2277837" y="99147"/>
                    <a:pt x="2313432" y="77763"/>
                    <a:pt x="2312469" y="50305"/>
                  </a:cubicBezTo>
                  <a:cubicBezTo>
                    <a:pt x="2311700" y="27918"/>
                    <a:pt x="2294696" y="14748"/>
                    <a:pt x="2277282" y="14631"/>
                  </a:cubicBezTo>
                  <a:close/>
                  <a:moveTo>
                    <a:pt x="3012530" y="473749"/>
                  </a:moveTo>
                  <a:cubicBezTo>
                    <a:pt x="2979280" y="473535"/>
                    <a:pt x="2966020" y="514473"/>
                    <a:pt x="2987091" y="534086"/>
                  </a:cubicBezTo>
                  <a:cubicBezTo>
                    <a:pt x="3013046" y="558255"/>
                    <a:pt x="3048660" y="536987"/>
                    <a:pt x="3047717" y="509422"/>
                  </a:cubicBezTo>
                  <a:cubicBezTo>
                    <a:pt x="3046938" y="487035"/>
                    <a:pt x="3029934" y="473866"/>
                    <a:pt x="3012530" y="473749"/>
                  </a:cubicBezTo>
                  <a:close/>
                  <a:moveTo>
                    <a:pt x="2628417" y="2742529"/>
                  </a:moveTo>
                  <a:cubicBezTo>
                    <a:pt x="2595196" y="2742306"/>
                    <a:pt x="2581878" y="2783235"/>
                    <a:pt x="2602978" y="2802857"/>
                  </a:cubicBezTo>
                  <a:cubicBezTo>
                    <a:pt x="2628943" y="2827025"/>
                    <a:pt x="2664547" y="2805748"/>
                    <a:pt x="2663604" y="2778193"/>
                  </a:cubicBezTo>
                  <a:cubicBezTo>
                    <a:pt x="2662835" y="2755816"/>
                    <a:pt x="2645831" y="2742646"/>
                    <a:pt x="2628417" y="2742529"/>
                  </a:cubicBezTo>
                  <a:close/>
                  <a:moveTo>
                    <a:pt x="2625421" y="3196770"/>
                  </a:moveTo>
                  <a:cubicBezTo>
                    <a:pt x="2592200" y="3196546"/>
                    <a:pt x="2578892" y="3237475"/>
                    <a:pt x="2599972" y="3257098"/>
                  </a:cubicBezTo>
                  <a:cubicBezTo>
                    <a:pt x="2625956" y="3281276"/>
                    <a:pt x="2661541" y="3259960"/>
                    <a:pt x="2660607" y="3232433"/>
                  </a:cubicBezTo>
                  <a:cubicBezTo>
                    <a:pt x="2659829" y="3210018"/>
                    <a:pt x="2642688" y="3196887"/>
                    <a:pt x="2625421" y="3196770"/>
                  </a:cubicBezTo>
                  <a:close/>
                  <a:moveTo>
                    <a:pt x="2619429" y="4105262"/>
                  </a:moveTo>
                  <a:cubicBezTo>
                    <a:pt x="2586197" y="4105038"/>
                    <a:pt x="2572899" y="4145967"/>
                    <a:pt x="2593990" y="4165589"/>
                  </a:cubicBezTo>
                  <a:cubicBezTo>
                    <a:pt x="2619964" y="4189767"/>
                    <a:pt x="2655578" y="4168432"/>
                    <a:pt x="2654615" y="4140925"/>
                  </a:cubicBezTo>
                  <a:cubicBezTo>
                    <a:pt x="2653846" y="4118548"/>
                    <a:pt x="2636842" y="4105378"/>
                    <a:pt x="2619429" y="4105262"/>
                  </a:cubicBezTo>
                  <a:close/>
                  <a:moveTo>
                    <a:pt x="2268294" y="1377364"/>
                  </a:moveTo>
                  <a:cubicBezTo>
                    <a:pt x="2235121" y="1377140"/>
                    <a:pt x="2221725" y="1418030"/>
                    <a:pt x="2242845" y="1437692"/>
                  </a:cubicBezTo>
                  <a:cubicBezTo>
                    <a:pt x="2268809" y="1461860"/>
                    <a:pt x="2304414" y="1440582"/>
                    <a:pt x="2303480" y="1413027"/>
                  </a:cubicBezTo>
                  <a:cubicBezTo>
                    <a:pt x="2302702" y="1390650"/>
                    <a:pt x="2285707" y="1377480"/>
                    <a:pt x="2268294" y="1377364"/>
                  </a:cubicBezTo>
                  <a:close/>
                  <a:moveTo>
                    <a:pt x="2622425" y="3651011"/>
                  </a:moveTo>
                  <a:cubicBezTo>
                    <a:pt x="2589194" y="3650787"/>
                    <a:pt x="2575895" y="3691716"/>
                    <a:pt x="2596986" y="3711339"/>
                  </a:cubicBezTo>
                  <a:cubicBezTo>
                    <a:pt x="2622960" y="3735517"/>
                    <a:pt x="2658574" y="3714181"/>
                    <a:pt x="2657611" y="3686674"/>
                  </a:cubicBezTo>
                  <a:cubicBezTo>
                    <a:pt x="2656843" y="3664336"/>
                    <a:pt x="2639877" y="3651128"/>
                    <a:pt x="2622425" y="3651011"/>
                  </a:cubicBezTo>
                  <a:close/>
                  <a:moveTo>
                    <a:pt x="2271290" y="923123"/>
                  </a:moveTo>
                  <a:cubicBezTo>
                    <a:pt x="2238059" y="922899"/>
                    <a:pt x="2224761" y="963838"/>
                    <a:pt x="2245851" y="983451"/>
                  </a:cubicBezTo>
                  <a:cubicBezTo>
                    <a:pt x="2271815" y="1007619"/>
                    <a:pt x="2307420" y="986342"/>
                    <a:pt x="2306476" y="958796"/>
                  </a:cubicBezTo>
                  <a:cubicBezTo>
                    <a:pt x="2305708" y="936409"/>
                    <a:pt x="2288703" y="923230"/>
                    <a:pt x="2271290" y="923123"/>
                  </a:cubicBezTo>
                  <a:close/>
                  <a:moveTo>
                    <a:pt x="2253313" y="3648578"/>
                  </a:moveTo>
                  <a:cubicBezTo>
                    <a:pt x="2220091" y="3648354"/>
                    <a:pt x="2206774" y="3689283"/>
                    <a:pt x="2227864" y="3708905"/>
                  </a:cubicBezTo>
                  <a:cubicBezTo>
                    <a:pt x="2253828" y="3733074"/>
                    <a:pt x="2289452" y="3711797"/>
                    <a:pt x="2288489" y="3684241"/>
                  </a:cubicBezTo>
                  <a:cubicBezTo>
                    <a:pt x="2287721" y="3661864"/>
                    <a:pt x="2270716" y="3648695"/>
                    <a:pt x="2253313" y="3648578"/>
                  </a:cubicBezTo>
                  <a:close/>
                  <a:moveTo>
                    <a:pt x="2265298" y="1831605"/>
                  </a:moveTo>
                  <a:cubicBezTo>
                    <a:pt x="2232067" y="1831381"/>
                    <a:pt x="2218768" y="1872310"/>
                    <a:pt x="2239859" y="1891932"/>
                  </a:cubicBezTo>
                  <a:cubicBezTo>
                    <a:pt x="2265832" y="1916110"/>
                    <a:pt x="2301447" y="1894775"/>
                    <a:pt x="2300484" y="1867278"/>
                  </a:cubicBezTo>
                  <a:cubicBezTo>
                    <a:pt x="2299715" y="1844930"/>
                    <a:pt x="2282750" y="1831721"/>
                    <a:pt x="2265298" y="1831605"/>
                  </a:cubicBezTo>
                  <a:close/>
                  <a:moveTo>
                    <a:pt x="2250307" y="4102818"/>
                  </a:moveTo>
                  <a:cubicBezTo>
                    <a:pt x="2217075" y="4102595"/>
                    <a:pt x="2203777" y="4143524"/>
                    <a:pt x="2224868" y="4163146"/>
                  </a:cubicBezTo>
                  <a:cubicBezTo>
                    <a:pt x="2250842" y="4187324"/>
                    <a:pt x="2286456" y="4165989"/>
                    <a:pt x="2285493" y="4138492"/>
                  </a:cubicBezTo>
                  <a:cubicBezTo>
                    <a:pt x="2284725" y="4116144"/>
                    <a:pt x="2267759" y="4102935"/>
                    <a:pt x="2250307" y="4102818"/>
                  </a:cubicBezTo>
                  <a:close/>
                  <a:moveTo>
                    <a:pt x="2256309" y="3194337"/>
                  </a:moveTo>
                  <a:cubicBezTo>
                    <a:pt x="2223088" y="3194113"/>
                    <a:pt x="2209770" y="3235042"/>
                    <a:pt x="2230870" y="3254665"/>
                  </a:cubicBezTo>
                  <a:cubicBezTo>
                    <a:pt x="2256834" y="3278833"/>
                    <a:pt x="2292439" y="3257556"/>
                    <a:pt x="2291495" y="3230010"/>
                  </a:cubicBezTo>
                  <a:cubicBezTo>
                    <a:pt x="2290707" y="3207574"/>
                    <a:pt x="2273566" y="3194444"/>
                    <a:pt x="2256309" y="3194337"/>
                  </a:cubicBezTo>
                  <a:close/>
                  <a:moveTo>
                    <a:pt x="2262301" y="2285846"/>
                  </a:moveTo>
                  <a:cubicBezTo>
                    <a:pt x="2229070" y="2285622"/>
                    <a:pt x="2215772" y="2326551"/>
                    <a:pt x="2236862" y="2346173"/>
                  </a:cubicBezTo>
                  <a:cubicBezTo>
                    <a:pt x="2262827" y="2370342"/>
                    <a:pt x="2298451" y="2349054"/>
                    <a:pt x="2297488" y="2321518"/>
                  </a:cubicBezTo>
                  <a:cubicBezTo>
                    <a:pt x="2296709" y="2299132"/>
                    <a:pt x="2279705" y="2285962"/>
                    <a:pt x="2262301" y="2285846"/>
                  </a:cubicBezTo>
                  <a:close/>
                  <a:moveTo>
                    <a:pt x="2259305" y="2740096"/>
                  </a:moveTo>
                  <a:cubicBezTo>
                    <a:pt x="2226016" y="2739872"/>
                    <a:pt x="2212824" y="2780840"/>
                    <a:pt x="2233866" y="2800424"/>
                  </a:cubicBezTo>
                  <a:cubicBezTo>
                    <a:pt x="2259830" y="2824592"/>
                    <a:pt x="2295435" y="2803315"/>
                    <a:pt x="2294492" y="2775759"/>
                  </a:cubicBezTo>
                  <a:cubicBezTo>
                    <a:pt x="2293713" y="2753372"/>
                    <a:pt x="2276709" y="2740203"/>
                    <a:pt x="2259305" y="2740096"/>
                  </a:cubicBezTo>
                  <a:close/>
                  <a:moveTo>
                    <a:pt x="2274286" y="468872"/>
                  </a:moveTo>
                  <a:cubicBezTo>
                    <a:pt x="2241065" y="468648"/>
                    <a:pt x="2227757" y="509578"/>
                    <a:pt x="2248838" y="529200"/>
                  </a:cubicBezTo>
                  <a:cubicBezTo>
                    <a:pt x="2274812" y="553368"/>
                    <a:pt x="2310426" y="532072"/>
                    <a:pt x="2309463" y="504545"/>
                  </a:cubicBezTo>
                  <a:cubicBezTo>
                    <a:pt x="2308704" y="482158"/>
                    <a:pt x="2291699" y="468989"/>
                    <a:pt x="2274286" y="468872"/>
                  </a:cubicBezTo>
                  <a:close/>
                  <a:moveTo>
                    <a:pt x="3000535" y="2290722"/>
                  </a:moveTo>
                  <a:cubicBezTo>
                    <a:pt x="2967314" y="2290498"/>
                    <a:pt x="2953996" y="2331427"/>
                    <a:pt x="2975096" y="2351050"/>
                  </a:cubicBezTo>
                  <a:cubicBezTo>
                    <a:pt x="3001061" y="2375218"/>
                    <a:pt x="3036665" y="2353941"/>
                    <a:pt x="3035722" y="2326385"/>
                  </a:cubicBezTo>
                  <a:cubicBezTo>
                    <a:pt x="3034953" y="2304008"/>
                    <a:pt x="3017949" y="2290839"/>
                    <a:pt x="3000535" y="2290722"/>
                  </a:cubicBezTo>
                  <a:close/>
                  <a:moveTo>
                    <a:pt x="2997539" y="2744963"/>
                  </a:moveTo>
                  <a:cubicBezTo>
                    <a:pt x="2964318" y="2744739"/>
                    <a:pt x="2951010" y="2785668"/>
                    <a:pt x="2972090" y="2805291"/>
                  </a:cubicBezTo>
                  <a:cubicBezTo>
                    <a:pt x="2998074" y="2829469"/>
                    <a:pt x="3033660" y="2808152"/>
                    <a:pt x="3032726" y="2780636"/>
                  </a:cubicBezTo>
                  <a:cubicBezTo>
                    <a:pt x="3031947" y="2758210"/>
                    <a:pt x="3014806" y="2745080"/>
                    <a:pt x="2997539" y="2744963"/>
                  </a:cubicBezTo>
                  <a:close/>
                  <a:moveTo>
                    <a:pt x="2991547" y="3653454"/>
                  </a:moveTo>
                  <a:cubicBezTo>
                    <a:pt x="2958257" y="3653230"/>
                    <a:pt x="2945066" y="3694198"/>
                    <a:pt x="2966108" y="3713782"/>
                  </a:cubicBezTo>
                  <a:cubicBezTo>
                    <a:pt x="2992101" y="3737970"/>
                    <a:pt x="3027696" y="3716585"/>
                    <a:pt x="3026733" y="3689117"/>
                  </a:cubicBezTo>
                  <a:cubicBezTo>
                    <a:pt x="3025955" y="3666740"/>
                    <a:pt x="3008950" y="3653571"/>
                    <a:pt x="2991547" y="3653454"/>
                  </a:cubicBezTo>
                  <a:close/>
                  <a:moveTo>
                    <a:pt x="2994543" y="3199213"/>
                  </a:moveTo>
                  <a:cubicBezTo>
                    <a:pt x="2961312" y="3198989"/>
                    <a:pt x="2948013" y="3239919"/>
                    <a:pt x="2969094" y="3259541"/>
                  </a:cubicBezTo>
                  <a:cubicBezTo>
                    <a:pt x="2995068" y="3283719"/>
                    <a:pt x="3030683" y="3262383"/>
                    <a:pt x="3029720" y="3234886"/>
                  </a:cubicBezTo>
                  <a:cubicBezTo>
                    <a:pt x="3028951" y="3212499"/>
                    <a:pt x="3011956" y="3199330"/>
                    <a:pt x="2994543" y="3199213"/>
                  </a:cubicBezTo>
                  <a:close/>
                  <a:moveTo>
                    <a:pt x="3009524" y="927999"/>
                  </a:moveTo>
                  <a:cubicBezTo>
                    <a:pt x="2976342" y="927775"/>
                    <a:pt x="2962966" y="968675"/>
                    <a:pt x="2984085" y="988327"/>
                  </a:cubicBezTo>
                  <a:cubicBezTo>
                    <a:pt x="3009913" y="1012369"/>
                    <a:pt x="3045664" y="991364"/>
                    <a:pt x="3044720" y="963672"/>
                  </a:cubicBezTo>
                  <a:cubicBezTo>
                    <a:pt x="3043942" y="941276"/>
                    <a:pt x="3026937" y="928106"/>
                    <a:pt x="3009524" y="927999"/>
                  </a:cubicBezTo>
                  <a:close/>
                  <a:moveTo>
                    <a:pt x="2631414" y="2288288"/>
                  </a:moveTo>
                  <a:cubicBezTo>
                    <a:pt x="2598124" y="2288065"/>
                    <a:pt x="2584933" y="2329033"/>
                    <a:pt x="2605974" y="2348616"/>
                  </a:cubicBezTo>
                  <a:cubicBezTo>
                    <a:pt x="2631939" y="2372785"/>
                    <a:pt x="2667544" y="2351507"/>
                    <a:pt x="2666600" y="2323952"/>
                  </a:cubicBezTo>
                  <a:cubicBezTo>
                    <a:pt x="2665831" y="2301575"/>
                    <a:pt x="2648827" y="2288405"/>
                    <a:pt x="2631414" y="2288288"/>
                  </a:cubicBezTo>
                  <a:close/>
                  <a:moveTo>
                    <a:pt x="3003532" y="1836481"/>
                  </a:moveTo>
                  <a:cubicBezTo>
                    <a:pt x="2970223" y="1836257"/>
                    <a:pt x="2957061" y="1877245"/>
                    <a:pt x="2978083" y="1896809"/>
                  </a:cubicBezTo>
                  <a:cubicBezTo>
                    <a:pt x="3004047" y="1920977"/>
                    <a:pt x="3039652" y="1899700"/>
                    <a:pt x="3038708" y="1872154"/>
                  </a:cubicBezTo>
                  <a:cubicBezTo>
                    <a:pt x="3037949" y="1849767"/>
                    <a:pt x="3020945" y="1836598"/>
                    <a:pt x="3003532" y="1836481"/>
                  </a:cubicBezTo>
                  <a:close/>
                  <a:moveTo>
                    <a:pt x="3006528" y="1382240"/>
                  </a:moveTo>
                  <a:cubicBezTo>
                    <a:pt x="2973239" y="1382016"/>
                    <a:pt x="2960047" y="1422984"/>
                    <a:pt x="2981089" y="1442568"/>
                  </a:cubicBezTo>
                  <a:cubicBezTo>
                    <a:pt x="3007083" y="1466756"/>
                    <a:pt x="3042677" y="1445371"/>
                    <a:pt x="3041714" y="1417903"/>
                  </a:cubicBezTo>
                  <a:cubicBezTo>
                    <a:pt x="3040946" y="1395526"/>
                    <a:pt x="3023941" y="1382357"/>
                    <a:pt x="3006528" y="1382240"/>
                  </a:cubicBezTo>
                  <a:close/>
                  <a:moveTo>
                    <a:pt x="2637416" y="1379797"/>
                  </a:moveTo>
                  <a:cubicBezTo>
                    <a:pt x="2604185" y="1379573"/>
                    <a:pt x="2590886" y="1420502"/>
                    <a:pt x="2611967" y="1440125"/>
                  </a:cubicBezTo>
                  <a:cubicBezTo>
                    <a:pt x="2637795" y="1464167"/>
                    <a:pt x="2673546" y="1443162"/>
                    <a:pt x="2672602" y="1415470"/>
                  </a:cubicBezTo>
                  <a:cubicBezTo>
                    <a:pt x="2671824" y="1393083"/>
                    <a:pt x="2654829" y="1379914"/>
                    <a:pt x="2637416" y="1379797"/>
                  </a:cubicBezTo>
                  <a:close/>
                  <a:moveTo>
                    <a:pt x="2988551" y="4107695"/>
                  </a:moveTo>
                  <a:cubicBezTo>
                    <a:pt x="2955329" y="4107471"/>
                    <a:pt x="2942021" y="4148400"/>
                    <a:pt x="2963111" y="4168023"/>
                  </a:cubicBezTo>
                  <a:cubicBezTo>
                    <a:pt x="2989086" y="4192201"/>
                    <a:pt x="3024700" y="4170894"/>
                    <a:pt x="3023737" y="4143368"/>
                  </a:cubicBezTo>
                  <a:cubicBezTo>
                    <a:pt x="3022959" y="4120981"/>
                    <a:pt x="3005954" y="4107812"/>
                    <a:pt x="2988551" y="4107695"/>
                  </a:cubicBezTo>
                  <a:close/>
                  <a:moveTo>
                    <a:pt x="2640412" y="925556"/>
                  </a:moveTo>
                  <a:cubicBezTo>
                    <a:pt x="2607229" y="925332"/>
                    <a:pt x="2593844" y="966232"/>
                    <a:pt x="2614963" y="985884"/>
                  </a:cubicBezTo>
                  <a:cubicBezTo>
                    <a:pt x="2640947" y="1010082"/>
                    <a:pt x="2676532" y="988707"/>
                    <a:pt x="2675589" y="961220"/>
                  </a:cubicBezTo>
                  <a:cubicBezTo>
                    <a:pt x="2674820" y="938794"/>
                    <a:pt x="2657786" y="925673"/>
                    <a:pt x="2640412" y="925556"/>
                  </a:cubicBezTo>
                  <a:close/>
                  <a:moveTo>
                    <a:pt x="1908170" y="12198"/>
                  </a:moveTo>
                  <a:cubicBezTo>
                    <a:pt x="1874881" y="11974"/>
                    <a:pt x="1861690" y="52942"/>
                    <a:pt x="1882731" y="72526"/>
                  </a:cubicBezTo>
                  <a:cubicBezTo>
                    <a:pt x="1908725" y="96714"/>
                    <a:pt x="1944320" y="75329"/>
                    <a:pt x="1943357" y="47861"/>
                  </a:cubicBezTo>
                  <a:cubicBezTo>
                    <a:pt x="1942578" y="25513"/>
                    <a:pt x="1925613" y="12305"/>
                    <a:pt x="1908170" y="12198"/>
                  </a:cubicBezTo>
                  <a:close/>
                  <a:moveTo>
                    <a:pt x="2646404" y="17074"/>
                  </a:moveTo>
                  <a:cubicBezTo>
                    <a:pt x="2613115" y="16851"/>
                    <a:pt x="2599924" y="57819"/>
                    <a:pt x="2620966" y="77402"/>
                  </a:cubicBezTo>
                  <a:cubicBezTo>
                    <a:pt x="2646939" y="101580"/>
                    <a:pt x="2682554" y="80274"/>
                    <a:pt x="2681591" y="52738"/>
                  </a:cubicBezTo>
                  <a:cubicBezTo>
                    <a:pt x="2680822" y="30361"/>
                    <a:pt x="2663818" y="17182"/>
                    <a:pt x="2646404" y="17074"/>
                  </a:cubicBezTo>
                  <a:close/>
                  <a:moveTo>
                    <a:pt x="2643408" y="471315"/>
                  </a:moveTo>
                  <a:cubicBezTo>
                    <a:pt x="2610206" y="471101"/>
                    <a:pt x="2596859" y="512011"/>
                    <a:pt x="2617969" y="531653"/>
                  </a:cubicBezTo>
                  <a:cubicBezTo>
                    <a:pt x="2643933" y="555821"/>
                    <a:pt x="2679538" y="534544"/>
                    <a:pt x="2678595" y="506988"/>
                  </a:cubicBezTo>
                  <a:cubicBezTo>
                    <a:pt x="2677826" y="484601"/>
                    <a:pt x="2660812" y="471432"/>
                    <a:pt x="2643408" y="471315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0" name="Google Shape;580;p7"/>
          <p:cNvGrpSpPr/>
          <p:nvPr/>
        </p:nvGrpSpPr>
        <p:grpSpPr>
          <a:xfrm rot="-2082231">
            <a:off x="346548" y="1668029"/>
            <a:ext cx="1235604" cy="403273"/>
            <a:chOff x="692877" y="3335755"/>
            <a:chExt cx="2470924" cy="806453"/>
          </a:xfrm>
        </p:grpSpPr>
        <p:sp>
          <p:nvSpPr>
            <p:cNvPr id="581" name="Google Shape;581;p7"/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7"/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3" name="Google Shape;583;p7"/>
          <p:cNvSpPr/>
          <p:nvPr/>
        </p:nvSpPr>
        <p:spPr>
          <a:xfrm rot="-1878446">
            <a:off x="7397198" y="3692747"/>
            <a:ext cx="1500156" cy="504556"/>
          </a:xfrm>
          <a:custGeom>
            <a:avLst/>
            <a:gdLst/>
            <a:ahLst/>
            <a:cxnLst/>
            <a:rect l="l" t="t" r="r" b="b"/>
            <a:pathLst>
              <a:path w="2998176" h="1008393" extrusionOk="0">
                <a:moveTo>
                  <a:pt x="2876394" y="827174"/>
                </a:moveTo>
                <a:cubicBezTo>
                  <a:pt x="3005838" y="752769"/>
                  <a:pt x="2993389" y="762998"/>
                  <a:pt x="2956068" y="708216"/>
                </a:cubicBezTo>
                <a:cubicBezTo>
                  <a:pt x="2924815" y="665001"/>
                  <a:pt x="2887481" y="627225"/>
                  <a:pt x="2849854" y="589690"/>
                </a:cubicBezTo>
                <a:cubicBezTo>
                  <a:pt x="3001358" y="479657"/>
                  <a:pt x="2983891" y="520423"/>
                  <a:pt x="2858063" y="342258"/>
                </a:cubicBezTo>
                <a:cubicBezTo>
                  <a:pt x="2929798" y="300016"/>
                  <a:pt x="2984095" y="280933"/>
                  <a:pt x="2954281" y="248032"/>
                </a:cubicBezTo>
                <a:cubicBezTo>
                  <a:pt x="2873264" y="131402"/>
                  <a:pt x="2901789" y="166441"/>
                  <a:pt x="2915317" y="120423"/>
                </a:cubicBezTo>
                <a:cubicBezTo>
                  <a:pt x="2921937" y="106232"/>
                  <a:pt x="2929570" y="93632"/>
                  <a:pt x="2937443" y="79898"/>
                </a:cubicBezTo>
                <a:cubicBezTo>
                  <a:pt x="2953130" y="56769"/>
                  <a:pt x="2969931" y="864"/>
                  <a:pt x="2926842" y="0"/>
                </a:cubicBezTo>
                <a:cubicBezTo>
                  <a:pt x="2498174" y="23615"/>
                  <a:pt x="347899" y="76230"/>
                  <a:pt x="347497" y="76218"/>
                </a:cubicBezTo>
                <a:cubicBezTo>
                  <a:pt x="273088" y="80390"/>
                  <a:pt x="120229" y="47092"/>
                  <a:pt x="64637" y="96100"/>
                </a:cubicBezTo>
                <a:cubicBezTo>
                  <a:pt x="46816" y="111989"/>
                  <a:pt x="59618" y="130796"/>
                  <a:pt x="80815" y="181682"/>
                </a:cubicBezTo>
                <a:cubicBezTo>
                  <a:pt x="95224" y="225497"/>
                  <a:pt x="75844" y="215310"/>
                  <a:pt x="29834" y="234489"/>
                </a:cubicBezTo>
                <a:cubicBezTo>
                  <a:pt x="-37433" y="257246"/>
                  <a:pt x="61651" y="306397"/>
                  <a:pt x="104872" y="375700"/>
                </a:cubicBezTo>
                <a:cubicBezTo>
                  <a:pt x="-9448" y="521953"/>
                  <a:pt x="-43532" y="460142"/>
                  <a:pt x="127970" y="637268"/>
                </a:cubicBezTo>
                <a:cubicBezTo>
                  <a:pt x="-23923" y="815619"/>
                  <a:pt x="-57743" y="735697"/>
                  <a:pt x="120817" y="858563"/>
                </a:cubicBezTo>
                <a:cubicBezTo>
                  <a:pt x="61429" y="939715"/>
                  <a:pt x="21397" y="988609"/>
                  <a:pt x="38451" y="1008394"/>
                </a:cubicBezTo>
                <a:cubicBezTo>
                  <a:pt x="352738" y="904947"/>
                  <a:pt x="2203405" y="973734"/>
                  <a:pt x="2936718" y="975210"/>
                </a:cubicBezTo>
                <a:cubicBezTo>
                  <a:pt x="3058126" y="945682"/>
                  <a:pt x="2979184" y="898596"/>
                  <a:pt x="2876394" y="82717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7"/>
          <p:cNvSpPr txBox="1">
            <a:spLocks noGrp="1"/>
          </p:cNvSpPr>
          <p:nvPr>
            <p:ph type="title"/>
          </p:nvPr>
        </p:nvSpPr>
        <p:spPr>
          <a:xfrm>
            <a:off x="855300" y="78785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585" name="Google Shape;585;p7"/>
          <p:cNvSpPr txBox="1">
            <a:spLocks noGrp="1"/>
          </p:cNvSpPr>
          <p:nvPr>
            <p:ph type="body" idx="1"/>
          </p:nvPr>
        </p:nvSpPr>
        <p:spPr>
          <a:xfrm>
            <a:off x="744600" y="1987475"/>
            <a:ext cx="2315700" cy="183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86" name="Google Shape;586;p7"/>
          <p:cNvSpPr txBox="1">
            <a:spLocks noGrp="1"/>
          </p:cNvSpPr>
          <p:nvPr>
            <p:ph type="body" idx="2"/>
          </p:nvPr>
        </p:nvSpPr>
        <p:spPr>
          <a:xfrm>
            <a:off x="3488649" y="1987475"/>
            <a:ext cx="2315700" cy="183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87" name="Google Shape;587;p7"/>
          <p:cNvSpPr txBox="1">
            <a:spLocks noGrp="1"/>
          </p:cNvSpPr>
          <p:nvPr>
            <p:ph type="body" idx="3"/>
          </p:nvPr>
        </p:nvSpPr>
        <p:spPr>
          <a:xfrm>
            <a:off x="6122047" y="1987475"/>
            <a:ext cx="2315700" cy="183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9"/>
          <p:cNvSpPr txBox="1">
            <a:spLocks noGrp="1"/>
          </p:cNvSpPr>
          <p:nvPr>
            <p:ph type="body" idx="1"/>
          </p:nvPr>
        </p:nvSpPr>
        <p:spPr>
          <a:xfrm>
            <a:off x="855300" y="4406300"/>
            <a:ext cx="74334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652" name="Google Shape;652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osis ExtraBold"/>
              <a:buNone/>
              <a:defRPr sz="3200">
                <a:solidFill>
                  <a:schemeClr val="dk1"/>
                </a:solidFill>
                <a:latin typeface="Dosis ExtraBold"/>
                <a:ea typeface="Dosis ExtraBold"/>
                <a:cs typeface="Dosis ExtraBold"/>
                <a:sym typeface="Dosis Extra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●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○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■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●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○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■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●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○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Questrial"/>
              <a:buChar char="■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11" Type="http://schemas.openxmlformats.org/officeDocument/2006/relationships/image" Target="../media/image15.png"/><Relationship Id="rId5" Type="http://schemas.openxmlformats.org/officeDocument/2006/relationships/image" Target="../media/image91.png"/><Relationship Id="rId10" Type="http://schemas.openxmlformats.org/officeDocument/2006/relationships/image" Target="../media/image140.png"/><Relationship Id="rId4" Type="http://schemas.openxmlformats.org/officeDocument/2006/relationships/image" Target="../media/image15.svg"/><Relationship Id="rId9" Type="http://schemas.openxmlformats.org/officeDocument/2006/relationships/image" Target="../media/image1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2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4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svg"/><Relationship Id="rId9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16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sv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Relationship Id="rId14" Type="http://schemas.openxmlformats.org/officeDocument/2006/relationships/image" Target="../media/image7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2.png"/><Relationship Id="rId4" Type="http://schemas.openxmlformats.org/officeDocument/2006/relationships/image" Target="../media/image91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6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100.sv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210144" y="1099490"/>
            <a:ext cx="855554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</a:t>
            </a:r>
          </a:p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ĐẾN VỚI TIẾT HỌC HÔM NAY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360743"/>
      </p:ext>
    </p:extLst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Hộp Văn bản 60">
            <a:extLst>
              <a:ext uri="{FF2B5EF4-FFF2-40B4-BE49-F238E27FC236}">
                <a16:creationId xmlns:a16="http://schemas.microsoft.com/office/drawing/2014/main" id="{FC0F9648-4345-6B69-EC93-0AE004E43189}"/>
              </a:ext>
            </a:extLst>
          </p:cNvPr>
          <p:cNvSpPr txBox="1"/>
          <p:nvPr/>
        </p:nvSpPr>
        <p:spPr>
          <a:xfrm>
            <a:off x="326826" y="266403"/>
            <a:ext cx="8724306" cy="1045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b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)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Trong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3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điểm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A, B, C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trên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trục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số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dưới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đây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có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điểm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biểu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diễn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số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hữu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tỉ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0,5.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Hãy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xác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định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điểm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đó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.</a:t>
            </a:r>
            <a:endParaRPr lang="en-US" sz="22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28381995-A87B-403F-52E0-8B3C42D42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70" y="1815710"/>
            <a:ext cx="8843962" cy="9708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5" name="Hộp Văn bản 64">
                <a:extLst>
                  <a:ext uri="{FF2B5EF4-FFF2-40B4-BE49-F238E27FC236}">
                    <a16:creationId xmlns:a16="http://schemas.microsoft.com/office/drawing/2014/main" id="{AE10064A-7715-A653-88B3-C6F75A8A9DDF}"/>
                  </a:ext>
                </a:extLst>
              </p:cNvPr>
              <p:cNvSpPr txBox="1"/>
              <p:nvPr/>
            </p:nvSpPr>
            <p:spPr>
              <a:xfrm>
                <a:off x="637580" y="3348484"/>
                <a:ext cx="4589858" cy="10452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0,5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nằm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giữa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0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1.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B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biểu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diễn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hữu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tỉ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0,5.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Hộp Văn bản 64">
                <a:extLst>
                  <a:ext uri="{FF2B5EF4-FFF2-40B4-BE49-F238E27FC236}">
                    <a16:creationId xmlns:a16="http://schemas.microsoft.com/office/drawing/2014/main" id="{AE10064A-7715-A653-88B3-C6F75A8A9D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580" y="3348484"/>
                <a:ext cx="4589858" cy="1045223"/>
              </a:xfrm>
              <a:prstGeom prst="rect">
                <a:avLst/>
              </a:prstGeom>
              <a:blipFill>
                <a:blip r:embed="rId4"/>
                <a:stretch>
                  <a:fillRect l="-1726" b="-11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oogle Shape;2465;p29">
            <a:extLst>
              <a:ext uri="{FF2B5EF4-FFF2-40B4-BE49-F238E27FC236}">
                <a16:creationId xmlns:a16="http://schemas.microsoft.com/office/drawing/2014/main" id="{41BB74B9-49CD-958D-D57E-DA4EA44A1B4F}"/>
              </a:ext>
            </a:extLst>
          </p:cNvPr>
          <p:cNvGrpSpPr/>
          <p:nvPr/>
        </p:nvGrpSpPr>
        <p:grpSpPr>
          <a:xfrm rot="-332580">
            <a:off x="6961246" y="3992343"/>
            <a:ext cx="1509936" cy="802727"/>
            <a:chOff x="12908898" y="8687228"/>
            <a:chExt cx="3019642" cy="1605331"/>
          </a:xfrm>
        </p:grpSpPr>
        <p:sp>
          <p:nvSpPr>
            <p:cNvPr id="10" name="Google Shape;2466;p29">
              <a:extLst>
                <a:ext uri="{FF2B5EF4-FFF2-40B4-BE49-F238E27FC236}">
                  <a16:creationId xmlns:a16="http://schemas.microsoft.com/office/drawing/2014/main" id="{8F6BA749-4B7E-CA4B-6AC5-40F56CDC4967}"/>
                </a:ext>
              </a:extLst>
            </p:cNvPr>
            <p:cNvSpPr/>
            <p:nvPr/>
          </p:nvSpPr>
          <p:spPr>
            <a:xfrm>
              <a:off x="12908898" y="8687228"/>
              <a:ext cx="3019642" cy="1605331"/>
            </a:xfrm>
            <a:custGeom>
              <a:avLst/>
              <a:gdLst/>
              <a:ahLst/>
              <a:cxnLst/>
              <a:rect l="l" t="t" r="r" b="b"/>
              <a:pathLst>
                <a:path w="3019642" h="1605331" extrusionOk="0">
                  <a:moveTo>
                    <a:pt x="101835" y="1489898"/>
                  </a:moveTo>
                  <a:cubicBezTo>
                    <a:pt x="165833" y="1554006"/>
                    <a:pt x="254605" y="1592591"/>
                    <a:pt x="345750" y="1592591"/>
                  </a:cubicBezTo>
                  <a:cubicBezTo>
                    <a:pt x="346390" y="1592591"/>
                    <a:pt x="667209" y="1592591"/>
                    <a:pt x="669474" y="1592585"/>
                  </a:cubicBezTo>
                  <a:cubicBezTo>
                    <a:pt x="669474" y="1592585"/>
                    <a:pt x="836877" y="1591332"/>
                    <a:pt x="836877" y="1591326"/>
                  </a:cubicBezTo>
                  <a:cubicBezTo>
                    <a:pt x="870679" y="1591326"/>
                    <a:pt x="903913" y="1586614"/>
                    <a:pt x="935692" y="1577430"/>
                  </a:cubicBezTo>
                  <a:cubicBezTo>
                    <a:pt x="968926" y="1588066"/>
                    <a:pt x="1004383" y="1593867"/>
                    <a:pt x="1041005" y="1593867"/>
                  </a:cubicBezTo>
                  <a:lnTo>
                    <a:pt x="1307604" y="1593867"/>
                  </a:lnTo>
                  <a:cubicBezTo>
                    <a:pt x="1334533" y="1593867"/>
                    <a:pt x="1360575" y="1590770"/>
                    <a:pt x="1385432" y="1585035"/>
                  </a:cubicBezTo>
                  <a:cubicBezTo>
                    <a:pt x="1410296" y="1590770"/>
                    <a:pt x="1436331" y="1593867"/>
                    <a:pt x="1463261" y="1593867"/>
                  </a:cubicBezTo>
                  <a:lnTo>
                    <a:pt x="1640574" y="1593867"/>
                  </a:lnTo>
                  <a:cubicBezTo>
                    <a:pt x="1690404" y="1593867"/>
                    <a:pt x="1738157" y="1583317"/>
                    <a:pt x="1781435" y="1564169"/>
                  </a:cubicBezTo>
                  <a:cubicBezTo>
                    <a:pt x="1816294" y="1579614"/>
                    <a:pt x="1854377" y="1589542"/>
                    <a:pt x="1894249" y="1591713"/>
                  </a:cubicBezTo>
                  <a:cubicBezTo>
                    <a:pt x="1927562" y="1594260"/>
                    <a:pt x="1965090" y="1593764"/>
                    <a:pt x="2106162" y="1592597"/>
                  </a:cubicBezTo>
                  <a:cubicBezTo>
                    <a:pt x="2151468" y="1592597"/>
                    <a:pt x="2197119" y="1583891"/>
                    <a:pt x="2240367" y="1565936"/>
                  </a:cubicBezTo>
                  <a:cubicBezTo>
                    <a:pt x="2244504" y="1564218"/>
                    <a:pt x="2248604" y="1562421"/>
                    <a:pt x="2252669" y="1560546"/>
                  </a:cubicBezTo>
                  <a:cubicBezTo>
                    <a:pt x="2320394" y="1588398"/>
                    <a:pt x="2396102" y="1605331"/>
                    <a:pt x="2474885" y="1605331"/>
                  </a:cubicBezTo>
                  <a:cubicBezTo>
                    <a:pt x="2560999" y="1605331"/>
                    <a:pt x="2681978" y="1593994"/>
                    <a:pt x="2795161" y="1523921"/>
                  </a:cubicBezTo>
                  <a:cubicBezTo>
                    <a:pt x="2874432" y="1474846"/>
                    <a:pt x="2935719" y="1405638"/>
                    <a:pt x="2977366" y="1322201"/>
                  </a:cubicBezTo>
                  <a:cubicBezTo>
                    <a:pt x="2988829" y="1299237"/>
                    <a:pt x="3014520" y="1243151"/>
                    <a:pt x="3014520" y="1166979"/>
                  </a:cubicBezTo>
                  <a:cubicBezTo>
                    <a:pt x="3014520" y="1133107"/>
                    <a:pt x="3009507" y="1101129"/>
                    <a:pt x="3000847" y="1071498"/>
                  </a:cubicBezTo>
                  <a:cubicBezTo>
                    <a:pt x="3009640" y="1045829"/>
                    <a:pt x="3015504" y="1018333"/>
                    <a:pt x="3017268" y="989440"/>
                  </a:cubicBezTo>
                  <a:cubicBezTo>
                    <a:pt x="3019786" y="959615"/>
                    <a:pt x="3019641" y="933469"/>
                    <a:pt x="3019641" y="921648"/>
                  </a:cubicBezTo>
                  <a:cubicBezTo>
                    <a:pt x="3019641" y="771683"/>
                    <a:pt x="2983822" y="617272"/>
                    <a:pt x="2884832" y="493992"/>
                  </a:cubicBezTo>
                  <a:cubicBezTo>
                    <a:pt x="2836669" y="434010"/>
                    <a:pt x="2776409" y="385461"/>
                    <a:pt x="2706522" y="351928"/>
                  </a:cubicBezTo>
                  <a:cubicBezTo>
                    <a:pt x="2631834" y="316090"/>
                    <a:pt x="2552937" y="300603"/>
                    <a:pt x="2476153" y="300603"/>
                  </a:cubicBezTo>
                  <a:cubicBezTo>
                    <a:pt x="2378709" y="300603"/>
                    <a:pt x="2289804" y="325231"/>
                    <a:pt x="2212779" y="366864"/>
                  </a:cubicBezTo>
                  <a:cubicBezTo>
                    <a:pt x="2193979" y="355140"/>
                    <a:pt x="2173778" y="345043"/>
                    <a:pt x="2152332" y="336919"/>
                  </a:cubicBezTo>
                  <a:cubicBezTo>
                    <a:pt x="2113197" y="322091"/>
                    <a:pt x="2070494" y="314081"/>
                    <a:pt x="2026225" y="314632"/>
                  </a:cubicBezTo>
                  <a:cubicBezTo>
                    <a:pt x="2001120" y="314414"/>
                    <a:pt x="1885280" y="313404"/>
                    <a:pt x="1882925" y="313392"/>
                  </a:cubicBezTo>
                  <a:cubicBezTo>
                    <a:pt x="1879803" y="313392"/>
                    <a:pt x="1876680" y="313434"/>
                    <a:pt x="1873564" y="313519"/>
                  </a:cubicBezTo>
                  <a:cubicBezTo>
                    <a:pt x="1852384" y="259798"/>
                    <a:pt x="1818939" y="213100"/>
                    <a:pt x="1776730" y="176530"/>
                  </a:cubicBezTo>
                  <a:cubicBezTo>
                    <a:pt x="1716156" y="124043"/>
                    <a:pt x="1645720" y="99028"/>
                    <a:pt x="1579771" y="92398"/>
                  </a:cubicBezTo>
                  <a:lnTo>
                    <a:pt x="1578974" y="92325"/>
                  </a:lnTo>
                  <a:cubicBezTo>
                    <a:pt x="1574112" y="91877"/>
                    <a:pt x="1569232" y="91551"/>
                    <a:pt x="1564352" y="91339"/>
                  </a:cubicBezTo>
                  <a:cubicBezTo>
                    <a:pt x="1526444" y="89706"/>
                    <a:pt x="1506466" y="89736"/>
                    <a:pt x="1458163" y="89736"/>
                  </a:cubicBezTo>
                  <a:cubicBezTo>
                    <a:pt x="1437811" y="89736"/>
                    <a:pt x="1417869" y="91527"/>
                    <a:pt x="1398519" y="94914"/>
                  </a:cubicBezTo>
                  <a:cubicBezTo>
                    <a:pt x="1336846" y="44297"/>
                    <a:pt x="1260099" y="10703"/>
                    <a:pt x="1174812" y="2131"/>
                  </a:cubicBezTo>
                  <a:cubicBezTo>
                    <a:pt x="1008918" y="-14542"/>
                    <a:pt x="855919" y="67999"/>
                    <a:pt x="774546" y="201648"/>
                  </a:cubicBezTo>
                  <a:cubicBezTo>
                    <a:pt x="771538" y="198394"/>
                    <a:pt x="768476" y="195206"/>
                    <a:pt x="765360" y="192090"/>
                  </a:cubicBezTo>
                  <a:cubicBezTo>
                    <a:pt x="704731" y="131357"/>
                    <a:pt x="617965" y="89736"/>
                    <a:pt x="519228" y="89736"/>
                  </a:cubicBezTo>
                  <a:cubicBezTo>
                    <a:pt x="456927" y="89736"/>
                    <a:pt x="419018" y="90311"/>
                    <a:pt x="392651" y="90710"/>
                  </a:cubicBezTo>
                  <a:cubicBezTo>
                    <a:pt x="377873" y="90934"/>
                    <a:pt x="369484" y="91055"/>
                    <a:pt x="362327" y="91055"/>
                  </a:cubicBezTo>
                  <a:cubicBezTo>
                    <a:pt x="314714" y="91055"/>
                    <a:pt x="268730" y="100861"/>
                    <a:pt x="226818" y="118738"/>
                  </a:cubicBezTo>
                  <a:cubicBezTo>
                    <a:pt x="182604" y="137595"/>
                    <a:pt x="144067" y="164921"/>
                    <a:pt x="112633" y="197680"/>
                  </a:cubicBezTo>
                  <a:cubicBezTo>
                    <a:pt x="51853" y="261038"/>
                    <a:pt x="15304" y="347221"/>
                    <a:pt x="15304" y="439968"/>
                  </a:cubicBezTo>
                  <a:cubicBezTo>
                    <a:pt x="15304" y="522341"/>
                    <a:pt x="43743" y="598506"/>
                    <a:pt x="92003" y="658349"/>
                  </a:cubicBezTo>
                  <a:cubicBezTo>
                    <a:pt x="92619" y="691059"/>
                    <a:pt x="93500" y="731229"/>
                    <a:pt x="94763" y="780945"/>
                  </a:cubicBezTo>
                  <a:cubicBezTo>
                    <a:pt x="95572" y="797588"/>
                    <a:pt x="99232" y="907008"/>
                    <a:pt x="101490" y="996881"/>
                  </a:cubicBezTo>
                  <a:cubicBezTo>
                    <a:pt x="101466" y="996906"/>
                    <a:pt x="101442" y="996930"/>
                    <a:pt x="101418" y="996954"/>
                  </a:cubicBezTo>
                  <a:cubicBezTo>
                    <a:pt x="14283" y="1084238"/>
                    <a:pt x="0" y="1189224"/>
                    <a:pt x="0" y="1242413"/>
                  </a:cubicBezTo>
                  <a:cubicBezTo>
                    <a:pt x="0" y="1343411"/>
                    <a:pt x="41834" y="1429788"/>
                    <a:pt x="101835" y="14898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" name="Google Shape;2467;p29">
              <a:extLst>
                <a:ext uri="{FF2B5EF4-FFF2-40B4-BE49-F238E27FC236}">
                  <a16:creationId xmlns:a16="http://schemas.microsoft.com/office/drawing/2014/main" id="{354EDFF6-0A48-8B76-8F3C-70B40196809B}"/>
                </a:ext>
              </a:extLst>
            </p:cNvPr>
            <p:cNvGrpSpPr/>
            <p:nvPr/>
          </p:nvGrpSpPr>
          <p:grpSpPr>
            <a:xfrm>
              <a:off x="13212559" y="8994081"/>
              <a:ext cx="2412316" cy="994289"/>
              <a:chOff x="13212559" y="8994081"/>
              <a:chExt cx="2412316" cy="994289"/>
            </a:xfrm>
          </p:grpSpPr>
          <p:sp>
            <p:nvSpPr>
              <p:cNvPr id="12" name="Google Shape;2468;p29">
                <a:extLst>
                  <a:ext uri="{FF2B5EF4-FFF2-40B4-BE49-F238E27FC236}">
                    <a16:creationId xmlns:a16="http://schemas.microsoft.com/office/drawing/2014/main" id="{7966C62B-2D2A-44C6-ADBC-9A7989079DEA}"/>
                  </a:ext>
                </a:extLst>
              </p:cNvPr>
              <p:cNvSpPr/>
              <p:nvPr/>
            </p:nvSpPr>
            <p:spPr>
              <a:xfrm>
                <a:off x="13212559" y="9081159"/>
                <a:ext cx="580703" cy="894477"/>
              </a:xfrm>
              <a:custGeom>
                <a:avLst/>
                <a:gdLst/>
                <a:ahLst/>
                <a:cxnLst/>
                <a:rect l="l" t="t" r="r" b="b"/>
                <a:pathLst>
                  <a:path w="580703" h="894477" extrusionOk="0">
                    <a:moveTo>
                      <a:pt x="580382" y="765384"/>
                    </a:moveTo>
                    <a:cubicBezTo>
                      <a:pt x="580382" y="789697"/>
                      <a:pt x="577834" y="816503"/>
                      <a:pt x="577834" y="851023"/>
                    </a:cubicBezTo>
                    <a:cubicBezTo>
                      <a:pt x="577834" y="865082"/>
                      <a:pt x="567633" y="893207"/>
                      <a:pt x="533191" y="893207"/>
                    </a:cubicBezTo>
                    <a:lnTo>
                      <a:pt x="363541" y="894478"/>
                    </a:lnTo>
                    <a:lnTo>
                      <a:pt x="42088" y="894478"/>
                    </a:lnTo>
                    <a:cubicBezTo>
                      <a:pt x="29333" y="894478"/>
                      <a:pt x="0" y="881682"/>
                      <a:pt x="0" y="848488"/>
                    </a:cubicBezTo>
                    <a:cubicBezTo>
                      <a:pt x="0" y="838234"/>
                      <a:pt x="6371" y="806304"/>
                      <a:pt x="44642" y="806304"/>
                    </a:cubicBezTo>
                    <a:lnTo>
                      <a:pt x="103308" y="806304"/>
                    </a:lnTo>
                    <a:lnTo>
                      <a:pt x="103308" y="705335"/>
                    </a:lnTo>
                    <a:cubicBezTo>
                      <a:pt x="103308" y="629956"/>
                      <a:pt x="95656" y="397414"/>
                      <a:pt x="94376" y="371830"/>
                    </a:cubicBezTo>
                    <a:cubicBezTo>
                      <a:pt x="90547" y="217261"/>
                      <a:pt x="90547" y="159747"/>
                      <a:pt x="90547" y="131622"/>
                    </a:cubicBezTo>
                    <a:cubicBezTo>
                      <a:pt x="90547" y="117563"/>
                      <a:pt x="91827" y="103497"/>
                      <a:pt x="91827" y="89438"/>
                    </a:cubicBezTo>
                    <a:lnTo>
                      <a:pt x="58660" y="89438"/>
                    </a:lnTo>
                    <a:cubicBezTo>
                      <a:pt x="38253" y="89438"/>
                      <a:pt x="15298" y="74108"/>
                      <a:pt x="15298" y="46038"/>
                    </a:cubicBezTo>
                    <a:cubicBezTo>
                      <a:pt x="15298" y="21724"/>
                      <a:pt x="34430" y="1319"/>
                      <a:pt x="58660" y="1319"/>
                    </a:cubicBezTo>
                    <a:cubicBezTo>
                      <a:pt x="86718" y="1319"/>
                      <a:pt x="122447" y="0"/>
                      <a:pt x="215561" y="0"/>
                    </a:cubicBezTo>
                    <a:cubicBezTo>
                      <a:pt x="239796" y="0"/>
                      <a:pt x="260203" y="20460"/>
                      <a:pt x="260203" y="44719"/>
                    </a:cubicBezTo>
                    <a:cubicBezTo>
                      <a:pt x="260203" y="66443"/>
                      <a:pt x="241071" y="88174"/>
                      <a:pt x="215561" y="88174"/>
                    </a:cubicBezTo>
                    <a:lnTo>
                      <a:pt x="179850" y="88174"/>
                    </a:lnTo>
                    <a:cubicBezTo>
                      <a:pt x="179850" y="106093"/>
                      <a:pt x="181118" y="112487"/>
                      <a:pt x="179850" y="130358"/>
                    </a:cubicBezTo>
                    <a:cubicBezTo>
                      <a:pt x="178570" y="182742"/>
                      <a:pt x="178570" y="208277"/>
                      <a:pt x="183679" y="370565"/>
                    </a:cubicBezTo>
                    <a:cubicBezTo>
                      <a:pt x="184947" y="392290"/>
                      <a:pt x="191331" y="696406"/>
                      <a:pt x="191331" y="706612"/>
                    </a:cubicBezTo>
                    <a:lnTo>
                      <a:pt x="191331" y="806310"/>
                    </a:lnTo>
                    <a:lnTo>
                      <a:pt x="366084" y="806310"/>
                    </a:lnTo>
                    <a:lnTo>
                      <a:pt x="478330" y="806310"/>
                    </a:lnTo>
                    <a:lnTo>
                      <a:pt x="489823" y="806310"/>
                    </a:lnTo>
                    <a:lnTo>
                      <a:pt x="491091" y="766715"/>
                    </a:lnTo>
                    <a:cubicBezTo>
                      <a:pt x="492372" y="724531"/>
                      <a:pt x="491091" y="693871"/>
                      <a:pt x="491091" y="646557"/>
                    </a:cubicBezTo>
                    <a:cubicBezTo>
                      <a:pt x="491091" y="617167"/>
                      <a:pt x="516607" y="601838"/>
                      <a:pt x="535734" y="601838"/>
                    </a:cubicBezTo>
                    <a:cubicBezTo>
                      <a:pt x="556140" y="601838"/>
                      <a:pt x="577834" y="621027"/>
                      <a:pt x="579114" y="645292"/>
                    </a:cubicBezTo>
                    <a:cubicBezTo>
                      <a:pt x="581663" y="704065"/>
                      <a:pt x="580382" y="738584"/>
                      <a:pt x="580382" y="76538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2469;p29">
                <a:extLst>
                  <a:ext uri="{FF2B5EF4-FFF2-40B4-BE49-F238E27FC236}">
                    <a16:creationId xmlns:a16="http://schemas.microsoft.com/office/drawing/2014/main" id="{03E649DF-5FD4-EA0D-517E-B8E7B1713218}"/>
                  </a:ext>
                </a:extLst>
              </p:cNvPr>
              <p:cNvSpPr/>
              <p:nvPr/>
            </p:nvSpPr>
            <p:spPr>
              <a:xfrm>
                <a:off x="13906541" y="8994081"/>
                <a:ext cx="354603" cy="982819"/>
              </a:xfrm>
              <a:custGeom>
                <a:avLst/>
                <a:gdLst/>
                <a:ahLst/>
                <a:cxnLst/>
                <a:rect l="l" t="t" r="r" b="b"/>
                <a:pathLst>
                  <a:path w="354603" h="982819" extrusionOk="0">
                    <a:moveTo>
                      <a:pt x="354603" y="938100"/>
                    </a:moveTo>
                    <a:cubicBezTo>
                      <a:pt x="354603" y="962365"/>
                      <a:pt x="334196" y="982819"/>
                      <a:pt x="309961" y="982819"/>
                    </a:cubicBezTo>
                    <a:lnTo>
                      <a:pt x="43362" y="982819"/>
                    </a:lnTo>
                    <a:cubicBezTo>
                      <a:pt x="19126" y="982819"/>
                      <a:pt x="0" y="962359"/>
                      <a:pt x="0" y="939365"/>
                    </a:cubicBezTo>
                    <a:cubicBezTo>
                      <a:pt x="0" y="913835"/>
                      <a:pt x="20407" y="893375"/>
                      <a:pt x="44642" y="893375"/>
                    </a:cubicBezTo>
                    <a:lnTo>
                      <a:pt x="127562" y="893375"/>
                    </a:lnTo>
                    <a:lnTo>
                      <a:pt x="130111" y="549664"/>
                    </a:lnTo>
                    <a:cubicBezTo>
                      <a:pt x="130111" y="443571"/>
                      <a:pt x="127562" y="415501"/>
                      <a:pt x="126288" y="401442"/>
                    </a:cubicBezTo>
                    <a:cubicBezTo>
                      <a:pt x="107155" y="401442"/>
                      <a:pt x="73993" y="401442"/>
                      <a:pt x="49758" y="400171"/>
                    </a:cubicBezTo>
                    <a:cubicBezTo>
                      <a:pt x="25522" y="398852"/>
                      <a:pt x="6377" y="379711"/>
                      <a:pt x="6377" y="355452"/>
                    </a:cubicBezTo>
                    <a:cubicBezTo>
                      <a:pt x="6377" y="329868"/>
                      <a:pt x="26784" y="310733"/>
                      <a:pt x="51020" y="310733"/>
                    </a:cubicBezTo>
                    <a:lnTo>
                      <a:pt x="168382" y="310733"/>
                    </a:lnTo>
                    <a:cubicBezTo>
                      <a:pt x="192617" y="310733"/>
                      <a:pt x="211744" y="329868"/>
                      <a:pt x="213024" y="352863"/>
                    </a:cubicBezTo>
                    <a:lnTo>
                      <a:pt x="215573" y="382252"/>
                    </a:lnTo>
                    <a:cubicBezTo>
                      <a:pt x="216853" y="400171"/>
                      <a:pt x="219395" y="414182"/>
                      <a:pt x="219395" y="548345"/>
                    </a:cubicBezTo>
                    <a:lnTo>
                      <a:pt x="216847" y="893375"/>
                    </a:lnTo>
                    <a:lnTo>
                      <a:pt x="309961" y="893375"/>
                    </a:lnTo>
                    <a:cubicBezTo>
                      <a:pt x="334196" y="893381"/>
                      <a:pt x="354603" y="912516"/>
                      <a:pt x="354603" y="938100"/>
                    </a:cubicBezTo>
                    <a:close/>
                    <a:moveTo>
                      <a:pt x="21681" y="130526"/>
                    </a:moveTo>
                    <a:cubicBezTo>
                      <a:pt x="12749" y="69207"/>
                      <a:pt x="56117" y="11693"/>
                      <a:pt x="118624" y="1487"/>
                    </a:cubicBezTo>
                    <a:cubicBezTo>
                      <a:pt x="181131" y="-8713"/>
                      <a:pt x="239802" y="34681"/>
                      <a:pt x="250009" y="97325"/>
                    </a:cubicBezTo>
                    <a:cubicBezTo>
                      <a:pt x="258929" y="158645"/>
                      <a:pt x="216841" y="217429"/>
                      <a:pt x="155614" y="227629"/>
                    </a:cubicBezTo>
                    <a:cubicBezTo>
                      <a:pt x="124995" y="232759"/>
                      <a:pt x="95650" y="227629"/>
                      <a:pt x="72695" y="211029"/>
                    </a:cubicBezTo>
                    <a:cubicBezTo>
                      <a:pt x="45917" y="193170"/>
                      <a:pt x="28053" y="163775"/>
                      <a:pt x="21681" y="130526"/>
                    </a:cubicBezTo>
                    <a:close/>
                    <a:moveTo>
                      <a:pt x="94388" y="119056"/>
                    </a:moveTo>
                    <a:cubicBezTo>
                      <a:pt x="98211" y="142051"/>
                      <a:pt x="117343" y="156110"/>
                      <a:pt x="140311" y="152250"/>
                    </a:cubicBezTo>
                    <a:cubicBezTo>
                      <a:pt x="164547" y="148445"/>
                      <a:pt x="178570" y="130526"/>
                      <a:pt x="176021" y="107531"/>
                    </a:cubicBezTo>
                    <a:cubicBezTo>
                      <a:pt x="172198" y="85807"/>
                      <a:pt x="153054" y="74337"/>
                      <a:pt x="128818" y="78142"/>
                    </a:cubicBezTo>
                    <a:cubicBezTo>
                      <a:pt x="105863" y="80731"/>
                      <a:pt x="91827" y="98596"/>
                      <a:pt x="94388" y="1190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2470;p29">
                <a:extLst>
                  <a:ext uri="{FF2B5EF4-FFF2-40B4-BE49-F238E27FC236}">
                    <a16:creationId xmlns:a16="http://schemas.microsoft.com/office/drawing/2014/main" id="{83EE40D3-F17E-82A3-C00A-2349680803F2}"/>
                  </a:ext>
                </a:extLst>
              </p:cNvPr>
              <p:cNvSpPr/>
              <p:nvPr/>
            </p:nvSpPr>
            <p:spPr>
              <a:xfrm>
                <a:off x="14322430" y="9081159"/>
                <a:ext cx="737276" cy="895741"/>
              </a:xfrm>
              <a:custGeom>
                <a:avLst/>
                <a:gdLst/>
                <a:ahLst/>
                <a:cxnLst/>
                <a:rect l="l" t="t" r="r" b="b"/>
                <a:pathLst>
                  <a:path w="737276" h="895741" extrusionOk="0">
                    <a:moveTo>
                      <a:pt x="737277" y="849752"/>
                    </a:moveTo>
                    <a:cubicBezTo>
                      <a:pt x="737277" y="875282"/>
                      <a:pt x="718144" y="894471"/>
                      <a:pt x="692635" y="894471"/>
                    </a:cubicBezTo>
                    <a:cubicBezTo>
                      <a:pt x="538288" y="895742"/>
                      <a:pt x="520430" y="895742"/>
                      <a:pt x="503846" y="894471"/>
                    </a:cubicBezTo>
                    <a:cubicBezTo>
                      <a:pt x="480891" y="893201"/>
                      <a:pt x="461746" y="872747"/>
                      <a:pt x="461746" y="849752"/>
                    </a:cubicBezTo>
                    <a:cubicBezTo>
                      <a:pt x="461746" y="825439"/>
                      <a:pt x="482153" y="805033"/>
                      <a:pt x="506389" y="805033"/>
                    </a:cubicBezTo>
                    <a:lnTo>
                      <a:pt x="530637" y="805033"/>
                    </a:lnTo>
                    <a:cubicBezTo>
                      <a:pt x="528076" y="802444"/>
                      <a:pt x="525533" y="798639"/>
                      <a:pt x="522973" y="794779"/>
                    </a:cubicBezTo>
                    <a:cubicBezTo>
                      <a:pt x="497469" y="756455"/>
                      <a:pt x="471959" y="716860"/>
                      <a:pt x="447723" y="686200"/>
                    </a:cubicBezTo>
                    <a:cubicBezTo>
                      <a:pt x="429859" y="661886"/>
                      <a:pt x="406904" y="626151"/>
                      <a:pt x="373736" y="590361"/>
                    </a:cubicBezTo>
                    <a:cubicBezTo>
                      <a:pt x="349500" y="600561"/>
                      <a:pt x="323984" y="608226"/>
                      <a:pt x="295925" y="614627"/>
                    </a:cubicBezTo>
                    <a:cubicBezTo>
                      <a:pt x="262758" y="621021"/>
                      <a:pt x="227047" y="626151"/>
                      <a:pt x="190051" y="628686"/>
                    </a:cubicBezTo>
                    <a:lnTo>
                      <a:pt x="187502" y="806304"/>
                    </a:lnTo>
                    <a:lnTo>
                      <a:pt x="227041" y="806304"/>
                    </a:lnTo>
                    <a:cubicBezTo>
                      <a:pt x="252557" y="806304"/>
                      <a:pt x="271684" y="826764"/>
                      <a:pt x="271684" y="851023"/>
                    </a:cubicBezTo>
                    <a:cubicBezTo>
                      <a:pt x="271684" y="875288"/>
                      <a:pt x="252551" y="895742"/>
                      <a:pt x="227041" y="895742"/>
                    </a:cubicBezTo>
                    <a:lnTo>
                      <a:pt x="49728" y="895742"/>
                    </a:lnTo>
                    <a:cubicBezTo>
                      <a:pt x="25492" y="895742"/>
                      <a:pt x="5085" y="875282"/>
                      <a:pt x="5085" y="851023"/>
                    </a:cubicBezTo>
                    <a:cubicBezTo>
                      <a:pt x="5085" y="826758"/>
                      <a:pt x="25492" y="806304"/>
                      <a:pt x="49728" y="806304"/>
                    </a:cubicBezTo>
                    <a:lnTo>
                      <a:pt x="98199" y="806304"/>
                    </a:lnTo>
                    <a:cubicBezTo>
                      <a:pt x="99479" y="539248"/>
                      <a:pt x="100760" y="499653"/>
                      <a:pt x="102028" y="454928"/>
                    </a:cubicBezTo>
                    <a:cubicBezTo>
                      <a:pt x="103308" y="403808"/>
                      <a:pt x="103308" y="352695"/>
                      <a:pt x="103308" y="301575"/>
                    </a:cubicBezTo>
                    <a:cubicBezTo>
                      <a:pt x="102028" y="204466"/>
                      <a:pt x="99479" y="141876"/>
                      <a:pt x="95656" y="89438"/>
                    </a:cubicBezTo>
                    <a:lnTo>
                      <a:pt x="44642" y="89438"/>
                    </a:lnTo>
                    <a:cubicBezTo>
                      <a:pt x="20395" y="89438"/>
                      <a:pt x="0" y="70303"/>
                      <a:pt x="0" y="44719"/>
                    </a:cubicBezTo>
                    <a:cubicBezTo>
                      <a:pt x="0" y="20454"/>
                      <a:pt x="20395" y="0"/>
                      <a:pt x="44642" y="0"/>
                    </a:cubicBezTo>
                    <a:cubicBezTo>
                      <a:pt x="93114" y="0"/>
                      <a:pt x="107137" y="0"/>
                      <a:pt x="137756" y="1319"/>
                    </a:cubicBezTo>
                    <a:cubicBezTo>
                      <a:pt x="153060" y="2589"/>
                      <a:pt x="173467" y="12789"/>
                      <a:pt x="179844" y="38373"/>
                    </a:cubicBezTo>
                    <a:lnTo>
                      <a:pt x="183667" y="74108"/>
                    </a:lnTo>
                    <a:cubicBezTo>
                      <a:pt x="184947" y="90757"/>
                      <a:pt x="186228" y="111162"/>
                      <a:pt x="187508" y="140558"/>
                    </a:cubicBezTo>
                    <a:lnTo>
                      <a:pt x="192599" y="301575"/>
                    </a:lnTo>
                    <a:cubicBezTo>
                      <a:pt x="192599" y="353959"/>
                      <a:pt x="192599" y="405079"/>
                      <a:pt x="191331" y="456198"/>
                    </a:cubicBezTo>
                    <a:lnTo>
                      <a:pt x="190051" y="539242"/>
                    </a:lnTo>
                    <a:cubicBezTo>
                      <a:pt x="253825" y="534112"/>
                      <a:pt x="330368" y="520052"/>
                      <a:pt x="389039" y="481728"/>
                    </a:cubicBezTo>
                    <a:cubicBezTo>
                      <a:pt x="424750" y="458733"/>
                      <a:pt x="450266" y="420409"/>
                      <a:pt x="468130" y="365484"/>
                    </a:cubicBezTo>
                    <a:cubicBezTo>
                      <a:pt x="474501" y="348835"/>
                      <a:pt x="478330" y="330964"/>
                      <a:pt x="483433" y="313100"/>
                    </a:cubicBezTo>
                    <a:lnTo>
                      <a:pt x="470678" y="313100"/>
                    </a:lnTo>
                    <a:cubicBezTo>
                      <a:pt x="446443" y="313100"/>
                      <a:pt x="426036" y="293910"/>
                      <a:pt x="424756" y="269645"/>
                    </a:cubicBezTo>
                    <a:cubicBezTo>
                      <a:pt x="424756" y="244061"/>
                      <a:pt x="443900" y="223656"/>
                      <a:pt x="469398" y="223656"/>
                    </a:cubicBezTo>
                    <a:lnTo>
                      <a:pt x="614824" y="224926"/>
                    </a:lnTo>
                    <a:cubicBezTo>
                      <a:pt x="639060" y="223656"/>
                      <a:pt x="659467" y="244061"/>
                      <a:pt x="659467" y="268381"/>
                    </a:cubicBezTo>
                    <a:cubicBezTo>
                      <a:pt x="660747" y="292646"/>
                      <a:pt x="640334" y="313100"/>
                      <a:pt x="616105" y="314370"/>
                    </a:cubicBezTo>
                    <a:cubicBezTo>
                      <a:pt x="608441" y="314370"/>
                      <a:pt x="593137" y="314370"/>
                      <a:pt x="575285" y="313100"/>
                    </a:cubicBezTo>
                    <a:cubicBezTo>
                      <a:pt x="568902" y="339900"/>
                      <a:pt x="561250" y="366754"/>
                      <a:pt x="553598" y="393554"/>
                    </a:cubicBezTo>
                    <a:cubicBezTo>
                      <a:pt x="530643" y="462593"/>
                      <a:pt x="496195" y="512387"/>
                      <a:pt x="451552" y="546907"/>
                    </a:cubicBezTo>
                    <a:cubicBezTo>
                      <a:pt x="474507" y="575032"/>
                      <a:pt x="502566" y="608226"/>
                      <a:pt x="520430" y="632546"/>
                    </a:cubicBezTo>
                    <a:cubicBezTo>
                      <a:pt x="544666" y="665740"/>
                      <a:pt x="571462" y="705335"/>
                      <a:pt x="596960" y="744985"/>
                    </a:cubicBezTo>
                    <a:lnTo>
                      <a:pt x="639060" y="806304"/>
                    </a:lnTo>
                    <a:cubicBezTo>
                      <a:pt x="654364" y="806304"/>
                      <a:pt x="673496" y="806304"/>
                      <a:pt x="692635" y="805033"/>
                    </a:cubicBezTo>
                    <a:cubicBezTo>
                      <a:pt x="718151" y="805033"/>
                      <a:pt x="737277" y="825439"/>
                      <a:pt x="737277" y="8497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2471;p29">
                <a:extLst>
                  <a:ext uri="{FF2B5EF4-FFF2-40B4-BE49-F238E27FC236}">
                    <a16:creationId xmlns:a16="http://schemas.microsoft.com/office/drawing/2014/main" id="{A199D41D-49FD-6E13-E7CF-B43E9F192722}"/>
                  </a:ext>
                </a:extLst>
              </p:cNvPr>
              <p:cNvSpPr/>
              <p:nvPr/>
            </p:nvSpPr>
            <p:spPr>
              <a:xfrm>
                <a:off x="15096783" y="9292025"/>
                <a:ext cx="528093" cy="696345"/>
              </a:xfrm>
              <a:custGeom>
                <a:avLst/>
                <a:gdLst/>
                <a:ahLst/>
                <a:cxnLst/>
                <a:rect l="l" t="t" r="r" b="b"/>
                <a:pathLst>
                  <a:path w="528093" h="696345" extrusionOk="0">
                    <a:moveTo>
                      <a:pt x="528094" y="316851"/>
                    </a:moveTo>
                    <a:cubicBezTo>
                      <a:pt x="528094" y="329646"/>
                      <a:pt x="528094" y="343705"/>
                      <a:pt x="526802" y="359035"/>
                    </a:cubicBezTo>
                    <a:cubicBezTo>
                      <a:pt x="525533" y="379495"/>
                      <a:pt x="506407" y="398630"/>
                      <a:pt x="485982" y="399949"/>
                    </a:cubicBezTo>
                    <a:cubicBezTo>
                      <a:pt x="419677" y="401219"/>
                      <a:pt x="312522" y="402483"/>
                      <a:pt x="248722" y="402483"/>
                    </a:cubicBezTo>
                    <a:lnTo>
                      <a:pt x="91833" y="402483"/>
                    </a:lnTo>
                    <a:cubicBezTo>
                      <a:pt x="94394" y="526447"/>
                      <a:pt x="182417" y="609490"/>
                      <a:pt x="287012" y="609490"/>
                    </a:cubicBezTo>
                    <a:cubicBezTo>
                      <a:pt x="395429" y="609490"/>
                      <a:pt x="426036" y="574971"/>
                      <a:pt x="440077" y="544311"/>
                    </a:cubicBezTo>
                    <a:cubicBezTo>
                      <a:pt x="446461" y="528982"/>
                      <a:pt x="463033" y="518782"/>
                      <a:pt x="479629" y="518782"/>
                    </a:cubicBezTo>
                    <a:cubicBezTo>
                      <a:pt x="505145" y="518782"/>
                      <a:pt x="522979" y="543047"/>
                      <a:pt x="522979" y="562182"/>
                    </a:cubicBezTo>
                    <a:cubicBezTo>
                      <a:pt x="522979" y="569847"/>
                      <a:pt x="520448" y="576242"/>
                      <a:pt x="517888" y="581372"/>
                    </a:cubicBezTo>
                    <a:cubicBezTo>
                      <a:pt x="473245" y="670816"/>
                      <a:pt x="391606" y="696345"/>
                      <a:pt x="287012" y="696345"/>
                    </a:cubicBezTo>
                    <a:cubicBezTo>
                      <a:pt x="204080" y="696345"/>
                      <a:pt x="116087" y="654216"/>
                      <a:pt x="63787" y="589037"/>
                    </a:cubicBezTo>
                    <a:cubicBezTo>
                      <a:pt x="35710" y="553247"/>
                      <a:pt x="0" y="481728"/>
                      <a:pt x="0" y="360305"/>
                    </a:cubicBezTo>
                    <a:cubicBezTo>
                      <a:pt x="0" y="169947"/>
                      <a:pt x="113527" y="0"/>
                      <a:pt x="288280" y="0"/>
                    </a:cubicBezTo>
                    <a:cubicBezTo>
                      <a:pt x="427328" y="-6"/>
                      <a:pt x="528094" y="107309"/>
                      <a:pt x="528094" y="316851"/>
                    </a:cubicBezTo>
                    <a:close/>
                    <a:moveTo>
                      <a:pt x="89273" y="314316"/>
                    </a:moveTo>
                    <a:lnTo>
                      <a:pt x="438803" y="314316"/>
                    </a:lnTo>
                    <a:cubicBezTo>
                      <a:pt x="440071" y="181423"/>
                      <a:pt x="394161" y="88174"/>
                      <a:pt x="290834" y="88174"/>
                    </a:cubicBezTo>
                    <a:cubicBezTo>
                      <a:pt x="177296" y="88174"/>
                      <a:pt x="100778" y="187818"/>
                      <a:pt x="89273" y="31431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6" name="Google Shape;1106;p12"/>
          <p:cNvGrpSpPr/>
          <p:nvPr/>
        </p:nvGrpSpPr>
        <p:grpSpPr>
          <a:xfrm rot="-220841">
            <a:off x="342672" y="321036"/>
            <a:ext cx="4228374" cy="5686128"/>
            <a:chOff x="684924" y="641317"/>
            <a:chExt cx="8456216" cy="11371396"/>
          </a:xfrm>
        </p:grpSpPr>
        <p:sp>
          <p:nvSpPr>
            <p:cNvPr id="1107" name="Google Shape;1107;p12"/>
            <p:cNvSpPr/>
            <p:nvPr/>
          </p:nvSpPr>
          <p:spPr>
            <a:xfrm>
              <a:off x="693965" y="641317"/>
              <a:ext cx="8447175" cy="11371396"/>
            </a:xfrm>
            <a:custGeom>
              <a:avLst/>
              <a:gdLst/>
              <a:ahLst/>
              <a:cxnLst/>
              <a:rect l="l" t="t" r="r" b="b"/>
              <a:pathLst>
                <a:path w="8447175" h="11371396" extrusionOk="0">
                  <a:moveTo>
                    <a:pt x="8399804" y="10959719"/>
                  </a:moveTo>
                  <a:cubicBezTo>
                    <a:pt x="8383597" y="10684054"/>
                    <a:pt x="8427332" y="10359992"/>
                    <a:pt x="8409306" y="10024196"/>
                  </a:cubicBezTo>
                  <a:cubicBezTo>
                    <a:pt x="8365048" y="9246598"/>
                    <a:pt x="8390303" y="9811505"/>
                    <a:pt x="8390303" y="9045074"/>
                  </a:cubicBezTo>
                  <a:cubicBezTo>
                    <a:pt x="8392008" y="8181714"/>
                    <a:pt x="8276326" y="7635001"/>
                    <a:pt x="8317357" y="6239505"/>
                  </a:cubicBezTo>
                  <a:cubicBezTo>
                    <a:pt x="8332678" y="5912487"/>
                    <a:pt x="8338724" y="6085310"/>
                    <a:pt x="8294489" y="5305460"/>
                  </a:cubicBezTo>
                  <a:cubicBezTo>
                    <a:pt x="8217793" y="4200503"/>
                    <a:pt x="8210359" y="14221"/>
                    <a:pt x="8128298" y="12197"/>
                  </a:cubicBezTo>
                  <a:cubicBezTo>
                    <a:pt x="7434187" y="-6907"/>
                    <a:pt x="6635193" y="26888"/>
                    <a:pt x="6639512" y="26888"/>
                  </a:cubicBezTo>
                  <a:cubicBezTo>
                    <a:pt x="5856520" y="26888"/>
                    <a:pt x="6581978" y="-50005"/>
                    <a:pt x="5627272" y="56272"/>
                  </a:cubicBezTo>
                  <a:cubicBezTo>
                    <a:pt x="5202940" y="103281"/>
                    <a:pt x="4156603" y="45014"/>
                    <a:pt x="4107388" y="42058"/>
                  </a:cubicBezTo>
                  <a:cubicBezTo>
                    <a:pt x="4068108" y="44992"/>
                    <a:pt x="3186234" y="114061"/>
                    <a:pt x="3094717" y="106215"/>
                  </a:cubicBezTo>
                  <a:cubicBezTo>
                    <a:pt x="2192020" y="29254"/>
                    <a:pt x="456505" y="147789"/>
                    <a:pt x="564298" y="139556"/>
                  </a:cubicBezTo>
                  <a:cubicBezTo>
                    <a:pt x="536247" y="139556"/>
                    <a:pt x="77818" y="130732"/>
                    <a:pt x="82137" y="131232"/>
                  </a:cubicBezTo>
                  <a:cubicBezTo>
                    <a:pt x="79228" y="131232"/>
                    <a:pt x="76954" y="1491659"/>
                    <a:pt x="76954" y="2491590"/>
                  </a:cubicBezTo>
                  <a:cubicBezTo>
                    <a:pt x="76864" y="2493272"/>
                    <a:pt x="23285" y="3304348"/>
                    <a:pt x="18671" y="3670529"/>
                  </a:cubicBezTo>
                  <a:cubicBezTo>
                    <a:pt x="18671" y="3716583"/>
                    <a:pt x="75659" y="4256701"/>
                    <a:pt x="68316" y="4328340"/>
                  </a:cubicBezTo>
                  <a:cubicBezTo>
                    <a:pt x="-27884" y="5282513"/>
                    <a:pt x="120849" y="6223631"/>
                    <a:pt x="32491" y="8126245"/>
                  </a:cubicBezTo>
                  <a:cubicBezTo>
                    <a:pt x="-2447" y="8807594"/>
                    <a:pt x="44494" y="8706207"/>
                    <a:pt x="32923" y="9060289"/>
                  </a:cubicBezTo>
                  <a:cubicBezTo>
                    <a:pt x="-25247" y="10667725"/>
                    <a:pt x="7032" y="9835294"/>
                    <a:pt x="28604" y="10872546"/>
                  </a:cubicBezTo>
                  <a:cubicBezTo>
                    <a:pt x="38061" y="11314710"/>
                    <a:pt x="20012" y="11333928"/>
                    <a:pt x="48449" y="11334429"/>
                  </a:cubicBezTo>
                  <a:cubicBezTo>
                    <a:pt x="1870004" y="11362243"/>
                    <a:pt x="3433077" y="11379346"/>
                    <a:pt x="5801191" y="11337362"/>
                  </a:cubicBezTo>
                  <a:cubicBezTo>
                    <a:pt x="6740918" y="11319236"/>
                    <a:pt x="6754306" y="11378504"/>
                    <a:pt x="6854872" y="11370680"/>
                  </a:cubicBezTo>
                  <a:cubicBezTo>
                    <a:pt x="8767579" y="11224694"/>
                    <a:pt x="8443404" y="11607728"/>
                    <a:pt x="8399804" y="10959719"/>
                  </a:cubicBezTo>
                  <a:close/>
                  <a:moveTo>
                    <a:pt x="457687" y="1280287"/>
                  </a:moveTo>
                  <a:cubicBezTo>
                    <a:pt x="377830" y="1247970"/>
                    <a:pt x="335527" y="1140215"/>
                    <a:pt x="370056" y="1052519"/>
                  </a:cubicBezTo>
                  <a:cubicBezTo>
                    <a:pt x="427908" y="904099"/>
                    <a:pt x="626901" y="919792"/>
                    <a:pt x="678684" y="1063299"/>
                  </a:cubicBezTo>
                  <a:cubicBezTo>
                    <a:pt x="729625" y="1185769"/>
                    <a:pt x="604874" y="1340533"/>
                    <a:pt x="457687" y="1280287"/>
                  </a:cubicBezTo>
                  <a:close/>
                  <a:moveTo>
                    <a:pt x="442570" y="2210921"/>
                  </a:moveTo>
                  <a:cubicBezTo>
                    <a:pt x="378694" y="2176625"/>
                    <a:pt x="345438" y="2091408"/>
                    <a:pt x="364010" y="2014515"/>
                  </a:cubicBezTo>
                  <a:cubicBezTo>
                    <a:pt x="405018" y="1846514"/>
                    <a:pt x="624310" y="1846013"/>
                    <a:pt x="680411" y="2001779"/>
                  </a:cubicBezTo>
                  <a:cubicBezTo>
                    <a:pt x="734808" y="2132049"/>
                    <a:pt x="591508" y="2291249"/>
                    <a:pt x="442570" y="2210921"/>
                  </a:cubicBezTo>
                  <a:close/>
                  <a:moveTo>
                    <a:pt x="461142" y="3157702"/>
                  </a:moveTo>
                  <a:cubicBezTo>
                    <a:pt x="381286" y="3125385"/>
                    <a:pt x="338982" y="3018607"/>
                    <a:pt x="373080" y="2930434"/>
                  </a:cubicBezTo>
                  <a:cubicBezTo>
                    <a:pt x="430500" y="2781037"/>
                    <a:pt x="630788" y="2797207"/>
                    <a:pt x="682139" y="2940713"/>
                  </a:cubicBezTo>
                  <a:cubicBezTo>
                    <a:pt x="733513" y="3063661"/>
                    <a:pt x="607897" y="3217447"/>
                    <a:pt x="461142" y="3157702"/>
                  </a:cubicBezTo>
                  <a:close/>
                  <a:moveTo>
                    <a:pt x="463301" y="4096637"/>
                  </a:moveTo>
                  <a:cubicBezTo>
                    <a:pt x="383445" y="4064319"/>
                    <a:pt x="341142" y="3957542"/>
                    <a:pt x="375239" y="3869869"/>
                  </a:cubicBezTo>
                  <a:cubicBezTo>
                    <a:pt x="432659" y="3719994"/>
                    <a:pt x="632948" y="3736164"/>
                    <a:pt x="684299" y="3879671"/>
                  </a:cubicBezTo>
                  <a:cubicBezTo>
                    <a:pt x="736104" y="4003574"/>
                    <a:pt x="608761" y="4155905"/>
                    <a:pt x="463301" y="4096637"/>
                  </a:cubicBezTo>
                  <a:close/>
                  <a:moveTo>
                    <a:pt x="369624" y="4831342"/>
                  </a:moveTo>
                  <a:cubicBezTo>
                    <a:pt x="410632" y="4663341"/>
                    <a:pt x="629924" y="4662363"/>
                    <a:pt x="686026" y="4818606"/>
                  </a:cubicBezTo>
                  <a:cubicBezTo>
                    <a:pt x="799116" y="5089472"/>
                    <a:pt x="294519" y="5140416"/>
                    <a:pt x="369624" y="4831342"/>
                  </a:cubicBezTo>
                  <a:close/>
                  <a:moveTo>
                    <a:pt x="371784" y="5769799"/>
                  </a:moveTo>
                  <a:cubicBezTo>
                    <a:pt x="412792" y="5602298"/>
                    <a:pt x="631652" y="5600320"/>
                    <a:pt x="688186" y="5757063"/>
                  </a:cubicBezTo>
                  <a:cubicBezTo>
                    <a:pt x="801707" y="6029385"/>
                    <a:pt x="297110" y="6078873"/>
                    <a:pt x="371784" y="5769799"/>
                  </a:cubicBezTo>
                  <a:close/>
                  <a:moveTo>
                    <a:pt x="468916" y="6912986"/>
                  </a:moveTo>
                  <a:cubicBezTo>
                    <a:pt x="389060" y="6880669"/>
                    <a:pt x="346756" y="6773892"/>
                    <a:pt x="380854" y="6686219"/>
                  </a:cubicBezTo>
                  <a:cubicBezTo>
                    <a:pt x="438274" y="6536344"/>
                    <a:pt x="638562" y="6552514"/>
                    <a:pt x="689913" y="6696021"/>
                  </a:cubicBezTo>
                  <a:cubicBezTo>
                    <a:pt x="741287" y="6819446"/>
                    <a:pt x="614808" y="6972254"/>
                    <a:pt x="468916" y="6912986"/>
                  </a:cubicBezTo>
                  <a:close/>
                  <a:moveTo>
                    <a:pt x="375239" y="7647692"/>
                  </a:moveTo>
                  <a:cubicBezTo>
                    <a:pt x="416247" y="7479190"/>
                    <a:pt x="635539" y="7479190"/>
                    <a:pt x="691641" y="7634956"/>
                  </a:cubicBezTo>
                  <a:cubicBezTo>
                    <a:pt x="804731" y="7905821"/>
                    <a:pt x="300134" y="7956766"/>
                    <a:pt x="375239" y="7647692"/>
                  </a:cubicBezTo>
                  <a:close/>
                  <a:moveTo>
                    <a:pt x="455959" y="8782555"/>
                  </a:moveTo>
                  <a:cubicBezTo>
                    <a:pt x="392083" y="8748259"/>
                    <a:pt x="358827" y="8663041"/>
                    <a:pt x="377399" y="8586148"/>
                  </a:cubicBezTo>
                  <a:cubicBezTo>
                    <a:pt x="418407" y="8418147"/>
                    <a:pt x="637699" y="8417647"/>
                    <a:pt x="693800" y="8573412"/>
                  </a:cubicBezTo>
                  <a:cubicBezTo>
                    <a:pt x="748197" y="8703705"/>
                    <a:pt x="605306" y="8862882"/>
                    <a:pt x="455959" y="8782555"/>
                  </a:cubicBezTo>
                  <a:close/>
                  <a:moveTo>
                    <a:pt x="474508" y="9729336"/>
                  </a:moveTo>
                  <a:cubicBezTo>
                    <a:pt x="394652" y="9697018"/>
                    <a:pt x="352348" y="9590241"/>
                    <a:pt x="386446" y="9502568"/>
                  </a:cubicBezTo>
                  <a:cubicBezTo>
                    <a:pt x="443866" y="9352693"/>
                    <a:pt x="644154" y="9368863"/>
                    <a:pt x="695505" y="9512370"/>
                  </a:cubicBezTo>
                  <a:cubicBezTo>
                    <a:pt x="746901" y="9635795"/>
                    <a:pt x="620423" y="9788603"/>
                    <a:pt x="474508" y="9729336"/>
                  </a:cubicBezTo>
                  <a:close/>
                  <a:moveTo>
                    <a:pt x="476236" y="10668293"/>
                  </a:moveTo>
                  <a:cubicBezTo>
                    <a:pt x="307453" y="10599724"/>
                    <a:pt x="364010" y="10303386"/>
                    <a:pt x="566026" y="10337682"/>
                  </a:cubicBezTo>
                  <a:cubicBezTo>
                    <a:pt x="810777" y="10380279"/>
                    <a:pt x="707189" y="10762335"/>
                    <a:pt x="476236" y="106682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08" name="Google Shape;1108;p12"/>
            <p:cNvGrpSpPr/>
            <p:nvPr/>
          </p:nvGrpSpPr>
          <p:grpSpPr>
            <a:xfrm>
              <a:off x="684924" y="1234001"/>
              <a:ext cx="8422489" cy="10367034"/>
              <a:chOff x="684924" y="1234001"/>
              <a:chExt cx="8422489" cy="10367034"/>
            </a:xfrm>
          </p:grpSpPr>
          <p:sp>
            <p:nvSpPr>
              <p:cNvPr id="1109" name="Google Shape;1109;p12"/>
              <p:cNvSpPr/>
              <p:nvPr/>
            </p:nvSpPr>
            <p:spPr>
              <a:xfrm>
                <a:off x="761560" y="1234001"/>
                <a:ext cx="8114222" cy="82214"/>
              </a:xfrm>
              <a:custGeom>
                <a:avLst/>
                <a:gdLst/>
                <a:ahLst/>
                <a:cxnLst/>
                <a:rect l="l" t="t" r="r" b="b"/>
                <a:pathLst>
                  <a:path w="8114222" h="82214" extrusionOk="0">
                    <a:moveTo>
                      <a:pt x="8110326" y="82214"/>
                    </a:moveTo>
                    <a:cubicBezTo>
                      <a:pt x="8108143" y="82237"/>
                      <a:pt x="14383" y="54809"/>
                      <a:pt x="11518" y="54786"/>
                    </a:cubicBezTo>
                    <a:cubicBezTo>
                      <a:pt x="11518" y="-28611"/>
                      <a:pt x="-572526" y="295"/>
                      <a:pt x="6577076" y="30292"/>
                    </a:cubicBezTo>
                    <a:cubicBezTo>
                      <a:pt x="8278540" y="36842"/>
                      <a:pt x="8108325" y="11643"/>
                      <a:pt x="8110326" y="82214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0" name="Google Shape;1110;p12"/>
              <p:cNvSpPr/>
              <p:nvPr/>
            </p:nvSpPr>
            <p:spPr>
              <a:xfrm>
                <a:off x="762096" y="2165317"/>
                <a:ext cx="8137537" cy="85920"/>
              </a:xfrm>
              <a:custGeom>
                <a:avLst/>
                <a:gdLst/>
                <a:ahLst/>
                <a:cxnLst/>
                <a:rect l="l" t="t" r="r" b="b"/>
                <a:pathLst>
                  <a:path w="8137537" h="85920" extrusionOk="0">
                    <a:moveTo>
                      <a:pt x="8133113" y="85921"/>
                    </a:moveTo>
                    <a:cubicBezTo>
                      <a:pt x="8130521" y="85966"/>
                      <a:pt x="10915" y="58516"/>
                      <a:pt x="9255" y="58493"/>
                    </a:cubicBezTo>
                    <a:cubicBezTo>
                      <a:pt x="11188" y="-28862"/>
                      <a:pt x="-541441" y="-1957"/>
                      <a:pt x="6598545" y="33999"/>
                    </a:cubicBezTo>
                    <a:cubicBezTo>
                      <a:pt x="8299054" y="40526"/>
                      <a:pt x="8133113" y="14486"/>
                      <a:pt x="8133113" y="85921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1" name="Google Shape;1111;p12"/>
              <p:cNvSpPr/>
              <p:nvPr/>
            </p:nvSpPr>
            <p:spPr>
              <a:xfrm>
                <a:off x="764442" y="3100066"/>
                <a:ext cx="8191612" cy="68022"/>
              </a:xfrm>
              <a:custGeom>
                <a:avLst/>
                <a:gdLst/>
                <a:ahLst/>
                <a:cxnLst/>
                <a:rect l="l" t="t" r="r" b="b"/>
                <a:pathLst>
                  <a:path w="8191612" h="68022" extrusionOk="0">
                    <a:moveTo>
                      <a:pt x="1087367" y="62702"/>
                    </a:moveTo>
                    <a:cubicBezTo>
                      <a:pt x="-151235" y="62702"/>
                      <a:pt x="6500" y="79099"/>
                      <a:pt x="6500" y="0"/>
                    </a:cubicBezTo>
                    <a:cubicBezTo>
                      <a:pt x="9978894" y="56766"/>
                      <a:pt x="11422581" y="79281"/>
                      <a:pt x="1087367" y="62702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2" name="Google Shape;1112;p12"/>
              <p:cNvSpPr/>
              <p:nvPr/>
            </p:nvSpPr>
            <p:spPr>
              <a:xfrm>
                <a:off x="710526" y="4037954"/>
                <a:ext cx="8224042" cy="83352"/>
              </a:xfrm>
              <a:custGeom>
                <a:avLst/>
                <a:gdLst/>
                <a:ahLst/>
                <a:cxnLst/>
                <a:rect l="l" t="t" r="r" b="b"/>
                <a:pathLst>
                  <a:path w="8224042" h="83352" extrusionOk="0">
                    <a:moveTo>
                      <a:pt x="8219644" y="83353"/>
                    </a:moveTo>
                    <a:cubicBezTo>
                      <a:pt x="8217871" y="83376"/>
                      <a:pt x="11065" y="55447"/>
                      <a:pt x="8588" y="55425"/>
                    </a:cubicBezTo>
                    <a:cubicBezTo>
                      <a:pt x="12611" y="-29292"/>
                      <a:pt x="-546019" y="569"/>
                      <a:pt x="6694578" y="30931"/>
                    </a:cubicBezTo>
                    <a:cubicBezTo>
                      <a:pt x="8384584" y="37458"/>
                      <a:pt x="8219644" y="12236"/>
                      <a:pt x="8219644" y="83353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3" name="Google Shape;1113;p12"/>
              <p:cNvSpPr/>
              <p:nvPr/>
            </p:nvSpPr>
            <p:spPr>
              <a:xfrm>
                <a:off x="748383" y="4973107"/>
                <a:ext cx="8207265" cy="82745"/>
              </a:xfrm>
              <a:custGeom>
                <a:avLst/>
                <a:gdLst/>
                <a:ahLst/>
                <a:cxnLst/>
                <a:rect l="l" t="t" r="r" b="b"/>
                <a:pathLst>
                  <a:path w="8207265" h="82745" extrusionOk="0">
                    <a:moveTo>
                      <a:pt x="8203359" y="82745"/>
                    </a:moveTo>
                    <a:cubicBezTo>
                      <a:pt x="8201359" y="82768"/>
                      <a:pt x="8511" y="54840"/>
                      <a:pt x="6124" y="54817"/>
                    </a:cubicBezTo>
                    <a:cubicBezTo>
                      <a:pt x="18695" y="-28967"/>
                      <a:pt x="-548846" y="485"/>
                      <a:pt x="6679157" y="30824"/>
                    </a:cubicBezTo>
                    <a:cubicBezTo>
                      <a:pt x="8371369" y="37351"/>
                      <a:pt x="8201313" y="12720"/>
                      <a:pt x="8203359" y="82745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4" name="Google Shape;1114;p12"/>
              <p:cNvSpPr/>
              <p:nvPr/>
            </p:nvSpPr>
            <p:spPr>
              <a:xfrm>
                <a:off x="718857" y="5907589"/>
                <a:ext cx="8275423" cy="83286"/>
              </a:xfrm>
              <a:custGeom>
                <a:avLst/>
                <a:gdLst/>
                <a:ahLst/>
                <a:cxnLst/>
                <a:rect l="l" t="t" r="r" b="b"/>
                <a:pathLst>
                  <a:path w="8275423" h="83286" extrusionOk="0">
                    <a:moveTo>
                      <a:pt x="8273030" y="83286"/>
                    </a:moveTo>
                    <a:cubicBezTo>
                      <a:pt x="8271370" y="83309"/>
                      <a:pt x="202978" y="56200"/>
                      <a:pt x="11055" y="54880"/>
                    </a:cubicBezTo>
                    <a:cubicBezTo>
                      <a:pt x="9191" y="-29427"/>
                      <a:pt x="-560260" y="775"/>
                      <a:pt x="6730710" y="31364"/>
                    </a:cubicBezTo>
                    <a:cubicBezTo>
                      <a:pt x="8441585" y="37914"/>
                      <a:pt x="8266619" y="12715"/>
                      <a:pt x="8273030" y="83286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5" name="Google Shape;1115;p12"/>
              <p:cNvSpPr/>
              <p:nvPr/>
            </p:nvSpPr>
            <p:spPr>
              <a:xfrm>
                <a:off x="743981" y="6839680"/>
                <a:ext cx="8292539" cy="75822"/>
              </a:xfrm>
              <a:custGeom>
                <a:avLst/>
                <a:gdLst/>
                <a:ahLst/>
                <a:cxnLst/>
                <a:rect l="l" t="t" r="r" b="b"/>
                <a:pathLst>
                  <a:path w="8292539" h="75822" extrusionOk="0">
                    <a:moveTo>
                      <a:pt x="3029583" y="66136"/>
                    </a:moveTo>
                    <a:cubicBezTo>
                      <a:pt x="-276870" y="53423"/>
                      <a:pt x="7366" y="90994"/>
                      <a:pt x="5366" y="0"/>
                    </a:cubicBezTo>
                    <a:cubicBezTo>
                      <a:pt x="8844974" y="24585"/>
                      <a:pt x="11763307" y="102980"/>
                      <a:pt x="3029583" y="66136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6" name="Google Shape;1116;p12"/>
              <p:cNvSpPr/>
              <p:nvPr/>
            </p:nvSpPr>
            <p:spPr>
              <a:xfrm>
                <a:off x="742507" y="7775788"/>
                <a:ext cx="8274491" cy="85132"/>
              </a:xfrm>
              <a:custGeom>
                <a:avLst/>
                <a:gdLst/>
                <a:ahLst/>
                <a:cxnLst/>
                <a:rect l="l" t="t" r="r" b="b"/>
                <a:pathLst>
                  <a:path w="8274491" h="85132" extrusionOk="0">
                    <a:moveTo>
                      <a:pt x="8270110" y="85133"/>
                    </a:moveTo>
                    <a:cubicBezTo>
                      <a:pt x="8268451" y="85155"/>
                      <a:pt x="186988" y="57932"/>
                      <a:pt x="9840" y="56727"/>
                    </a:cubicBezTo>
                    <a:cubicBezTo>
                      <a:pt x="9840" y="-31719"/>
                      <a:pt x="-548767" y="2099"/>
                      <a:pt x="6751523" y="32733"/>
                    </a:cubicBezTo>
                    <a:cubicBezTo>
                      <a:pt x="8434369" y="40875"/>
                      <a:pt x="8270110" y="11036"/>
                      <a:pt x="8270110" y="85133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7" name="Google Shape;1117;p12"/>
              <p:cNvSpPr/>
              <p:nvPr/>
            </p:nvSpPr>
            <p:spPr>
              <a:xfrm>
                <a:off x="717959" y="8709528"/>
                <a:ext cx="8336674" cy="86415"/>
              </a:xfrm>
              <a:custGeom>
                <a:avLst/>
                <a:gdLst/>
                <a:ahLst/>
                <a:cxnLst/>
                <a:rect l="l" t="t" r="r" b="b"/>
                <a:pathLst>
                  <a:path w="8336674" h="86415" extrusionOk="0">
                    <a:moveTo>
                      <a:pt x="8334803" y="86416"/>
                    </a:moveTo>
                    <a:cubicBezTo>
                      <a:pt x="8333143" y="86439"/>
                      <a:pt x="155957" y="58965"/>
                      <a:pt x="8497" y="58010"/>
                    </a:cubicBezTo>
                    <a:cubicBezTo>
                      <a:pt x="12748" y="-33529"/>
                      <a:pt x="-550792" y="3177"/>
                      <a:pt x="6798507" y="34017"/>
                    </a:cubicBezTo>
                    <a:cubicBezTo>
                      <a:pt x="8502198" y="40567"/>
                      <a:pt x="8326960" y="15300"/>
                      <a:pt x="8334803" y="86416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8" name="Google Shape;1118;p12"/>
              <p:cNvSpPr/>
              <p:nvPr/>
            </p:nvSpPr>
            <p:spPr>
              <a:xfrm>
                <a:off x="719606" y="9643794"/>
                <a:ext cx="8387807" cy="77294"/>
              </a:xfrm>
              <a:custGeom>
                <a:avLst/>
                <a:gdLst/>
                <a:ahLst/>
                <a:cxnLst/>
                <a:rect l="l" t="t" r="r" b="b"/>
                <a:pathLst>
                  <a:path w="8387807" h="77294" extrusionOk="0">
                    <a:moveTo>
                      <a:pt x="3120858" y="66614"/>
                    </a:moveTo>
                    <a:cubicBezTo>
                      <a:pt x="-328033" y="53378"/>
                      <a:pt x="9009" y="94064"/>
                      <a:pt x="9009" y="0"/>
                    </a:cubicBezTo>
                    <a:cubicBezTo>
                      <a:pt x="8795198" y="33864"/>
                      <a:pt x="11979038" y="104003"/>
                      <a:pt x="3120858" y="66614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9" name="Google Shape;1119;p12"/>
              <p:cNvSpPr/>
              <p:nvPr/>
            </p:nvSpPr>
            <p:spPr>
              <a:xfrm>
                <a:off x="684924" y="10580962"/>
                <a:ext cx="8421509" cy="84550"/>
              </a:xfrm>
              <a:custGeom>
                <a:avLst/>
                <a:gdLst/>
                <a:ahLst/>
                <a:cxnLst/>
                <a:rect l="l" t="t" r="r" b="b"/>
                <a:pathLst>
                  <a:path w="8421509" h="84550" extrusionOk="0">
                    <a:moveTo>
                      <a:pt x="8418347" y="84550"/>
                    </a:moveTo>
                    <a:cubicBezTo>
                      <a:pt x="8416620" y="84573"/>
                      <a:pt x="357116" y="58101"/>
                      <a:pt x="10458" y="55166"/>
                    </a:cubicBezTo>
                    <a:cubicBezTo>
                      <a:pt x="10458" y="-30483"/>
                      <a:pt x="-567835" y="1403"/>
                      <a:pt x="6876028" y="32628"/>
                    </a:cubicBezTo>
                    <a:cubicBezTo>
                      <a:pt x="8586402" y="39179"/>
                      <a:pt x="8414324" y="13957"/>
                      <a:pt x="8418347" y="84550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0" name="Google Shape;1120;p12"/>
              <p:cNvSpPr/>
              <p:nvPr/>
            </p:nvSpPr>
            <p:spPr>
              <a:xfrm>
                <a:off x="713104" y="11513641"/>
                <a:ext cx="8383690" cy="87394"/>
              </a:xfrm>
              <a:custGeom>
                <a:avLst/>
                <a:gdLst/>
                <a:ahLst/>
                <a:cxnLst/>
                <a:rect l="l" t="t" r="r" b="b"/>
                <a:pathLst>
                  <a:path w="8383690" h="87394" extrusionOk="0">
                    <a:moveTo>
                      <a:pt x="8380665" y="87395"/>
                    </a:moveTo>
                    <a:cubicBezTo>
                      <a:pt x="8379029" y="87418"/>
                      <a:pt x="230530" y="59353"/>
                      <a:pt x="10761" y="57511"/>
                    </a:cubicBezTo>
                    <a:cubicBezTo>
                      <a:pt x="8715" y="-28366"/>
                      <a:pt x="-560463" y="-2439"/>
                      <a:pt x="6869852" y="34973"/>
                    </a:cubicBezTo>
                    <a:cubicBezTo>
                      <a:pt x="8546038" y="41523"/>
                      <a:pt x="8376369" y="14391"/>
                      <a:pt x="8380665" y="87395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21" name="Google Shape;1121;p12"/>
            <p:cNvSpPr/>
            <p:nvPr/>
          </p:nvSpPr>
          <p:spPr>
            <a:xfrm>
              <a:off x="1794382" y="741184"/>
              <a:ext cx="226186" cy="11261988"/>
            </a:xfrm>
            <a:custGeom>
              <a:avLst/>
              <a:gdLst/>
              <a:ahLst/>
              <a:cxnLst/>
              <a:rect l="l" t="t" r="r" b="b"/>
              <a:pathLst>
                <a:path w="226186" h="11261988" extrusionOk="0">
                  <a:moveTo>
                    <a:pt x="226186" y="11261989"/>
                  </a:moveTo>
                  <a:cubicBezTo>
                    <a:pt x="101344" y="11261989"/>
                    <a:pt x="-95216" y="4756309"/>
                    <a:pt x="53085" y="3"/>
                  </a:cubicBezTo>
                  <a:cubicBezTo>
                    <a:pt x="179473" y="-3841"/>
                    <a:pt x="-125018" y="4388127"/>
                    <a:pt x="226186" y="11261989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2" name="Google Shape;1122;p12"/>
          <p:cNvGrpSpPr/>
          <p:nvPr/>
        </p:nvGrpSpPr>
        <p:grpSpPr>
          <a:xfrm>
            <a:off x="799993" y="350618"/>
            <a:ext cx="8162729" cy="4595575"/>
            <a:chOff x="1709398" y="1462277"/>
            <a:chExt cx="7431203" cy="7530450"/>
          </a:xfrm>
        </p:grpSpPr>
        <p:sp>
          <p:nvSpPr>
            <p:cNvPr id="1123" name="Google Shape;1123;p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09398" y="1462277"/>
              <a:ext cx="7431203" cy="7530450"/>
            </a:xfrm>
            <a:custGeom>
              <a:avLst/>
              <a:gdLst/>
              <a:ahLst/>
              <a:cxnLst/>
              <a:rect l="l" t="t" r="r" b="b"/>
              <a:pathLst>
                <a:path w="7431203" h="7530450" extrusionOk="0">
                  <a:moveTo>
                    <a:pt x="7290334" y="5618007"/>
                  </a:moveTo>
                  <a:cubicBezTo>
                    <a:pt x="6703843" y="6738734"/>
                    <a:pt x="6338207" y="6998338"/>
                    <a:pt x="5770981" y="7372978"/>
                  </a:cubicBezTo>
                  <a:cubicBezTo>
                    <a:pt x="5322992" y="7618290"/>
                    <a:pt x="5935294" y="7495062"/>
                    <a:pt x="126398" y="7527006"/>
                  </a:cubicBezTo>
                  <a:cubicBezTo>
                    <a:pt x="-84329" y="7528196"/>
                    <a:pt x="41668" y="7777679"/>
                    <a:pt x="1590" y="1584051"/>
                  </a:cubicBezTo>
                  <a:cubicBezTo>
                    <a:pt x="5925" y="799062"/>
                    <a:pt x="4013" y="1142872"/>
                    <a:pt x="9176" y="221642"/>
                  </a:cubicBezTo>
                  <a:cubicBezTo>
                    <a:pt x="10139" y="-1711"/>
                    <a:pt x="-65788" y="137888"/>
                    <a:pt x="7304450" y="21"/>
                  </a:cubicBezTo>
                  <a:cubicBezTo>
                    <a:pt x="7373048" y="-1229"/>
                    <a:pt x="7429169" y="54255"/>
                    <a:pt x="7428867" y="122797"/>
                  </a:cubicBezTo>
                  <a:cubicBezTo>
                    <a:pt x="7396977" y="5878485"/>
                    <a:pt x="7512424" y="5189555"/>
                    <a:pt x="7290334" y="56180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12"/>
            <p:cNvSpPr/>
            <p:nvPr/>
          </p:nvSpPr>
          <p:spPr>
            <a:xfrm>
              <a:off x="7146228" y="6782228"/>
              <a:ext cx="1989554" cy="2205803"/>
            </a:xfrm>
            <a:custGeom>
              <a:avLst/>
              <a:gdLst/>
              <a:ahLst/>
              <a:cxnLst/>
              <a:rect l="l" t="t" r="r" b="b"/>
              <a:pathLst>
                <a:path w="1989554" h="2205803" extrusionOk="0">
                  <a:moveTo>
                    <a:pt x="1989555" y="0"/>
                  </a:moveTo>
                  <a:cubicBezTo>
                    <a:pt x="1869382" y="410485"/>
                    <a:pt x="1033997" y="1881061"/>
                    <a:pt x="0" y="2205804"/>
                  </a:cubicBezTo>
                  <a:cubicBezTo>
                    <a:pt x="562923" y="1821586"/>
                    <a:pt x="770370" y="1134101"/>
                    <a:pt x="878231" y="455833"/>
                  </a:cubicBezTo>
                  <a:cubicBezTo>
                    <a:pt x="893387" y="360422"/>
                    <a:pt x="1140204" y="439116"/>
                    <a:pt x="1398579" y="329306"/>
                  </a:cubicBezTo>
                  <a:cubicBezTo>
                    <a:pt x="1606778" y="240086"/>
                    <a:pt x="1835836" y="183156"/>
                    <a:pt x="19895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12"/>
            <p:cNvSpPr/>
            <p:nvPr/>
          </p:nvSpPr>
          <p:spPr>
            <a:xfrm>
              <a:off x="1714450" y="1462277"/>
              <a:ext cx="7423831" cy="958134"/>
            </a:xfrm>
            <a:custGeom>
              <a:avLst/>
              <a:gdLst/>
              <a:ahLst/>
              <a:cxnLst/>
              <a:rect l="l" t="t" r="r" b="b"/>
              <a:pathLst>
                <a:path w="7423831" h="958134" extrusionOk="0">
                  <a:moveTo>
                    <a:pt x="7423831" y="122812"/>
                  </a:moveTo>
                  <a:lnTo>
                    <a:pt x="7419993" y="815945"/>
                  </a:lnTo>
                  <a:lnTo>
                    <a:pt x="0" y="958135"/>
                  </a:lnTo>
                  <a:lnTo>
                    <a:pt x="4124" y="221642"/>
                  </a:lnTo>
                  <a:cubicBezTo>
                    <a:pt x="5102" y="-4708"/>
                    <a:pt x="-55067" y="137587"/>
                    <a:pt x="7299399" y="21"/>
                  </a:cubicBezTo>
                  <a:cubicBezTo>
                    <a:pt x="7368011" y="-1229"/>
                    <a:pt x="7424117" y="54255"/>
                    <a:pt x="7423831" y="12281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5" name="Picture 4">
            <a:extLst>
              <a:ext uri="{FF2B5EF4-FFF2-40B4-BE49-F238E27FC236}">
                <a16:creationId xmlns:a16="http://schemas.microsoft.com/office/drawing/2014/main" id="{2C0649CF-28B8-C6C4-E353-178BA5D4DA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0772" y="127841"/>
            <a:ext cx="995306" cy="995306"/>
          </a:xfrm>
          <a:prstGeom prst="rect">
            <a:avLst/>
          </a:prstGeom>
        </p:spPr>
      </p:pic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B389C3D3-60E5-468A-8D04-F0A195E4A527}"/>
              </a:ext>
            </a:extLst>
          </p:cNvPr>
          <p:cNvSpPr txBox="1"/>
          <p:nvPr/>
        </p:nvSpPr>
        <p:spPr>
          <a:xfrm>
            <a:off x="1163612" y="42871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Tính</a:t>
            </a:r>
            <a:endParaRPr lang="en-US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6C98B768-A024-51DE-CF49-48B86BDBD8F3}"/>
                  </a:ext>
                </a:extLst>
              </p:cNvPr>
              <p:cNvSpPr txBox="1"/>
              <p:nvPr/>
            </p:nvSpPr>
            <p:spPr>
              <a:xfrm>
                <a:off x="1805202" y="1493741"/>
                <a:ext cx="989062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−8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6C98B768-A024-51DE-CF49-48B86BDBD8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202" y="1493741"/>
                <a:ext cx="989062" cy="786177"/>
              </a:xfrm>
              <a:prstGeom prst="rect">
                <a:avLst/>
              </a:prstGeom>
              <a:blipFill>
                <a:blip r:embed="rId5"/>
                <a:stretch>
                  <a:fillRect r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6133FFE9-F654-6C4D-CB5F-83C71CB42D19}"/>
                  </a:ext>
                </a:extLst>
              </p:cNvPr>
              <p:cNvSpPr txBox="1"/>
              <p:nvPr/>
            </p:nvSpPr>
            <p:spPr>
              <a:xfrm>
                <a:off x="2865814" y="1509471"/>
                <a:ext cx="1241812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−8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6133FFE9-F654-6C4D-CB5F-83C71CB42D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5814" y="1509471"/>
                <a:ext cx="1241812" cy="786177"/>
              </a:xfrm>
              <a:prstGeom prst="rect">
                <a:avLst/>
              </a:prstGeom>
              <a:blipFill>
                <a:blip r:embed="rId6"/>
                <a:stretch>
                  <a:fillRect r="-4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546EB391-62FA-1CED-B08E-F5AFE6372F47}"/>
                  </a:ext>
                </a:extLst>
              </p:cNvPr>
              <p:cNvSpPr txBox="1"/>
              <p:nvPr/>
            </p:nvSpPr>
            <p:spPr>
              <a:xfrm>
                <a:off x="4159742" y="1513609"/>
                <a:ext cx="989062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−46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546EB391-62FA-1CED-B08E-F5AFE6372F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9742" y="1513609"/>
                <a:ext cx="989062" cy="7861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08306D28-D956-BE81-606D-2077CEEF6A59}"/>
              </a:ext>
            </a:extLst>
          </p:cNvPr>
          <p:cNvSpPr txBox="1"/>
          <p:nvPr/>
        </p:nvSpPr>
        <p:spPr>
          <a:xfrm>
            <a:off x="1302712" y="1650479"/>
            <a:ext cx="474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a)</a:t>
            </a:r>
          </a:p>
        </p:txBody>
      </p:sp>
      <p:sp>
        <p:nvSpPr>
          <p:cNvPr id="54" name="Hộp Văn bản 53">
            <a:extLst>
              <a:ext uri="{FF2B5EF4-FFF2-40B4-BE49-F238E27FC236}">
                <a16:creationId xmlns:a16="http://schemas.microsoft.com/office/drawing/2014/main" id="{9E7D230D-1521-A0B6-BCFF-9268BEBC6F3D}"/>
              </a:ext>
            </a:extLst>
          </p:cNvPr>
          <p:cNvSpPr txBox="1"/>
          <p:nvPr/>
        </p:nvSpPr>
        <p:spPr>
          <a:xfrm>
            <a:off x="1302712" y="3047109"/>
            <a:ext cx="474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Hộp Văn bản 57">
                <a:extLst>
                  <a:ext uri="{FF2B5EF4-FFF2-40B4-BE49-F238E27FC236}">
                    <a16:creationId xmlns:a16="http://schemas.microsoft.com/office/drawing/2014/main" id="{CF033C22-4F12-8154-C1DA-3A6E21B32355}"/>
                  </a:ext>
                </a:extLst>
              </p:cNvPr>
              <p:cNvSpPr txBox="1"/>
              <p:nvPr/>
            </p:nvSpPr>
            <p:spPr>
              <a:xfrm>
                <a:off x="1805202" y="2895657"/>
                <a:ext cx="1245091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:2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8" name="Hộp Văn bản 57">
                <a:extLst>
                  <a:ext uri="{FF2B5EF4-FFF2-40B4-BE49-F238E27FC236}">
                    <a16:creationId xmlns:a16="http://schemas.microsoft.com/office/drawing/2014/main" id="{CF033C22-4F12-8154-C1DA-3A6E21B32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202" y="2895657"/>
                <a:ext cx="1245091" cy="7838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Hộp Văn bản 58">
                <a:extLst>
                  <a:ext uri="{FF2B5EF4-FFF2-40B4-BE49-F238E27FC236}">
                    <a16:creationId xmlns:a16="http://schemas.microsoft.com/office/drawing/2014/main" id="{E92E7A94-B495-FCDB-7E14-A19850671F2D}"/>
                  </a:ext>
                </a:extLst>
              </p:cNvPr>
              <p:cNvSpPr txBox="1"/>
              <p:nvPr/>
            </p:nvSpPr>
            <p:spPr>
              <a:xfrm>
                <a:off x="2950695" y="2878061"/>
                <a:ext cx="1332204" cy="818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9" name="Hộp Văn bản 58">
                <a:extLst>
                  <a:ext uri="{FF2B5EF4-FFF2-40B4-BE49-F238E27FC236}">
                    <a16:creationId xmlns:a16="http://schemas.microsoft.com/office/drawing/2014/main" id="{E92E7A94-B495-FCDB-7E14-A19850671F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0695" y="2878061"/>
                <a:ext cx="1332204" cy="81804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Hộp Văn bản 59">
                <a:extLst>
                  <a:ext uri="{FF2B5EF4-FFF2-40B4-BE49-F238E27FC236}">
                    <a16:creationId xmlns:a16="http://schemas.microsoft.com/office/drawing/2014/main" id="{2749F7B4-C870-8E6A-7BCB-9FF86E55416A}"/>
                  </a:ext>
                </a:extLst>
              </p:cNvPr>
              <p:cNvSpPr txBox="1"/>
              <p:nvPr/>
            </p:nvSpPr>
            <p:spPr>
              <a:xfrm>
                <a:off x="4173800" y="2870105"/>
                <a:ext cx="1127712" cy="818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0" name="Hộp Văn bản 59">
                <a:extLst>
                  <a:ext uri="{FF2B5EF4-FFF2-40B4-BE49-F238E27FC236}">
                    <a16:creationId xmlns:a16="http://schemas.microsoft.com/office/drawing/2014/main" id="{2749F7B4-C870-8E6A-7BCB-9FF86E554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800" y="2870105"/>
                <a:ext cx="1127712" cy="81804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07D5CE84-0FED-18A0-C22E-F5203DC635CB}"/>
                  </a:ext>
                </a:extLst>
              </p:cNvPr>
              <p:cNvSpPr txBox="1"/>
              <p:nvPr/>
            </p:nvSpPr>
            <p:spPr>
              <a:xfrm>
                <a:off x="5251136" y="2872488"/>
                <a:ext cx="594281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07D5CE84-0FED-18A0-C22E-F5203DC63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136" y="2872488"/>
                <a:ext cx="594281" cy="7861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9">
            <a:extLst>
              <a:ext uri="{FF2B5EF4-FFF2-40B4-BE49-F238E27FC236}">
                <a16:creationId xmlns:a16="http://schemas.microsoft.com/office/drawing/2014/main" id="{3DFCA513-D039-D0FF-8F4A-1283B25FEF9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644" y="1202567"/>
            <a:ext cx="3777352" cy="377735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" grpId="0"/>
      <p:bldP spid="51" grpId="0"/>
      <p:bldP spid="52" grpId="0"/>
      <p:bldP spid="5" grpId="0"/>
      <p:bldP spid="54" grpId="0"/>
      <p:bldP spid="58" grpId="0"/>
      <p:bldP spid="59" grpId="0"/>
      <p:bldP spid="60" grpId="0"/>
      <p:bldP spid="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1" name="Google Shape;1411;p19"/>
          <p:cNvGrpSpPr/>
          <p:nvPr/>
        </p:nvGrpSpPr>
        <p:grpSpPr>
          <a:xfrm rot="-315338">
            <a:off x="320094" y="627117"/>
            <a:ext cx="4446513" cy="5641881"/>
            <a:chOff x="658410" y="1213090"/>
            <a:chExt cx="8892990" cy="11283715"/>
          </a:xfrm>
        </p:grpSpPr>
        <p:sp>
          <p:nvSpPr>
            <p:cNvPr id="1412" name="Google Shape;1412;p19"/>
            <p:cNvSpPr/>
            <p:nvPr/>
          </p:nvSpPr>
          <p:spPr>
            <a:xfrm>
              <a:off x="658410" y="1213090"/>
              <a:ext cx="8066111" cy="10858417"/>
            </a:xfrm>
            <a:custGeom>
              <a:avLst/>
              <a:gdLst/>
              <a:ahLst/>
              <a:cxnLst/>
              <a:rect l="l" t="t" r="r" b="b"/>
              <a:pathLst>
                <a:path w="8066112" h="10858417" extrusionOk="0">
                  <a:moveTo>
                    <a:pt x="8020878" y="10465311"/>
                  </a:moveTo>
                  <a:cubicBezTo>
                    <a:pt x="8005402" y="10202082"/>
                    <a:pt x="8047165" y="9892639"/>
                    <a:pt x="8029952" y="9571991"/>
                  </a:cubicBezTo>
                  <a:cubicBezTo>
                    <a:pt x="7987690" y="8829472"/>
                    <a:pt x="8011805" y="9368895"/>
                    <a:pt x="8011805" y="8637039"/>
                  </a:cubicBezTo>
                  <a:cubicBezTo>
                    <a:pt x="8013433" y="7812626"/>
                    <a:pt x="7902970" y="7290576"/>
                    <a:pt x="7942150" y="5958033"/>
                  </a:cubicBezTo>
                  <a:cubicBezTo>
                    <a:pt x="7956780" y="5645767"/>
                    <a:pt x="7962554" y="5810793"/>
                    <a:pt x="7920314" y="5066124"/>
                  </a:cubicBezTo>
                  <a:cubicBezTo>
                    <a:pt x="7847077" y="4011013"/>
                    <a:pt x="7839979" y="13579"/>
                    <a:pt x="7761620" y="11646"/>
                  </a:cubicBezTo>
                  <a:cubicBezTo>
                    <a:pt x="7098821" y="-6596"/>
                    <a:pt x="6335871" y="25676"/>
                    <a:pt x="6339995" y="25676"/>
                  </a:cubicBezTo>
                  <a:cubicBezTo>
                    <a:pt x="5592325" y="25676"/>
                    <a:pt x="6285056" y="-47749"/>
                    <a:pt x="5373418" y="53734"/>
                  </a:cubicBezTo>
                  <a:cubicBezTo>
                    <a:pt x="4968229" y="98622"/>
                    <a:pt x="3969093" y="42984"/>
                    <a:pt x="3922099" y="40161"/>
                  </a:cubicBezTo>
                  <a:cubicBezTo>
                    <a:pt x="3884590" y="42962"/>
                    <a:pt x="3042499" y="108916"/>
                    <a:pt x="2955110" y="101424"/>
                  </a:cubicBezTo>
                  <a:cubicBezTo>
                    <a:pt x="2093135" y="27934"/>
                    <a:pt x="435911" y="141122"/>
                    <a:pt x="538842" y="133261"/>
                  </a:cubicBezTo>
                  <a:cubicBezTo>
                    <a:pt x="512057" y="133261"/>
                    <a:pt x="74308" y="124834"/>
                    <a:pt x="78432" y="125312"/>
                  </a:cubicBezTo>
                  <a:cubicBezTo>
                    <a:pt x="75654" y="125312"/>
                    <a:pt x="73483" y="1424368"/>
                    <a:pt x="73483" y="2379191"/>
                  </a:cubicBezTo>
                  <a:cubicBezTo>
                    <a:pt x="73396" y="2380798"/>
                    <a:pt x="22235" y="3155284"/>
                    <a:pt x="17828" y="3504946"/>
                  </a:cubicBezTo>
                  <a:cubicBezTo>
                    <a:pt x="17828" y="3548923"/>
                    <a:pt x="72246" y="4064675"/>
                    <a:pt x="65235" y="4133083"/>
                  </a:cubicBezTo>
                  <a:cubicBezTo>
                    <a:pt x="-26626" y="5044212"/>
                    <a:pt x="115398" y="5942875"/>
                    <a:pt x="31026" y="7759659"/>
                  </a:cubicBezTo>
                  <a:cubicBezTo>
                    <a:pt x="-2337" y="8410272"/>
                    <a:pt x="42487" y="8313459"/>
                    <a:pt x="31438" y="8651568"/>
                  </a:cubicBezTo>
                  <a:cubicBezTo>
                    <a:pt x="-24108" y="10186489"/>
                    <a:pt x="6715" y="9391611"/>
                    <a:pt x="27314" y="10382071"/>
                  </a:cubicBezTo>
                  <a:cubicBezTo>
                    <a:pt x="36344" y="10804289"/>
                    <a:pt x="19109" y="10822640"/>
                    <a:pt x="46263" y="10823117"/>
                  </a:cubicBezTo>
                  <a:cubicBezTo>
                    <a:pt x="1785645" y="10849677"/>
                    <a:pt x="3278206" y="10866008"/>
                    <a:pt x="5539492" y="10825919"/>
                  </a:cubicBezTo>
                  <a:cubicBezTo>
                    <a:pt x="6436826" y="10808611"/>
                    <a:pt x="6449611" y="10865204"/>
                    <a:pt x="6545639" y="10857734"/>
                  </a:cubicBezTo>
                  <a:cubicBezTo>
                    <a:pt x="8372062" y="10718334"/>
                    <a:pt x="8062511" y="11084088"/>
                    <a:pt x="8020878" y="10465311"/>
                  </a:cubicBezTo>
                  <a:close/>
                  <a:moveTo>
                    <a:pt x="437040" y="1222532"/>
                  </a:moveTo>
                  <a:cubicBezTo>
                    <a:pt x="360786" y="1191672"/>
                    <a:pt x="320391" y="1088778"/>
                    <a:pt x="353363" y="1005038"/>
                  </a:cubicBezTo>
                  <a:cubicBezTo>
                    <a:pt x="408605" y="863314"/>
                    <a:pt x="598621" y="878299"/>
                    <a:pt x="648067" y="1015332"/>
                  </a:cubicBezTo>
                  <a:cubicBezTo>
                    <a:pt x="696711" y="1132277"/>
                    <a:pt x="577587" y="1280060"/>
                    <a:pt x="437040" y="1222532"/>
                  </a:cubicBezTo>
                  <a:close/>
                  <a:moveTo>
                    <a:pt x="422605" y="2111183"/>
                  </a:moveTo>
                  <a:cubicBezTo>
                    <a:pt x="361611" y="2078435"/>
                    <a:pt x="329855" y="1997062"/>
                    <a:pt x="347589" y="1923637"/>
                  </a:cubicBezTo>
                  <a:cubicBezTo>
                    <a:pt x="386747" y="1763215"/>
                    <a:pt x="596146" y="1762737"/>
                    <a:pt x="649717" y="1911476"/>
                  </a:cubicBezTo>
                  <a:cubicBezTo>
                    <a:pt x="701660" y="2035870"/>
                    <a:pt x="564824" y="2187887"/>
                    <a:pt x="422605" y="2111183"/>
                  </a:cubicBezTo>
                  <a:close/>
                  <a:moveTo>
                    <a:pt x="440339" y="3015254"/>
                  </a:moveTo>
                  <a:cubicBezTo>
                    <a:pt x="364085" y="2984395"/>
                    <a:pt x="323690" y="2882434"/>
                    <a:pt x="356249" y="2798238"/>
                  </a:cubicBezTo>
                  <a:cubicBezTo>
                    <a:pt x="411079" y="2655580"/>
                    <a:pt x="602333" y="2671021"/>
                    <a:pt x="651367" y="2808054"/>
                  </a:cubicBezTo>
                  <a:cubicBezTo>
                    <a:pt x="700423" y="2925455"/>
                    <a:pt x="580474" y="3072304"/>
                    <a:pt x="440339" y="3015254"/>
                  </a:cubicBezTo>
                  <a:close/>
                  <a:moveTo>
                    <a:pt x="442401" y="3911832"/>
                  </a:moveTo>
                  <a:cubicBezTo>
                    <a:pt x="366148" y="3880972"/>
                    <a:pt x="325752" y="3779012"/>
                    <a:pt x="358312" y="3695294"/>
                  </a:cubicBezTo>
                  <a:cubicBezTo>
                    <a:pt x="413141" y="3552180"/>
                    <a:pt x="604395" y="3567621"/>
                    <a:pt x="653429" y="3704654"/>
                  </a:cubicBezTo>
                  <a:cubicBezTo>
                    <a:pt x="702897" y="3822967"/>
                    <a:pt x="581299" y="3968426"/>
                    <a:pt x="442401" y="3911832"/>
                  </a:cubicBezTo>
                  <a:close/>
                  <a:moveTo>
                    <a:pt x="352950" y="4613394"/>
                  </a:moveTo>
                  <a:cubicBezTo>
                    <a:pt x="392108" y="4452972"/>
                    <a:pt x="601508" y="4452038"/>
                    <a:pt x="655079" y="4601232"/>
                  </a:cubicBezTo>
                  <a:cubicBezTo>
                    <a:pt x="763067" y="4859879"/>
                    <a:pt x="281233" y="4908525"/>
                    <a:pt x="352950" y="4613394"/>
                  </a:cubicBezTo>
                  <a:close/>
                  <a:moveTo>
                    <a:pt x="355012" y="5509516"/>
                  </a:moveTo>
                  <a:cubicBezTo>
                    <a:pt x="394170" y="5349571"/>
                    <a:pt x="603157" y="5347682"/>
                    <a:pt x="657141" y="5497354"/>
                  </a:cubicBezTo>
                  <a:cubicBezTo>
                    <a:pt x="765541" y="5757391"/>
                    <a:pt x="283707" y="5804647"/>
                    <a:pt x="355012" y="5509516"/>
                  </a:cubicBezTo>
                  <a:close/>
                  <a:moveTo>
                    <a:pt x="447763" y="6601132"/>
                  </a:moveTo>
                  <a:cubicBezTo>
                    <a:pt x="371509" y="6570273"/>
                    <a:pt x="331114" y="6468312"/>
                    <a:pt x="363673" y="6384595"/>
                  </a:cubicBezTo>
                  <a:cubicBezTo>
                    <a:pt x="418503" y="6241481"/>
                    <a:pt x="609756" y="6256921"/>
                    <a:pt x="658790" y="6393954"/>
                  </a:cubicBezTo>
                  <a:cubicBezTo>
                    <a:pt x="707846" y="6511812"/>
                    <a:pt x="587073" y="6657727"/>
                    <a:pt x="447763" y="6601132"/>
                  </a:cubicBezTo>
                  <a:close/>
                  <a:moveTo>
                    <a:pt x="358312" y="7302694"/>
                  </a:moveTo>
                  <a:cubicBezTo>
                    <a:pt x="397470" y="7141794"/>
                    <a:pt x="606869" y="7141794"/>
                    <a:pt x="660440" y="7290533"/>
                  </a:cubicBezTo>
                  <a:cubicBezTo>
                    <a:pt x="768428" y="7549179"/>
                    <a:pt x="286594" y="7597825"/>
                    <a:pt x="358312" y="7302694"/>
                  </a:cubicBezTo>
                  <a:close/>
                  <a:moveTo>
                    <a:pt x="435390" y="8386362"/>
                  </a:moveTo>
                  <a:cubicBezTo>
                    <a:pt x="374396" y="8353614"/>
                    <a:pt x="342640" y="8272240"/>
                    <a:pt x="360374" y="8198816"/>
                  </a:cubicBezTo>
                  <a:cubicBezTo>
                    <a:pt x="399532" y="8038394"/>
                    <a:pt x="608931" y="8037916"/>
                    <a:pt x="662502" y="8186654"/>
                  </a:cubicBezTo>
                  <a:cubicBezTo>
                    <a:pt x="714445" y="8311070"/>
                    <a:pt x="578000" y="8463065"/>
                    <a:pt x="435390" y="8386362"/>
                  </a:cubicBezTo>
                  <a:close/>
                  <a:moveTo>
                    <a:pt x="453102" y="9290433"/>
                  </a:moveTo>
                  <a:cubicBezTo>
                    <a:pt x="376849" y="9259573"/>
                    <a:pt x="336453" y="9157613"/>
                    <a:pt x="369013" y="9073894"/>
                  </a:cubicBezTo>
                  <a:cubicBezTo>
                    <a:pt x="423843" y="8930781"/>
                    <a:pt x="615096" y="8946221"/>
                    <a:pt x="664130" y="9083254"/>
                  </a:cubicBezTo>
                  <a:cubicBezTo>
                    <a:pt x="713208" y="9201111"/>
                    <a:pt x="592435" y="9347026"/>
                    <a:pt x="453102" y="9290433"/>
                  </a:cubicBezTo>
                  <a:close/>
                  <a:moveTo>
                    <a:pt x="454752" y="10187032"/>
                  </a:moveTo>
                  <a:cubicBezTo>
                    <a:pt x="293584" y="10121556"/>
                    <a:pt x="347589" y="9838586"/>
                    <a:pt x="540492" y="9871335"/>
                  </a:cubicBezTo>
                  <a:cubicBezTo>
                    <a:pt x="774202" y="9912011"/>
                    <a:pt x="675287" y="10276831"/>
                    <a:pt x="454752" y="101870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13" name="Google Shape;1413;p19"/>
            <p:cNvGrpSpPr/>
            <p:nvPr/>
          </p:nvGrpSpPr>
          <p:grpSpPr>
            <a:xfrm>
              <a:off x="1508860" y="2213444"/>
              <a:ext cx="8042540" cy="9899364"/>
              <a:chOff x="1508860" y="2213444"/>
              <a:chExt cx="8042540" cy="9899364"/>
            </a:xfrm>
          </p:grpSpPr>
          <p:sp>
            <p:nvSpPr>
              <p:cNvPr id="1414" name="Google Shape;1414;p19"/>
              <p:cNvSpPr/>
              <p:nvPr/>
            </p:nvSpPr>
            <p:spPr>
              <a:xfrm>
                <a:off x="1582039" y="2213444"/>
                <a:ext cx="7748179" cy="78505"/>
              </a:xfrm>
              <a:custGeom>
                <a:avLst/>
                <a:gdLst/>
                <a:ahLst/>
                <a:cxnLst/>
                <a:rect l="l" t="t" r="r" b="b"/>
                <a:pathLst>
                  <a:path w="7748179" h="78505" extrusionOk="0">
                    <a:moveTo>
                      <a:pt x="7744458" y="78505"/>
                    </a:moveTo>
                    <a:cubicBezTo>
                      <a:pt x="7742374" y="78527"/>
                      <a:pt x="13734" y="52336"/>
                      <a:pt x="10999" y="52315"/>
                    </a:cubicBezTo>
                    <a:cubicBezTo>
                      <a:pt x="10999" y="-27321"/>
                      <a:pt x="-546698" y="281"/>
                      <a:pt x="6280376" y="28926"/>
                    </a:cubicBezTo>
                    <a:cubicBezTo>
                      <a:pt x="7905084" y="35180"/>
                      <a:pt x="7742548" y="11118"/>
                      <a:pt x="7744458" y="785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5" name="Google Shape;1415;p19"/>
              <p:cNvSpPr/>
              <p:nvPr/>
            </p:nvSpPr>
            <p:spPr>
              <a:xfrm>
                <a:off x="1582550" y="3102748"/>
                <a:ext cx="7770442" cy="82044"/>
              </a:xfrm>
              <a:custGeom>
                <a:avLst/>
                <a:gdLst/>
                <a:ahLst/>
                <a:cxnLst/>
                <a:rect l="l" t="t" r="r" b="b"/>
                <a:pathLst>
                  <a:path w="7770442" h="82044" extrusionOk="0">
                    <a:moveTo>
                      <a:pt x="7766218" y="82045"/>
                    </a:moveTo>
                    <a:cubicBezTo>
                      <a:pt x="7763743" y="82088"/>
                      <a:pt x="10422" y="55876"/>
                      <a:pt x="8838" y="55854"/>
                    </a:cubicBezTo>
                    <a:cubicBezTo>
                      <a:pt x="10683" y="-27560"/>
                      <a:pt x="-517016" y="-1869"/>
                      <a:pt x="6300876" y="32465"/>
                    </a:cubicBezTo>
                    <a:cubicBezTo>
                      <a:pt x="7924673" y="38698"/>
                      <a:pt x="7766218" y="13832"/>
                      <a:pt x="7766218" y="820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6" name="Google Shape;1416;p19"/>
              <p:cNvSpPr/>
              <p:nvPr/>
            </p:nvSpPr>
            <p:spPr>
              <a:xfrm>
                <a:off x="1584791" y="3995329"/>
                <a:ext cx="7822077" cy="64953"/>
              </a:xfrm>
              <a:custGeom>
                <a:avLst/>
                <a:gdLst/>
                <a:ahLst/>
                <a:cxnLst/>
                <a:rect l="l" t="t" r="r" b="b"/>
                <a:pathLst>
                  <a:path w="7822077" h="64953" extrusionOk="0">
                    <a:moveTo>
                      <a:pt x="1038314" y="59873"/>
                    </a:moveTo>
                    <a:cubicBezTo>
                      <a:pt x="-144413" y="59873"/>
                      <a:pt x="6207" y="75531"/>
                      <a:pt x="6207" y="0"/>
                    </a:cubicBezTo>
                    <a:cubicBezTo>
                      <a:pt x="9528733" y="54205"/>
                      <a:pt x="10907293" y="75705"/>
                      <a:pt x="1038314" y="5987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7" name="Google Shape;1417;p19"/>
              <p:cNvSpPr/>
              <p:nvPr/>
            </p:nvSpPr>
            <p:spPr>
              <a:xfrm>
                <a:off x="1533307" y="4890907"/>
                <a:ext cx="7853045" cy="79592"/>
              </a:xfrm>
              <a:custGeom>
                <a:avLst/>
                <a:gdLst/>
                <a:ahLst/>
                <a:cxnLst/>
                <a:rect l="l" t="t" r="r" b="b"/>
                <a:pathLst>
                  <a:path w="7853045" h="79592" extrusionOk="0">
                    <a:moveTo>
                      <a:pt x="7848845" y="79593"/>
                    </a:moveTo>
                    <a:cubicBezTo>
                      <a:pt x="7847152" y="79614"/>
                      <a:pt x="10566" y="52946"/>
                      <a:pt x="8200" y="52924"/>
                    </a:cubicBezTo>
                    <a:cubicBezTo>
                      <a:pt x="12042" y="-27971"/>
                      <a:pt x="-521387" y="543"/>
                      <a:pt x="6392577" y="29536"/>
                    </a:cubicBezTo>
                    <a:cubicBezTo>
                      <a:pt x="8006345" y="35768"/>
                      <a:pt x="7848845" y="11684"/>
                      <a:pt x="7848845" y="795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8" name="Google Shape;1418;p19"/>
              <p:cNvSpPr/>
              <p:nvPr/>
            </p:nvSpPr>
            <p:spPr>
              <a:xfrm>
                <a:off x="1569456" y="5783874"/>
                <a:ext cx="7837025" cy="79012"/>
              </a:xfrm>
              <a:custGeom>
                <a:avLst/>
                <a:gdLst/>
                <a:ahLst/>
                <a:cxnLst/>
                <a:rect l="l" t="t" r="r" b="b"/>
                <a:pathLst>
                  <a:path w="7837025" h="79012" extrusionOk="0">
                    <a:moveTo>
                      <a:pt x="7833295" y="79012"/>
                    </a:moveTo>
                    <a:cubicBezTo>
                      <a:pt x="7831385" y="79034"/>
                      <a:pt x="8127" y="52366"/>
                      <a:pt x="5848" y="52344"/>
                    </a:cubicBezTo>
                    <a:cubicBezTo>
                      <a:pt x="17851" y="-27660"/>
                      <a:pt x="-524087" y="463"/>
                      <a:pt x="6377852" y="29433"/>
                    </a:cubicBezTo>
                    <a:cubicBezTo>
                      <a:pt x="7993725" y="35666"/>
                      <a:pt x="7831341" y="12146"/>
                      <a:pt x="7833295" y="790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9" name="Google Shape;1419;p19"/>
              <p:cNvSpPr/>
              <p:nvPr/>
            </p:nvSpPr>
            <p:spPr>
              <a:xfrm>
                <a:off x="1541262" y="6676201"/>
                <a:ext cx="7902107" cy="79528"/>
              </a:xfrm>
              <a:custGeom>
                <a:avLst/>
                <a:gdLst/>
                <a:ahLst/>
                <a:cxnLst/>
                <a:rect l="l" t="t" r="r" b="b"/>
                <a:pathLst>
                  <a:path w="7902107" h="79528" extrusionOk="0">
                    <a:moveTo>
                      <a:pt x="7899822" y="79529"/>
                    </a:moveTo>
                    <a:cubicBezTo>
                      <a:pt x="7898238" y="79550"/>
                      <a:pt x="193821" y="53664"/>
                      <a:pt x="10556" y="52404"/>
                    </a:cubicBezTo>
                    <a:cubicBezTo>
                      <a:pt x="8776" y="-28099"/>
                      <a:pt x="-534986" y="740"/>
                      <a:pt x="6427079" y="29949"/>
                    </a:cubicBezTo>
                    <a:cubicBezTo>
                      <a:pt x="8060774" y="36204"/>
                      <a:pt x="7893701" y="12142"/>
                      <a:pt x="7899822" y="7952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0" name="Google Shape;1420;p19"/>
              <p:cNvSpPr/>
              <p:nvPr/>
            </p:nvSpPr>
            <p:spPr>
              <a:xfrm>
                <a:off x="1565253" y="7566244"/>
                <a:ext cx="7918452" cy="72402"/>
              </a:xfrm>
              <a:custGeom>
                <a:avLst/>
                <a:gdLst/>
                <a:ahLst/>
                <a:cxnLst/>
                <a:rect l="l" t="t" r="r" b="b"/>
                <a:pathLst>
                  <a:path w="7918452" h="72402" extrusionOk="0">
                    <a:moveTo>
                      <a:pt x="2892915" y="63153"/>
                    </a:moveTo>
                    <a:cubicBezTo>
                      <a:pt x="-264380" y="51013"/>
                      <a:pt x="7034" y="86889"/>
                      <a:pt x="5124" y="0"/>
                    </a:cubicBezTo>
                    <a:cubicBezTo>
                      <a:pt x="8445965" y="23476"/>
                      <a:pt x="11232649" y="98334"/>
                      <a:pt x="2892915" y="6315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1" name="Google Shape;1421;p19"/>
              <p:cNvSpPr/>
              <p:nvPr/>
            </p:nvSpPr>
            <p:spPr>
              <a:xfrm>
                <a:off x="1563846" y="8460123"/>
                <a:ext cx="7901218" cy="81292"/>
              </a:xfrm>
              <a:custGeom>
                <a:avLst/>
                <a:gdLst/>
                <a:ahLst/>
                <a:cxnLst/>
                <a:rect l="l" t="t" r="r" b="b"/>
                <a:pathLst>
                  <a:path w="7901218" h="81292" extrusionOk="0">
                    <a:moveTo>
                      <a:pt x="7897035" y="81293"/>
                    </a:moveTo>
                    <a:cubicBezTo>
                      <a:pt x="7895450" y="81314"/>
                      <a:pt x="178553" y="55319"/>
                      <a:pt x="9396" y="54168"/>
                    </a:cubicBezTo>
                    <a:cubicBezTo>
                      <a:pt x="9396" y="-30288"/>
                      <a:pt x="-524011" y="2004"/>
                      <a:pt x="6446953" y="31257"/>
                    </a:cubicBezTo>
                    <a:cubicBezTo>
                      <a:pt x="8053884" y="39031"/>
                      <a:pt x="7897035" y="10539"/>
                      <a:pt x="7897035" y="812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2" name="Google Shape;1422;p19"/>
              <p:cNvSpPr/>
              <p:nvPr/>
            </p:nvSpPr>
            <p:spPr>
              <a:xfrm>
                <a:off x="1540405" y="9351740"/>
                <a:ext cx="7960596" cy="82517"/>
              </a:xfrm>
              <a:custGeom>
                <a:avLst/>
                <a:gdLst/>
                <a:ahLst/>
                <a:cxnLst/>
                <a:rect l="l" t="t" r="r" b="b"/>
                <a:pathLst>
                  <a:path w="7960596" h="82517" extrusionOk="0">
                    <a:moveTo>
                      <a:pt x="7958809" y="82518"/>
                    </a:moveTo>
                    <a:cubicBezTo>
                      <a:pt x="7957224" y="82540"/>
                      <a:pt x="148922" y="56305"/>
                      <a:pt x="8114" y="55393"/>
                    </a:cubicBezTo>
                    <a:cubicBezTo>
                      <a:pt x="12173" y="-32017"/>
                      <a:pt x="-525945" y="3034"/>
                      <a:pt x="6491818" y="32482"/>
                    </a:cubicBezTo>
                    <a:cubicBezTo>
                      <a:pt x="8118653" y="38737"/>
                      <a:pt x="7951320" y="14610"/>
                      <a:pt x="7958809" y="8251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3" name="Google Shape;1423;p19"/>
              <p:cNvSpPr/>
              <p:nvPr/>
            </p:nvSpPr>
            <p:spPr>
              <a:xfrm>
                <a:off x="1541978" y="10243860"/>
                <a:ext cx="8009422" cy="73807"/>
              </a:xfrm>
              <a:custGeom>
                <a:avLst/>
                <a:gdLst/>
                <a:ahLst/>
                <a:cxnLst/>
                <a:rect l="l" t="t" r="r" b="b"/>
                <a:pathLst>
                  <a:path w="8009422" h="73807" extrusionOk="0">
                    <a:moveTo>
                      <a:pt x="2980072" y="63609"/>
                    </a:moveTo>
                    <a:cubicBezTo>
                      <a:pt x="-313235" y="50970"/>
                      <a:pt x="8603" y="89821"/>
                      <a:pt x="8603" y="0"/>
                    </a:cubicBezTo>
                    <a:cubicBezTo>
                      <a:pt x="8398435" y="32337"/>
                      <a:pt x="11438648" y="99311"/>
                      <a:pt x="2980072" y="636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4" name="Google Shape;1424;p19"/>
              <p:cNvSpPr/>
              <p:nvPr/>
            </p:nvSpPr>
            <p:spPr>
              <a:xfrm>
                <a:off x="1508860" y="11138752"/>
                <a:ext cx="8041604" cy="80736"/>
              </a:xfrm>
              <a:custGeom>
                <a:avLst/>
                <a:gdLst/>
                <a:ahLst/>
                <a:cxnLst/>
                <a:rect l="l" t="t" r="r" b="b"/>
                <a:pathLst>
                  <a:path w="8041604" h="80736" extrusionOk="0">
                    <a:moveTo>
                      <a:pt x="8038585" y="80736"/>
                    </a:moveTo>
                    <a:cubicBezTo>
                      <a:pt x="8036935" y="80758"/>
                      <a:pt x="341006" y="55480"/>
                      <a:pt x="9987" y="52678"/>
                    </a:cubicBezTo>
                    <a:cubicBezTo>
                      <a:pt x="9987" y="-29108"/>
                      <a:pt x="-542219" y="1339"/>
                      <a:pt x="6565842" y="31156"/>
                    </a:cubicBezTo>
                    <a:cubicBezTo>
                      <a:pt x="8199059" y="37411"/>
                      <a:pt x="8034743" y="13327"/>
                      <a:pt x="8038585" y="807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5" name="Google Shape;1425;p19"/>
              <p:cNvSpPr/>
              <p:nvPr/>
            </p:nvSpPr>
            <p:spPr>
              <a:xfrm>
                <a:off x="1535769" y="12029356"/>
                <a:ext cx="8005491" cy="83452"/>
              </a:xfrm>
              <a:custGeom>
                <a:avLst/>
                <a:gdLst/>
                <a:ahLst/>
                <a:cxnLst/>
                <a:rect l="l" t="t" r="r" b="b"/>
                <a:pathLst>
                  <a:path w="8005491" h="83452" extrusionOk="0">
                    <a:moveTo>
                      <a:pt x="8002602" y="83452"/>
                    </a:moveTo>
                    <a:cubicBezTo>
                      <a:pt x="8001040" y="83474"/>
                      <a:pt x="220131" y="56675"/>
                      <a:pt x="10275" y="54916"/>
                    </a:cubicBezTo>
                    <a:cubicBezTo>
                      <a:pt x="8322" y="-27086"/>
                      <a:pt x="-535180" y="-2329"/>
                      <a:pt x="6559944" y="33395"/>
                    </a:cubicBezTo>
                    <a:cubicBezTo>
                      <a:pt x="8160515" y="39649"/>
                      <a:pt x="7998500" y="13741"/>
                      <a:pt x="8002602" y="8345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26" name="Google Shape;1426;p19"/>
            <p:cNvSpPr/>
            <p:nvPr/>
          </p:nvSpPr>
          <p:spPr>
            <a:xfrm>
              <a:off x="2568269" y="1742860"/>
              <a:ext cx="215982" cy="10753945"/>
            </a:xfrm>
            <a:custGeom>
              <a:avLst/>
              <a:gdLst/>
              <a:ahLst/>
              <a:cxnLst/>
              <a:rect l="l" t="t" r="r" b="b"/>
              <a:pathLst>
                <a:path w="215982" h="10753945" extrusionOk="0">
                  <a:moveTo>
                    <a:pt x="215983" y="10753945"/>
                  </a:moveTo>
                  <a:cubicBezTo>
                    <a:pt x="96772" y="10753945"/>
                    <a:pt x="-90921" y="4541746"/>
                    <a:pt x="50690" y="2"/>
                  </a:cubicBezTo>
                  <a:cubicBezTo>
                    <a:pt x="171376" y="-3668"/>
                    <a:pt x="-119378" y="4190173"/>
                    <a:pt x="215983" y="107539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7" name="Google Shape;1427;p19"/>
          <p:cNvGrpSpPr>
            <a:grpSpLocks noGrp="1" noUngrp="1" noRot="1" noMove="1" noResize="1"/>
          </p:cNvGrpSpPr>
          <p:nvPr/>
        </p:nvGrpSpPr>
        <p:grpSpPr>
          <a:xfrm>
            <a:off x="1046225" y="206722"/>
            <a:ext cx="7909173" cy="5420348"/>
            <a:chOff x="4303322" y="921511"/>
            <a:chExt cx="10737912" cy="10840696"/>
          </a:xfrm>
        </p:grpSpPr>
        <p:sp>
          <p:nvSpPr>
            <p:cNvPr id="1428" name="Google Shape;1428;p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317498" y="921511"/>
              <a:ext cx="10708965" cy="10840696"/>
            </a:xfrm>
            <a:custGeom>
              <a:avLst/>
              <a:gdLst/>
              <a:ahLst/>
              <a:cxnLst/>
              <a:rect l="l" t="t" r="r" b="b"/>
              <a:pathLst>
                <a:path w="10708965" h="10840696" extrusionOk="0">
                  <a:moveTo>
                    <a:pt x="3" y="10663853"/>
                  </a:moveTo>
                  <a:cubicBezTo>
                    <a:pt x="-540" y="10762656"/>
                    <a:pt x="80449" y="10842508"/>
                    <a:pt x="179321" y="10840665"/>
                  </a:cubicBezTo>
                  <a:cubicBezTo>
                    <a:pt x="10881596" y="10640915"/>
                    <a:pt x="10699349" y="10828394"/>
                    <a:pt x="10701063" y="10521537"/>
                  </a:cubicBezTo>
                  <a:cubicBezTo>
                    <a:pt x="10703537" y="10074792"/>
                    <a:pt x="10708962" y="178215"/>
                    <a:pt x="10708962" y="179667"/>
                  </a:cubicBezTo>
                  <a:cubicBezTo>
                    <a:pt x="10709505" y="81776"/>
                    <a:pt x="10629926" y="2292"/>
                    <a:pt x="10531966" y="2834"/>
                  </a:cubicBezTo>
                  <a:cubicBezTo>
                    <a:pt x="-164688" y="61742"/>
                    <a:pt x="9595" y="-124522"/>
                    <a:pt x="7880" y="185543"/>
                  </a:cubicBezTo>
                  <a:cubicBezTo>
                    <a:pt x="5406" y="638554"/>
                    <a:pt x="-19" y="10665285"/>
                    <a:pt x="3" y="106638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29" name="Google Shape;1429;p19"/>
            <p:cNvGrpSpPr>
              <a:grpSpLocks noGrp="1" noUngrp="1" noRot="1" noMove="1" noResize="1"/>
            </p:cNvGrpSpPr>
            <p:nvPr/>
          </p:nvGrpSpPr>
          <p:grpSpPr>
            <a:xfrm>
              <a:off x="4303322" y="1651719"/>
              <a:ext cx="10737912" cy="9497278"/>
              <a:chOff x="4303322" y="1651719"/>
              <a:chExt cx="10737912" cy="9497278"/>
            </a:xfrm>
          </p:grpSpPr>
          <p:sp>
            <p:nvSpPr>
              <p:cNvPr id="1430" name="Google Shape;1430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09043" y="4176560"/>
                <a:ext cx="10726741" cy="98851"/>
              </a:xfrm>
              <a:custGeom>
                <a:avLst/>
                <a:gdLst/>
                <a:ahLst/>
                <a:cxnLst/>
                <a:rect l="l" t="t" r="r" b="b"/>
                <a:pathLst>
                  <a:path w="10726741" h="98851" extrusionOk="0">
                    <a:moveTo>
                      <a:pt x="10714010" y="40190"/>
                    </a:moveTo>
                    <a:cubicBezTo>
                      <a:pt x="10713597" y="-24399"/>
                      <a:pt x="11536880" y="-5948"/>
                      <a:pt x="12732" y="58662"/>
                    </a:cubicBezTo>
                    <a:cubicBezTo>
                      <a:pt x="13144" y="123251"/>
                      <a:pt x="-810159" y="104800"/>
                      <a:pt x="10714010" y="401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1" name="Google Shape;1431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14540" y="5017338"/>
                <a:ext cx="10726694" cy="116870"/>
              </a:xfrm>
              <a:custGeom>
                <a:avLst/>
                <a:gdLst/>
                <a:ahLst/>
                <a:cxnLst/>
                <a:rect l="l" t="t" r="r" b="b"/>
                <a:pathLst>
                  <a:path w="10726694" h="116870" extrusionOk="0">
                    <a:moveTo>
                      <a:pt x="10713960" y="39198"/>
                    </a:moveTo>
                    <a:cubicBezTo>
                      <a:pt x="10713548" y="-25413"/>
                      <a:pt x="11536917" y="-8480"/>
                      <a:pt x="12726" y="77682"/>
                    </a:cubicBezTo>
                    <a:cubicBezTo>
                      <a:pt x="13160" y="142271"/>
                      <a:pt x="-810165" y="125359"/>
                      <a:pt x="10713960" y="3919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2" name="Google Shape;1432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10907" y="5858019"/>
                <a:ext cx="10727072" cy="135207"/>
              </a:xfrm>
              <a:custGeom>
                <a:avLst/>
                <a:gdLst/>
                <a:ahLst/>
                <a:cxnLst/>
                <a:rect l="l" t="t" r="r" b="b"/>
                <a:pathLst>
                  <a:path w="10727072" h="135207" extrusionOk="0">
                    <a:moveTo>
                      <a:pt x="10714077" y="38366"/>
                    </a:moveTo>
                    <a:cubicBezTo>
                      <a:pt x="10714490" y="-26244"/>
                      <a:pt x="11537599" y="-10872"/>
                      <a:pt x="12995" y="96841"/>
                    </a:cubicBezTo>
                    <a:cubicBezTo>
                      <a:pt x="12583" y="161451"/>
                      <a:pt x="-810526" y="146079"/>
                      <a:pt x="10714077" y="3836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3" name="Google Shape;1433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09395" y="1651719"/>
                <a:ext cx="10726739" cy="49549"/>
              </a:xfrm>
              <a:custGeom>
                <a:avLst/>
                <a:gdLst/>
                <a:ahLst/>
                <a:cxnLst/>
                <a:rect l="l" t="t" r="r" b="b"/>
                <a:pathLst>
                  <a:path w="10726739" h="49549" extrusionOk="0">
                    <a:moveTo>
                      <a:pt x="12749" y="45545"/>
                    </a:moveTo>
                    <a:cubicBezTo>
                      <a:pt x="11537004" y="45545"/>
                      <a:pt x="10713636" y="68614"/>
                      <a:pt x="10713983" y="4004"/>
                    </a:cubicBezTo>
                    <a:cubicBezTo>
                      <a:pt x="-810251" y="4004"/>
                      <a:pt x="13118" y="-19065"/>
                      <a:pt x="12749" y="4554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4" name="Google Shape;1434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03553" y="3335516"/>
                <a:ext cx="10726806" cy="81337"/>
              </a:xfrm>
              <a:custGeom>
                <a:avLst/>
                <a:gdLst/>
                <a:ahLst/>
                <a:cxnLst/>
                <a:rect l="l" t="t" r="r" b="b"/>
                <a:pathLst>
                  <a:path w="10726806" h="81337" extrusionOk="0">
                    <a:moveTo>
                      <a:pt x="10714075" y="41427"/>
                    </a:moveTo>
                    <a:cubicBezTo>
                      <a:pt x="10713662" y="-23161"/>
                      <a:pt x="11536966" y="-3171"/>
                      <a:pt x="12732" y="39910"/>
                    </a:cubicBezTo>
                    <a:cubicBezTo>
                      <a:pt x="13144" y="104499"/>
                      <a:pt x="-810159" y="84508"/>
                      <a:pt x="10714075" y="4142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5" name="Google Shape;1435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04695" y="2494026"/>
                <a:ext cx="10726815" cy="64613"/>
              </a:xfrm>
              <a:custGeom>
                <a:avLst/>
                <a:gdLst/>
                <a:ahLst/>
                <a:cxnLst/>
                <a:rect l="l" t="t" r="r" b="b"/>
                <a:pathLst>
                  <a:path w="10726815" h="64613" extrusionOk="0">
                    <a:moveTo>
                      <a:pt x="10713844" y="43067"/>
                    </a:moveTo>
                    <a:cubicBezTo>
                      <a:pt x="10714191" y="-21521"/>
                      <a:pt x="11537234" y="-14"/>
                      <a:pt x="12979" y="21538"/>
                    </a:cubicBezTo>
                    <a:cubicBezTo>
                      <a:pt x="12610" y="86148"/>
                      <a:pt x="-810434" y="64619"/>
                      <a:pt x="10713844" y="4306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6" name="Google Shape;1436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08828" y="8379433"/>
                <a:ext cx="10726457" cy="191392"/>
              </a:xfrm>
              <a:custGeom>
                <a:avLst/>
                <a:gdLst/>
                <a:ahLst/>
                <a:cxnLst/>
                <a:rect l="l" t="t" r="r" b="b"/>
                <a:pathLst>
                  <a:path w="10726457" h="191392" extrusionOk="0">
                    <a:moveTo>
                      <a:pt x="10713726" y="36460"/>
                    </a:moveTo>
                    <a:cubicBezTo>
                      <a:pt x="10713314" y="-28151"/>
                      <a:pt x="11536575" y="-17397"/>
                      <a:pt x="12731" y="154948"/>
                    </a:cubicBezTo>
                    <a:cubicBezTo>
                      <a:pt x="13143" y="219537"/>
                      <a:pt x="-810117" y="208783"/>
                      <a:pt x="10713726" y="3646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7" name="Google Shape;1437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11776" y="10059979"/>
                <a:ext cx="10727250" cy="229505"/>
              </a:xfrm>
              <a:custGeom>
                <a:avLst/>
                <a:gdLst/>
                <a:ahLst/>
                <a:cxnLst/>
                <a:rect l="l" t="t" r="r" b="b"/>
                <a:pathLst>
                  <a:path w="10727250" h="229505" extrusionOk="0">
                    <a:moveTo>
                      <a:pt x="10714272" y="35505"/>
                    </a:moveTo>
                    <a:cubicBezTo>
                      <a:pt x="10714641" y="-29106"/>
                      <a:pt x="11537706" y="-21408"/>
                      <a:pt x="12972" y="193996"/>
                    </a:cubicBezTo>
                    <a:cubicBezTo>
                      <a:pt x="12625" y="258606"/>
                      <a:pt x="-810462" y="250931"/>
                      <a:pt x="10714272" y="3550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8" name="Google Shape;1438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05406" y="6698611"/>
                <a:ext cx="10727122" cy="153778"/>
              </a:xfrm>
              <a:custGeom>
                <a:avLst/>
                <a:gdLst/>
                <a:ahLst/>
                <a:cxnLst/>
                <a:rect l="l" t="t" r="r" b="b"/>
                <a:pathLst>
                  <a:path w="10727122" h="153778" extrusionOk="0">
                    <a:moveTo>
                      <a:pt x="10714131" y="37646"/>
                    </a:moveTo>
                    <a:cubicBezTo>
                      <a:pt x="10714544" y="-26965"/>
                      <a:pt x="11537543" y="-13132"/>
                      <a:pt x="12984" y="116132"/>
                    </a:cubicBezTo>
                    <a:cubicBezTo>
                      <a:pt x="12594" y="180743"/>
                      <a:pt x="-810428" y="166910"/>
                      <a:pt x="10714131" y="3764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9" name="Google Shape;1439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07086" y="10900300"/>
                <a:ext cx="10727277" cy="248697"/>
              </a:xfrm>
              <a:custGeom>
                <a:avLst/>
                <a:gdLst/>
                <a:ahLst/>
                <a:cxnLst/>
                <a:rect l="l" t="t" r="r" b="b"/>
                <a:pathLst>
                  <a:path w="10727277" h="248697" extrusionOk="0">
                    <a:moveTo>
                      <a:pt x="10714296" y="35100"/>
                    </a:moveTo>
                    <a:cubicBezTo>
                      <a:pt x="10714665" y="-29511"/>
                      <a:pt x="11537794" y="-23375"/>
                      <a:pt x="12975" y="213603"/>
                    </a:cubicBezTo>
                    <a:cubicBezTo>
                      <a:pt x="12628" y="278213"/>
                      <a:pt x="-810524" y="272056"/>
                      <a:pt x="10714296" y="351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0" name="Google Shape;1440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14335" y="9219678"/>
                <a:ext cx="10726401" cy="210381"/>
              </a:xfrm>
              <a:custGeom>
                <a:avLst/>
                <a:gdLst/>
                <a:ahLst/>
                <a:cxnLst/>
                <a:rect l="l" t="t" r="r" b="b"/>
                <a:pathLst>
                  <a:path w="10726401" h="210381" extrusionOk="0">
                    <a:moveTo>
                      <a:pt x="10713666" y="35956"/>
                    </a:moveTo>
                    <a:cubicBezTo>
                      <a:pt x="10713253" y="-28654"/>
                      <a:pt x="11536622" y="-19418"/>
                      <a:pt x="12736" y="174435"/>
                    </a:cubicBezTo>
                    <a:cubicBezTo>
                      <a:pt x="13148" y="239023"/>
                      <a:pt x="-810221" y="229809"/>
                      <a:pt x="10713666" y="3595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1" name="Google Shape;1441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03322" y="7539117"/>
                <a:ext cx="10726516" cy="172505"/>
              </a:xfrm>
              <a:custGeom>
                <a:avLst/>
                <a:gdLst/>
                <a:ahLst/>
                <a:cxnLst/>
                <a:rect l="l" t="t" r="r" b="b"/>
                <a:pathLst>
                  <a:path w="10726516" h="172505" extrusionOk="0">
                    <a:moveTo>
                      <a:pt x="10713785" y="37012"/>
                    </a:moveTo>
                    <a:cubicBezTo>
                      <a:pt x="10713373" y="-27599"/>
                      <a:pt x="11536655" y="-15284"/>
                      <a:pt x="12725" y="135489"/>
                    </a:cubicBezTo>
                    <a:cubicBezTo>
                      <a:pt x="13159" y="200099"/>
                      <a:pt x="-810123" y="187806"/>
                      <a:pt x="10713785" y="3701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DA147B4E-842B-2D94-7ED6-28C47F61AE64}"/>
              </a:ext>
            </a:extLst>
          </p:cNvPr>
          <p:cNvSpPr txBox="1"/>
          <p:nvPr/>
        </p:nvSpPr>
        <p:spPr>
          <a:xfrm>
            <a:off x="1199460" y="1224174"/>
            <a:ext cx="474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C8D71F40-BCE9-DC46-D7E6-15E5A116E984}"/>
                  </a:ext>
                </a:extLst>
              </p:cNvPr>
              <p:cNvSpPr txBox="1"/>
              <p:nvPr/>
            </p:nvSpPr>
            <p:spPr>
              <a:xfrm>
                <a:off x="1596993" y="1148445"/>
                <a:ext cx="1258782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:1,</m:t>
                    </m:r>
                  </m:oMath>
                </a14:m>
                <a:r>
                  <a:rPr lang="en-US" sz="2400" dirty="0">
                    <a:solidFill>
                      <a:schemeClr val="tx1">
                        <a:lumMod val="50000"/>
                      </a:schemeClr>
                    </a:solidFill>
                  </a:rPr>
                  <a:t>2</a:t>
                </a:r>
              </a:p>
            </p:txBody>
          </p:sp>
        </mc:Choice>
        <mc:Fallback xmlns="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C8D71F40-BCE9-DC46-D7E6-15E5A116E9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6993" y="1148445"/>
                <a:ext cx="1258782" cy="616964"/>
              </a:xfrm>
              <a:prstGeom prst="rect">
                <a:avLst/>
              </a:prstGeom>
              <a:blipFill>
                <a:blip r:embed="rId3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DF808D8F-7857-C5BA-A721-2497C34C4EB9}"/>
                  </a:ext>
                </a:extLst>
              </p:cNvPr>
              <p:cNvSpPr txBox="1"/>
              <p:nvPr/>
            </p:nvSpPr>
            <p:spPr>
              <a:xfrm>
                <a:off x="2608508" y="1049207"/>
                <a:ext cx="1171575" cy="818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−9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.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400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DF808D8F-7857-C5BA-A721-2497C34C4E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508" y="1049207"/>
                <a:ext cx="1171575" cy="818044"/>
              </a:xfrm>
              <a:prstGeom prst="rect">
                <a:avLst/>
              </a:prstGeom>
              <a:blipFill>
                <a:blip r:embed="rId4"/>
                <a:stretch>
                  <a:fillRect r="-2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CC4957DF-5044-4BE8-2F33-0194E5E870CF}"/>
                  </a:ext>
                </a:extLst>
              </p:cNvPr>
              <p:cNvSpPr txBox="1"/>
              <p:nvPr/>
            </p:nvSpPr>
            <p:spPr>
              <a:xfrm>
                <a:off x="3875055" y="1038148"/>
                <a:ext cx="1171575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CC4957DF-5044-4BE8-2F33-0194E5E870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055" y="1038148"/>
                <a:ext cx="1171575" cy="7861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1B15AFE8-F525-65F1-BB4B-C184B0289BA6}"/>
              </a:ext>
            </a:extLst>
          </p:cNvPr>
          <p:cNvSpPr txBox="1"/>
          <p:nvPr/>
        </p:nvSpPr>
        <p:spPr>
          <a:xfrm>
            <a:off x="1229138" y="3149072"/>
            <a:ext cx="474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ABA1C65A-F50F-3804-C19B-82DB6A7BAA3D}"/>
                  </a:ext>
                </a:extLst>
              </p:cNvPr>
              <p:cNvSpPr txBox="1"/>
              <p:nvPr/>
            </p:nvSpPr>
            <p:spPr>
              <a:xfrm>
                <a:off x="1627054" y="3110582"/>
                <a:ext cx="27014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1,7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2023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1,7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202</m:t>
                          </m:r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ABA1C65A-F50F-3804-C19B-82DB6A7BA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054" y="3110582"/>
                <a:ext cx="270143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81815AD8-4FA6-7E27-3CDF-7AEA9DC7F8CE}"/>
                  </a:ext>
                </a:extLst>
              </p:cNvPr>
              <p:cNvSpPr txBox="1"/>
              <p:nvPr/>
            </p:nvSpPr>
            <p:spPr>
              <a:xfrm>
                <a:off x="4232584" y="3134313"/>
                <a:ext cx="23122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240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1,7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2023−2021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81815AD8-4FA6-7E27-3CDF-7AEA9DC7F8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2584" y="3134313"/>
                <a:ext cx="2312250" cy="461665"/>
              </a:xfrm>
              <a:prstGeom prst="rect">
                <a:avLst/>
              </a:prstGeom>
              <a:blipFill>
                <a:blip r:embed="rId7"/>
                <a:stretch>
                  <a:fillRect r="-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507D9D70-51D8-439C-C677-C7C9B6A8C580}"/>
                  </a:ext>
                </a:extLst>
              </p:cNvPr>
              <p:cNvSpPr txBox="1"/>
              <p:nvPr/>
            </p:nvSpPr>
            <p:spPr>
              <a:xfrm>
                <a:off x="4096220" y="3826437"/>
                <a:ext cx="24614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240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1,7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=2,89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507D9D70-51D8-439C-C677-C7C9B6A8C5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6220" y="3826437"/>
                <a:ext cx="2461492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8" grpId="0"/>
      <p:bldP spid="49" grpId="0"/>
      <p:bldP spid="50" grpId="0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9" name="Google Shape;1219;p15"/>
          <p:cNvGrpSpPr/>
          <p:nvPr/>
        </p:nvGrpSpPr>
        <p:grpSpPr>
          <a:xfrm>
            <a:off x="-544154" y="0"/>
            <a:ext cx="9282188" cy="6937414"/>
            <a:chOff x="-31366" y="-160235"/>
            <a:chExt cx="10224780" cy="13874827"/>
          </a:xfrm>
        </p:grpSpPr>
        <p:sp>
          <p:nvSpPr>
            <p:cNvPr id="1222" name="Google Shape;1222;p15"/>
            <p:cNvSpPr/>
            <p:nvPr/>
          </p:nvSpPr>
          <p:spPr>
            <a:xfrm>
              <a:off x="-31366" y="-160235"/>
              <a:ext cx="7967891" cy="12456509"/>
            </a:xfrm>
            <a:custGeom>
              <a:avLst/>
              <a:gdLst/>
              <a:ahLst/>
              <a:cxnLst/>
              <a:rect l="l" t="t" r="r" b="b"/>
              <a:pathLst>
                <a:path w="7967891" h="12456510" extrusionOk="0">
                  <a:moveTo>
                    <a:pt x="7913658" y="12141499"/>
                  </a:moveTo>
                  <a:cubicBezTo>
                    <a:pt x="7978361" y="12141499"/>
                    <a:pt x="7967821" y="12147816"/>
                    <a:pt x="7966413" y="12116814"/>
                  </a:cubicBezTo>
                  <a:cubicBezTo>
                    <a:pt x="7920535" y="12116867"/>
                    <a:pt x="7904021" y="12116814"/>
                    <a:pt x="7853311" y="12116894"/>
                  </a:cubicBezTo>
                  <a:cubicBezTo>
                    <a:pt x="7855726" y="11548270"/>
                    <a:pt x="7805547" y="11634640"/>
                    <a:pt x="7944244" y="11634959"/>
                  </a:cubicBezTo>
                  <a:cubicBezTo>
                    <a:pt x="7942864" y="11605072"/>
                    <a:pt x="7950377" y="11610274"/>
                    <a:pt x="7913658" y="11610274"/>
                  </a:cubicBezTo>
                  <a:cubicBezTo>
                    <a:pt x="7829176" y="11610274"/>
                    <a:pt x="7846275" y="11685709"/>
                    <a:pt x="7838761" y="11205844"/>
                  </a:cubicBezTo>
                  <a:cubicBezTo>
                    <a:pt x="7837354" y="11114776"/>
                    <a:pt x="7818211" y="11130144"/>
                    <a:pt x="7913658" y="11130144"/>
                  </a:cubicBezTo>
                  <a:cubicBezTo>
                    <a:pt x="7926775" y="11130144"/>
                    <a:pt x="7924252" y="11135108"/>
                    <a:pt x="7923217" y="11105512"/>
                  </a:cubicBezTo>
                  <a:cubicBezTo>
                    <a:pt x="7809184" y="11105512"/>
                    <a:pt x="7839903" y="11153847"/>
                    <a:pt x="7835017" y="10843271"/>
                  </a:cubicBezTo>
                  <a:cubicBezTo>
                    <a:pt x="7830717" y="10578933"/>
                    <a:pt x="7806078" y="10622144"/>
                    <a:pt x="7907446" y="10622171"/>
                  </a:cubicBezTo>
                  <a:cubicBezTo>
                    <a:pt x="7906437" y="10589232"/>
                    <a:pt x="7920323" y="10597699"/>
                    <a:pt x="7831008" y="10597407"/>
                  </a:cubicBezTo>
                  <a:cubicBezTo>
                    <a:pt x="7825805" y="10278523"/>
                    <a:pt x="7829521" y="10493864"/>
                    <a:pt x="7824716" y="10115631"/>
                  </a:cubicBezTo>
                  <a:cubicBezTo>
                    <a:pt x="7904817" y="10115445"/>
                    <a:pt x="7892791" y="10123753"/>
                    <a:pt x="7891861" y="10090893"/>
                  </a:cubicBezTo>
                  <a:cubicBezTo>
                    <a:pt x="7811600" y="10090920"/>
                    <a:pt x="7817309" y="10172141"/>
                    <a:pt x="7815052" y="9607074"/>
                  </a:cubicBezTo>
                  <a:cubicBezTo>
                    <a:pt x="7891250" y="9607923"/>
                    <a:pt x="7878719" y="9613656"/>
                    <a:pt x="7877896" y="9582840"/>
                  </a:cubicBezTo>
                  <a:cubicBezTo>
                    <a:pt x="7805494" y="9582602"/>
                    <a:pt x="7814973" y="9584592"/>
                    <a:pt x="7814946" y="9575090"/>
                  </a:cubicBezTo>
                  <a:cubicBezTo>
                    <a:pt x="7814601" y="9461381"/>
                    <a:pt x="7814096" y="9447526"/>
                    <a:pt x="7808627" y="9100587"/>
                  </a:cubicBezTo>
                  <a:cubicBezTo>
                    <a:pt x="7876090" y="9101303"/>
                    <a:pt x="7864992" y="9107090"/>
                    <a:pt x="7864143" y="9076327"/>
                  </a:cubicBezTo>
                  <a:cubicBezTo>
                    <a:pt x="7785820" y="9076009"/>
                    <a:pt x="7809184" y="9137481"/>
                    <a:pt x="7801830" y="8669269"/>
                  </a:cubicBezTo>
                  <a:cubicBezTo>
                    <a:pt x="7800396" y="8578280"/>
                    <a:pt x="7787758" y="8594047"/>
                    <a:pt x="7850656" y="8594737"/>
                  </a:cubicBezTo>
                  <a:cubicBezTo>
                    <a:pt x="7849753" y="8563257"/>
                    <a:pt x="7859868" y="8570663"/>
                    <a:pt x="7800317" y="8569177"/>
                  </a:cubicBezTo>
                  <a:cubicBezTo>
                    <a:pt x="7794104" y="8147387"/>
                    <a:pt x="7795963" y="8252522"/>
                    <a:pt x="7789670" y="8084454"/>
                  </a:cubicBezTo>
                  <a:cubicBezTo>
                    <a:pt x="7844390" y="8084136"/>
                    <a:pt x="7835416" y="8090745"/>
                    <a:pt x="7834407" y="8059610"/>
                  </a:cubicBezTo>
                  <a:cubicBezTo>
                    <a:pt x="7778041" y="8059797"/>
                    <a:pt x="7788316" y="8082915"/>
                    <a:pt x="7786139" y="7944628"/>
                  </a:cubicBezTo>
                  <a:cubicBezTo>
                    <a:pt x="7779289" y="7505798"/>
                    <a:pt x="7767130" y="7577464"/>
                    <a:pt x="7817866" y="7576747"/>
                  </a:cubicBezTo>
                  <a:cubicBezTo>
                    <a:pt x="7816724" y="7545851"/>
                    <a:pt x="7824079" y="7551823"/>
                    <a:pt x="7781095" y="7552646"/>
                  </a:cubicBezTo>
                  <a:cubicBezTo>
                    <a:pt x="7772333" y="7010618"/>
                    <a:pt x="7759961" y="7072224"/>
                    <a:pt x="7800635" y="7072118"/>
                  </a:cubicBezTo>
                  <a:cubicBezTo>
                    <a:pt x="7799839" y="7041089"/>
                    <a:pt x="7806105" y="7047407"/>
                    <a:pt x="7772333" y="7047486"/>
                  </a:cubicBezTo>
                  <a:cubicBezTo>
                    <a:pt x="7763545" y="6502964"/>
                    <a:pt x="7755049" y="6564623"/>
                    <a:pt x="7792352" y="6564303"/>
                  </a:cubicBezTo>
                  <a:cubicBezTo>
                    <a:pt x="7792087" y="6534682"/>
                    <a:pt x="7799016" y="6539540"/>
                    <a:pt x="7765032" y="6539885"/>
                  </a:cubicBezTo>
                  <a:cubicBezTo>
                    <a:pt x="7761395" y="6295002"/>
                    <a:pt x="7765563" y="6269839"/>
                    <a:pt x="7760757" y="6057631"/>
                  </a:cubicBezTo>
                  <a:cubicBezTo>
                    <a:pt x="7797502" y="6057631"/>
                    <a:pt x="7791290" y="6064001"/>
                    <a:pt x="7791449" y="6032973"/>
                  </a:cubicBezTo>
                  <a:cubicBezTo>
                    <a:pt x="7750403" y="6033000"/>
                    <a:pt x="7759111" y="6103072"/>
                    <a:pt x="7750004" y="5589737"/>
                  </a:cubicBezTo>
                  <a:cubicBezTo>
                    <a:pt x="7749155" y="5542438"/>
                    <a:pt x="7747694" y="5548649"/>
                    <a:pt x="7754067" y="5548702"/>
                  </a:cubicBezTo>
                  <a:cubicBezTo>
                    <a:pt x="7804087" y="5549180"/>
                    <a:pt x="7795591" y="5555444"/>
                    <a:pt x="7795989" y="5524415"/>
                  </a:cubicBezTo>
                  <a:cubicBezTo>
                    <a:pt x="7737579" y="5523991"/>
                    <a:pt x="7744483" y="5570228"/>
                    <a:pt x="7745943" y="5227218"/>
                  </a:cubicBezTo>
                  <a:cubicBezTo>
                    <a:pt x="7746633" y="5006037"/>
                    <a:pt x="7727411" y="5042428"/>
                    <a:pt x="7803317" y="5040862"/>
                  </a:cubicBezTo>
                  <a:cubicBezTo>
                    <a:pt x="7803821" y="5009966"/>
                    <a:pt x="7813671" y="5015726"/>
                    <a:pt x="7753881" y="5017451"/>
                  </a:cubicBezTo>
                  <a:cubicBezTo>
                    <a:pt x="7739677" y="5017849"/>
                    <a:pt x="7745465" y="5074465"/>
                    <a:pt x="7733968" y="4534640"/>
                  </a:cubicBezTo>
                  <a:cubicBezTo>
                    <a:pt x="7756191" y="4534242"/>
                    <a:pt x="7782104" y="4533738"/>
                    <a:pt x="7811361" y="4533393"/>
                  </a:cubicBezTo>
                  <a:cubicBezTo>
                    <a:pt x="7811813" y="4502523"/>
                    <a:pt x="7823256" y="4508336"/>
                    <a:pt x="7753987" y="4509637"/>
                  </a:cubicBezTo>
                  <a:cubicBezTo>
                    <a:pt x="7729721" y="4510062"/>
                    <a:pt x="7733491" y="4512291"/>
                    <a:pt x="7733304" y="4502948"/>
                  </a:cubicBezTo>
                  <a:cubicBezTo>
                    <a:pt x="7721570" y="3967609"/>
                    <a:pt x="7717719" y="4028073"/>
                    <a:pt x="7754094" y="4028445"/>
                  </a:cubicBezTo>
                  <a:cubicBezTo>
                    <a:pt x="7830238" y="4029374"/>
                    <a:pt x="7817362" y="4035267"/>
                    <a:pt x="7817601" y="4004397"/>
                  </a:cubicBezTo>
                  <a:cubicBezTo>
                    <a:pt x="7781440" y="4004132"/>
                    <a:pt x="7747907" y="4003707"/>
                    <a:pt x="7725605" y="4003469"/>
                  </a:cubicBezTo>
                  <a:cubicBezTo>
                    <a:pt x="7724702" y="3943774"/>
                    <a:pt x="7719180" y="3522409"/>
                    <a:pt x="7719154" y="3520551"/>
                  </a:cubicBezTo>
                  <a:cubicBezTo>
                    <a:pt x="7764315" y="3520392"/>
                    <a:pt x="7786803" y="3520259"/>
                    <a:pt x="7818795" y="3520180"/>
                  </a:cubicBezTo>
                  <a:cubicBezTo>
                    <a:pt x="7818689" y="3489125"/>
                    <a:pt x="7831912" y="3495415"/>
                    <a:pt x="7754120" y="3495734"/>
                  </a:cubicBezTo>
                  <a:cubicBezTo>
                    <a:pt x="7702400" y="3495946"/>
                    <a:pt x="7723853" y="3563869"/>
                    <a:pt x="7713206" y="3054356"/>
                  </a:cubicBezTo>
                  <a:cubicBezTo>
                    <a:pt x="7712171" y="3004456"/>
                    <a:pt x="7701577" y="3012445"/>
                    <a:pt x="7753987" y="3013427"/>
                  </a:cubicBezTo>
                  <a:cubicBezTo>
                    <a:pt x="7825061" y="3014755"/>
                    <a:pt x="7813300" y="3020620"/>
                    <a:pt x="7812689" y="2989725"/>
                  </a:cubicBezTo>
                  <a:cubicBezTo>
                    <a:pt x="7773050" y="2989247"/>
                    <a:pt x="7749871" y="2988610"/>
                    <a:pt x="7711878" y="2988053"/>
                  </a:cubicBezTo>
                  <a:cubicBezTo>
                    <a:pt x="7703223" y="2533828"/>
                    <a:pt x="7703117" y="2515514"/>
                    <a:pt x="7702958" y="2504552"/>
                  </a:cubicBezTo>
                  <a:cubicBezTo>
                    <a:pt x="7737579" y="2505109"/>
                    <a:pt x="7764846" y="2505879"/>
                    <a:pt x="7799149" y="2506436"/>
                  </a:cubicBezTo>
                  <a:cubicBezTo>
                    <a:pt x="7798007" y="2475249"/>
                    <a:pt x="7807990" y="2482017"/>
                    <a:pt x="7754385" y="2480849"/>
                  </a:cubicBezTo>
                  <a:cubicBezTo>
                    <a:pt x="7682806" y="2479310"/>
                    <a:pt x="7704896" y="2555036"/>
                    <a:pt x="7695816" y="1997507"/>
                  </a:cubicBezTo>
                  <a:cubicBezTo>
                    <a:pt x="7733729" y="1998224"/>
                    <a:pt x="7757014" y="1999073"/>
                    <a:pt x="7789458" y="1999843"/>
                  </a:cubicBezTo>
                  <a:cubicBezTo>
                    <a:pt x="7789272" y="1968735"/>
                    <a:pt x="7796308" y="1975397"/>
                    <a:pt x="7754465" y="1974256"/>
                  </a:cubicBezTo>
                  <a:cubicBezTo>
                    <a:pt x="7671284" y="1971867"/>
                    <a:pt x="7696559" y="2046532"/>
                    <a:pt x="7685276" y="1490145"/>
                  </a:cubicBezTo>
                  <a:cubicBezTo>
                    <a:pt x="7727676" y="1490861"/>
                    <a:pt x="7749341" y="1491817"/>
                    <a:pt x="7791104" y="1492825"/>
                  </a:cubicBezTo>
                  <a:cubicBezTo>
                    <a:pt x="7791476" y="1461691"/>
                    <a:pt x="7798485" y="1468459"/>
                    <a:pt x="7754465" y="1467132"/>
                  </a:cubicBezTo>
                  <a:cubicBezTo>
                    <a:pt x="7670886" y="1464743"/>
                    <a:pt x="7684904" y="1476342"/>
                    <a:pt x="7684107" y="1425088"/>
                  </a:cubicBezTo>
                  <a:cubicBezTo>
                    <a:pt x="7675904" y="897261"/>
                    <a:pt x="7661275" y="983631"/>
                    <a:pt x="7754226" y="983392"/>
                  </a:cubicBezTo>
                  <a:cubicBezTo>
                    <a:pt x="7807591" y="983233"/>
                    <a:pt x="7798617" y="989683"/>
                    <a:pt x="7799095" y="958628"/>
                  </a:cubicBezTo>
                  <a:cubicBezTo>
                    <a:pt x="7756430" y="958707"/>
                    <a:pt x="7730676" y="958840"/>
                    <a:pt x="7678797" y="958893"/>
                  </a:cubicBezTo>
                  <a:cubicBezTo>
                    <a:pt x="7674974" y="767468"/>
                    <a:pt x="7672797" y="758018"/>
                    <a:pt x="7671974" y="476958"/>
                  </a:cubicBezTo>
                  <a:cubicBezTo>
                    <a:pt x="7729162" y="477277"/>
                    <a:pt x="7750642" y="477834"/>
                    <a:pt x="7804352" y="478312"/>
                  </a:cubicBezTo>
                  <a:cubicBezTo>
                    <a:pt x="7804512" y="447151"/>
                    <a:pt x="7814521" y="453840"/>
                    <a:pt x="7754359" y="453070"/>
                  </a:cubicBezTo>
                  <a:cubicBezTo>
                    <a:pt x="7645503" y="451769"/>
                    <a:pt x="7673594" y="522505"/>
                    <a:pt x="7666027" y="68015"/>
                  </a:cubicBezTo>
                  <a:cubicBezTo>
                    <a:pt x="7631592" y="65627"/>
                    <a:pt x="7647601" y="17903"/>
                    <a:pt x="7650123" y="452167"/>
                  </a:cubicBezTo>
                  <a:cubicBezTo>
                    <a:pt x="7606608" y="452008"/>
                    <a:pt x="7289575" y="450708"/>
                    <a:pt x="7226598" y="450920"/>
                  </a:cubicBezTo>
                  <a:cubicBezTo>
                    <a:pt x="7216403" y="-4234"/>
                    <a:pt x="7238864" y="41473"/>
                    <a:pt x="7201323" y="39535"/>
                  </a:cubicBezTo>
                  <a:cubicBezTo>
                    <a:pt x="7206128" y="526832"/>
                    <a:pt x="7231669" y="450336"/>
                    <a:pt x="7116575" y="451955"/>
                  </a:cubicBezTo>
                  <a:cubicBezTo>
                    <a:pt x="6997525" y="453627"/>
                    <a:pt x="6995135" y="452778"/>
                    <a:pt x="6798214" y="453282"/>
                  </a:cubicBezTo>
                  <a:cubicBezTo>
                    <a:pt x="6782549" y="453309"/>
                    <a:pt x="6786399" y="470641"/>
                    <a:pt x="6784329" y="338352"/>
                  </a:cubicBezTo>
                  <a:cubicBezTo>
                    <a:pt x="6778886" y="-21991"/>
                    <a:pt x="6788656" y="20425"/>
                    <a:pt x="6757752" y="19310"/>
                  </a:cubicBezTo>
                  <a:cubicBezTo>
                    <a:pt x="6761655" y="277888"/>
                    <a:pt x="6762903" y="366620"/>
                    <a:pt x="6764548" y="453362"/>
                  </a:cubicBezTo>
                  <a:cubicBezTo>
                    <a:pt x="6665491" y="453548"/>
                    <a:pt x="6641463" y="453468"/>
                    <a:pt x="6343572" y="453256"/>
                  </a:cubicBezTo>
                  <a:cubicBezTo>
                    <a:pt x="6332740" y="-42508"/>
                    <a:pt x="6349625" y="7923"/>
                    <a:pt x="6315057" y="7206"/>
                  </a:cubicBezTo>
                  <a:cubicBezTo>
                    <a:pt x="6322412" y="489327"/>
                    <a:pt x="6322226" y="453229"/>
                    <a:pt x="6320341" y="453229"/>
                  </a:cubicBezTo>
                  <a:cubicBezTo>
                    <a:pt x="6159607" y="453229"/>
                    <a:pt x="6161359" y="450840"/>
                    <a:pt x="6001794" y="450840"/>
                  </a:cubicBezTo>
                  <a:cubicBezTo>
                    <a:pt x="5868566" y="450840"/>
                    <a:pt x="5903771" y="537475"/>
                    <a:pt x="5895647" y="1977"/>
                  </a:cubicBezTo>
                  <a:cubicBezTo>
                    <a:pt x="5866070" y="1792"/>
                    <a:pt x="5871726" y="-54877"/>
                    <a:pt x="5879930" y="451928"/>
                  </a:cubicBezTo>
                  <a:cubicBezTo>
                    <a:pt x="5656193" y="456494"/>
                    <a:pt x="5674114" y="454662"/>
                    <a:pt x="5459271" y="452990"/>
                  </a:cubicBezTo>
                  <a:cubicBezTo>
                    <a:pt x="5448970" y="-52143"/>
                    <a:pt x="5460971" y="1977"/>
                    <a:pt x="5428925" y="2269"/>
                  </a:cubicBezTo>
                  <a:cubicBezTo>
                    <a:pt x="5437660" y="529539"/>
                    <a:pt x="5464263" y="452672"/>
                    <a:pt x="5364807" y="452672"/>
                  </a:cubicBezTo>
                  <a:cubicBezTo>
                    <a:pt x="4953946" y="452672"/>
                    <a:pt x="5017241" y="488849"/>
                    <a:pt x="5014878" y="338299"/>
                  </a:cubicBezTo>
                  <a:cubicBezTo>
                    <a:pt x="5012117" y="160915"/>
                    <a:pt x="5011134" y="166993"/>
                    <a:pt x="5008506" y="9011"/>
                  </a:cubicBezTo>
                  <a:cubicBezTo>
                    <a:pt x="4977389" y="9701"/>
                    <a:pt x="4985540" y="-46649"/>
                    <a:pt x="4995098" y="453866"/>
                  </a:cubicBezTo>
                  <a:cubicBezTo>
                    <a:pt x="4888208" y="453335"/>
                    <a:pt x="4768733" y="448451"/>
                    <a:pt x="4574361" y="452619"/>
                  </a:cubicBezTo>
                  <a:cubicBezTo>
                    <a:pt x="4573086" y="306023"/>
                    <a:pt x="4568705" y="118659"/>
                    <a:pt x="4567086" y="20610"/>
                  </a:cubicBezTo>
                  <a:cubicBezTo>
                    <a:pt x="4531509" y="21699"/>
                    <a:pt x="4548713" y="-26821"/>
                    <a:pt x="4552616" y="453070"/>
                  </a:cubicBezTo>
                  <a:cubicBezTo>
                    <a:pt x="4362970" y="456998"/>
                    <a:pt x="4268186" y="452247"/>
                    <a:pt x="4129197" y="451769"/>
                  </a:cubicBezTo>
                  <a:cubicBezTo>
                    <a:pt x="4124126" y="225705"/>
                    <a:pt x="4126409" y="187749"/>
                    <a:pt x="4124551" y="35103"/>
                  </a:cubicBezTo>
                  <a:cubicBezTo>
                    <a:pt x="4095106" y="36111"/>
                    <a:pt x="4103204" y="14160"/>
                    <a:pt x="4103656" y="157438"/>
                  </a:cubicBezTo>
                  <a:cubicBezTo>
                    <a:pt x="4103974" y="259468"/>
                    <a:pt x="4105461" y="362029"/>
                    <a:pt x="4107452" y="451743"/>
                  </a:cubicBezTo>
                  <a:cubicBezTo>
                    <a:pt x="4088071" y="451716"/>
                    <a:pt x="3785454" y="451557"/>
                    <a:pt x="3772444" y="451530"/>
                  </a:cubicBezTo>
                  <a:cubicBezTo>
                    <a:pt x="3658332" y="451530"/>
                    <a:pt x="3688281" y="521337"/>
                    <a:pt x="3684060" y="51108"/>
                  </a:cubicBezTo>
                  <a:cubicBezTo>
                    <a:pt x="3654695" y="52223"/>
                    <a:pt x="3662846" y="32953"/>
                    <a:pt x="3662581" y="157358"/>
                  </a:cubicBezTo>
                  <a:cubicBezTo>
                    <a:pt x="3662368" y="256920"/>
                    <a:pt x="3663669" y="354942"/>
                    <a:pt x="3665979" y="451875"/>
                  </a:cubicBezTo>
                  <a:cubicBezTo>
                    <a:pt x="3255755" y="455007"/>
                    <a:pt x="3656660" y="451690"/>
                    <a:pt x="3246436" y="454344"/>
                  </a:cubicBezTo>
                  <a:cubicBezTo>
                    <a:pt x="3245560" y="370469"/>
                    <a:pt x="3244100" y="290390"/>
                    <a:pt x="3240489" y="68653"/>
                  </a:cubicBezTo>
                  <a:cubicBezTo>
                    <a:pt x="3210063" y="69900"/>
                    <a:pt x="3218107" y="29502"/>
                    <a:pt x="3223152" y="338697"/>
                  </a:cubicBezTo>
                  <a:cubicBezTo>
                    <a:pt x="3225488" y="486965"/>
                    <a:pt x="3308484" y="455034"/>
                    <a:pt x="2817043" y="455034"/>
                  </a:cubicBezTo>
                  <a:cubicBezTo>
                    <a:pt x="2799122" y="455034"/>
                    <a:pt x="2808468" y="498989"/>
                    <a:pt x="2797051" y="87445"/>
                  </a:cubicBezTo>
                  <a:cubicBezTo>
                    <a:pt x="2761209" y="88984"/>
                    <a:pt x="2780617" y="34864"/>
                    <a:pt x="2783484" y="454954"/>
                  </a:cubicBezTo>
                  <a:cubicBezTo>
                    <a:pt x="2648106" y="454264"/>
                    <a:pt x="2559668" y="446434"/>
                    <a:pt x="2360118" y="451822"/>
                  </a:cubicBezTo>
                  <a:cubicBezTo>
                    <a:pt x="2358445" y="373521"/>
                    <a:pt x="2358392" y="345174"/>
                    <a:pt x="2353985" y="107272"/>
                  </a:cubicBezTo>
                  <a:cubicBezTo>
                    <a:pt x="2325390" y="108599"/>
                    <a:pt x="2329957" y="54532"/>
                    <a:pt x="2338347" y="452433"/>
                  </a:cubicBezTo>
                  <a:cubicBezTo>
                    <a:pt x="2234643" y="455432"/>
                    <a:pt x="2126319" y="455034"/>
                    <a:pt x="2021154" y="453733"/>
                  </a:cubicBezTo>
                  <a:cubicBezTo>
                    <a:pt x="1887475" y="452220"/>
                    <a:pt x="1915804" y="515551"/>
                    <a:pt x="1914131" y="127843"/>
                  </a:cubicBezTo>
                  <a:cubicBezTo>
                    <a:pt x="1888032" y="129090"/>
                    <a:pt x="1888032" y="78420"/>
                    <a:pt x="1896263" y="452831"/>
                  </a:cubicBezTo>
                  <a:cubicBezTo>
                    <a:pt x="1873032" y="452778"/>
                    <a:pt x="1886519" y="452804"/>
                    <a:pt x="1543467" y="452725"/>
                  </a:cubicBezTo>
                  <a:cubicBezTo>
                    <a:pt x="1451816" y="452725"/>
                    <a:pt x="1474623" y="506739"/>
                    <a:pt x="1469552" y="149077"/>
                  </a:cubicBezTo>
                  <a:cubicBezTo>
                    <a:pt x="1437931" y="150484"/>
                    <a:pt x="1446373" y="104140"/>
                    <a:pt x="1452427" y="452486"/>
                  </a:cubicBezTo>
                  <a:cubicBezTo>
                    <a:pt x="1339324" y="451822"/>
                    <a:pt x="1323261" y="450283"/>
                    <a:pt x="1032539" y="451769"/>
                  </a:cubicBezTo>
                  <a:cubicBezTo>
                    <a:pt x="1030415" y="378060"/>
                    <a:pt x="1028662" y="270801"/>
                    <a:pt x="1028769" y="157703"/>
                  </a:cubicBezTo>
                  <a:cubicBezTo>
                    <a:pt x="1001236" y="157756"/>
                    <a:pt x="1005086" y="130497"/>
                    <a:pt x="1008352" y="338724"/>
                  </a:cubicBezTo>
                  <a:cubicBezTo>
                    <a:pt x="1010555" y="480940"/>
                    <a:pt x="1032592" y="452035"/>
                    <a:pt x="906718" y="452035"/>
                  </a:cubicBezTo>
                  <a:cubicBezTo>
                    <a:pt x="748985" y="452035"/>
                    <a:pt x="747843" y="454423"/>
                    <a:pt x="591597" y="454450"/>
                  </a:cubicBezTo>
                  <a:cubicBezTo>
                    <a:pt x="589074" y="325161"/>
                    <a:pt x="589366" y="295008"/>
                    <a:pt x="585941" y="157624"/>
                  </a:cubicBezTo>
                  <a:cubicBezTo>
                    <a:pt x="555860" y="157756"/>
                    <a:pt x="563374" y="119429"/>
                    <a:pt x="569826" y="454423"/>
                  </a:cubicBezTo>
                  <a:cubicBezTo>
                    <a:pt x="567914" y="454423"/>
                    <a:pt x="149353" y="451424"/>
                    <a:pt x="147442" y="451398"/>
                  </a:cubicBezTo>
                  <a:cubicBezTo>
                    <a:pt x="145318" y="378591"/>
                    <a:pt x="144070" y="284922"/>
                    <a:pt x="142504" y="169515"/>
                  </a:cubicBezTo>
                  <a:cubicBezTo>
                    <a:pt x="113564" y="171187"/>
                    <a:pt x="120228" y="146529"/>
                    <a:pt x="123255" y="338697"/>
                  </a:cubicBezTo>
                  <a:cubicBezTo>
                    <a:pt x="125273" y="467960"/>
                    <a:pt x="131140" y="451185"/>
                    <a:pt x="111121" y="450867"/>
                  </a:cubicBezTo>
                  <a:cubicBezTo>
                    <a:pt x="-19239" y="448929"/>
                    <a:pt x="833" y="442108"/>
                    <a:pt x="1470" y="474490"/>
                  </a:cubicBezTo>
                  <a:cubicBezTo>
                    <a:pt x="57729" y="474702"/>
                    <a:pt x="88740" y="475259"/>
                    <a:pt x="126441" y="475790"/>
                  </a:cubicBezTo>
                  <a:cubicBezTo>
                    <a:pt x="135654" y="758655"/>
                    <a:pt x="133317" y="771794"/>
                    <a:pt x="135229" y="960698"/>
                  </a:cubicBezTo>
                  <a:cubicBezTo>
                    <a:pt x="96466" y="961070"/>
                    <a:pt x="65296" y="961468"/>
                    <a:pt x="9302" y="961654"/>
                  </a:cubicBezTo>
                  <a:cubicBezTo>
                    <a:pt x="9700" y="993903"/>
                    <a:pt x="-9203" y="986869"/>
                    <a:pt x="111068" y="985595"/>
                  </a:cubicBezTo>
                  <a:cubicBezTo>
                    <a:pt x="146619" y="985250"/>
                    <a:pt x="133264" y="918363"/>
                    <a:pt x="141309" y="1425380"/>
                  </a:cubicBezTo>
                  <a:cubicBezTo>
                    <a:pt x="142158" y="1479368"/>
                    <a:pt x="165841" y="1465884"/>
                    <a:pt x="14081" y="1465805"/>
                  </a:cubicBezTo>
                  <a:cubicBezTo>
                    <a:pt x="14294" y="1498665"/>
                    <a:pt x="-8964" y="1490436"/>
                    <a:pt x="142397" y="1490516"/>
                  </a:cubicBezTo>
                  <a:cubicBezTo>
                    <a:pt x="144548" y="1611046"/>
                    <a:pt x="149725" y="1782167"/>
                    <a:pt x="150017" y="1973884"/>
                  </a:cubicBezTo>
                  <a:cubicBezTo>
                    <a:pt x="105705" y="1974070"/>
                    <a:pt x="71403" y="1974362"/>
                    <a:pt x="16630" y="1974495"/>
                  </a:cubicBezTo>
                  <a:cubicBezTo>
                    <a:pt x="16736" y="2006665"/>
                    <a:pt x="-1052" y="1999392"/>
                    <a:pt x="111015" y="1998781"/>
                  </a:cubicBezTo>
                  <a:cubicBezTo>
                    <a:pt x="165788" y="1998489"/>
                    <a:pt x="148530" y="1923692"/>
                    <a:pt x="157478" y="2480796"/>
                  </a:cubicBezTo>
                  <a:cubicBezTo>
                    <a:pt x="109475" y="2481035"/>
                    <a:pt x="74482" y="2481406"/>
                    <a:pt x="18170" y="2481592"/>
                  </a:cubicBezTo>
                  <a:cubicBezTo>
                    <a:pt x="18250" y="2514319"/>
                    <a:pt x="1443" y="2506516"/>
                    <a:pt x="111015" y="2505799"/>
                  </a:cubicBezTo>
                  <a:cubicBezTo>
                    <a:pt x="177204" y="2505348"/>
                    <a:pt x="157796" y="2448653"/>
                    <a:pt x="164460" y="2873680"/>
                  </a:cubicBezTo>
                  <a:cubicBezTo>
                    <a:pt x="166584" y="3009154"/>
                    <a:pt x="181479" y="2985982"/>
                    <a:pt x="110776" y="2987309"/>
                  </a:cubicBezTo>
                  <a:cubicBezTo>
                    <a:pt x="3196" y="2989327"/>
                    <a:pt x="19789" y="2980090"/>
                    <a:pt x="19949" y="3013268"/>
                  </a:cubicBezTo>
                  <a:cubicBezTo>
                    <a:pt x="85235" y="3012790"/>
                    <a:pt x="112502" y="3011782"/>
                    <a:pt x="167381" y="3011065"/>
                  </a:cubicBezTo>
                  <a:cubicBezTo>
                    <a:pt x="173673" y="3232165"/>
                    <a:pt x="171443" y="3130905"/>
                    <a:pt x="176461" y="3494274"/>
                  </a:cubicBezTo>
                  <a:cubicBezTo>
                    <a:pt x="123759" y="3495044"/>
                    <a:pt x="88448" y="3496610"/>
                    <a:pt x="23294" y="3497300"/>
                  </a:cubicBezTo>
                  <a:cubicBezTo>
                    <a:pt x="23560" y="3527612"/>
                    <a:pt x="5745" y="3522993"/>
                    <a:pt x="111175" y="3520313"/>
                  </a:cubicBezTo>
                  <a:cubicBezTo>
                    <a:pt x="200621" y="3518136"/>
                    <a:pt x="176514" y="3444507"/>
                    <a:pt x="184373" y="4001690"/>
                  </a:cubicBezTo>
                  <a:cubicBezTo>
                    <a:pt x="119086" y="4001371"/>
                    <a:pt x="99705" y="4000841"/>
                    <a:pt x="29719" y="4000575"/>
                  </a:cubicBezTo>
                  <a:cubicBezTo>
                    <a:pt x="30224" y="4033196"/>
                    <a:pt x="15064" y="4024915"/>
                    <a:pt x="110829" y="4025844"/>
                  </a:cubicBezTo>
                  <a:cubicBezTo>
                    <a:pt x="203542" y="4026693"/>
                    <a:pt x="184771" y="4003230"/>
                    <a:pt x="185780" y="4141012"/>
                  </a:cubicBezTo>
                  <a:cubicBezTo>
                    <a:pt x="189019" y="4584009"/>
                    <a:pt x="225844" y="4509982"/>
                    <a:pt x="110936" y="4510274"/>
                  </a:cubicBezTo>
                  <a:cubicBezTo>
                    <a:pt x="27356" y="4510407"/>
                    <a:pt x="40021" y="4502205"/>
                    <a:pt x="40844" y="4535038"/>
                  </a:cubicBezTo>
                  <a:cubicBezTo>
                    <a:pt x="83217" y="4534985"/>
                    <a:pt x="121821" y="4534879"/>
                    <a:pt x="191993" y="4534799"/>
                  </a:cubicBezTo>
                  <a:cubicBezTo>
                    <a:pt x="204577" y="5114279"/>
                    <a:pt x="216127" y="5018698"/>
                    <a:pt x="111042" y="5017716"/>
                  </a:cubicBezTo>
                  <a:cubicBezTo>
                    <a:pt x="42384" y="5017079"/>
                    <a:pt x="53667" y="5010948"/>
                    <a:pt x="54570" y="5041897"/>
                  </a:cubicBezTo>
                  <a:cubicBezTo>
                    <a:pt x="108201" y="5042242"/>
                    <a:pt x="136928" y="5042746"/>
                    <a:pt x="197382" y="5042985"/>
                  </a:cubicBezTo>
                  <a:cubicBezTo>
                    <a:pt x="197409" y="5043994"/>
                    <a:pt x="203170" y="5280356"/>
                    <a:pt x="208029" y="5526274"/>
                  </a:cubicBezTo>
                  <a:cubicBezTo>
                    <a:pt x="143725" y="5525769"/>
                    <a:pt x="116086" y="5524601"/>
                    <a:pt x="66040" y="5523752"/>
                  </a:cubicBezTo>
                  <a:cubicBezTo>
                    <a:pt x="66597" y="5554940"/>
                    <a:pt x="57464" y="5548171"/>
                    <a:pt x="110723" y="5549366"/>
                  </a:cubicBezTo>
                  <a:cubicBezTo>
                    <a:pt x="235588" y="5552232"/>
                    <a:pt x="207949" y="5462147"/>
                    <a:pt x="216976" y="6033875"/>
                  </a:cubicBezTo>
                  <a:cubicBezTo>
                    <a:pt x="155433" y="6033743"/>
                    <a:pt x="131671" y="6033424"/>
                    <a:pt x="73288" y="6033106"/>
                  </a:cubicBezTo>
                  <a:cubicBezTo>
                    <a:pt x="73633" y="6064214"/>
                    <a:pt x="66066" y="6057737"/>
                    <a:pt x="110856" y="6058029"/>
                  </a:cubicBezTo>
                  <a:cubicBezTo>
                    <a:pt x="258500" y="6059038"/>
                    <a:pt x="211348" y="5984347"/>
                    <a:pt x="219578" y="6495611"/>
                  </a:cubicBezTo>
                  <a:cubicBezTo>
                    <a:pt x="220428" y="6550979"/>
                    <a:pt x="246872" y="6537124"/>
                    <a:pt x="77403" y="6537178"/>
                  </a:cubicBezTo>
                  <a:cubicBezTo>
                    <a:pt x="77589" y="6570037"/>
                    <a:pt x="51623" y="6561809"/>
                    <a:pt x="220614" y="6561782"/>
                  </a:cubicBezTo>
                  <a:cubicBezTo>
                    <a:pt x="220667" y="6564357"/>
                    <a:pt x="226348" y="6919550"/>
                    <a:pt x="229402" y="7048734"/>
                  </a:cubicBezTo>
                  <a:cubicBezTo>
                    <a:pt x="158248" y="7048362"/>
                    <a:pt x="121556" y="7047008"/>
                    <a:pt x="79394" y="7046106"/>
                  </a:cubicBezTo>
                  <a:cubicBezTo>
                    <a:pt x="79474" y="7075754"/>
                    <a:pt x="49233" y="7072490"/>
                    <a:pt x="229986" y="7073392"/>
                  </a:cubicBezTo>
                  <a:cubicBezTo>
                    <a:pt x="230039" y="7075754"/>
                    <a:pt x="239464" y="7552354"/>
                    <a:pt x="239491" y="7554291"/>
                  </a:cubicBezTo>
                  <a:cubicBezTo>
                    <a:pt x="161327" y="7554424"/>
                    <a:pt x="126574" y="7555008"/>
                    <a:pt x="80509" y="7555433"/>
                  </a:cubicBezTo>
                  <a:cubicBezTo>
                    <a:pt x="80562" y="7586435"/>
                    <a:pt x="74350" y="7580171"/>
                    <a:pt x="111068" y="7579773"/>
                  </a:cubicBezTo>
                  <a:cubicBezTo>
                    <a:pt x="254013" y="7578233"/>
                    <a:pt x="239889" y="7577835"/>
                    <a:pt x="239969" y="7582507"/>
                  </a:cubicBezTo>
                  <a:cubicBezTo>
                    <a:pt x="242570" y="7748239"/>
                    <a:pt x="247535" y="7916731"/>
                    <a:pt x="248119" y="8059584"/>
                  </a:cubicBezTo>
                  <a:cubicBezTo>
                    <a:pt x="49154" y="8059770"/>
                    <a:pt x="81784" y="8054647"/>
                    <a:pt x="81890" y="8085357"/>
                  </a:cubicBezTo>
                  <a:cubicBezTo>
                    <a:pt x="129414" y="8084932"/>
                    <a:pt x="163823" y="8084322"/>
                    <a:pt x="248199" y="8084215"/>
                  </a:cubicBezTo>
                  <a:cubicBezTo>
                    <a:pt x="248597" y="8387254"/>
                    <a:pt x="252394" y="8424758"/>
                    <a:pt x="255713" y="8565195"/>
                  </a:cubicBezTo>
                  <a:cubicBezTo>
                    <a:pt x="170726" y="8565275"/>
                    <a:pt x="135707" y="8566044"/>
                    <a:pt x="84651" y="8566735"/>
                  </a:cubicBezTo>
                  <a:cubicBezTo>
                    <a:pt x="84890" y="8596356"/>
                    <a:pt x="78173" y="8591498"/>
                    <a:pt x="111095" y="8591021"/>
                  </a:cubicBezTo>
                  <a:cubicBezTo>
                    <a:pt x="300795" y="8588207"/>
                    <a:pt x="252022" y="8500989"/>
                    <a:pt x="260306" y="9032080"/>
                  </a:cubicBezTo>
                  <a:cubicBezTo>
                    <a:pt x="261209" y="9090102"/>
                    <a:pt x="289590" y="9075610"/>
                    <a:pt x="110909" y="9076115"/>
                  </a:cubicBezTo>
                  <a:cubicBezTo>
                    <a:pt x="85660" y="9076167"/>
                    <a:pt x="89988" y="9069824"/>
                    <a:pt x="90439" y="9100852"/>
                  </a:cubicBezTo>
                  <a:cubicBezTo>
                    <a:pt x="134937" y="9100773"/>
                    <a:pt x="166266" y="9100587"/>
                    <a:pt x="261341" y="9100587"/>
                  </a:cubicBezTo>
                  <a:cubicBezTo>
                    <a:pt x="262695" y="9198423"/>
                    <a:pt x="264129" y="9383717"/>
                    <a:pt x="268589" y="9579894"/>
                  </a:cubicBezTo>
                  <a:cubicBezTo>
                    <a:pt x="185249" y="9579921"/>
                    <a:pt x="152300" y="9580717"/>
                    <a:pt x="99493" y="9581779"/>
                  </a:cubicBezTo>
                  <a:cubicBezTo>
                    <a:pt x="100316" y="9616550"/>
                    <a:pt x="73420" y="9604552"/>
                    <a:pt x="269094" y="9604526"/>
                  </a:cubicBezTo>
                  <a:cubicBezTo>
                    <a:pt x="269147" y="9606517"/>
                    <a:pt x="278546" y="10088478"/>
                    <a:pt x="278599" y="10090681"/>
                  </a:cubicBezTo>
                  <a:cubicBezTo>
                    <a:pt x="208002" y="10090761"/>
                    <a:pt x="168496" y="10090123"/>
                    <a:pt x="113936" y="10088876"/>
                  </a:cubicBezTo>
                  <a:cubicBezTo>
                    <a:pt x="114945" y="10119532"/>
                    <a:pt x="87757" y="10115339"/>
                    <a:pt x="270182" y="10115339"/>
                  </a:cubicBezTo>
                  <a:cubicBezTo>
                    <a:pt x="280617" y="10115339"/>
                    <a:pt x="278997" y="10114251"/>
                    <a:pt x="279050" y="10118763"/>
                  </a:cubicBezTo>
                  <a:cubicBezTo>
                    <a:pt x="287334" y="10656199"/>
                    <a:pt x="292272" y="10598389"/>
                    <a:pt x="270182" y="10598389"/>
                  </a:cubicBezTo>
                  <a:cubicBezTo>
                    <a:pt x="106900" y="10598389"/>
                    <a:pt x="130609" y="10591381"/>
                    <a:pt x="131671" y="10623206"/>
                  </a:cubicBezTo>
                  <a:cubicBezTo>
                    <a:pt x="172797" y="10623100"/>
                    <a:pt x="209834" y="10623047"/>
                    <a:pt x="286856" y="10623047"/>
                  </a:cubicBezTo>
                  <a:cubicBezTo>
                    <a:pt x="294635" y="10960829"/>
                    <a:pt x="292458" y="10963828"/>
                    <a:pt x="293759" y="11101824"/>
                  </a:cubicBezTo>
                  <a:cubicBezTo>
                    <a:pt x="230703" y="11101637"/>
                    <a:pt x="184984" y="11102089"/>
                    <a:pt x="147601" y="11102752"/>
                  </a:cubicBezTo>
                  <a:cubicBezTo>
                    <a:pt x="148690" y="11135187"/>
                    <a:pt x="127131" y="11126429"/>
                    <a:pt x="270209" y="11126429"/>
                  </a:cubicBezTo>
                  <a:cubicBezTo>
                    <a:pt x="302919" y="11126429"/>
                    <a:pt x="293414" y="11070822"/>
                    <a:pt x="301193" y="11568470"/>
                  </a:cubicBezTo>
                  <a:cubicBezTo>
                    <a:pt x="302042" y="11621130"/>
                    <a:pt x="310114" y="11612132"/>
                    <a:pt x="270209" y="11612132"/>
                  </a:cubicBezTo>
                  <a:cubicBezTo>
                    <a:pt x="143459" y="11612132"/>
                    <a:pt x="164195" y="11602524"/>
                    <a:pt x="165310" y="11636101"/>
                  </a:cubicBezTo>
                  <a:cubicBezTo>
                    <a:pt x="210179" y="11636764"/>
                    <a:pt x="257014" y="11636870"/>
                    <a:pt x="302334" y="11636737"/>
                  </a:cubicBezTo>
                  <a:cubicBezTo>
                    <a:pt x="311494" y="12195142"/>
                    <a:pt x="324530" y="12120610"/>
                    <a:pt x="270209" y="12120610"/>
                  </a:cubicBezTo>
                  <a:cubicBezTo>
                    <a:pt x="164699" y="12120610"/>
                    <a:pt x="181134" y="12112594"/>
                    <a:pt x="182196" y="12145295"/>
                  </a:cubicBezTo>
                  <a:cubicBezTo>
                    <a:pt x="226879" y="12145215"/>
                    <a:pt x="266041" y="12145241"/>
                    <a:pt x="308892" y="12145241"/>
                  </a:cubicBezTo>
                  <a:cubicBezTo>
                    <a:pt x="309237" y="12231824"/>
                    <a:pt x="311043" y="12337278"/>
                    <a:pt x="313114" y="12455233"/>
                  </a:cubicBezTo>
                  <a:cubicBezTo>
                    <a:pt x="346806" y="12454968"/>
                    <a:pt x="332070" y="12495127"/>
                    <a:pt x="330637" y="12145241"/>
                  </a:cubicBezTo>
                  <a:lnTo>
                    <a:pt x="750923" y="12145268"/>
                  </a:lnTo>
                  <a:cubicBezTo>
                    <a:pt x="752728" y="12273682"/>
                    <a:pt x="753870" y="12361193"/>
                    <a:pt x="757030" y="12451703"/>
                  </a:cubicBezTo>
                  <a:cubicBezTo>
                    <a:pt x="788890" y="12451438"/>
                    <a:pt x="777500" y="12493216"/>
                    <a:pt x="772694" y="12145268"/>
                  </a:cubicBezTo>
                  <a:cubicBezTo>
                    <a:pt x="1130668" y="12145295"/>
                    <a:pt x="1033468" y="12142110"/>
                    <a:pt x="1194733" y="12141526"/>
                  </a:cubicBezTo>
                  <a:cubicBezTo>
                    <a:pt x="1197547" y="12258340"/>
                    <a:pt x="1197839" y="12322096"/>
                    <a:pt x="1200494" y="12448199"/>
                  </a:cubicBezTo>
                  <a:cubicBezTo>
                    <a:pt x="1229619" y="12447960"/>
                    <a:pt x="1222265" y="12472353"/>
                    <a:pt x="1219451" y="12293508"/>
                  </a:cubicBezTo>
                  <a:cubicBezTo>
                    <a:pt x="1216769" y="12123556"/>
                    <a:pt x="1213105" y="12141472"/>
                    <a:pt x="1225132" y="12141472"/>
                  </a:cubicBezTo>
                  <a:cubicBezTo>
                    <a:pt x="1379866" y="12141472"/>
                    <a:pt x="1382972" y="12144100"/>
                    <a:pt x="1543414" y="12144100"/>
                  </a:cubicBezTo>
                  <a:cubicBezTo>
                    <a:pt x="1662358" y="12144127"/>
                    <a:pt x="1635436" y="12113975"/>
                    <a:pt x="1638250" y="12293986"/>
                  </a:cubicBezTo>
                  <a:cubicBezTo>
                    <a:pt x="1640958" y="12467655"/>
                    <a:pt x="1635728" y="12444829"/>
                    <a:pt x="1663606" y="12444590"/>
                  </a:cubicBezTo>
                  <a:cubicBezTo>
                    <a:pt x="1660393" y="12350576"/>
                    <a:pt x="1658694" y="12230735"/>
                    <a:pt x="1658667" y="12144127"/>
                  </a:cubicBezTo>
                  <a:cubicBezTo>
                    <a:pt x="1835915" y="12144180"/>
                    <a:pt x="1919574" y="12144419"/>
                    <a:pt x="2021128" y="12143596"/>
                  </a:cubicBezTo>
                  <a:cubicBezTo>
                    <a:pt x="2093105" y="12143012"/>
                    <a:pt x="2077652" y="12113152"/>
                    <a:pt x="2080467" y="12293960"/>
                  </a:cubicBezTo>
                  <a:cubicBezTo>
                    <a:pt x="2083122" y="12463674"/>
                    <a:pt x="2075794" y="12441351"/>
                    <a:pt x="2104681" y="12441139"/>
                  </a:cubicBezTo>
                  <a:cubicBezTo>
                    <a:pt x="2102822" y="12336269"/>
                    <a:pt x="2101176" y="12230284"/>
                    <a:pt x="2099981" y="12143091"/>
                  </a:cubicBezTo>
                  <a:cubicBezTo>
                    <a:pt x="2226890" y="12142614"/>
                    <a:pt x="2328736" y="12143410"/>
                    <a:pt x="2522471" y="12143330"/>
                  </a:cubicBezTo>
                  <a:cubicBezTo>
                    <a:pt x="2522869" y="12235672"/>
                    <a:pt x="2524861" y="12355645"/>
                    <a:pt x="2526852" y="12437875"/>
                  </a:cubicBezTo>
                  <a:cubicBezTo>
                    <a:pt x="2560730" y="12437636"/>
                    <a:pt x="2545570" y="12476043"/>
                    <a:pt x="2544242" y="12143278"/>
                  </a:cubicBezTo>
                  <a:cubicBezTo>
                    <a:pt x="2546207" y="12143278"/>
                    <a:pt x="2961475" y="12141446"/>
                    <a:pt x="2963599" y="12141420"/>
                  </a:cubicBezTo>
                  <a:cubicBezTo>
                    <a:pt x="2966334" y="12286741"/>
                    <a:pt x="2966520" y="12332208"/>
                    <a:pt x="2968856" y="12434424"/>
                  </a:cubicBezTo>
                  <a:cubicBezTo>
                    <a:pt x="2999150" y="12434212"/>
                    <a:pt x="2991530" y="12476521"/>
                    <a:pt x="2985397" y="12141287"/>
                  </a:cubicBezTo>
                  <a:cubicBezTo>
                    <a:pt x="3281987" y="12139270"/>
                    <a:pt x="3257720" y="12143145"/>
                    <a:pt x="3408497" y="12143861"/>
                  </a:cubicBezTo>
                  <a:cubicBezTo>
                    <a:pt x="3411471" y="12234585"/>
                    <a:pt x="3413117" y="12345772"/>
                    <a:pt x="3413542" y="12431000"/>
                  </a:cubicBezTo>
                  <a:cubicBezTo>
                    <a:pt x="3441817" y="12430788"/>
                    <a:pt x="3436295" y="12453641"/>
                    <a:pt x="3433800" y="12293508"/>
                  </a:cubicBezTo>
                  <a:cubicBezTo>
                    <a:pt x="3431091" y="12121220"/>
                    <a:pt x="3421321" y="12143994"/>
                    <a:pt x="3453977" y="12143994"/>
                  </a:cubicBezTo>
                  <a:cubicBezTo>
                    <a:pt x="3740160" y="12144233"/>
                    <a:pt x="3788879" y="12144366"/>
                    <a:pt x="3850714" y="12144100"/>
                  </a:cubicBezTo>
                  <a:cubicBezTo>
                    <a:pt x="3852626" y="12264365"/>
                    <a:pt x="3854059" y="12345161"/>
                    <a:pt x="3854829" y="12427629"/>
                  </a:cubicBezTo>
                  <a:cubicBezTo>
                    <a:pt x="3883105" y="12427417"/>
                    <a:pt x="3877290" y="12450005"/>
                    <a:pt x="3874848" y="12293508"/>
                  </a:cubicBezTo>
                  <a:cubicBezTo>
                    <a:pt x="3872060" y="12118062"/>
                    <a:pt x="3852679" y="12144259"/>
                    <a:pt x="3931824" y="12143517"/>
                  </a:cubicBezTo>
                  <a:cubicBezTo>
                    <a:pt x="4083876" y="12142083"/>
                    <a:pt x="4170853" y="12142720"/>
                    <a:pt x="4250132" y="12143888"/>
                  </a:cubicBezTo>
                  <a:cubicBezTo>
                    <a:pt x="4305568" y="12144711"/>
                    <a:pt x="4290966" y="12116363"/>
                    <a:pt x="4293754" y="12293986"/>
                  </a:cubicBezTo>
                  <a:cubicBezTo>
                    <a:pt x="4296143" y="12446607"/>
                    <a:pt x="4290249" y="12424284"/>
                    <a:pt x="4318127" y="12424072"/>
                  </a:cubicBezTo>
                  <a:cubicBezTo>
                    <a:pt x="4316162" y="12348691"/>
                    <a:pt x="4314197" y="12235088"/>
                    <a:pt x="4314250" y="12144684"/>
                  </a:cubicBezTo>
                  <a:cubicBezTo>
                    <a:pt x="4559864" y="12146887"/>
                    <a:pt x="4541385" y="12140836"/>
                    <a:pt x="4733687" y="12140836"/>
                  </a:cubicBezTo>
                  <a:cubicBezTo>
                    <a:pt x="4734059" y="12229886"/>
                    <a:pt x="4735917" y="12344683"/>
                    <a:pt x="4737696" y="12420860"/>
                  </a:cubicBezTo>
                  <a:cubicBezTo>
                    <a:pt x="4770990" y="12420595"/>
                    <a:pt x="4756759" y="12459427"/>
                    <a:pt x="4755458" y="12140862"/>
                  </a:cubicBezTo>
                  <a:cubicBezTo>
                    <a:pt x="4796770" y="12140915"/>
                    <a:pt x="4624142" y="12140172"/>
                    <a:pt x="5178452" y="12142852"/>
                  </a:cubicBezTo>
                  <a:cubicBezTo>
                    <a:pt x="5180045" y="12221233"/>
                    <a:pt x="5182037" y="12337517"/>
                    <a:pt x="5182621" y="12417463"/>
                  </a:cubicBezTo>
                  <a:cubicBezTo>
                    <a:pt x="5211056" y="12417251"/>
                    <a:pt x="5205135" y="12438750"/>
                    <a:pt x="5202878" y="12293535"/>
                  </a:cubicBezTo>
                  <a:cubicBezTo>
                    <a:pt x="5200277" y="12126263"/>
                    <a:pt x="5197754" y="12142959"/>
                    <a:pt x="5205613" y="12142985"/>
                  </a:cubicBezTo>
                  <a:cubicBezTo>
                    <a:pt x="5705735" y="12145666"/>
                    <a:pt x="5619899" y="12096509"/>
                    <a:pt x="5623058" y="12293960"/>
                  </a:cubicBezTo>
                  <a:cubicBezTo>
                    <a:pt x="5625236" y="12434132"/>
                    <a:pt x="5618412" y="12414118"/>
                    <a:pt x="5646900" y="12413906"/>
                  </a:cubicBezTo>
                  <a:cubicBezTo>
                    <a:pt x="5644644" y="12297491"/>
                    <a:pt x="5644458" y="12254810"/>
                    <a:pt x="5642015" y="12141552"/>
                  </a:cubicBezTo>
                  <a:cubicBezTo>
                    <a:pt x="5842468" y="12141048"/>
                    <a:pt x="5832618" y="12144631"/>
                    <a:pt x="6062567" y="12144100"/>
                  </a:cubicBezTo>
                  <a:cubicBezTo>
                    <a:pt x="6065169" y="12261684"/>
                    <a:pt x="6065222" y="12303648"/>
                    <a:pt x="6067426" y="12410668"/>
                  </a:cubicBezTo>
                  <a:cubicBezTo>
                    <a:pt x="6096126" y="12410456"/>
                    <a:pt x="6089303" y="12430098"/>
                    <a:pt x="6087099" y="12293535"/>
                  </a:cubicBezTo>
                  <a:cubicBezTo>
                    <a:pt x="6084311" y="12114027"/>
                    <a:pt x="6064001" y="12144286"/>
                    <a:pt x="6161094" y="12143649"/>
                  </a:cubicBezTo>
                  <a:cubicBezTo>
                    <a:pt x="6255293" y="12143012"/>
                    <a:pt x="6332288" y="12142746"/>
                    <a:pt x="6479561" y="12143543"/>
                  </a:cubicBezTo>
                  <a:cubicBezTo>
                    <a:pt x="6515111" y="12143729"/>
                    <a:pt x="6505182" y="12116921"/>
                    <a:pt x="6507996" y="12293986"/>
                  </a:cubicBezTo>
                  <a:cubicBezTo>
                    <a:pt x="6510200" y="12429938"/>
                    <a:pt x="6502580" y="12407350"/>
                    <a:pt x="6531572" y="12407138"/>
                  </a:cubicBezTo>
                  <a:cubicBezTo>
                    <a:pt x="6530059" y="12314186"/>
                    <a:pt x="6528652" y="12233417"/>
                    <a:pt x="6527723" y="12143782"/>
                  </a:cubicBezTo>
                  <a:cubicBezTo>
                    <a:pt x="6834348" y="12144976"/>
                    <a:pt x="6750769" y="12141366"/>
                    <a:pt x="6947399" y="12141207"/>
                  </a:cubicBezTo>
                  <a:cubicBezTo>
                    <a:pt x="6951328" y="12444723"/>
                    <a:pt x="6943097" y="12403953"/>
                    <a:pt x="6973365" y="12403714"/>
                  </a:cubicBezTo>
                  <a:cubicBezTo>
                    <a:pt x="6971691" y="12325997"/>
                    <a:pt x="6970205" y="12219853"/>
                    <a:pt x="6969196" y="12141207"/>
                  </a:cubicBezTo>
                  <a:cubicBezTo>
                    <a:pt x="7108424" y="12141260"/>
                    <a:pt x="7081422" y="12142401"/>
                    <a:pt x="7390199" y="12142295"/>
                  </a:cubicBezTo>
                  <a:cubicBezTo>
                    <a:pt x="7394713" y="12440157"/>
                    <a:pt x="7385154" y="12400369"/>
                    <a:pt x="7416058" y="12400104"/>
                  </a:cubicBezTo>
                  <a:cubicBezTo>
                    <a:pt x="7414546" y="12320450"/>
                    <a:pt x="7413590" y="12252235"/>
                    <a:pt x="7411943" y="12142268"/>
                  </a:cubicBezTo>
                  <a:cubicBezTo>
                    <a:pt x="7620627" y="12142189"/>
                    <a:pt x="7668443" y="12142295"/>
                    <a:pt x="7754226" y="12141844"/>
                  </a:cubicBezTo>
                  <a:cubicBezTo>
                    <a:pt x="7852939" y="12141313"/>
                    <a:pt x="7829814" y="12111028"/>
                    <a:pt x="7832655" y="12294040"/>
                  </a:cubicBezTo>
                  <a:cubicBezTo>
                    <a:pt x="7834540" y="12415393"/>
                    <a:pt x="7827664" y="12396627"/>
                    <a:pt x="7856284" y="12396388"/>
                  </a:cubicBezTo>
                  <a:cubicBezTo>
                    <a:pt x="7849885" y="12101393"/>
                    <a:pt x="7835389" y="12141499"/>
                    <a:pt x="7913658" y="12141499"/>
                  </a:cubicBezTo>
                  <a:close/>
                  <a:moveTo>
                    <a:pt x="7803052" y="10118869"/>
                  </a:moveTo>
                  <a:cubicBezTo>
                    <a:pt x="7811521" y="10673239"/>
                    <a:pt x="7827477" y="10597513"/>
                    <a:pt x="7754252" y="10597009"/>
                  </a:cubicBezTo>
                  <a:cubicBezTo>
                    <a:pt x="7311638" y="10594009"/>
                    <a:pt x="7387173" y="10626391"/>
                    <a:pt x="7384915" y="10480911"/>
                  </a:cubicBezTo>
                  <a:cubicBezTo>
                    <a:pt x="7378040" y="10040754"/>
                    <a:pt x="7358604" y="10113189"/>
                    <a:pt x="7435149" y="10114649"/>
                  </a:cubicBezTo>
                  <a:cubicBezTo>
                    <a:pt x="7706993" y="10119771"/>
                    <a:pt x="7802919" y="10111384"/>
                    <a:pt x="7803052" y="10118869"/>
                  </a:cubicBezTo>
                  <a:close/>
                  <a:moveTo>
                    <a:pt x="7802574" y="10091026"/>
                  </a:moveTo>
                  <a:cubicBezTo>
                    <a:pt x="7440166" y="10091902"/>
                    <a:pt x="7573713" y="10091584"/>
                    <a:pt x="7379658" y="10089089"/>
                  </a:cubicBezTo>
                  <a:cubicBezTo>
                    <a:pt x="7377694" y="9949899"/>
                    <a:pt x="7379128" y="9774585"/>
                    <a:pt x="7372835" y="9604632"/>
                  </a:cubicBezTo>
                  <a:cubicBezTo>
                    <a:pt x="7741137" y="9604817"/>
                    <a:pt x="7633530" y="9604526"/>
                    <a:pt x="7793281" y="9606835"/>
                  </a:cubicBezTo>
                  <a:cubicBezTo>
                    <a:pt x="7794316" y="9839454"/>
                    <a:pt x="7799892" y="9937052"/>
                    <a:pt x="7802574" y="10091026"/>
                  </a:cubicBezTo>
                  <a:close/>
                  <a:moveTo>
                    <a:pt x="7793202" y="9582124"/>
                  </a:moveTo>
                  <a:cubicBezTo>
                    <a:pt x="7354410" y="9575541"/>
                    <a:pt x="7372145" y="9586344"/>
                    <a:pt x="7371720" y="9574612"/>
                  </a:cubicBezTo>
                  <a:cubicBezTo>
                    <a:pt x="7366835" y="9450525"/>
                    <a:pt x="7365508" y="9340957"/>
                    <a:pt x="7364950" y="9212942"/>
                  </a:cubicBezTo>
                  <a:cubicBezTo>
                    <a:pt x="7364366" y="9075982"/>
                    <a:pt x="7345197" y="9099021"/>
                    <a:pt x="7435307" y="9098782"/>
                  </a:cubicBezTo>
                  <a:cubicBezTo>
                    <a:pt x="7563066" y="9098436"/>
                    <a:pt x="7652885" y="9098224"/>
                    <a:pt x="7754040" y="9099843"/>
                  </a:cubicBezTo>
                  <a:cubicBezTo>
                    <a:pt x="7797343" y="9100560"/>
                    <a:pt x="7790971" y="9032638"/>
                    <a:pt x="7793202" y="9582124"/>
                  </a:cubicBezTo>
                  <a:close/>
                  <a:moveTo>
                    <a:pt x="3399762" y="10118445"/>
                  </a:moveTo>
                  <a:cubicBezTo>
                    <a:pt x="3399630" y="10111013"/>
                    <a:pt x="3350937" y="10109341"/>
                    <a:pt x="3819783" y="10112048"/>
                  </a:cubicBezTo>
                  <a:cubicBezTo>
                    <a:pt x="3822996" y="10297926"/>
                    <a:pt x="3820128" y="10380261"/>
                    <a:pt x="3825651" y="10596876"/>
                  </a:cubicBezTo>
                  <a:cubicBezTo>
                    <a:pt x="3589250" y="10597088"/>
                    <a:pt x="3535008" y="10600273"/>
                    <a:pt x="3403426" y="10599079"/>
                  </a:cubicBezTo>
                  <a:cubicBezTo>
                    <a:pt x="3397506" y="10267190"/>
                    <a:pt x="3402922" y="10321124"/>
                    <a:pt x="3399762" y="10118445"/>
                  </a:cubicBezTo>
                  <a:close/>
                  <a:moveTo>
                    <a:pt x="735471" y="9608056"/>
                  </a:moveTo>
                  <a:cubicBezTo>
                    <a:pt x="1165873" y="9608056"/>
                    <a:pt x="971182" y="9606835"/>
                    <a:pt x="1154987" y="9605507"/>
                  </a:cubicBezTo>
                  <a:cubicBezTo>
                    <a:pt x="1155359" y="9709183"/>
                    <a:pt x="1156952" y="9757199"/>
                    <a:pt x="1159023" y="9937742"/>
                  </a:cubicBezTo>
                  <a:cubicBezTo>
                    <a:pt x="1161333" y="10138988"/>
                    <a:pt x="1246452" y="10085027"/>
                    <a:pt x="747578" y="10087734"/>
                  </a:cubicBezTo>
                  <a:cubicBezTo>
                    <a:pt x="728940" y="10087840"/>
                    <a:pt x="749410" y="10071278"/>
                    <a:pt x="735471" y="9608056"/>
                  </a:cubicBezTo>
                  <a:close/>
                  <a:moveTo>
                    <a:pt x="712532" y="8084535"/>
                  </a:moveTo>
                  <a:cubicBezTo>
                    <a:pt x="894532" y="8087242"/>
                    <a:pt x="843583" y="8086737"/>
                    <a:pt x="1130030" y="8085835"/>
                  </a:cubicBezTo>
                  <a:cubicBezTo>
                    <a:pt x="1140411" y="8586482"/>
                    <a:pt x="1126924" y="8000288"/>
                    <a:pt x="1140411" y="8565938"/>
                  </a:cubicBezTo>
                  <a:cubicBezTo>
                    <a:pt x="989342" y="8567928"/>
                    <a:pt x="1081895" y="8570610"/>
                    <a:pt x="717523" y="8568858"/>
                  </a:cubicBezTo>
                  <a:cubicBezTo>
                    <a:pt x="716567" y="8385448"/>
                    <a:pt x="720523" y="8523231"/>
                    <a:pt x="712532" y="8084535"/>
                  </a:cubicBezTo>
                  <a:close/>
                  <a:moveTo>
                    <a:pt x="682716" y="6133039"/>
                  </a:moveTo>
                  <a:cubicBezTo>
                    <a:pt x="681123" y="6030266"/>
                    <a:pt x="613208" y="6059436"/>
                    <a:pt x="1065992" y="6056384"/>
                  </a:cubicBezTo>
                  <a:cubicBezTo>
                    <a:pt x="1116171" y="6056065"/>
                    <a:pt x="1096923" y="5990239"/>
                    <a:pt x="1104834" y="6495797"/>
                  </a:cubicBezTo>
                  <a:cubicBezTo>
                    <a:pt x="1105684" y="6548404"/>
                    <a:pt x="1163669" y="6541982"/>
                    <a:pt x="747684" y="6537523"/>
                  </a:cubicBezTo>
                  <a:cubicBezTo>
                    <a:pt x="659458" y="6536540"/>
                    <a:pt x="690044" y="6601464"/>
                    <a:pt x="682716" y="6133039"/>
                  </a:cubicBezTo>
                  <a:close/>
                  <a:moveTo>
                    <a:pt x="641484" y="3597711"/>
                  </a:moveTo>
                  <a:cubicBezTo>
                    <a:pt x="639971" y="3500883"/>
                    <a:pt x="562418" y="3517446"/>
                    <a:pt x="1060708" y="3521427"/>
                  </a:cubicBezTo>
                  <a:cubicBezTo>
                    <a:pt x="1069417" y="4039168"/>
                    <a:pt x="1068541" y="4003999"/>
                    <a:pt x="1066151" y="4003946"/>
                  </a:cubicBezTo>
                  <a:cubicBezTo>
                    <a:pt x="585703" y="3994258"/>
                    <a:pt x="645334" y="4033355"/>
                    <a:pt x="644166" y="3959859"/>
                  </a:cubicBezTo>
                  <a:cubicBezTo>
                    <a:pt x="641378" y="3775786"/>
                    <a:pt x="644351" y="3776821"/>
                    <a:pt x="641484" y="3597711"/>
                  </a:cubicBezTo>
                  <a:close/>
                  <a:moveTo>
                    <a:pt x="1046079" y="2505746"/>
                  </a:moveTo>
                  <a:cubicBezTo>
                    <a:pt x="1046637" y="2540384"/>
                    <a:pt x="1052770" y="2987017"/>
                    <a:pt x="1052770" y="2988902"/>
                  </a:cubicBezTo>
                  <a:cubicBezTo>
                    <a:pt x="549993" y="2979798"/>
                    <a:pt x="633652" y="3029141"/>
                    <a:pt x="631236" y="2873388"/>
                  </a:cubicBezTo>
                  <a:cubicBezTo>
                    <a:pt x="628395" y="2691837"/>
                    <a:pt x="625581" y="2692314"/>
                    <a:pt x="622740" y="2511506"/>
                  </a:cubicBezTo>
                  <a:cubicBezTo>
                    <a:pt x="622501" y="2496828"/>
                    <a:pt x="600703" y="2508931"/>
                    <a:pt x="1046079" y="2505746"/>
                  </a:cubicBezTo>
                  <a:close/>
                  <a:moveTo>
                    <a:pt x="622235" y="2479840"/>
                  </a:moveTo>
                  <a:cubicBezTo>
                    <a:pt x="618492" y="2245203"/>
                    <a:pt x="615253" y="2124275"/>
                    <a:pt x="615438" y="2000135"/>
                  </a:cubicBezTo>
                  <a:cubicBezTo>
                    <a:pt x="773730" y="2000268"/>
                    <a:pt x="765419" y="2001621"/>
                    <a:pt x="1036097" y="2001117"/>
                  </a:cubicBezTo>
                  <a:cubicBezTo>
                    <a:pt x="1036495" y="2239842"/>
                    <a:pt x="1042548" y="2306172"/>
                    <a:pt x="1045681" y="2481061"/>
                  </a:cubicBezTo>
                  <a:cubicBezTo>
                    <a:pt x="818599" y="2482760"/>
                    <a:pt x="764915" y="2480106"/>
                    <a:pt x="622235" y="2479840"/>
                  </a:cubicBezTo>
                  <a:close/>
                  <a:moveTo>
                    <a:pt x="1053035" y="3013560"/>
                  </a:moveTo>
                  <a:cubicBezTo>
                    <a:pt x="1055637" y="3263061"/>
                    <a:pt x="1057230" y="3320181"/>
                    <a:pt x="1060284" y="3496796"/>
                  </a:cubicBezTo>
                  <a:cubicBezTo>
                    <a:pt x="955438" y="3495973"/>
                    <a:pt x="851468" y="3496079"/>
                    <a:pt x="747551" y="3496637"/>
                  </a:cubicBezTo>
                  <a:cubicBezTo>
                    <a:pt x="611244" y="3497380"/>
                    <a:pt x="639732" y="3581467"/>
                    <a:pt x="633678" y="3054516"/>
                  </a:cubicBezTo>
                  <a:cubicBezTo>
                    <a:pt x="633041" y="2998511"/>
                    <a:pt x="565790" y="3005066"/>
                    <a:pt x="1053035" y="3013560"/>
                  </a:cubicBezTo>
                  <a:close/>
                  <a:moveTo>
                    <a:pt x="4588193" y="2873840"/>
                  </a:moveTo>
                  <a:cubicBezTo>
                    <a:pt x="4590556" y="3024814"/>
                    <a:pt x="4660993" y="2982319"/>
                    <a:pt x="4250158" y="2987256"/>
                  </a:cubicBezTo>
                  <a:cubicBezTo>
                    <a:pt x="4151605" y="2988451"/>
                    <a:pt x="4172924" y="3010614"/>
                    <a:pt x="4170774" y="2873362"/>
                  </a:cubicBezTo>
                  <a:cubicBezTo>
                    <a:pt x="4167933" y="2692129"/>
                    <a:pt x="4164721" y="2691996"/>
                    <a:pt x="4161906" y="2511479"/>
                  </a:cubicBezTo>
                  <a:cubicBezTo>
                    <a:pt x="4161694" y="2497996"/>
                    <a:pt x="4135861" y="2510895"/>
                    <a:pt x="4568812" y="2506224"/>
                  </a:cubicBezTo>
                  <a:cubicBezTo>
                    <a:pt x="4599291" y="2505905"/>
                    <a:pt x="4581795" y="2465056"/>
                    <a:pt x="4588193" y="2873840"/>
                  </a:cubicBezTo>
                  <a:close/>
                  <a:moveTo>
                    <a:pt x="5032454" y="2987469"/>
                  </a:moveTo>
                  <a:cubicBezTo>
                    <a:pt x="4902731" y="2987416"/>
                    <a:pt x="5063411" y="2987283"/>
                    <a:pt x="4612168" y="2986566"/>
                  </a:cubicBezTo>
                  <a:cubicBezTo>
                    <a:pt x="4605796" y="2734093"/>
                    <a:pt x="4611238" y="2713840"/>
                    <a:pt x="4607946" y="2505826"/>
                  </a:cubicBezTo>
                  <a:cubicBezTo>
                    <a:pt x="4859056" y="2503463"/>
                    <a:pt x="5028763" y="2509462"/>
                    <a:pt x="5028790" y="2511798"/>
                  </a:cubicBezTo>
                  <a:cubicBezTo>
                    <a:pt x="5031923" y="2711372"/>
                    <a:pt x="5025578" y="2742135"/>
                    <a:pt x="5032454" y="2987469"/>
                  </a:cubicBezTo>
                  <a:close/>
                  <a:moveTo>
                    <a:pt x="6794630" y="2481486"/>
                  </a:moveTo>
                  <a:cubicBezTo>
                    <a:pt x="6287897" y="2481672"/>
                    <a:pt x="6375724" y="2509913"/>
                    <a:pt x="6374211" y="2330511"/>
                  </a:cubicBezTo>
                  <a:cubicBezTo>
                    <a:pt x="6373414" y="2222138"/>
                    <a:pt x="6371503" y="2100174"/>
                    <a:pt x="6369299" y="1999312"/>
                  </a:cubicBezTo>
                  <a:cubicBezTo>
                    <a:pt x="6484101" y="1998728"/>
                    <a:pt x="6612311" y="1993022"/>
                    <a:pt x="6789266" y="1998277"/>
                  </a:cubicBezTo>
                  <a:cubicBezTo>
                    <a:pt x="6796781" y="2194480"/>
                    <a:pt x="6792904" y="2347605"/>
                    <a:pt x="6794630" y="2481486"/>
                  </a:cubicBezTo>
                  <a:close/>
                  <a:moveTo>
                    <a:pt x="6807161" y="3235987"/>
                  </a:moveTo>
                  <a:cubicBezTo>
                    <a:pt x="6811728" y="3531991"/>
                    <a:pt x="6816613" y="3495707"/>
                    <a:pt x="6798002" y="3496132"/>
                  </a:cubicBezTo>
                  <a:cubicBezTo>
                    <a:pt x="6686996" y="3498521"/>
                    <a:pt x="6591894" y="3498547"/>
                    <a:pt x="6479774" y="3496132"/>
                  </a:cubicBezTo>
                  <a:cubicBezTo>
                    <a:pt x="6357484" y="3493504"/>
                    <a:pt x="6399486" y="3572549"/>
                    <a:pt x="6384326" y="3054277"/>
                  </a:cubicBezTo>
                  <a:cubicBezTo>
                    <a:pt x="6382972" y="3007933"/>
                    <a:pt x="6315190" y="3007216"/>
                    <a:pt x="6798081" y="3013082"/>
                  </a:cubicBezTo>
                  <a:cubicBezTo>
                    <a:pt x="6811409" y="3013242"/>
                    <a:pt x="6803258" y="2986566"/>
                    <a:pt x="6807161" y="3235987"/>
                  </a:cubicBezTo>
                  <a:close/>
                  <a:moveTo>
                    <a:pt x="7275981" y="8567212"/>
                  </a:moveTo>
                  <a:cubicBezTo>
                    <a:pt x="6842154" y="8567212"/>
                    <a:pt x="6911609" y="8587013"/>
                    <a:pt x="6910786" y="8488301"/>
                  </a:cubicBezTo>
                  <a:cubicBezTo>
                    <a:pt x="6906909" y="8023247"/>
                    <a:pt x="6887874" y="8087374"/>
                    <a:pt x="6957461" y="8087374"/>
                  </a:cubicBezTo>
                  <a:cubicBezTo>
                    <a:pt x="7379978" y="8087374"/>
                    <a:pt x="7327143" y="8061920"/>
                    <a:pt x="7327568" y="8126100"/>
                  </a:cubicBezTo>
                  <a:cubicBezTo>
                    <a:pt x="7330196" y="8633702"/>
                    <a:pt x="7361392" y="8567212"/>
                    <a:pt x="7275981" y="8567212"/>
                  </a:cubicBezTo>
                  <a:close/>
                  <a:moveTo>
                    <a:pt x="7333913" y="8591764"/>
                  </a:moveTo>
                  <a:cubicBezTo>
                    <a:pt x="7337895" y="8847423"/>
                    <a:pt x="7340311" y="8948046"/>
                    <a:pt x="7342011" y="9074309"/>
                  </a:cubicBezTo>
                  <a:cubicBezTo>
                    <a:pt x="7076379" y="9074602"/>
                    <a:pt x="7093291" y="9076406"/>
                    <a:pt x="6921008" y="9076009"/>
                  </a:cubicBezTo>
                  <a:cubicBezTo>
                    <a:pt x="6915220" y="8752931"/>
                    <a:pt x="6914503" y="8801690"/>
                    <a:pt x="6911822" y="8591525"/>
                  </a:cubicBezTo>
                  <a:cubicBezTo>
                    <a:pt x="7042633" y="8591233"/>
                    <a:pt x="7211306" y="8592188"/>
                    <a:pt x="7333913" y="8591764"/>
                  </a:cubicBezTo>
                  <a:close/>
                  <a:moveTo>
                    <a:pt x="7275981" y="8059239"/>
                  </a:moveTo>
                  <a:cubicBezTo>
                    <a:pt x="6830791" y="8059239"/>
                    <a:pt x="6907468" y="8101230"/>
                    <a:pt x="6905025" y="7944602"/>
                  </a:cubicBezTo>
                  <a:cubicBezTo>
                    <a:pt x="6898148" y="7505320"/>
                    <a:pt x="6876298" y="7578870"/>
                    <a:pt x="6957461" y="7578870"/>
                  </a:cubicBezTo>
                  <a:cubicBezTo>
                    <a:pt x="7348622" y="7578870"/>
                    <a:pt x="7318727" y="7572606"/>
                    <a:pt x="7318860" y="7582666"/>
                  </a:cubicBezTo>
                  <a:cubicBezTo>
                    <a:pt x="7327408" y="8133665"/>
                    <a:pt x="7347533" y="8059239"/>
                    <a:pt x="7275981" y="8059239"/>
                  </a:cubicBezTo>
                  <a:close/>
                  <a:moveTo>
                    <a:pt x="6895653" y="7400981"/>
                  </a:moveTo>
                  <a:cubicBezTo>
                    <a:pt x="6892997" y="7273868"/>
                    <a:pt x="6891219" y="7155409"/>
                    <a:pt x="6890396" y="7070313"/>
                  </a:cubicBezTo>
                  <a:cubicBezTo>
                    <a:pt x="6979842" y="7070260"/>
                    <a:pt x="6909857" y="7070260"/>
                    <a:pt x="7275981" y="7070393"/>
                  </a:cubicBezTo>
                  <a:cubicBezTo>
                    <a:pt x="7323532" y="7070393"/>
                    <a:pt x="7309089" y="6995728"/>
                    <a:pt x="7318408" y="7552620"/>
                  </a:cubicBezTo>
                  <a:cubicBezTo>
                    <a:pt x="6814834" y="7551080"/>
                    <a:pt x="6899901" y="7603661"/>
                    <a:pt x="6895653" y="7400981"/>
                  </a:cubicBezTo>
                  <a:close/>
                  <a:moveTo>
                    <a:pt x="7275981" y="7045734"/>
                  </a:moveTo>
                  <a:cubicBezTo>
                    <a:pt x="6907069" y="7045602"/>
                    <a:pt x="6978913" y="7045628"/>
                    <a:pt x="6890157" y="7045655"/>
                  </a:cubicBezTo>
                  <a:cubicBezTo>
                    <a:pt x="6888138" y="6803187"/>
                    <a:pt x="6883466" y="6658132"/>
                    <a:pt x="6881687" y="6565020"/>
                  </a:cubicBezTo>
                  <a:cubicBezTo>
                    <a:pt x="7193305" y="6564065"/>
                    <a:pt x="7126903" y="6560747"/>
                    <a:pt x="7301708" y="6561278"/>
                  </a:cubicBezTo>
                  <a:cubicBezTo>
                    <a:pt x="7312753" y="7103411"/>
                    <a:pt x="7326346" y="7045734"/>
                    <a:pt x="7275981" y="7045734"/>
                  </a:cubicBezTo>
                  <a:close/>
                  <a:moveTo>
                    <a:pt x="5579888" y="8085994"/>
                  </a:moveTo>
                  <a:cubicBezTo>
                    <a:pt x="6058585" y="8089498"/>
                    <a:pt x="5997068" y="8060991"/>
                    <a:pt x="5998900" y="8125755"/>
                  </a:cubicBezTo>
                  <a:cubicBezTo>
                    <a:pt x="6003971" y="8306086"/>
                    <a:pt x="6006971" y="8567557"/>
                    <a:pt x="6001741" y="8567557"/>
                  </a:cubicBezTo>
                  <a:cubicBezTo>
                    <a:pt x="5843503" y="8567557"/>
                    <a:pt x="5839388" y="8569813"/>
                    <a:pt x="5683194" y="8569813"/>
                  </a:cubicBezTo>
                  <a:cubicBezTo>
                    <a:pt x="5545825" y="8569840"/>
                    <a:pt x="5591889" y="8656953"/>
                    <a:pt x="5579888" y="8085994"/>
                  </a:cubicBezTo>
                  <a:close/>
                  <a:moveTo>
                    <a:pt x="3809562" y="8083738"/>
                  </a:moveTo>
                  <a:cubicBezTo>
                    <a:pt x="4296541" y="8085782"/>
                    <a:pt x="4228016" y="8074262"/>
                    <a:pt x="4229688" y="8126472"/>
                  </a:cubicBezTo>
                  <a:cubicBezTo>
                    <a:pt x="4232476" y="8215097"/>
                    <a:pt x="4234813" y="8309881"/>
                    <a:pt x="4235928" y="8488460"/>
                  </a:cubicBezTo>
                  <a:cubicBezTo>
                    <a:pt x="4236645" y="8602010"/>
                    <a:pt x="4301851" y="8568751"/>
                    <a:pt x="3815615" y="8565991"/>
                  </a:cubicBezTo>
                  <a:cubicBezTo>
                    <a:pt x="3814818" y="8424598"/>
                    <a:pt x="3817845" y="8443682"/>
                    <a:pt x="3809562" y="8083738"/>
                  </a:cubicBezTo>
                  <a:close/>
                  <a:moveTo>
                    <a:pt x="1147527" y="7582162"/>
                  </a:moveTo>
                  <a:cubicBezTo>
                    <a:pt x="1147474" y="7579268"/>
                    <a:pt x="1114180" y="7576269"/>
                    <a:pt x="1543467" y="7576269"/>
                  </a:cubicBezTo>
                  <a:cubicBezTo>
                    <a:pt x="1572061" y="7576269"/>
                    <a:pt x="1564494" y="7519707"/>
                    <a:pt x="1571158" y="7945053"/>
                  </a:cubicBezTo>
                  <a:cubicBezTo>
                    <a:pt x="1573495" y="8096399"/>
                    <a:pt x="1645764" y="8061044"/>
                    <a:pt x="1225186" y="8061044"/>
                  </a:cubicBezTo>
                  <a:cubicBezTo>
                    <a:pt x="1117074" y="8061044"/>
                    <a:pt x="1156156" y="8133930"/>
                    <a:pt x="1147527" y="7582162"/>
                  </a:cubicBezTo>
                  <a:close/>
                  <a:moveTo>
                    <a:pt x="1512642" y="4027357"/>
                  </a:moveTo>
                  <a:cubicBezTo>
                    <a:pt x="1513757" y="4159062"/>
                    <a:pt x="1516306" y="4504249"/>
                    <a:pt x="1516386" y="4510247"/>
                  </a:cubicBezTo>
                  <a:cubicBezTo>
                    <a:pt x="1172378" y="4510539"/>
                    <a:pt x="1154244" y="4510460"/>
                    <a:pt x="1096073" y="4511256"/>
                  </a:cubicBezTo>
                  <a:cubicBezTo>
                    <a:pt x="1088931" y="4144861"/>
                    <a:pt x="1092197" y="4202857"/>
                    <a:pt x="1090152" y="4029082"/>
                  </a:cubicBezTo>
                  <a:cubicBezTo>
                    <a:pt x="1271887" y="4032453"/>
                    <a:pt x="1395265" y="4027675"/>
                    <a:pt x="1512642" y="4027357"/>
                  </a:cubicBezTo>
                  <a:close/>
                  <a:moveTo>
                    <a:pt x="1089860" y="4004424"/>
                  </a:moveTo>
                  <a:cubicBezTo>
                    <a:pt x="1082134" y="3421839"/>
                    <a:pt x="1041194" y="3522144"/>
                    <a:pt x="1225212" y="3522144"/>
                  </a:cubicBezTo>
                  <a:cubicBezTo>
                    <a:pt x="1374981" y="3522144"/>
                    <a:pt x="1380131" y="3520551"/>
                    <a:pt x="1502341" y="3520233"/>
                  </a:cubicBezTo>
                  <a:cubicBezTo>
                    <a:pt x="1511554" y="3967344"/>
                    <a:pt x="1510863" y="3869853"/>
                    <a:pt x="1512377" y="4002752"/>
                  </a:cubicBezTo>
                  <a:cubicBezTo>
                    <a:pt x="1383344" y="4003044"/>
                    <a:pt x="1270135" y="4007795"/>
                    <a:pt x="1089860" y="4004424"/>
                  </a:cubicBezTo>
                  <a:close/>
                  <a:moveTo>
                    <a:pt x="1516731" y="4534879"/>
                  </a:moveTo>
                  <a:cubicBezTo>
                    <a:pt x="1521935" y="4903371"/>
                    <a:pt x="1522572" y="4814612"/>
                    <a:pt x="1526103" y="5015301"/>
                  </a:cubicBezTo>
                  <a:cubicBezTo>
                    <a:pt x="1524218" y="5015301"/>
                    <a:pt x="1134013" y="5017345"/>
                    <a:pt x="1106321" y="5017743"/>
                  </a:cubicBezTo>
                  <a:cubicBezTo>
                    <a:pt x="1104038" y="4882004"/>
                    <a:pt x="1106958" y="5076031"/>
                    <a:pt x="1096577" y="4535888"/>
                  </a:cubicBezTo>
                  <a:cubicBezTo>
                    <a:pt x="1164227" y="4535012"/>
                    <a:pt x="1176732" y="4535171"/>
                    <a:pt x="1516731" y="4534879"/>
                  </a:cubicBezTo>
                  <a:close/>
                  <a:moveTo>
                    <a:pt x="2392350" y="3960284"/>
                  </a:moveTo>
                  <a:cubicBezTo>
                    <a:pt x="2393093" y="4008273"/>
                    <a:pt x="2453255" y="4014802"/>
                    <a:pt x="2021340" y="4002991"/>
                  </a:cubicBezTo>
                  <a:cubicBezTo>
                    <a:pt x="1959505" y="4001212"/>
                    <a:pt x="1974559" y="4070940"/>
                    <a:pt x="1967152" y="3597764"/>
                  </a:cubicBezTo>
                  <a:cubicBezTo>
                    <a:pt x="1965558" y="3495230"/>
                    <a:pt x="1899661" y="3522914"/>
                    <a:pt x="2339488" y="3521162"/>
                  </a:cubicBezTo>
                  <a:cubicBezTo>
                    <a:pt x="2413510" y="3520950"/>
                    <a:pt x="2384491" y="3457433"/>
                    <a:pt x="2392350" y="3960284"/>
                  </a:cubicBezTo>
                  <a:close/>
                  <a:moveTo>
                    <a:pt x="3288305" y="4511203"/>
                  </a:moveTo>
                  <a:cubicBezTo>
                    <a:pt x="2869400" y="4503320"/>
                    <a:pt x="2868417" y="4524288"/>
                    <a:pt x="2867648" y="4503134"/>
                  </a:cubicBezTo>
                  <a:cubicBezTo>
                    <a:pt x="2863107" y="4380905"/>
                    <a:pt x="2861594" y="4263984"/>
                    <a:pt x="2860930" y="4141039"/>
                  </a:cubicBezTo>
                  <a:cubicBezTo>
                    <a:pt x="2860187" y="3994709"/>
                    <a:pt x="2776767" y="4026056"/>
                    <a:pt x="3281827" y="4025631"/>
                  </a:cubicBezTo>
                  <a:cubicBezTo>
                    <a:pt x="3283022" y="4160043"/>
                    <a:pt x="3278482" y="4276035"/>
                    <a:pt x="3288305" y="4511203"/>
                  </a:cubicBezTo>
                  <a:close/>
                  <a:moveTo>
                    <a:pt x="3729062" y="4512796"/>
                  </a:moveTo>
                  <a:cubicBezTo>
                    <a:pt x="3440490" y="4512902"/>
                    <a:pt x="3400585" y="4513300"/>
                    <a:pt x="3310103" y="4511627"/>
                  </a:cubicBezTo>
                  <a:cubicBezTo>
                    <a:pt x="3300226" y="4275822"/>
                    <a:pt x="3304714" y="4153089"/>
                    <a:pt x="3303572" y="4025631"/>
                  </a:cubicBezTo>
                  <a:cubicBezTo>
                    <a:pt x="3812163" y="4025207"/>
                    <a:pt x="3725664" y="4001239"/>
                    <a:pt x="3724920" y="4141012"/>
                  </a:cubicBezTo>
                  <a:cubicBezTo>
                    <a:pt x="3724442" y="4232850"/>
                    <a:pt x="3724707" y="4261490"/>
                    <a:pt x="3729062" y="4512796"/>
                  </a:cubicBezTo>
                  <a:close/>
                  <a:moveTo>
                    <a:pt x="6798134" y="6540814"/>
                  </a:moveTo>
                  <a:cubicBezTo>
                    <a:pt x="6380901" y="6543627"/>
                    <a:pt x="6437771" y="6552890"/>
                    <a:pt x="6436869" y="6495319"/>
                  </a:cubicBezTo>
                  <a:cubicBezTo>
                    <a:pt x="6428930" y="5988673"/>
                    <a:pt x="6414620" y="6057870"/>
                    <a:pt x="6479826" y="6056065"/>
                  </a:cubicBezTo>
                  <a:cubicBezTo>
                    <a:pt x="6577929" y="6053517"/>
                    <a:pt x="6671544" y="6052907"/>
                    <a:pt x="6797949" y="6055800"/>
                  </a:cubicBezTo>
                  <a:cubicBezTo>
                    <a:pt x="6865943" y="6057366"/>
                    <a:pt x="6852455" y="6041361"/>
                    <a:pt x="6853890" y="6133437"/>
                  </a:cubicBezTo>
                  <a:cubicBezTo>
                    <a:pt x="6861350" y="6610992"/>
                    <a:pt x="6879244" y="6540282"/>
                    <a:pt x="6798134" y="6540814"/>
                  </a:cubicBezTo>
                  <a:close/>
                  <a:moveTo>
                    <a:pt x="6859943" y="6565126"/>
                  </a:moveTo>
                  <a:cubicBezTo>
                    <a:pt x="6862677" y="6712810"/>
                    <a:pt x="6865439" y="6746493"/>
                    <a:pt x="6868412" y="7045708"/>
                  </a:cubicBezTo>
                  <a:cubicBezTo>
                    <a:pt x="6399407" y="7045947"/>
                    <a:pt x="6447197" y="7050432"/>
                    <a:pt x="6447064" y="7038860"/>
                  </a:cubicBezTo>
                  <a:cubicBezTo>
                    <a:pt x="6441382" y="6494576"/>
                    <a:pt x="6417036" y="6564941"/>
                    <a:pt x="6479481" y="6565445"/>
                  </a:cubicBezTo>
                  <a:cubicBezTo>
                    <a:pt x="6652852" y="6566799"/>
                    <a:pt x="6796010" y="6565392"/>
                    <a:pt x="6859943" y="6565126"/>
                  </a:cubicBezTo>
                  <a:close/>
                  <a:moveTo>
                    <a:pt x="5555330" y="6563906"/>
                  </a:moveTo>
                  <a:cubicBezTo>
                    <a:pt x="6055823" y="6563481"/>
                    <a:pt x="5974527" y="6534311"/>
                    <a:pt x="5978244" y="6677004"/>
                  </a:cubicBezTo>
                  <a:cubicBezTo>
                    <a:pt x="5981483" y="6805470"/>
                    <a:pt x="5983634" y="6918621"/>
                    <a:pt x="5982731" y="7039258"/>
                  </a:cubicBezTo>
                  <a:cubicBezTo>
                    <a:pt x="5982625" y="7051680"/>
                    <a:pt x="6028291" y="7047911"/>
                    <a:pt x="5560029" y="7048176"/>
                  </a:cubicBezTo>
                  <a:cubicBezTo>
                    <a:pt x="5552250" y="6540947"/>
                    <a:pt x="5557613" y="6782909"/>
                    <a:pt x="5555330" y="6563906"/>
                  </a:cubicBezTo>
                  <a:close/>
                  <a:moveTo>
                    <a:pt x="4227803" y="6563746"/>
                  </a:moveTo>
                  <a:cubicBezTo>
                    <a:pt x="4451646" y="6566905"/>
                    <a:pt x="4542155" y="6564277"/>
                    <a:pt x="4648939" y="6563693"/>
                  </a:cubicBezTo>
                  <a:cubicBezTo>
                    <a:pt x="4655550" y="7018634"/>
                    <a:pt x="4655763" y="7045389"/>
                    <a:pt x="4655789" y="7048627"/>
                  </a:cubicBezTo>
                  <a:cubicBezTo>
                    <a:pt x="4184899" y="7048548"/>
                    <a:pt x="4233299" y="7053485"/>
                    <a:pt x="4232928" y="7038674"/>
                  </a:cubicBezTo>
                  <a:cubicBezTo>
                    <a:pt x="4225626" y="6734708"/>
                    <a:pt x="4229157" y="6703812"/>
                    <a:pt x="4227803" y="6563746"/>
                  </a:cubicBezTo>
                  <a:close/>
                  <a:moveTo>
                    <a:pt x="2024022" y="7072197"/>
                  </a:moveTo>
                  <a:cubicBezTo>
                    <a:pt x="2292893" y="7075091"/>
                    <a:pt x="2306460" y="7070632"/>
                    <a:pt x="2441361" y="7069676"/>
                  </a:cubicBezTo>
                  <a:cubicBezTo>
                    <a:pt x="2449804" y="7523768"/>
                    <a:pt x="2449618" y="7382880"/>
                    <a:pt x="2452698" y="7555221"/>
                  </a:cubicBezTo>
                  <a:cubicBezTo>
                    <a:pt x="2257635" y="7554717"/>
                    <a:pt x="2431989" y="7553495"/>
                    <a:pt x="2028031" y="7553788"/>
                  </a:cubicBezTo>
                  <a:cubicBezTo>
                    <a:pt x="2025535" y="7359123"/>
                    <a:pt x="2031668" y="7390418"/>
                    <a:pt x="2024022" y="7072197"/>
                  </a:cubicBezTo>
                  <a:close/>
                  <a:moveTo>
                    <a:pt x="2415076" y="5409114"/>
                  </a:moveTo>
                  <a:cubicBezTo>
                    <a:pt x="2417280" y="5549658"/>
                    <a:pt x="2438122" y="5525822"/>
                    <a:pt x="2339329" y="5526592"/>
                  </a:cubicBezTo>
                  <a:cubicBezTo>
                    <a:pt x="2198057" y="5527733"/>
                    <a:pt x="2106911" y="5527362"/>
                    <a:pt x="2021154" y="5526433"/>
                  </a:cubicBezTo>
                  <a:cubicBezTo>
                    <a:pt x="1988976" y="5526088"/>
                    <a:pt x="2000976" y="5583951"/>
                    <a:pt x="1992294" y="5046329"/>
                  </a:cubicBezTo>
                  <a:cubicBezTo>
                    <a:pt x="1992268" y="5044445"/>
                    <a:pt x="1957886" y="5033403"/>
                    <a:pt x="2339197" y="5042640"/>
                  </a:cubicBezTo>
                  <a:cubicBezTo>
                    <a:pt x="2444414" y="5045161"/>
                    <a:pt x="2408227" y="4970152"/>
                    <a:pt x="2415076" y="5409114"/>
                  </a:cubicBezTo>
                  <a:close/>
                  <a:moveTo>
                    <a:pt x="2020968" y="5551065"/>
                  </a:moveTo>
                  <a:cubicBezTo>
                    <a:pt x="2479513" y="5556001"/>
                    <a:pt x="2417572" y="5531503"/>
                    <a:pt x="2419484" y="5589896"/>
                  </a:cubicBezTo>
                  <a:cubicBezTo>
                    <a:pt x="2423254" y="5702703"/>
                    <a:pt x="2423068" y="5717912"/>
                    <a:pt x="2428112" y="6033796"/>
                  </a:cubicBezTo>
                  <a:cubicBezTo>
                    <a:pt x="2065227" y="6033212"/>
                    <a:pt x="2090742" y="6032920"/>
                    <a:pt x="2006658" y="6031646"/>
                  </a:cubicBezTo>
                  <a:cubicBezTo>
                    <a:pt x="2000498" y="5490760"/>
                    <a:pt x="1989878" y="5550746"/>
                    <a:pt x="2020968" y="5551065"/>
                  </a:cubicBezTo>
                  <a:close/>
                  <a:moveTo>
                    <a:pt x="2020915" y="6056596"/>
                  </a:moveTo>
                  <a:cubicBezTo>
                    <a:pt x="2500143" y="6064320"/>
                    <a:pt x="2427953" y="6025515"/>
                    <a:pt x="2429679" y="6133464"/>
                  </a:cubicBezTo>
                  <a:cubicBezTo>
                    <a:pt x="2437299" y="6620255"/>
                    <a:pt x="2457902" y="6537655"/>
                    <a:pt x="2339435" y="6537496"/>
                  </a:cubicBezTo>
                  <a:cubicBezTo>
                    <a:pt x="1947080" y="6536407"/>
                    <a:pt x="2012658" y="6559871"/>
                    <a:pt x="2011623" y="6495346"/>
                  </a:cubicBezTo>
                  <a:cubicBezTo>
                    <a:pt x="2003897" y="6001892"/>
                    <a:pt x="2003286" y="6056304"/>
                    <a:pt x="2020915" y="6056596"/>
                  </a:cubicBezTo>
                  <a:close/>
                  <a:moveTo>
                    <a:pt x="2021314" y="6564012"/>
                  </a:moveTo>
                  <a:cubicBezTo>
                    <a:pt x="2117531" y="6561544"/>
                    <a:pt x="2146975" y="6561889"/>
                    <a:pt x="2339435" y="6562127"/>
                  </a:cubicBezTo>
                  <a:cubicBezTo>
                    <a:pt x="2464911" y="6562472"/>
                    <a:pt x="2430104" y="6470767"/>
                    <a:pt x="2440777" y="7039231"/>
                  </a:cubicBezTo>
                  <a:cubicBezTo>
                    <a:pt x="2440803" y="7041196"/>
                    <a:pt x="2489204" y="7052556"/>
                    <a:pt x="2023411" y="7047513"/>
                  </a:cubicBezTo>
                  <a:cubicBezTo>
                    <a:pt x="2023384" y="7045655"/>
                    <a:pt x="2010508" y="6564277"/>
                    <a:pt x="2021314" y="6564012"/>
                  </a:cubicBezTo>
                  <a:close/>
                  <a:moveTo>
                    <a:pt x="2817043" y="5524283"/>
                  </a:moveTo>
                  <a:cubicBezTo>
                    <a:pt x="2362667" y="5524283"/>
                    <a:pt x="2439317" y="5561682"/>
                    <a:pt x="2436821" y="5408663"/>
                  </a:cubicBezTo>
                  <a:cubicBezTo>
                    <a:pt x="2434060" y="5232181"/>
                    <a:pt x="2437803" y="5226527"/>
                    <a:pt x="2434989" y="5046303"/>
                  </a:cubicBezTo>
                  <a:cubicBezTo>
                    <a:pt x="2434962" y="5044418"/>
                    <a:pt x="2856337" y="5039083"/>
                    <a:pt x="2856443" y="5046674"/>
                  </a:cubicBezTo>
                  <a:cubicBezTo>
                    <a:pt x="2865125" y="5600726"/>
                    <a:pt x="2875719" y="5524283"/>
                    <a:pt x="2817043" y="5524283"/>
                  </a:cubicBezTo>
                  <a:close/>
                  <a:moveTo>
                    <a:pt x="2862099" y="5548994"/>
                  </a:moveTo>
                  <a:cubicBezTo>
                    <a:pt x="2870887" y="6106098"/>
                    <a:pt x="2887427" y="6030876"/>
                    <a:pt x="2817043" y="6030876"/>
                  </a:cubicBezTo>
                  <a:cubicBezTo>
                    <a:pt x="2657504" y="6030876"/>
                    <a:pt x="2657929" y="6033875"/>
                    <a:pt x="2498682" y="6033875"/>
                  </a:cubicBezTo>
                  <a:cubicBezTo>
                    <a:pt x="2424555" y="6033875"/>
                    <a:pt x="2457131" y="6107239"/>
                    <a:pt x="2440033" y="5550693"/>
                  </a:cubicBezTo>
                  <a:cubicBezTo>
                    <a:pt x="2783537" y="5549684"/>
                    <a:pt x="2680497" y="5548569"/>
                    <a:pt x="2862099" y="5548994"/>
                  </a:cubicBezTo>
                  <a:close/>
                  <a:moveTo>
                    <a:pt x="2498682" y="6058507"/>
                  </a:moveTo>
                  <a:cubicBezTo>
                    <a:pt x="2658195" y="6058507"/>
                    <a:pt x="2657796" y="6055508"/>
                    <a:pt x="2817043" y="6055508"/>
                  </a:cubicBezTo>
                  <a:cubicBezTo>
                    <a:pt x="2885277" y="6055508"/>
                    <a:pt x="2867249" y="5978667"/>
                    <a:pt x="2876807" y="6541398"/>
                  </a:cubicBezTo>
                  <a:cubicBezTo>
                    <a:pt x="2696798" y="6543176"/>
                    <a:pt x="2693692" y="6537787"/>
                    <a:pt x="2456680" y="6537655"/>
                  </a:cubicBezTo>
                  <a:cubicBezTo>
                    <a:pt x="2449220" y="5981985"/>
                    <a:pt x="2435414" y="6058507"/>
                    <a:pt x="2498682" y="6058507"/>
                  </a:cubicBezTo>
                  <a:close/>
                  <a:moveTo>
                    <a:pt x="2498682" y="6562313"/>
                  </a:moveTo>
                  <a:cubicBezTo>
                    <a:pt x="2656814" y="6562313"/>
                    <a:pt x="2655327" y="6566321"/>
                    <a:pt x="2817043" y="6566321"/>
                  </a:cubicBezTo>
                  <a:cubicBezTo>
                    <a:pt x="2895684" y="6566321"/>
                    <a:pt x="2879223" y="6489825"/>
                    <a:pt x="2885516" y="7039098"/>
                  </a:cubicBezTo>
                  <a:cubicBezTo>
                    <a:pt x="2885622" y="7048203"/>
                    <a:pt x="2462707" y="7047885"/>
                    <a:pt x="2462548" y="7038727"/>
                  </a:cubicBezTo>
                  <a:cubicBezTo>
                    <a:pt x="2452114" y="6486162"/>
                    <a:pt x="2445237" y="6562313"/>
                    <a:pt x="2498682" y="6562313"/>
                  </a:cubicBezTo>
                  <a:close/>
                  <a:moveTo>
                    <a:pt x="2878082" y="5040835"/>
                  </a:moveTo>
                  <a:cubicBezTo>
                    <a:pt x="2962351" y="5041552"/>
                    <a:pt x="3110580" y="5047869"/>
                    <a:pt x="3295368" y="5042348"/>
                  </a:cubicBezTo>
                  <a:cubicBezTo>
                    <a:pt x="3298368" y="5229314"/>
                    <a:pt x="3303465" y="5351703"/>
                    <a:pt x="3304289" y="5525557"/>
                  </a:cubicBezTo>
                  <a:cubicBezTo>
                    <a:pt x="2953669" y="5526327"/>
                    <a:pt x="3042612" y="5524893"/>
                    <a:pt x="2883445" y="5524389"/>
                  </a:cubicBezTo>
                  <a:cubicBezTo>
                    <a:pt x="2878772" y="5227483"/>
                    <a:pt x="2880843" y="5211133"/>
                    <a:pt x="2878082" y="5040835"/>
                  </a:cubicBezTo>
                  <a:close/>
                  <a:moveTo>
                    <a:pt x="2883843" y="5549047"/>
                  </a:moveTo>
                  <a:cubicBezTo>
                    <a:pt x="3038072" y="5549605"/>
                    <a:pt x="2969361" y="5550932"/>
                    <a:pt x="3304395" y="5550215"/>
                  </a:cubicBezTo>
                  <a:cubicBezTo>
                    <a:pt x="3305058" y="5883325"/>
                    <a:pt x="3309572" y="5898322"/>
                    <a:pt x="3313262" y="6032442"/>
                  </a:cubicBezTo>
                  <a:cubicBezTo>
                    <a:pt x="2955740" y="6033265"/>
                    <a:pt x="3037382" y="6031752"/>
                    <a:pt x="2890454" y="6031035"/>
                  </a:cubicBezTo>
                  <a:cubicBezTo>
                    <a:pt x="2887985" y="5829630"/>
                    <a:pt x="2891436" y="6029894"/>
                    <a:pt x="2883843" y="5549047"/>
                  </a:cubicBezTo>
                  <a:close/>
                  <a:moveTo>
                    <a:pt x="3315386" y="6133464"/>
                  </a:moveTo>
                  <a:cubicBezTo>
                    <a:pt x="3322528" y="6600906"/>
                    <a:pt x="3332777" y="6538823"/>
                    <a:pt x="3294890" y="6538265"/>
                  </a:cubicBezTo>
                  <a:cubicBezTo>
                    <a:pt x="2840540" y="6530940"/>
                    <a:pt x="2898923" y="6567064"/>
                    <a:pt x="2897808" y="6495293"/>
                  </a:cubicBezTo>
                  <a:cubicBezTo>
                    <a:pt x="2892445" y="6166031"/>
                    <a:pt x="2891649" y="6121758"/>
                    <a:pt x="2890772" y="6055693"/>
                  </a:cubicBezTo>
                  <a:cubicBezTo>
                    <a:pt x="3388611" y="6058188"/>
                    <a:pt x="3313740" y="6029523"/>
                    <a:pt x="3315386" y="6133464"/>
                  </a:cubicBezTo>
                  <a:close/>
                  <a:moveTo>
                    <a:pt x="3317112" y="5041737"/>
                  </a:moveTo>
                  <a:cubicBezTo>
                    <a:pt x="3488333" y="5037172"/>
                    <a:pt x="3737558" y="5043383"/>
                    <a:pt x="3737611" y="5046807"/>
                  </a:cubicBezTo>
                  <a:cubicBezTo>
                    <a:pt x="3739071" y="5140848"/>
                    <a:pt x="3741328" y="5262280"/>
                    <a:pt x="3745602" y="5526592"/>
                  </a:cubicBezTo>
                  <a:cubicBezTo>
                    <a:pt x="3580329" y="5526433"/>
                    <a:pt x="3610941" y="5524973"/>
                    <a:pt x="3326086" y="5525504"/>
                  </a:cubicBezTo>
                  <a:cubicBezTo>
                    <a:pt x="3325024" y="5321656"/>
                    <a:pt x="3319369" y="5208983"/>
                    <a:pt x="3317112" y="5041737"/>
                  </a:cubicBezTo>
                  <a:close/>
                  <a:moveTo>
                    <a:pt x="2976609" y="6564012"/>
                  </a:moveTo>
                  <a:cubicBezTo>
                    <a:pt x="3084906" y="6560747"/>
                    <a:pt x="3186354" y="6561278"/>
                    <a:pt x="3294598" y="6562897"/>
                  </a:cubicBezTo>
                  <a:cubicBezTo>
                    <a:pt x="3330759" y="6563481"/>
                    <a:pt x="3323378" y="6542857"/>
                    <a:pt x="3322104" y="6676526"/>
                  </a:cubicBezTo>
                  <a:cubicBezTo>
                    <a:pt x="3317590" y="7101792"/>
                    <a:pt x="3349344" y="7045947"/>
                    <a:pt x="3294837" y="7045416"/>
                  </a:cubicBezTo>
                  <a:cubicBezTo>
                    <a:pt x="2874126" y="7041488"/>
                    <a:pt x="2907366" y="7049450"/>
                    <a:pt x="2907234" y="7038780"/>
                  </a:cubicBezTo>
                  <a:cubicBezTo>
                    <a:pt x="2900862" y="6482287"/>
                    <a:pt x="2870727" y="6567064"/>
                    <a:pt x="2976609" y="6564012"/>
                  </a:cubicBezTo>
                  <a:close/>
                  <a:moveTo>
                    <a:pt x="3326192" y="5589923"/>
                  </a:moveTo>
                  <a:cubicBezTo>
                    <a:pt x="3326192" y="5532723"/>
                    <a:pt x="3262021" y="5550826"/>
                    <a:pt x="3746001" y="5551224"/>
                  </a:cubicBezTo>
                  <a:cubicBezTo>
                    <a:pt x="3750833" y="5850917"/>
                    <a:pt x="3750833" y="5855057"/>
                    <a:pt x="3752957" y="5952443"/>
                  </a:cubicBezTo>
                  <a:cubicBezTo>
                    <a:pt x="3755134" y="6051446"/>
                    <a:pt x="3834067" y="6031301"/>
                    <a:pt x="3335007" y="6032389"/>
                  </a:cubicBezTo>
                  <a:cubicBezTo>
                    <a:pt x="3332511" y="5941321"/>
                    <a:pt x="3326192" y="5837380"/>
                    <a:pt x="3326192" y="5589923"/>
                  </a:cubicBezTo>
                  <a:close/>
                  <a:moveTo>
                    <a:pt x="3453951" y="6056915"/>
                  </a:moveTo>
                  <a:cubicBezTo>
                    <a:pt x="3614870" y="6056915"/>
                    <a:pt x="3609268" y="6054525"/>
                    <a:pt x="3755054" y="6054313"/>
                  </a:cubicBezTo>
                  <a:cubicBezTo>
                    <a:pt x="3756143" y="6112893"/>
                    <a:pt x="3756355" y="6131499"/>
                    <a:pt x="3762011" y="6495718"/>
                  </a:cubicBezTo>
                  <a:cubicBezTo>
                    <a:pt x="3762966" y="6556633"/>
                    <a:pt x="3809562" y="6539194"/>
                    <a:pt x="3453951" y="6539486"/>
                  </a:cubicBezTo>
                  <a:cubicBezTo>
                    <a:pt x="3321573" y="6539486"/>
                    <a:pt x="3344140" y="6549572"/>
                    <a:pt x="3343290" y="6495240"/>
                  </a:cubicBezTo>
                  <a:cubicBezTo>
                    <a:pt x="3335113" y="5967598"/>
                    <a:pt x="3303041" y="6056915"/>
                    <a:pt x="3453951" y="6056915"/>
                  </a:cubicBezTo>
                  <a:close/>
                  <a:moveTo>
                    <a:pt x="3759276" y="5043569"/>
                  </a:moveTo>
                  <a:cubicBezTo>
                    <a:pt x="4214528" y="5044312"/>
                    <a:pt x="4179960" y="5040278"/>
                    <a:pt x="4180066" y="5046807"/>
                  </a:cubicBezTo>
                  <a:cubicBezTo>
                    <a:pt x="4188748" y="5601602"/>
                    <a:pt x="4229954" y="5523593"/>
                    <a:pt x="4090965" y="5523593"/>
                  </a:cubicBezTo>
                  <a:cubicBezTo>
                    <a:pt x="3931718" y="5523593"/>
                    <a:pt x="3931479" y="5526592"/>
                    <a:pt x="3772418" y="5526592"/>
                  </a:cubicBezTo>
                  <a:cubicBezTo>
                    <a:pt x="3765542" y="5526592"/>
                    <a:pt x="3767666" y="5580420"/>
                    <a:pt x="3759276" y="5043569"/>
                  </a:cubicBezTo>
                  <a:close/>
                  <a:moveTo>
                    <a:pt x="3343822" y="6676845"/>
                  </a:moveTo>
                  <a:cubicBezTo>
                    <a:pt x="3345388" y="6528842"/>
                    <a:pt x="3254932" y="6564303"/>
                    <a:pt x="3763205" y="6563879"/>
                  </a:cubicBezTo>
                  <a:cubicBezTo>
                    <a:pt x="3765595" y="6689240"/>
                    <a:pt x="3771542" y="6839922"/>
                    <a:pt x="3770719" y="7038886"/>
                  </a:cubicBezTo>
                  <a:cubicBezTo>
                    <a:pt x="3770719" y="7040771"/>
                    <a:pt x="3820527" y="7049026"/>
                    <a:pt x="3348574" y="7045867"/>
                  </a:cubicBezTo>
                  <a:cubicBezTo>
                    <a:pt x="3344963" y="6922364"/>
                    <a:pt x="3342627" y="6800931"/>
                    <a:pt x="3343822" y="6676845"/>
                  </a:cubicBezTo>
                  <a:close/>
                  <a:moveTo>
                    <a:pt x="3767745" y="5551224"/>
                  </a:moveTo>
                  <a:cubicBezTo>
                    <a:pt x="3876998" y="5551224"/>
                    <a:pt x="3919107" y="5548516"/>
                    <a:pt x="4190421" y="5548171"/>
                  </a:cubicBezTo>
                  <a:cubicBezTo>
                    <a:pt x="4189624" y="5863870"/>
                    <a:pt x="4194616" y="5895243"/>
                    <a:pt x="4198174" y="6032601"/>
                  </a:cubicBezTo>
                  <a:cubicBezTo>
                    <a:pt x="3696379" y="6031168"/>
                    <a:pt x="3776932" y="6051553"/>
                    <a:pt x="3774728" y="5951832"/>
                  </a:cubicBezTo>
                  <a:cubicBezTo>
                    <a:pt x="3772152" y="5833744"/>
                    <a:pt x="3772418" y="5841282"/>
                    <a:pt x="3767745" y="5551224"/>
                  </a:cubicBezTo>
                  <a:close/>
                  <a:moveTo>
                    <a:pt x="4198784" y="6057260"/>
                  </a:moveTo>
                  <a:cubicBezTo>
                    <a:pt x="4200431" y="6129270"/>
                    <a:pt x="4205767" y="6536726"/>
                    <a:pt x="4205794" y="6538770"/>
                  </a:cubicBezTo>
                  <a:cubicBezTo>
                    <a:pt x="3722822" y="6533302"/>
                    <a:pt x="3784870" y="6564118"/>
                    <a:pt x="3783781" y="6495293"/>
                  </a:cubicBezTo>
                  <a:cubicBezTo>
                    <a:pt x="3778684" y="6166721"/>
                    <a:pt x="3777967" y="6117379"/>
                    <a:pt x="3776825" y="6054287"/>
                  </a:cubicBezTo>
                  <a:cubicBezTo>
                    <a:pt x="3926434" y="6054340"/>
                    <a:pt x="3837784" y="6056277"/>
                    <a:pt x="4198784" y="6057260"/>
                  </a:cubicBezTo>
                  <a:close/>
                  <a:moveTo>
                    <a:pt x="4206033" y="6563455"/>
                  </a:moveTo>
                  <a:cubicBezTo>
                    <a:pt x="4207333" y="6700361"/>
                    <a:pt x="4203802" y="6742511"/>
                    <a:pt x="4211396" y="7048787"/>
                  </a:cubicBezTo>
                  <a:cubicBezTo>
                    <a:pt x="4021298" y="7049079"/>
                    <a:pt x="3792410" y="7045814"/>
                    <a:pt x="3792437" y="7039019"/>
                  </a:cubicBezTo>
                  <a:cubicBezTo>
                    <a:pt x="3793260" y="6841356"/>
                    <a:pt x="3787498" y="6695663"/>
                    <a:pt x="3784950" y="6563826"/>
                  </a:cubicBezTo>
                  <a:cubicBezTo>
                    <a:pt x="3939178" y="6563800"/>
                    <a:pt x="4072858" y="6561835"/>
                    <a:pt x="4206033" y="6563455"/>
                  </a:cubicBezTo>
                  <a:close/>
                  <a:moveTo>
                    <a:pt x="3792357" y="7068296"/>
                  </a:moveTo>
                  <a:cubicBezTo>
                    <a:pt x="3957657" y="7068853"/>
                    <a:pt x="3880636" y="7074029"/>
                    <a:pt x="4212006" y="7073472"/>
                  </a:cubicBezTo>
                  <a:cubicBezTo>
                    <a:pt x="4212272" y="7085389"/>
                    <a:pt x="4221113" y="7551850"/>
                    <a:pt x="4221166" y="7555008"/>
                  </a:cubicBezTo>
                  <a:cubicBezTo>
                    <a:pt x="3924443" y="7556415"/>
                    <a:pt x="3968516" y="7552593"/>
                    <a:pt x="3801464" y="7552168"/>
                  </a:cubicBezTo>
                  <a:cubicBezTo>
                    <a:pt x="3798755" y="7398035"/>
                    <a:pt x="3791853" y="7268162"/>
                    <a:pt x="3792357" y="7068296"/>
                  </a:cubicBezTo>
                  <a:close/>
                  <a:moveTo>
                    <a:pt x="4220529" y="6057339"/>
                  </a:moveTo>
                  <a:cubicBezTo>
                    <a:pt x="4560422" y="6058507"/>
                    <a:pt x="4505729" y="6056941"/>
                    <a:pt x="4638665" y="6055932"/>
                  </a:cubicBezTo>
                  <a:cubicBezTo>
                    <a:pt x="4640921" y="6276528"/>
                    <a:pt x="4645089" y="6304903"/>
                    <a:pt x="4648568" y="6539035"/>
                  </a:cubicBezTo>
                  <a:cubicBezTo>
                    <a:pt x="4523650" y="6539672"/>
                    <a:pt x="4462028" y="6542273"/>
                    <a:pt x="4227511" y="6539062"/>
                  </a:cubicBezTo>
                  <a:cubicBezTo>
                    <a:pt x="4227485" y="6536965"/>
                    <a:pt x="4222334" y="6137710"/>
                    <a:pt x="4220529" y="6057339"/>
                  </a:cubicBezTo>
                  <a:close/>
                  <a:moveTo>
                    <a:pt x="4653904" y="5589498"/>
                  </a:moveTo>
                  <a:cubicBezTo>
                    <a:pt x="4651913" y="5529724"/>
                    <a:pt x="4592308" y="5549578"/>
                    <a:pt x="5046499" y="5549578"/>
                  </a:cubicBezTo>
                  <a:cubicBezTo>
                    <a:pt x="5092032" y="5549578"/>
                    <a:pt x="5065695" y="5491052"/>
                    <a:pt x="5079660" y="5952549"/>
                  </a:cubicBezTo>
                  <a:cubicBezTo>
                    <a:pt x="5082474" y="6045740"/>
                    <a:pt x="5154239" y="6030982"/>
                    <a:pt x="4727979" y="6030982"/>
                  </a:cubicBezTo>
                  <a:cubicBezTo>
                    <a:pt x="4629425" y="6030982"/>
                    <a:pt x="4671135" y="6105700"/>
                    <a:pt x="4653904" y="5589498"/>
                  </a:cubicBezTo>
                  <a:close/>
                  <a:moveTo>
                    <a:pt x="4728005" y="6055614"/>
                  </a:moveTo>
                  <a:cubicBezTo>
                    <a:pt x="5145743" y="6055614"/>
                    <a:pt x="5082235" y="6030425"/>
                    <a:pt x="5083855" y="6133464"/>
                  </a:cubicBezTo>
                  <a:cubicBezTo>
                    <a:pt x="5091182" y="6600587"/>
                    <a:pt x="5101086" y="6537071"/>
                    <a:pt x="5046526" y="6537071"/>
                  </a:cubicBezTo>
                  <a:cubicBezTo>
                    <a:pt x="4611530" y="6537071"/>
                    <a:pt x="4670631" y="6555412"/>
                    <a:pt x="4669675" y="6495293"/>
                  </a:cubicBezTo>
                  <a:cubicBezTo>
                    <a:pt x="4661577" y="5982754"/>
                    <a:pt x="4633965" y="6055614"/>
                    <a:pt x="4728005" y="6055614"/>
                  </a:cubicBezTo>
                  <a:close/>
                  <a:moveTo>
                    <a:pt x="4728005" y="6563481"/>
                  </a:moveTo>
                  <a:cubicBezTo>
                    <a:pt x="4886110" y="6563481"/>
                    <a:pt x="4894527" y="6561702"/>
                    <a:pt x="5046526" y="6561702"/>
                  </a:cubicBezTo>
                  <a:cubicBezTo>
                    <a:pt x="5105759" y="6561702"/>
                    <a:pt x="5087943" y="6493435"/>
                    <a:pt x="5096068" y="7044540"/>
                  </a:cubicBezTo>
                  <a:cubicBezTo>
                    <a:pt x="4921396" y="7043451"/>
                    <a:pt x="4892482" y="7048654"/>
                    <a:pt x="4677587" y="7048627"/>
                  </a:cubicBezTo>
                  <a:cubicBezTo>
                    <a:pt x="4669993" y="6495824"/>
                    <a:pt x="4647612" y="6563481"/>
                    <a:pt x="4728005" y="6563481"/>
                  </a:cubicBezTo>
                  <a:close/>
                  <a:moveTo>
                    <a:pt x="5087333" y="5046303"/>
                  </a:moveTo>
                  <a:cubicBezTo>
                    <a:pt x="5087253" y="5040543"/>
                    <a:pt x="5510168" y="5039720"/>
                    <a:pt x="5510274" y="5046727"/>
                  </a:cubicBezTo>
                  <a:cubicBezTo>
                    <a:pt x="5513434" y="5248691"/>
                    <a:pt x="5509929" y="5176866"/>
                    <a:pt x="5515664" y="5523858"/>
                  </a:cubicBezTo>
                  <a:cubicBezTo>
                    <a:pt x="5320627" y="5520753"/>
                    <a:pt x="5210100" y="5524362"/>
                    <a:pt x="5096731" y="5524814"/>
                  </a:cubicBezTo>
                  <a:cubicBezTo>
                    <a:pt x="5096546" y="5345253"/>
                    <a:pt x="5090014" y="5217636"/>
                    <a:pt x="5087333" y="5046303"/>
                  </a:cubicBezTo>
                  <a:close/>
                  <a:moveTo>
                    <a:pt x="5096439" y="5590029"/>
                  </a:moveTo>
                  <a:cubicBezTo>
                    <a:pt x="5096784" y="5544216"/>
                    <a:pt x="5033383" y="5540766"/>
                    <a:pt x="5516035" y="5548596"/>
                  </a:cubicBezTo>
                  <a:cubicBezTo>
                    <a:pt x="5523629" y="5995415"/>
                    <a:pt x="5520522" y="5847758"/>
                    <a:pt x="5522700" y="6032256"/>
                  </a:cubicBezTo>
                  <a:cubicBezTo>
                    <a:pt x="5035826" y="6023683"/>
                    <a:pt x="5104749" y="6063125"/>
                    <a:pt x="5101378" y="5951752"/>
                  </a:cubicBezTo>
                  <a:cubicBezTo>
                    <a:pt x="5096678" y="5795920"/>
                    <a:pt x="5095829" y="5687998"/>
                    <a:pt x="5096439" y="5590029"/>
                  </a:cubicBezTo>
                  <a:close/>
                  <a:moveTo>
                    <a:pt x="5523018" y="6056888"/>
                  </a:moveTo>
                  <a:cubicBezTo>
                    <a:pt x="5526257" y="6304398"/>
                    <a:pt x="5530797" y="6336462"/>
                    <a:pt x="5533293" y="6539301"/>
                  </a:cubicBezTo>
                  <a:cubicBezTo>
                    <a:pt x="5365948" y="6539433"/>
                    <a:pt x="5312848" y="6539858"/>
                    <a:pt x="5205772" y="6538265"/>
                  </a:cubicBezTo>
                  <a:cubicBezTo>
                    <a:pt x="5082395" y="6536434"/>
                    <a:pt x="5113033" y="6611842"/>
                    <a:pt x="5105546" y="6133039"/>
                  </a:cubicBezTo>
                  <a:cubicBezTo>
                    <a:pt x="5104006" y="6033610"/>
                    <a:pt x="5024489" y="6048819"/>
                    <a:pt x="5523018" y="6056888"/>
                  </a:cubicBezTo>
                  <a:close/>
                  <a:moveTo>
                    <a:pt x="5533585" y="6563932"/>
                  </a:moveTo>
                  <a:cubicBezTo>
                    <a:pt x="5536399" y="6841860"/>
                    <a:pt x="5530027" y="6510873"/>
                    <a:pt x="5538311" y="7048176"/>
                  </a:cubicBezTo>
                  <a:cubicBezTo>
                    <a:pt x="5083297" y="7048415"/>
                    <a:pt x="5330371" y="7046849"/>
                    <a:pt x="5117839" y="7044726"/>
                  </a:cubicBezTo>
                  <a:cubicBezTo>
                    <a:pt x="5116538" y="6940413"/>
                    <a:pt x="5117202" y="6990711"/>
                    <a:pt x="5110617" y="6561862"/>
                  </a:cubicBezTo>
                  <a:cubicBezTo>
                    <a:pt x="5289166" y="6562817"/>
                    <a:pt x="5124184" y="6564277"/>
                    <a:pt x="5533585" y="6563932"/>
                  </a:cubicBezTo>
                  <a:close/>
                  <a:moveTo>
                    <a:pt x="5537833" y="5548941"/>
                  </a:moveTo>
                  <a:cubicBezTo>
                    <a:pt x="6017113" y="5556532"/>
                    <a:pt x="5957695" y="5522823"/>
                    <a:pt x="5958969" y="5590188"/>
                  </a:cubicBezTo>
                  <a:cubicBezTo>
                    <a:pt x="5961465" y="5722318"/>
                    <a:pt x="5963217" y="5824560"/>
                    <a:pt x="5964411" y="5952336"/>
                  </a:cubicBezTo>
                  <a:cubicBezTo>
                    <a:pt x="5965235" y="6041520"/>
                    <a:pt x="6050965" y="6040511"/>
                    <a:pt x="5544497" y="6032601"/>
                  </a:cubicBezTo>
                  <a:cubicBezTo>
                    <a:pt x="5542798" y="5887068"/>
                    <a:pt x="5544630" y="5939463"/>
                    <a:pt x="5537833" y="5548941"/>
                  </a:cubicBezTo>
                  <a:close/>
                  <a:moveTo>
                    <a:pt x="5538709" y="7072808"/>
                  </a:moveTo>
                  <a:cubicBezTo>
                    <a:pt x="5541311" y="7241513"/>
                    <a:pt x="5542055" y="7298315"/>
                    <a:pt x="5544417" y="7401619"/>
                  </a:cubicBezTo>
                  <a:cubicBezTo>
                    <a:pt x="5548904" y="7605572"/>
                    <a:pt x="5622182" y="7545082"/>
                    <a:pt x="5205454" y="7554027"/>
                  </a:cubicBezTo>
                  <a:cubicBezTo>
                    <a:pt x="5106130" y="7556044"/>
                    <a:pt x="5125644" y="7647430"/>
                    <a:pt x="5118157" y="7069357"/>
                  </a:cubicBezTo>
                  <a:cubicBezTo>
                    <a:pt x="5282024" y="7071029"/>
                    <a:pt x="5125299" y="7073020"/>
                    <a:pt x="5538709" y="7072808"/>
                  </a:cubicBezTo>
                  <a:close/>
                  <a:moveTo>
                    <a:pt x="5545878" y="6133092"/>
                  </a:moveTo>
                  <a:cubicBezTo>
                    <a:pt x="5544364" y="6036158"/>
                    <a:pt x="5463148" y="6056915"/>
                    <a:pt x="5965580" y="6054844"/>
                  </a:cubicBezTo>
                  <a:cubicBezTo>
                    <a:pt x="5968952" y="6303841"/>
                    <a:pt x="5970146" y="6247438"/>
                    <a:pt x="5975297" y="6541186"/>
                  </a:cubicBezTo>
                  <a:cubicBezTo>
                    <a:pt x="5487919" y="6540363"/>
                    <a:pt x="5555383" y="6555439"/>
                    <a:pt x="5554453" y="6495293"/>
                  </a:cubicBezTo>
                  <a:cubicBezTo>
                    <a:pt x="5551613" y="6314139"/>
                    <a:pt x="5548665" y="6309707"/>
                    <a:pt x="5545878" y="6133092"/>
                  </a:cubicBezTo>
                  <a:close/>
                  <a:moveTo>
                    <a:pt x="6001741" y="5523646"/>
                  </a:moveTo>
                  <a:cubicBezTo>
                    <a:pt x="5972244" y="5523646"/>
                    <a:pt x="5979678" y="5541164"/>
                    <a:pt x="5977607" y="5408636"/>
                  </a:cubicBezTo>
                  <a:cubicBezTo>
                    <a:pt x="5970917" y="4987670"/>
                    <a:pt x="5959819" y="5043065"/>
                    <a:pt x="6001741" y="5043065"/>
                  </a:cubicBezTo>
                  <a:cubicBezTo>
                    <a:pt x="6161306" y="5043065"/>
                    <a:pt x="6160377" y="5042215"/>
                    <a:pt x="6320288" y="5042215"/>
                  </a:cubicBezTo>
                  <a:cubicBezTo>
                    <a:pt x="6426381" y="5042215"/>
                    <a:pt x="6394070" y="4969966"/>
                    <a:pt x="6400946" y="5409035"/>
                  </a:cubicBezTo>
                  <a:cubicBezTo>
                    <a:pt x="6403363" y="5563460"/>
                    <a:pt x="6482880" y="5523646"/>
                    <a:pt x="6001741" y="5523646"/>
                  </a:cubicBezTo>
                  <a:close/>
                  <a:moveTo>
                    <a:pt x="6402354" y="5550348"/>
                  </a:moveTo>
                  <a:cubicBezTo>
                    <a:pt x="6402938" y="5806803"/>
                    <a:pt x="6405752" y="5866152"/>
                    <a:pt x="6409044" y="6033000"/>
                  </a:cubicBezTo>
                  <a:cubicBezTo>
                    <a:pt x="6238248" y="6035574"/>
                    <a:pt x="6163430" y="6030000"/>
                    <a:pt x="5987032" y="6030133"/>
                  </a:cubicBezTo>
                  <a:cubicBezTo>
                    <a:pt x="5985652" y="5915760"/>
                    <a:pt x="5986209" y="5879875"/>
                    <a:pt x="5979996" y="5548304"/>
                  </a:cubicBezTo>
                  <a:cubicBezTo>
                    <a:pt x="6166510" y="5548118"/>
                    <a:pt x="6113463" y="5550481"/>
                    <a:pt x="6402354" y="5550348"/>
                  </a:cubicBezTo>
                  <a:close/>
                  <a:moveTo>
                    <a:pt x="5982545" y="7072596"/>
                  </a:moveTo>
                  <a:cubicBezTo>
                    <a:pt x="5981536" y="7284061"/>
                    <a:pt x="5989395" y="7392116"/>
                    <a:pt x="5992316" y="7550788"/>
                  </a:cubicBezTo>
                  <a:cubicBezTo>
                    <a:pt x="5804103" y="7550948"/>
                    <a:pt x="5821865" y="7555937"/>
                    <a:pt x="5569135" y="7553707"/>
                  </a:cubicBezTo>
                  <a:cubicBezTo>
                    <a:pt x="5566135" y="7370696"/>
                    <a:pt x="5566374" y="7458552"/>
                    <a:pt x="5560427" y="7072808"/>
                  </a:cubicBezTo>
                  <a:lnTo>
                    <a:pt x="5982545" y="7072596"/>
                  </a:lnTo>
                  <a:close/>
                  <a:moveTo>
                    <a:pt x="5988466" y="6133092"/>
                  </a:moveTo>
                  <a:cubicBezTo>
                    <a:pt x="5986740" y="6023046"/>
                    <a:pt x="5921029" y="6058242"/>
                    <a:pt x="6320288" y="6058242"/>
                  </a:cubicBezTo>
                  <a:cubicBezTo>
                    <a:pt x="6436842" y="6058242"/>
                    <a:pt x="6407000" y="5976676"/>
                    <a:pt x="6415124" y="6495770"/>
                  </a:cubicBezTo>
                  <a:cubicBezTo>
                    <a:pt x="6416053" y="6555014"/>
                    <a:pt x="6481924" y="6541211"/>
                    <a:pt x="6001741" y="6541211"/>
                  </a:cubicBezTo>
                  <a:cubicBezTo>
                    <a:pt x="5997759" y="6541211"/>
                    <a:pt x="5995581" y="6588431"/>
                    <a:pt x="5988466" y="6133092"/>
                  </a:cubicBezTo>
                  <a:close/>
                  <a:moveTo>
                    <a:pt x="6001741" y="6565843"/>
                  </a:moveTo>
                  <a:cubicBezTo>
                    <a:pt x="6497668" y="6565843"/>
                    <a:pt x="6414912" y="6530223"/>
                    <a:pt x="6419054" y="6677057"/>
                  </a:cubicBezTo>
                  <a:cubicBezTo>
                    <a:pt x="6422611" y="6807966"/>
                    <a:pt x="6423912" y="6907368"/>
                    <a:pt x="6425293" y="7039098"/>
                  </a:cubicBezTo>
                  <a:cubicBezTo>
                    <a:pt x="6425426" y="7050989"/>
                    <a:pt x="6465622" y="7047937"/>
                    <a:pt x="6004475" y="7047937"/>
                  </a:cubicBezTo>
                  <a:cubicBezTo>
                    <a:pt x="6007263" y="6688418"/>
                    <a:pt x="5990271" y="6565843"/>
                    <a:pt x="6001741" y="6565843"/>
                  </a:cubicBezTo>
                  <a:close/>
                  <a:moveTo>
                    <a:pt x="6004316" y="7072596"/>
                  </a:moveTo>
                  <a:cubicBezTo>
                    <a:pt x="6019051" y="7072596"/>
                    <a:pt x="6367892" y="7072251"/>
                    <a:pt x="6425638" y="7071826"/>
                  </a:cubicBezTo>
                  <a:cubicBezTo>
                    <a:pt x="6428426" y="7328122"/>
                    <a:pt x="6431506" y="7387604"/>
                    <a:pt x="6434266" y="7553230"/>
                  </a:cubicBezTo>
                  <a:cubicBezTo>
                    <a:pt x="6188148" y="7555141"/>
                    <a:pt x="6190936" y="7550974"/>
                    <a:pt x="6014060" y="7550815"/>
                  </a:cubicBezTo>
                  <a:cubicBezTo>
                    <a:pt x="6010981" y="7382402"/>
                    <a:pt x="6003308" y="7280557"/>
                    <a:pt x="6004316" y="7072596"/>
                  </a:cubicBezTo>
                  <a:close/>
                  <a:moveTo>
                    <a:pt x="6798426" y="6031141"/>
                  </a:moveTo>
                  <a:cubicBezTo>
                    <a:pt x="6370228" y="6021374"/>
                    <a:pt x="6431745" y="6067930"/>
                    <a:pt x="6429090" y="5951805"/>
                  </a:cubicBezTo>
                  <a:cubicBezTo>
                    <a:pt x="6426302" y="5830718"/>
                    <a:pt x="6424178" y="5710055"/>
                    <a:pt x="6424178" y="5589923"/>
                  </a:cubicBezTo>
                  <a:cubicBezTo>
                    <a:pt x="6424178" y="5530521"/>
                    <a:pt x="6361945" y="5554462"/>
                    <a:pt x="6844464" y="5548092"/>
                  </a:cubicBezTo>
                  <a:cubicBezTo>
                    <a:pt x="6851447" y="6108248"/>
                    <a:pt x="6874094" y="6032867"/>
                    <a:pt x="6798426" y="6031141"/>
                  </a:cubicBezTo>
                  <a:close/>
                  <a:moveTo>
                    <a:pt x="6798055" y="5524177"/>
                  </a:moveTo>
                  <a:cubicBezTo>
                    <a:pt x="6701811" y="5525876"/>
                    <a:pt x="6691217" y="5525557"/>
                    <a:pt x="6424018" y="5525690"/>
                  </a:cubicBezTo>
                  <a:cubicBezTo>
                    <a:pt x="6423806" y="5487097"/>
                    <a:pt x="6418682" y="5093947"/>
                    <a:pt x="6417912" y="5042109"/>
                  </a:cubicBezTo>
                  <a:cubicBezTo>
                    <a:pt x="6420620" y="5042109"/>
                    <a:pt x="6721724" y="5041498"/>
                    <a:pt x="6836552" y="5040968"/>
                  </a:cubicBezTo>
                  <a:cubicBezTo>
                    <a:pt x="6845287" y="5598443"/>
                    <a:pt x="6862199" y="5523062"/>
                    <a:pt x="6798055" y="5524177"/>
                  </a:cubicBezTo>
                  <a:close/>
                  <a:moveTo>
                    <a:pt x="6798134" y="5016522"/>
                  </a:moveTo>
                  <a:cubicBezTo>
                    <a:pt x="6651817" y="5017318"/>
                    <a:pt x="6622374" y="5016655"/>
                    <a:pt x="6479535" y="5017212"/>
                  </a:cubicBezTo>
                  <a:cubicBezTo>
                    <a:pt x="6394575" y="5017557"/>
                    <a:pt x="6418443" y="5094584"/>
                    <a:pt x="6408619" y="4534879"/>
                  </a:cubicBezTo>
                  <a:cubicBezTo>
                    <a:pt x="6537600" y="4535383"/>
                    <a:pt x="6514103" y="4536233"/>
                    <a:pt x="6826941" y="4535569"/>
                  </a:cubicBezTo>
                  <a:cubicBezTo>
                    <a:pt x="6829808" y="5082507"/>
                    <a:pt x="6859650" y="5016177"/>
                    <a:pt x="6798134" y="5016522"/>
                  </a:cubicBezTo>
                  <a:close/>
                  <a:moveTo>
                    <a:pt x="6798187" y="4510964"/>
                  </a:moveTo>
                  <a:cubicBezTo>
                    <a:pt x="6362263" y="4512158"/>
                    <a:pt x="6408195" y="4511840"/>
                    <a:pt x="6408035" y="4502975"/>
                  </a:cubicBezTo>
                  <a:cubicBezTo>
                    <a:pt x="6398026" y="3939580"/>
                    <a:pt x="6373680" y="4024490"/>
                    <a:pt x="6479375" y="4026348"/>
                  </a:cubicBezTo>
                  <a:cubicBezTo>
                    <a:pt x="6879483" y="4033329"/>
                    <a:pt x="6822587" y="3988525"/>
                    <a:pt x="6823198" y="4141862"/>
                  </a:cubicBezTo>
                  <a:cubicBezTo>
                    <a:pt x="6824552" y="4567314"/>
                    <a:pt x="6843031" y="4510831"/>
                    <a:pt x="6798187" y="4510964"/>
                  </a:cubicBezTo>
                  <a:close/>
                  <a:moveTo>
                    <a:pt x="6798267" y="4003893"/>
                  </a:moveTo>
                  <a:cubicBezTo>
                    <a:pt x="6337413" y="3998930"/>
                    <a:pt x="6399247" y="4017748"/>
                    <a:pt x="6398345" y="3959806"/>
                  </a:cubicBezTo>
                  <a:cubicBezTo>
                    <a:pt x="6390247" y="3439463"/>
                    <a:pt x="6364520" y="3518348"/>
                    <a:pt x="6479375" y="3520844"/>
                  </a:cubicBezTo>
                  <a:cubicBezTo>
                    <a:pt x="6878687" y="3529417"/>
                    <a:pt x="6810985" y="3485064"/>
                    <a:pt x="6812711" y="3598188"/>
                  </a:cubicBezTo>
                  <a:cubicBezTo>
                    <a:pt x="6819825" y="4051750"/>
                    <a:pt x="6836446" y="4004265"/>
                    <a:pt x="6798267" y="4003893"/>
                  </a:cubicBezTo>
                  <a:close/>
                  <a:moveTo>
                    <a:pt x="6320314" y="5017557"/>
                  </a:moveTo>
                  <a:cubicBezTo>
                    <a:pt x="6160749" y="5017557"/>
                    <a:pt x="6161678" y="5018406"/>
                    <a:pt x="6001768" y="5018406"/>
                  </a:cubicBezTo>
                  <a:cubicBezTo>
                    <a:pt x="5959234" y="5018406"/>
                    <a:pt x="5972217" y="5068944"/>
                    <a:pt x="5966084" y="4684208"/>
                  </a:cubicBezTo>
                  <a:cubicBezTo>
                    <a:pt x="5963323" y="4507938"/>
                    <a:pt x="5952013" y="4534905"/>
                    <a:pt x="6001768" y="4534905"/>
                  </a:cubicBezTo>
                  <a:cubicBezTo>
                    <a:pt x="6326500" y="4534746"/>
                    <a:pt x="6334864" y="4534693"/>
                    <a:pt x="6386849" y="4534826"/>
                  </a:cubicBezTo>
                  <a:cubicBezTo>
                    <a:pt x="6396937" y="5101060"/>
                    <a:pt x="6421204" y="5017557"/>
                    <a:pt x="6320314" y="5017557"/>
                  </a:cubicBezTo>
                  <a:close/>
                  <a:moveTo>
                    <a:pt x="6320314" y="4510115"/>
                  </a:moveTo>
                  <a:cubicBezTo>
                    <a:pt x="5962261" y="4510301"/>
                    <a:pt x="6000891" y="4510301"/>
                    <a:pt x="5963881" y="4510247"/>
                  </a:cubicBezTo>
                  <a:cubicBezTo>
                    <a:pt x="5962978" y="4425152"/>
                    <a:pt x="5957509" y="4027596"/>
                    <a:pt x="5957482" y="4025684"/>
                  </a:cubicBezTo>
                  <a:cubicBezTo>
                    <a:pt x="5959420" y="4025684"/>
                    <a:pt x="6315880" y="4024782"/>
                    <a:pt x="6377689" y="4025100"/>
                  </a:cubicBezTo>
                  <a:cubicBezTo>
                    <a:pt x="6387432" y="4587832"/>
                    <a:pt x="6414806" y="4510115"/>
                    <a:pt x="6320314" y="4510115"/>
                  </a:cubicBezTo>
                  <a:close/>
                  <a:moveTo>
                    <a:pt x="5957774" y="5523699"/>
                  </a:moveTo>
                  <a:cubicBezTo>
                    <a:pt x="5843184" y="5523964"/>
                    <a:pt x="5709903" y="5527017"/>
                    <a:pt x="5537435" y="5524230"/>
                  </a:cubicBezTo>
                  <a:cubicBezTo>
                    <a:pt x="5531779" y="5192102"/>
                    <a:pt x="5535337" y="5258883"/>
                    <a:pt x="5532019" y="5046303"/>
                  </a:cubicBezTo>
                  <a:cubicBezTo>
                    <a:pt x="5531886" y="5038712"/>
                    <a:pt x="5500345" y="5041817"/>
                    <a:pt x="5950075" y="5042985"/>
                  </a:cubicBezTo>
                  <a:cubicBezTo>
                    <a:pt x="5956951" y="5477674"/>
                    <a:pt x="5956765" y="5467774"/>
                    <a:pt x="5957774" y="5523699"/>
                  </a:cubicBezTo>
                  <a:close/>
                  <a:moveTo>
                    <a:pt x="5531540" y="5017292"/>
                  </a:moveTo>
                  <a:cubicBezTo>
                    <a:pt x="5523496" y="4507036"/>
                    <a:pt x="5522036" y="4533260"/>
                    <a:pt x="5523921" y="4533260"/>
                  </a:cubicBezTo>
                  <a:cubicBezTo>
                    <a:pt x="5689646" y="4533950"/>
                    <a:pt x="5696761" y="4533101"/>
                    <a:pt x="5842388" y="4534269"/>
                  </a:cubicBezTo>
                  <a:cubicBezTo>
                    <a:pt x="5974687" y="4535330"/>
                    <a:pt x="5940570" y="4446784"/>
                    <a:pt x="5949650" y="5018327"/>
                  </a:cubicBezTo>
                  <a:cubicBezTo>
                    <a:pt x="5851309" y="5018035"/>
                    <a:pt x="5744126" y="5015885"/>
                    <a:pt x="5531540" y="5017292"/>
                  </a:cubicBezTo>
                  <a:close/>
                  <a:moveTo>
                    <a:pt x="5522461" y="4502922"/>
                  </a:moveTo>
                  <a:cubicBezTo>
                    <a:pt x="5510539" y="3985048"/>
                    <a:pt x="5518478" y="4027569"/>
                    <a:pt x="5523921" y="4027569"/>
                  </a:cubicBezTo>
                  <a:cubicBezTo>
                    <a:pt x="6019343" y="4029613"/>
                    <a:pt x="5935313" y="3986800"/>
                    <a:pt x="5937251" y="4141251"/>
                  </a:cubicBezTo>
                  <a:cubicBezTo>
                    <a:pt x="5939163" y="4308125"/>
                    <a:pt x="5940517" y="4342710"/>
                    <a:pt x="5942030" y="4503452"/>
                  </a:cubicBezTo>
                  <a:cubicBezTo>
                    <a:pt x="5942110" y="4513380"/>
                    <a:pt x="5522646" y="4511840"/>
                    <a:pt x="5522461" y="4502922"/>
                  </a:cubicBezTo>
                  <a:close/>
                  <a:moveTo>
                    <a:pt x="5842335" y="4002088"/>
                  </a:moveTo>
                  <a:cubicBezTo>
                    <a:pt x="5456590" y="4007795"/>
                    <a:pt x="5516673" y="4017509"/>
                    <a:pt x="5515744" y="3959779"/>
                  </a:cubicBezTo>
                  <a:cubicBezTo>
                    <a:pt x="5508203" y="3466484"/>
                    <a:pt x="5501141" y="3520233"/>
                    <a:pt x="5523921" y="3520366"/>
                  </a:cubicBezTo>
                  <a:cubicBezTo>
                    <a:pt x="6003865" y="3523577"/>
                    <a:pt x="5929233" y="3496291"/>
                    <a:pt x="5930826" y="3598162"/>
                  </a:cubicBezTo>
                  <a:cubicBezTo>
                    <a:pt x="5933534" y="3771194"/>
                    <a:pt x="5931914" y="3779422"/>
                    <a:pt x="5934755" y="3960257"/>
                  </a:cubicBezTo>
                  <a:cubicBezTo>
                    <a:pt x="5935552" y="4012227"/>
                    <a:pt x="5953951" y="4000416"/>
                    <a:pt x="5842335" y="4002088"/>
                  </a:cubicBezTo>
                  <a:close/>
                  <a:moveTo>
                    <a:pt x="5509796" y="5017424"/>
                  </a:moveTo>
                  <a:cubicBezTo>
                    <a:pt x="5425394" y="5017875"/>
                    <a:pt x="5432191" y="5017796"/>
                    <a:pt x="5086908" y="5017955"/>
                  </a:cubicBezTo>
                  <a:cubicBezTo>
                    <a:pt x="5084067" y="4819416"/>
                    <a:pt x="5087492" y="4885030"/>
                    <a:pt x="5081200" y="4536843"/>
                  </a:cubicBezTo>
                  <a:cubicBezTo>
                    <a:pt x="5252553" y="4536126"/>
                    <a:pt x="5175824" y="4531800"/>
                    <a:pt x="5501406" y="4533180"/>
                  </a:cubicBezTo>
                  <a:cubicBezTo>
                    <a:pt x="5502973" y="4602112"/>
                    <a:pt x="5509557" y="5002162"/>
                    <a:pt x="5509796" y="5017424"/>
                  </a:cubicBezTo>
                  <a:close/>
                  <a:moveTo>
                    <a:pt x="5080749" y="4512158"/>
                  </a:moveTo>
                  <a:cubicBezTo>
                    <a:pt x="5072252" y="4023322"/>
                    <a:pt x="5074058" y="4152558"/>
                    <a:pt x="5071854" y="4028684"/>
                  </a:cubicBezTo>
                  <a:cubicBezTo>
                    <a:pt x="5243739" y="4028498"/>
                    <a:pt x="5233251" y="4026375"/>
                    <a:pt x="5494928" y="4027463"/>
                  </a:cubicBezTo>
                  <a:cubicBezTo>
                    <a:pt x="5496229" y="4144967"/>
                    <a:pt x="5494397" y="4239751"/>
                    <a:pt x="5500743" y="4503585"/>
                  </a:cubicBezTo>
                  <a:cubicBezTo>
                    <a:pt x="5500822" y="4508549"/>
                    <a:pt x="5537780" y="4510194"/>
                    <a:pt x="5080749" y="4512158"/>
                  </a:cubicBezTo>
                  <a:close/>
                  <a:moveTo>
                    <a:pt x="5071403" y="4004052"/>
                  </a:moveTo>
                  <a:cubicBezTo>
                    <a:pt x="5067978" y="3800178"/>
                    <a:pt x="5069810" y="3803470"/>
                    <a:pt x="5065403" y="3520206"/>
                  </a:cubicBezTo>
                  <a:cubicBezTo>
                    <a:pt x="5562073" y="3520127"/>
                    <a:pt x="5486113" y="3493743"/>
                    <a:pt x="5487733" y="3598162"/>
                  </a:cubicBezTo>
                  <a:cubicBezTo>
                    <a:pt x="5490229" y="3758878"/>
                    <a:pt x="5490999" y="3773264"/>
                    <a:pt x="5493972" y="3960204"/>
                  </a:cubicBezTo>
                  <a:cubicBezTo>
                    <a:pt x="5494902" y="4017642"/>
                    <a:pt x="5562365" y="4003522"/>
                    <a:pt x="5071403" y="4004052"/>
                  </a:cubicBezTo>
                  <a:close/>
                  <a:moveTo>
                    <a:pt x="5065535" y="5042587"/>
                  </a:moveTo>
                  <a:cubicBezTo>
                    <a:pt x="5068217" y="5220582"/>
                    <a:pt x="5074828" y="5342705"/>
                    <a:pt x="5074961" y="5524893"/>
                  </a:cubicBezTo>
                  <a:cubicBezTo>
                    <a:pt x="4935387" y="5525159"/>
                    <a:pt x="4880137" y="5523248"/>
                    <a:pt x="4651860" y="5523248"/>
                  </a:cubicBezTo>
                  <a:cubicBezTo>
                    <a:pt x="4646444" y="5325054"/>
                    <a:pt x="4649205" y="5220635"/>
                    <a:pt x="4646285" y="5042481"/>
                  </a:cubicBezTo>
                  <a:cubicBezTo>
                    <a:pt x="4700685" y="5042826"/>
                    <a:pt x="4712181" y="5042746"/>
                    <a:pt x="5065535" y="5042587"/>
                  </a:cubicBezTo>
                  <a:close/>
                  <a:moveTo>
                    <a:pt x="4728005" y="5018088"/>
                  </a:moveTo>
                  <a:cubicBezTo>
                    <a:pt x="4623372" y="5018088"/>
                    <a:pt x="4647771" y="5048028"/>
                    <a:pt x="4642249" y="4865043"/>
                  </a:cubicBezTo>
                  <a:cubicBezTo>
                    <a:pt x="4638983" y="4757121"/>
                    <a:pt x="4636620" y="4635874"/>
                    <a:pt x="4637178" y="4536126"/>
                  </a:cubicBezTo>
                  <a:cubicBezTo>
                    <a:pt x="4651754" y="4536206"/>
                    <a:pt x="5005930" y="4536976"/>
                    <a:pt x="5059429" y="4536896"/>
                  </a:cubicBezTo>
                  <a:cubicBezTo>
                    <a:pt x="5065668" y="4883278"/>
                    <a:pt x="5062429" y="4827512"/>
                    <a:pt x="5065164" y="5017955"/>
                  </a:cubicBezTo>
                  <a:lnTo>
                    <a:pt x="4728005" y="5018088"/>
                  </a:lnTo>
                  <a:close/>
                  <a:moveTo>
                    <a:pt x="4638134" y="5952177"/>
                  </a:moveTo>
                  <a:cubicBezTo>
                    <a:pt x="4638240" y="6049642"/>
                    <a:pt x="4714120" y="6034672"/>
                    <a:pt x="4250318" y="6032814"/>
                  </a:cubicBezTo>
                  <a:cubicBezTo>
                    <a:pt x="4219334" y="6032681"/>
                    <a:pt x="4208714" y="6103152"/>
                    <a:pt x="4212006" y="5590401"/>
                  </a:cubicBezTo>
                  <a:cubicBezTo>
                    <a:pt x="4212351" y="5533891"/>
                    <a:pt x="4145313" y="5547906"/>
                    <a:pt x="4630832" y="5547906"/>
                  </a:cubicBezTo>
                  <a:cubicBezTo>
                    <a:pt x="4634496" y="5669498"/>
                    <a:pt x="4637921" y="5759982"/>
                    <a:pt x="4638134" y="5952177"/>
                  </a:cubicBezTo>
                  <a:close/>
                  <a:moveTo>
                    <a:pt x="4212192" y="5523487"/>
                  </a:moveTo>
                  <a:cubicBezTo>
                    <a:pt x="4211847" y="5297343"/>
                    <a:pt x="4204015" y="5220821"/>
                    <a:pt x="4201758" y="5042826"/>
                  </a:cubicBezTo>
                  <a:cubicBezTo>
                    <a:pt x="4400538" y="5040331"/>
                    <a:pt x="4317543" y="5039720"/>
                    <a:pt x="4624513" y="5042321"/>
                  </a:cubicBezTo>
                  <a:cubicBezTo>
                    <a:pt x="4627620" y="5232738"/>
                    <a:pt x="4624487" y="5317303"/>
                    <a:pt x="4630062" y="5523248"/>
                  </a:cubicBezTo>
                  <a:cubicBezTo>
                    <a:pt x="4253079" y="5523274"/>
                    <a:pt x="4365996" y="5523248"/>
                    <a:pt x="4212192" y="5523487"/>
                  </a:cubicBezTo>
                  <a:close/>
                  <a:moveTo>
                    <a:pt x="4568865" y="5017053"/>
                  </a:moveTo>
                  <a:cubicBezTo>
                    <a:pt x="4466806" y="5015673"/>
                    <a:pt x="4354686" y="5015540"/>
                    <a:pt x="4250132" y="5017371"/>
                  </a:cubicBezTo>
                  <a:cubicBezTo>
                    <a:pt x="4169792" y="5018778"/>
                    <a:pt x="4214130" y="5079534"/>
                    <a:pt x="4196156" y="4534905"/>
                  </a:cubicBezTo>
                  <a:cubicBezTo>
                    <a:pt x="4553598" y="4534083"/>
                    <a:pt x="4450000" y="4534534"/>
                    <a:pt x="4615433" y="4535941"/>
                  </a:cubicBezTo>
                  <a:cubicBezTo>
                    <a:pt x="4612460" y="5079083"/>
                    <a:pt x="4660754" y="5018167"/>
                    <a:pt x="4568865" y="5017053"/>
                  </a:cubicBezTo>
                  <a:close/>
                  <a:moveTo>
                    <a:pt x="4615646" y="4503134"/>
                  </a:moveTo>
                  <a:cubicBezTo>
                    <a:pt x="4615540" y="4516591"/>
                    <a:pt x="4658444" y="4508469"/>
                    <a:pt x="4250212" y="4510088"/>
                  </a:cubicBezTo>
                  <a:cubicBezTo>
                    <a:pt x="4175048" y="4510301"/>
                    <a:pt x="4193660" y="4584726"/>
                    <a:pt x="4187739" y="4137801"/>
                  </a:cubicBezTo>
                  <a:cubicBezTo>
                    <a:pt x="4186067" y="4005751"/>
                    <a:pt x="4169659" y="4027224"/>
                    <a:pt x="4250105" y="4028418"/>
                  </a:cubicBezTo>
                  <a:cubicBezTo>
                    <a:pt x="4349588" y="4030011"/>
                    <a:pt x="4386652" y="4029639"/>
                    <a:pt x="4610336" y="4029692"/>
                  </a:cubicBezTo>
                  <a:cubicBezTo>
                    <a:pt x="4615885" y="4380666"/>
                    <a:pt x="4616575" y="4391708"/>
                    <a:pt x="4615646" y="4503134"/>
                  </a:cubicBezTo>
                  <a:close/>
                  <a:moveTo>
                    <a:pt x="4185854" y="4002938"/>
                  </a:moveTo>
                  <a:cubicBezTo>
                    <a:pt x="4182721" y="3799196"/>
                    <a:pt x="4181898" y="3772388"/>
                    <a:pt x="4178022" y="3519410"/>
                  </a:cubicBezTo>
                  <a:cubicBezTo>
                    <a:pt x="4295692" y="3518640"/>
                    <a:pt x="4333181" y="3516278"/>
                    <a:pt x="4600751" y="3519065"/>
                  </a:cubicBezTo>
                  <a:cubicBezTo>
                    <a:pt x="4606433" y="3890290"/>
                    <a:pt x="4604601" y="3668341"/>
                    <a:pt x="4609938" y="4005061"/>
                  </a:cubicBezTo>
                  <a:cubicBezTo>
                    <a:pt x="4177146" y="4004981"/>
                    <a:pt x="4362996" y="4004583"/>
                    <a:pt x="4185854" y="4002938"/>
                  </a:cubicBezTo>
                  <a:close/>
                  <a:moveTo>
                    <a:pt x="4178951" y="4865441"/>
                  </a:moveTo>
                  <a:cubicBezTo>
                    <a:pt x="4178314" y="5061857"/>
                    <a:pt x="4268319" y="5019707"/>
                    <a:pt x="3758904" y="5018911"/>
                  </a:cubicBezTo>
                  <a:cubicBezTo>
                    <a:pt x="3753727" y="4688959"/>
                    <a:pt x="3752506" y="4608827"/>
                    <a:pt x="3751284" y="4537427"/>
                  </a:cubicBezTo>
                  <a:cubicBezTo>
                    <a:pt x="3947303" y="4537374"/>
                    <a:pt x="3857245" y="4535489"/>
                    <a:pt x="4174332" y="4534958"/>
                  </a:cubicBezTo>
                  <a:cubicBezTo>
                    <a:pt x="4177252" y="4622310"/>
                    <a:pt x="4179350" y="4737585"/>
                    <a:pt x="4178951" y="4865441"/>
                  </a:cubicBezTo>
                  <a:close/>
                  <a:moveTo>
                    <a:pt x="4090965" y="4510380"/>
                  </a:moveTo>
                  <a:cubicBezTo>
                    <a:pt x="3713211" y="4510380"/>
                    <a:pt x="3750992" y="4520546"/>
                    <a:pt x="3750674" y="4503054"/>
                  </a:cubicBezTo>
                  <a:cubicBezTo>
                    <a:pt x="3741142" y="3965088"/>
                    <a:pt x="3740903" y="4029055"/>
                    <a:pt x="3772418" y="4029055"/>
                  </a:cubicBezTo>
                  <a:cubicBezTo>
                    <a:pt x="4244238" y="4029055"/>
                    <a:pt x="4164083" y="3992480"/>
                    <a:pt x="4165969" y="4138225"/>
                  </a:cubicBezTo>
                  <a:cubicBezTo>
                    <a:pt x="4168278" y="4312584"/>
                    <a:pt x="4169446" y="4396432"/>
                    <a:pt x="4173243" y="4503797"/>
                  </a:cubicBezTo>
                  <a:cubicBezTo>
                    <a:pt x="4173562" y="4512477"/>
                    <a:pt x="4185934" y="4510380"/>
                    <a:pt x="4090965" y="4510380"/>
                  </a:cubicBezTo>
                  <a:close/>
                  <a:moveTo>
                    <a:pt x="4090965" y="4002566"/>
                  </a:moveTo>
                  <a:cubicBezTo>
                    <a:pt x="3690883" y="4002566"/>
                    <a:pt x="3746718" y="4021730"/>
                    <a:pt x="3745708" y="3959753"/>
                  </a:cubicBezTo>
                  <a:cubicBezTo>
                    <a:pt x="3737797" y="3454354"/>
                    <a:pt x="3717380" y="3519490"/>
                    <a:pt x="3772391" y="3519490"/>
                  </a:cubicBezTo>
                  <a:cubicBezTo>
                    <a:pt x="4056025" y="3519622"/>
                    <a:pt x="4103204" y="3519755"/>
                    <a:pt x="4156278" y="3519516"/>
                  </a:cubicBezTo>
                  <a:cubicBezTo>
                    <a:pt x="4164880" y="4082672"/>
                    <a:pt x="4194563" y="4002566"/>
                    <a:pt x="4090965" y="4002566"/>
                  </a:cubicBezTo>
                  <a:close/>
                  <a:moveTo>
                    <a:pt x="3737160" y="5018858"/>
                  </a:moveTo>
                  <a:cubicBezTo>
                    <a:pt x="3616676" y="5018380"/>
                    <a:pt x="3488917" y="5012647"/>
                    <a:pt x="3316740" y="5017053"/>
                  </a:cubicBezTo>
                  <a:cubicBezTo>
                    <a:pt x="3314670" y="4860425"/>
                    <a:pt x="3318732" y="4733126"/>
                    <a:pt x="3311085" y="4536339"/>
                  </a:cubicBezTo>
                  <a:cubicBezTo>
                    <a:pt x="3403055" y="4538011"/>
                    <a:pt x="3453340" y="4537533"/>
                    <a:pt x="3729487" y="4537427"/>
                  </a:cubicBezTo>
                  <a:cubicBezTo>
                    <a:pt x="3731159" y="4632529"/>
                    <a:pt x="3731956" y="4686199"/>
                    <a:pt x="3737160" y="5018858"/>
                  </a:cubicBezTo>
                  <a:close/>
                  <a:moveTo>
                    <a:pt x="3303333" y="4000973"/>
                  </a:moveTo>
                  <a:cubicBezTo>
                    <a:pt x="3301209" y="3820988"/>
                    <a:pt x="3297067" y="3763390"/>
                    <a:pt x="3293907" y="3520180"/>
                  </a:cubicBezTo>
                  <a:cubicBezTo>
                    <a:pt x="3323352" y="3520180"/>
                    <a:pt x="3594507" y="3519861"/>
                    <a:pt x="3714220" y="3519543"/>
                  </a:cubicBezTo>
                  <a:cubicBezTo>
                    <a:pt x="3718283" y="3804292"/>
                    <a:pt x="3722186" y="3795586"/>
                    <a:pt x="3724601" y="4004212"/>
                  </a:cubicBezTo>
                  <a:cubicBezTo>
                    <a:pt x="3526857" y="4003123"/>
                    <a:pt x="3717247" y="4000628"/>
                    <a:pt x="3303333" y="4000973"/>
                  </a:cubicBezTo>
                  <a:close/>
                  <a:moveTo>
                    <a:pt x="3294439" y="5017663"/>
                  </a:moveTo>
                  <a:cubicBezTo>
                    <a:pt x="3096163" y="5023370"/>
                    <a:pt x="2990123" y="5017106"/>
                    <a:pt x="2877683" y="5016177"/>
                  </a:cubicBezTo>
                  <a:cubicBezTo>
                    <a:pt x="2868683" y="4445908"/>
                    <a:pt x="2834619" y="4538064"/>
                    <a:pt x="2976449" y="4535781"/>
                  </a:cubicBezTo>
                  <a:cubicBezTo>
                    <a:pt x="3081215" y="4534083"/>
                    <a:pt x="3181150" y="4533924"/>
                    <a:pt x="3289288" y="4535967"/>
                  </a:cubicBezTo>
                  <a:cubicBezTo>
                    <a:pt x="3294226" y="4662549"/>
                    <a:pt x="3296324" y="5017584"/>
                    <a:pt x="3294439" y="5017663"/>
                  </a:cubicBezTo>
                  <a:close/>
                  <a:moveTo>
                    <a:pt x="3135537" y="4001106"/>
                  </a:moveTo>
                  <a:cubicBezTo>
                    <a:pt x="2987547" y="4001106"/>
                    <a:pt x="2983034" y="4002831"/>
                    <a:pt x="2859629" y="4003177"/>
                  </a:cubicBezTo>
                  <a:cubicBezTo>
                    <a:pt x="2854957" y="3665686"/>
                    <a:pt x="2854080" y="3606257"/>
                    <a:pt x="2852594" y="3522436"/>
                  </a:cubicBezTo>
                  <a:cubicBezTo>
                    <a:pt x="3340556" y="3520950"/>
                    <a:pt x="3271552" y="3489098"/>
                    <a:pt x="3273278" y="3598188"/>
                  </a:cubicBezTo>
                  <a:cubicBezTo>
                    <a:pt x="3280925" y="4086282"/>
                    <a:pt x="3321679" y="4000947"/>
                    <a:pt x="3135537" y="4001106"/>
                  </a:cubicBezTo>
                  <a:close/>
                  <a:moveTo>
                    <a:pt x="2855965" y="5016044"/>
                  </a:moveTo>
                  <a:cubicBezTo>
                    <a:pt x="2653310" y="5015036"/>
                    <a:pt x="2640751" y="5021485"/>
                    <a:pt x="2434537" y="5019654"/>
                  </a:cubicBezTo>
                  <a:cubicBezTo>
                    <a:pt x="2424528" y="4459259"/>
                    <a:pt x="2391288" y="4533738"/>
                    <a:pt x="2498682" y="4533738"/>
                  </a:cubicBezTo>
                  <a:cubicBezTo>
                    <a:pt x="2655380" y="4533738"/>
                    <a:pt x="2658619" y="4537056"/>
                    <a:pt x="2817043" y="4537056"/>
                  </a:cubicBezTo>
                  <a:cubicBezTo>
                    <a:pt x="2859417" y="4537056"/>
                    <a:pt x="2847363" y="4471362"/>
                    <a:pt x="2855965" y="5016044"/>
                  </a:cubicBezTo>
                  <a:close/>
                  <a:moveTo>
                    <a:pt x="2817043" y="4512424"/>
                  </a:moveTo>
                  <a:cubicBezTo>
                    <a:pt x="2814680" y="4512424"/>
                    <a:pt x="2423997" y="4511176"/>
                    <a:pt x="2423971" y="4503320"/>
                  </a:cubicBezTo>
                  <a:cubicBezTo>
                    <a:pt x="2422829" y="3955479"/>
                    <a:pt x="2376579" y="4029321"/>
                    <a:pt x="2498682" y="4029321"/>
                  </a:cubicBezTo>
                  <a:cubicBezTo>
                    <a:pt x="2906225" y="4029321"/>
                    <a:pt x="2838389" y="3991073"/>
                    <a:pt x="2839159" y="4141172"/>
                  </a:cubicBezTo>
                  <a:cubicBezTo>
                    <a:pt x="2841390" y="4568907"/>
                    <a:pt x="2862762" y="4512424"/>
                    <a:pt x="2817043" y="4512424"/>
                  </a:cubicBezTo>
                  <a:close/>
                  <a:moveTo>
                    <a:pt x="2817043" y="4003256"/>
                  </a:moveTo>
                  <a:cubicBezTo>
                    <a:pt x="2352949" y="4003256"/>
                    <a:pt x="2415103" y="4023747"/>
                    <a:pt x="2414094" y="3959859"/>
                  </a:cubicBezTo>
                  <a:cubicBezTo>
                    <a:pt x="2411253" y="3779050"/>
                    <a:pt x="2414864" y="3778944"/>
                    <a:pt x="2412023" y="3597711"/>
                  </a:cubicBezTo>
                  <a:cubicBezTo>
                    <a:pt x="2410510" y="3501175"/>
                    <a:pt x="2393013" y="3520897"/>
                    <a:pt x="2498682" y="3520897"/>
                  </a:cubicBezTo>
                  <a:cubicBezTo>
                    <a:pt x="2897968" y="3520897"/>
                    <a:pt x="2830557" y="3497963"/>
                    <a:pt x="2832124" y="3598135"/>
                  </a:cubicBezTo>
                  <a:cubicBezTo>
                    <a:pt x="2839531" y="4065764"/>
                    <a:pt x="2844549" y="4003256"/>
                    <a:pt x="2817043" y="4003256"/>
                  </a:cubicBezTo>
                  <a:close/>
                  <a:moveTo>
                    <a:pt x="2412767" y="5019415"/>
                  </a:moveTo>
                  <a:cubicBezTo>
                    <a:pt x="2255113" y="5017398"/>
                    <a:pt x="2363808" y="5015115"/>
                    <a:pt x="1991817" y="5016549"/>
                  </a:cubicBezTo>
                  <a:cubicBezTo>
                    <a:pt x="1982418" y="4463054"/>
                    <a:pt x="1963408" y="4533738"/>
                    <a:pt x="2021181" y="4533260"/>
                  </a:cubicBezTo>
                  <a:cubicBezTo>
                    <a:pt x="2117371" y="4532490"/>
                    <a:pt x="2196039" y="4532198"/>
                    <a:pt x="2339356" y="4533154"/>
                  </a:cubicBezTo>
                  <a:cubicBezTo>
                    <a:pt x="2417758" y="4533764"/>
                    <a:pt x="2402492" y="4452172"/>
                    <a:pt x="2412767" y="5019415"/>
                  </a:cubicBezTo>
                  <a:close/>
                  <a:moveTo>
                    <a:pt x="1978010" y="5550640"/>
                  </a:moveTo>
                  <a:cubicBezTo>
                    <a:pt x="1985020" y="5923590"/>
                    <a:pt x="1983267" y="5888953"/>
                    <a:pt x="1984860" y="6031327"/>
                  </a:cubicBezTo>
                  <a:cubicBezTo>
                    <a:pt x="1916946" y="6030398"/>
                    <a:pt x="1897750" y="6030611"/>
                    <a:pt x="1563618" y="6030531"/>
                  </a:cubicBezTo>
                  <a:cubicBezTo>
                    <a:pt x="1560671" y="5897632"/>
                    <a:pt x="1557857" y="5861614"/>
                    <a:pt x="1555627" y="5548596"/>
                  </a:cubicBezTo>
                  <a:cubicBezTo>
                    <a:pt x="1558574" y="5548622"/>
                    <a:pt x="1975807" y="5550640"/>
                    <a:pt x="1978010" y="5550640"/>
                  </a:cubicBezTo>
                  <a:close/>
                  <a:moveTo>
                    <a:pt x="1555441" y="5523964"/>
                  </a:moveTo>
                  <a:cubicBezTo>
                    <a:pt x="1554830" y="5457342"/>
                    <a:pt x="1554166" y="5422625"/>
                    <a:pt x="1548379" y="5046303"/>
                  </a:cubicBezTo>
                  <a:cubicBezTo>
                    <a:pt x="1548193" y="5033907"/>
                    <a:pt x="1526289" y="5042746"/>
                    <a:pt x="1970470" y="5041286"/>
                  </a:cubicBezTo>
                  <a:cubicBezTo>
                    <a:pt x="1973205" y="5206382"/>
                    <a:pt x="1973338" y="5292061"/>
                    <a:pt x="1977559" y="5526008"/>
                  </a:cubicBezTo>
                  <a:cubicBezTo>
                    <a:pt x="1975382" y="5525982"/>
                    <a:pt x="1557459" y="5523964"/>
                    <a:pt x="1555441" y="5523964"/>
                  </a:cubicBezTo>
                  <a:close/>
                  <a:moveTo>
                    <a:pt x="1861881" y="6055242"/>
                  </a:moveTo>
                  <a:cubicBezTo>
                    <a:pt x="2023358" y="6055242"/>
                    <a:pt x="1981621" y="5967519"/>
                    <a:pt x="1989878" y="6495770"/>
                  </a:cubicBezTo>
                  <a:cubicBezTo>
                    <a:pt x="1990940" y="6563295"/>
                    <a:pt x="2046722" y="6538531"/>
                    <a:pt x="1570654" y="6536806"/>
                  </a:cubicBezTo>
                  <a:cubicBezTo>
                    <a:pt x="1567521" y="6373701"/>
                    <a:pt x="1568052" y="6248818"/>
                    <a:pt x="1564149" y="6055189"/>
                  </a:cubicBezTo>
                  <a:lnTo>
                    <a:pt x="1861881" y="6055242"/>
                  </a:lnTo>
                  <a:close/>
                  <a:moveTo>
                    <a:pt x="2339488" y="4508496"/>
                  </a:moveTo>
                  <a:cubicBezTo>
                    <a:pt x="2242024" y="4507726"/>
                    <a:pt x="2132160" y="4507646"/>
                    <a:pt x="2020968" y="4508549"/>
                  </a:cubicBezTo>
                  <a:cubicBezTo>
                    <a:pt x="1965001" y="4509000"/>
                    <a:pt x="1982869" y="4582284"/>
                    <a:pt x="1974745" y="4026454"/>
                  </a:cubicBezTo>
                  <a:cubicBezTo>
                    <a:pt x="2140098" y="4030011"/>
                    <a:pt x="2041996" y="4030409"/>
                    <a:pt x="2393597" y="4029427"/>
                  </a:cubicBezTo>
                  <a:cubicBezTo>
                    <a:pt x="2404802" y="4584355"/>
                    <a:pt x="2426254" y="4509080"/>
                    <a:pt x="2339488" y="4508496"/>
                  </a:cubicBezTo>
                  <a:close/>
                  <a:moveTo>
                    <a:pt x="1970072" y="5016628"/>
                  </a:moveTo>
                  <a:cubicBezTo>
                    <a:pt x="1714555" y="5017557"/>
                    <a:pt x="1734175" y="5015328"/>
                    <a:pt x="1547874" y="5015301"/>
                  </a:cubicBezTo>
                  <a:cubicBezTo>
                    <a:pt x="1539060" y="4499949"/>
                    <a:pt x="1534042" y="4534879"/>
                    <a:pt x="1543467" y="4534852"/>
                  </a:cubicBezTo>
                  <a:cubicBezTo>
                    <a:pt x="1546600" y="4534852"/>
                    <a:pt x="1958204" y="4533685"/>
                    <a:pt x="1960514" y="4533658"/>
                  </a:cubicBezTo>
                  <a:cubicBezTo>
                    <a:pt x="1964656" y="4789370"/>
                    <a:pt x="1968930" y="4950776"/>
                    <a:pt x="1970072" y="5016628"/>
                  </a:cubicBezTo>
                  <a:close/>
                  <a:moveTo>
                    <a:pt x="1538051" y="4503187"/>
                  </a:moveTo>
                  <a:cubicBezTo>
                    <a:pt x="1536590" y="4396300"/>
                    <a:pt x="1528068" y="4027304"/>
                    <a:pt x="1543493" y="4027304"/>
                  </a:cubicBezTo>
                  <a:cubicBezTo>
                    <a:pt x="2035226" y="4027304"/>
                    <a:pt x="1952655" y="3988366"/>
                    <a:pt x="1954567" y="4141251"/>
                  </a:cubicBezTo>
                  <a:cubicBezTo>
                    <a:pt x="1956213" y="4273089"/>
                    <a:pt x="1957222" y="4328297"/>
                    <a:pt x="1960142" y="4509000"/>
                  </a:cubicBezTo>
                  <a:cubicBezTo>
                    <a:pt x="1485694" y="4511707"/>
                    <a:pt x="1538183" y="4513034"/>
                    <a:pt x="1538051" y="4503187"/>
                  </a:cubicBezTo>
                  <a:close/>
                  <a:moveTo>
                    <a:pt x="1861881" y="4000734"/>
                  </a:moveTo>
                  <a:cubicBezTo>
                    <a:pt x="1472844" y="4000734"/>
                    <a:pt x="1534519" y="4022207"/>
                    <a:pt x="1533537" y="3959753"/>
                  </a:cubicBezTo>
                  <a:cubicBezTo>
                    <a:pt x="1525838" y="3467094"/>
                    <a:pt x="1512111" y="3520127"/>
                    <a:pt x="1543467" y="3520127"/>
                  </a:cubicBezTo>
                  <a:cubicBezTo>
                    <a:pt x="2018420" y="3520127"/>
                    <a:pt x="1943814" y="3496291"/>
                    <a:pt x="1945407" y="3598188"/>
                  </a:cubicBezTo>
                  <a:cubicBezTo>
                    <a:pt x="1952921" y="4076885"/>
                    <a:pt x="1977798" y="4000734"/>
                    <a:pt x="1861881" y="4000734"/>
                  </a:cubicBezTo>
                  <a:close/>
                  <a:moveTo>
                    <a:pt x="1526528" y="5039959"/>
                  </a:moveTo>
                  <a:cubicBezTo>
                    <a:pt x="1526554" y="5042295"/>
                    <a:pt x="1532979" y="5447495"/>
                    <a:pt x="1533670" y="5523964"/>
                  </a:cubicBezTo>
                  <a:cubicBezTo>
                    <a:pt x="1401849" y="5523911"/>
                    <a:pt x="1559052" y="5523672"/>
                    <a:pt x="1114100" y="5522505"/>
                  </a:cubicBezTo>
                  <a:cubicBezTo>
                    <a:pt x="1113145" y="5448397"/>
                    <a:pt x="1112056" y="5382943"/>
                    <a:pt x="1106773" y="5046329"/>
                  </a:cubicBezTo>
                  <a:cubicBezTo>
                    <a:pt x="1106720" y="5041419"/>
                    <a:pt x="1070293" y="5040357"/>
                    <a:pt x="1526528" y="5039959"/>
                  </a:cubicBezTo>
                  <a:close/>
                  <a:moveTo>
                    <a:pt x="1533882" y="5548596"/>
                  </a:moveTo>
                  <a:cubicBezTo>
                    <a:pt x="1536272" y="5875230"/>
                    <a:pt x="1538953" y="5899463"/>
                    <a:pt x="1541847" y="6030531"/>
                  </a:cubicBezTo>
                  <a:cubicBezTo>
                    <a:pt x="1539564" y="6030531"/>
                    <a:pt x="1124455" y="6031327"/>
                    <a:pt x="1121322" y="6031354"/>
                  </a:cubicBezTo>
                  <a:cubicBezTo>
                    <a:pt x="1114366" y="5579784"/>
                    <a:pt x="1116755" y="5737075"/>
                    <a:pt x="1114392" y="5547136"/>
                  </a:cubicBezTo>
                  <a:cubicBezTo>
                    <a:pt x="1514687" y="5548065"/>
                    <a:pt x="1385760" y="5548543"/>
                    <a:pt x="1533882" y="5548596"/>
                  </a:cubicBezTo>
                  <a:close/>
                  <a:moveTo>
                    <a:pt x="1542378" y="6055189"/>
                  </a:moveTo>
                  <a:cubicBezTo>
                    <a:pt x="1546520" y="6260337"/>
                    <a:pt x="1545325" y="6348778"/>
                    <a:pt x="1548910" y="6536752"/>
                  </a:cubicBezTo>
                  <a:cubicBezTo>
                    <a:pt x="1546254" y="6536752"/>
                    <a:pt x="1500429" y="6536567"/>
                    <a:pt x="1127269" y="6537655"/>
                  </a:cubicBezTo>
                  <a:cubicBezTo>
                    <a:pt x="1123632" y="6314059"/>
                    <a:pt x="1126181" y="6346893"/>
                    <a:pt x="1121720" y="6056012"/>
                  </a:cubicBezTo>
                  <a:cubicBezTo>
                    <a:pt x="1126951" y="6056012"/>
                    <a:pt x="1516784" y="6055189"/>
                    <a:pt x="1542378" y="6055189"/>
                  </a:cubicBezTo>
                  <a:close/>
                  <a:moveTo>
                    <a:pt x="1543467" y="6561384"/>
                  </a:moveTo>
                  <a:cubicBezTo>
                    <a:pt x="1552414" y="6561384"/>
                    <a:pt x="1548299" y="6548591"/>
                    <a:pt x="1552733" y="6677110"/>
                  </a:cubicBezTo>
                  <a:cubicBezTo>
                    <a:pt x="1566937" y="7089662"/>
                    <a:pt x="1563778" y="7048043"/>
                    <a:pt x="1543467" y="7048043"/>
                  </a:cubicBezTo>
                  <a:cubicBezTo>
                    <a:pt x="1540838" y="7048043"/>
                    <a:pt x="1136774" y="7048124"/>
                    <a:pt x="1136509" y="7038568"/>
                  </a:cubicBezTo>
                  <a:cubicBezTo>
                    <a:pt x="1133190" y="6921196"/>
                    <a:pt x="1133455" y="6916339"/>
                    <a:pt x="1127694" y="6562340"/>
                  </a:cubicBezTo>
                  <a:cubicBezTo>
                    <a:pt x="1130641" y="6562340"/>
                    <a:pt x="1541104" y="6561384"/>
                    <a:pt x="1543467" y="6561384"/>
                  </a:cubicBezTo>
                  <a:close/>
                  <a:moveTo>
                    <a:pt x="1225212" y="7069703"/>
                  </a:moveTo>
                  <a:cubicBezTo>
                    <a:pt x="1383689" y="7069703"/>
                    <a:pt x="1384247" y="7072702"/>
                    <a:pt x="1543493" y="7072702"/>
                  </a:cubicBezTo>
                  <a:cubicBezTo>
                    <a:pt x="1569141" y="7072702"/>
                    <a:pt x="1556423" y="7019536"/>
                    <a:pt x="1563910" y="7551664"/>
                  </a:cubicBezTo>
                  <a:cubicBezTo>
                    <a:pt x="1553556" y="7551638"/>
                    <a:pt x="1149040" y="7553920"/>
                    <a:pt x="1147076" y="7553946"/>
                  </a:cubicBezTo>
                  <a:cubicBezTo>
                    <a:pt x="1137597" y="6983545"/>
                    <a:pt x="1107357" y="7069703"/>
                    <a:pt x="1225212" y="7069703"/>
                  </a:cubicBezTo>
                  <a:close/>
                  <a:moveTo>
                    <a:pt x="1571158" y="6561437"/>
                  </a:moveTo>
                  <a:cubicBezTo>
                    <a:pt x="1712617" y="6561995"/>
                    <a:pt x="1704121" y="6566003"/>
                    <a:pt x="1861881" y="6566003"/>
                  </a:cubicBezTo>
                  <a:cubicBezTo>
                    <a:pt x="2031535" y="6566003"/>
                    <a:pt x="1987064" y="6465433"/>
                    <a:pt x="2001401" y="7039311"/>
                  </a:cubicBezTo>
                  <a:cubicBezTo>
                    <a:pt x="2001666" y="7050008"/>
                    <a:pt x="2054687" y="7047195"/>
                    <a:pt x="1580929" y="7048017"/>
                  </a:cubicBezTo>
                  <a:cubicBezTo>
                    <a:pt x="1579814" y="6772053"/>
                    <a:pt x="1573495" y="6670103"/>
                    <a:pt x="1571158" y="6561437"/>
                  </a:cubicBezTo>
                  <a:close/>
                  <a:moveTo>
                    <a:pt x="2002224" y="7071958"/>
                  </a:moveTo>
                  <a:cubicBezTo>
                    <a:pt x="2009260" y="7360132"/>
                    <a:pt x="2004029" y="7379588"/>
                    <a:pt x="2006286" y="7553788"/>
                  </a:cubicBezTo>
                  <a:cubicBezTo>
                    <a:pt x="1615869" y="7554052"/>
                    <a:pt x="1767097" y="7552221"/>
                    <a:pt x="1585628" y="7551690"/>
                  </a:cubicBezTo>
                  <a:cubicBezTo>
                    <a:pt x="1585602" y="7549593"/>
                    <a:pt x="1581088" y="7074719"/>
                    <a:pt x="1581062" y="7072649"/>
                  </a:cubicBezTo>
                  <a:cubicBezTo>
                    <a:pt x="1700457" y="7072463"/>
                    <a:pt x="1825932" y="7070154"/>
                    <a:pt x="2002224" y="7071958"/>
                  </a:cubicBezTo>
                  <a:close/>
                  <a:moveTo>
                    <a:pt x="2006658" y="7578419"/>
                  </a:moveTo>
                  <a:cubicBezTo>
                    <a:pt x="2006684" y="7580383"/>
                    <a:pt x="2013030" y="7985929"/>
                    <a:pt x="2014915" y="8061283"/>
                  </a:cubicBezTo>
                  <a:cubicBezTo>
                    <a:pt x="1786930" y="8059797"/>
                    <a:pt x="1693899" y="8062132"/>
                    <a:pt x="1594974" y="8062424"/>
                  </a:cubicBezTo>
                  <a:cubicBezTo>
                    <a:pt x="1594947" y="8060539"/>
                    <a:pt x="1586159" y="7584896"/>
                    <a:pt x="1586026" y="7576349"/>
                  </a:cubicBezTo>
                  <a:cubicBezTo>
                    <a:pt x="1785709" y="7576986"/>
                    <a:pt x="1602939" y="7578711"/>
                    <a:pt x="2006658" y="7578419"/>
                  </a:cubicBezTo>
                  <a:close/>
                  <a:moveTo>
                    <a:pt x="2015526" y="8085967"/>
                  </a:moveTo>
                  <a:cubicBezTo>
                    <a:pt x="2023889" y="8393411"/>
                    <a:pt x="2021685" y="8425793"/>
                    <a:pt x="2023066" y="8568167"/>
                  </a:cubicBezTo>
                  <a:cubicBezTo>
                    <a:pt x="1860845" y="8566336"/>
                    <a:pt x="1661827" y="8568300"/>
                    <a:pt x="1601983" y="8568460"/>
                  </a:cubicBezTo>
                  <a:cubicBezTo>
                    <a:pt x="1600629" y="8432907"/>
                    <a:pt x="1602541" y="8438772"/>
                    <a:pt x="1595425" y="8087056"/>
                  </a:cubicBezTo>
                  <a:cubicBezTo>
                    <a:pt x="1726184" y="8086737"/>
                    <a:pt x="1774744" y="8084402"/>
                    <a:pt x="2015526" y="8085967"/>
                  </a:cubicBezTo>
                  <a:close/>
                  <a:moveTo>
                    <a:pt x="2020968" y="8592879"/>
                  </a:moveTo>
                  <a:cubicBezTo>
                    <a:pt x="2026358" y="8592905"/>
                    <a:pt x="2020623" y="8564876"/>
                    <a:pt x="2030633" y="9073858"/>
                  </a:cubicBezTo>
                  <a:cubicBezTo>
                    <a:pt x="1789240" y="9072505"/>
                    <a:pt x="1721538" y="9073964"/>
                    <a:pt x="1612470" y="9074257"/>
                  </a:cubicBezTo>
                  <a:cubicBezTo>
                    <a:pt x="1608700" y="8823189"/>
                    <a:pt x="1605010" y="8835346"/>
                    <a:pt x="1602222" y="8593144"/>
                  </a:cubicBezTo>
                  <a:cubicBezTo>
                    <a:pt x="1734653" y="8592853"/>
                    <a:pt x="1823012" y="8590995"/>
                    <a:pt x="2020968" y="8592879"/>
                  </a:cubicBezTo>
                  <a:close/>
                  <a:moveTo>
                    <a:pt x="2028429" y="7582268"/>
                  </a:moveTo>
                  <a:cubicBezTo>
                    <a:pt x="2028323" y="7575340"/>
                    <a:pt x="1994843" y="7578844"/>
                    <a:pt x="2453096" y="7579852"/>
                  </a:cubicBezTo>
                  <a:cubicBezTo>
                    <a:pt x="2453733" y="7619215"/>
                    <a:pt x="2458831" y="8049365"/>
                    <a:pt x="2458910" y="8061256"/>
                  </a:cubicBezTo>
                  <a:cubicBezTo>
                    <a:pt x="2332612" y="8061336"/>
                    <a:pt x="2196278" y="8062451"/>
                    <a:pt x="2036606" y="8061416"/>
                  </a:cubicBezTo>
                  <a:cubicBezTo>
                    <a:pt x="2034960" y="7993625"/>
                    <a:pt x="2034589" y="7959359"/>
                    <a:pt x="2028429" y="7582268"/>
                  </a:cubicBezTo>
                  <a:close/>
                  <a:moveTo>
                    <a:pt x="2459070" y="8085915"/>
                  </a:moveTo>
                  <a:cubicBezTo>
                    <a:pt x="2460052" y="8358375"/>
                    <a:pt x="2462973" y="8417459"/>
                    <a:pt x="2465973" y="8569203"/>
                  </a:cubicBezTo>
                  <a:cubicBezTo>
                    <a:pt x="2136859" y="8568938"/>
                    <a:pt x="2117318" y="8569044"/>
                    <a:pt x="2044837" y="8568380"/>
                  </a:cubicBezTo>
                  <a:cubicBezTo>
                    <a:pt x="2043589" y="8434658"/>
                    <a:pt x="2045474" y="8389403"/>
                    <a:pt x="2037297" y="8086100"/>
                  </a:cubicBezTo>
                  <a:cubicBezTo>
                    <a:pt x="2191472" y="8087056"/>
                    <a:pt x="2361552" y="8085994"/>
                    <a:pt x="2459070" y="8085915"/>
                  </a:cubicBezTo>
                  <a:close/>
                  <a:moveTo>
                    <a:pt x="2180242" y="8593622"/>
                  </a:moveTo>
                  <a:cubicBezTo>
                    <a:pt x="2521436" y="8593914"/>
                    <a:pt x="2466132" y="8568619"/>
                    <a:pt x="2467698" y="8669800"/>
                  </a:cubicBezTo>
                  <a:cubicBezTo>
                    <a:pt x="2470194" y="8829374"/>
                    <a:pt x="2469955" y="8853209"/>
                    <a:pt x="2472743" y="9032213"/>
                  </a:cubicBezTo>
                  <a:cubicBezTo>
                    <a:pt x="2473619" y="9088590"/>
                    <a:pt x="2541428" y="9076486"/>
                    <a:pt x="2052350" y="9073964"/>
                  </a:cubicBezTo>
                  <a:cubicBezTo>
                    <a:pt x="2051713" y="9041821"/>
                    <a:pt x="2052138" y="9068152"/>
                    <a:pt x="2046058" y="8669375"/>
                  </a:cubicBezTo>
                  <a:cubicBezTo>
                    <a:pt x="2044598" y="8572653"/>
                    <a:pt x="2018021" y="8593622"/>
                    <a:pt x="2180242" y="8593622"/>
                  </a:cubicBezTo>
                  <a:close/>
                  <a:moveTo>
                    <a:pt x="2463105" y="7069543"/>
                  </a:moveTo>
                  <a:cubicBezTo>
                    <a:pt x="2464990" y="7069543"/>
                    <a:pt x="2798405" y="7068800"/>
                    <a:pt x="2885861" y="7068933"/>
                  </a:cubicBezTo>
                  <a:cubicBezTo>
                    <a:pt x="2892604" y="7640370"/>
                    <a:pt x="2915384" y="7552805"/>
                    <a:pt x="2817043" y="7552805"/>
                  </a:cubicBezTo>
                  <a:cubicBezTo>
                    <a:pt x="2658540" y="7552805"/>
                    <a:pt x="2655062" y="7555274"/>
                    <a:pt x="2498682" y="7555274"/>
                  </a:cubicBezTo>
                  <a:cubicBezTo>
                    <a:pt x="2467008" y="7555274"/>
                    <a:pt x="2473274" y="7619719"/>
                    <a:pt x="2463105" y="7069543"/>
                  </a:cubicBezTo>
                  <a:close/>
                  <a:moveTo>
                    <a:pt x="2498682" y="7579905"/>
                  </a:moveTo>
                  <a:cubicBezTo>
                    <a:pt x="2923827" y="7579905"/>
                    <a:pt x="2891808" y="7571783"/>
                    <a:pt x="2891994" y="7582692"/>
                  </a:cubicBezTo>
                  <a:cubicBezTo>
                    <a:pt x="2900808" y="8143618"/>
                    <a:pt x="2933890" y="8062822"/>
                    <a:pt x="2817043" y="8062902"/>
                  </a:cubicBezTo>
                  <a:cubicBezTo>
                    <a:pt x="2661646" y="8062902"/>
                    <a:pt x="2661752" y="8061256"/>
                    <a:pt x="2498682" y="8061256"/>
                  </a:cubicBezTo>
                  <a:cubicBezTo>
                    <a:pt x="2474283" y="8061256"/>
                    <a:pt x="2481451" y="8078934"/>
                    <a:pt x="2479354" y="7944628"/>
                  </a:cubicBezTo>
                  <a:cubicBezTo>
                    <a:pt x="2472770" y="7523821"/>
                    <a:pt x="2465681" y="7579905"/>
                    <a:pt x="2498682" y="7579905"/>
                  </a:cubicBezTo>
                  <a:close/>
                  <a:moveTo>
                    <a:pt x="2498682" y="8085915"/>
                  </a:moveTo>
                  <a:cubicBezTo>
                    <a:pt x="2966015" y="8085915"/>
                    <a:pt x="2901764" y="8075058"/>
                    <a:pt x="2903039" y="8126365"/>
                  </a:cubicBezTo>
                  <a:cubicBezTo>
                    <a:pt x="2915676" y="8652998"/>
                    <a:pt x="2928872" y="8566469"/>
                    <a:pt x="2817043" y="8566469"/>
                  </a:cubicBezTo>
                  <a:cubicBezTo>
                    <a:pt x="2420838" y="8566469"/>
                    <a:pt x="2488593" y="8602832"/>
                    <a:pt x="2485965" y="8488088"/>
                  </a:cubicBezTo>
                  <a:cubicBezTo>
                    <a:pt x="2475584" y="8036439"/>
                    <a:pt x="2478159" y="8085915"/>
                    <a:pt x="2498682" y="8085915"/>
                  </a:cubicBezTo>
                  <a:close/>
                  <a:moveTo>
                    <a:pt x="2907579" y="7068986"/>
                  </a:moveTo>
                  <a:cubicBezTo>
                    <a:pt x="3335379" y="7069835"/>
                    <a:pt x="3142148" y="7069039"/>
                    <a:pt x="3327493" y="7070419"/>
                  </a:cubicBezTo>
                  <a:cubicBezTo>
                    <a:pt x="3342760" y="7631663"/>
                    <a:pt x="3341538" y="7554212"/>
                    <a:pt x="3294943" y="7553097"/>
                  </a:cubicBezTo>
                  <a:cubicBezTo>
                    <a:pt x="2832867" y="7541897"/>
                    <a:pt x="2912995" y="7606103"/>
                    <a:pt x="2911694" y="7401220"/>
                  </a:cubicBezTo>
                  <a:cubicBezTo>
                    <a:pt x="2910844" y="7262004"/>
                    <a:pt x="2909437" y="7224314"/>
                    <a:pt x="2907579" y="7068986"/>
                  </a:cubicBezTo>
                  <a:close/>
                  <a:moveTo>
                    <a:pt x="2976396" y="7576641"/>
                  </a:moveTo>
                  <a:cubicBezTo>
                    <a:pt x="3372203" y="7572898"/>
                    <a:pt x="3333892" y="7580755"/>
                    <a:pt x="3333945" y="7582692"/>
                  </a:cubicBezTo>
                  <a:cubicBezTo>
                    <a:pt x="3342547" y="8132471"/>
                    <a:pt x="3370982" y="8061230"/>
                    <a:pt x="3294624" y="8061946"/>
                  </a:cubicBezTo>
                  <a:cubicBezTo>
                    <a:pt x="3188743" y="8062796"/>
                    <a:pt x="3203399" y="8062584"/>
                    <a:pt x="2923296" y="8062822"/>
                  </a:cubicBezTo>
                  <a:cubicBezTo>
                    <a:pt x="2911083" y="7499508"/>
                    <a:pt x="2890454" y="7577570"/>
                    <a:pt x="2976396" y="7576641"/>
                  </a:cubicBezTo>
                  <a:close/>
                  <a:moveTo>
                    <a:pt x="3346105" y="8086206"/>
                  </a:moveTo>
                  <a:cubicBezTo>
                    <a:pt x="3353061" y="8456051"/>
                    <a:pt x="3351229" y="8423085"/>
                    <a:pt x="3352955" y="8569442"/>
                  </a:cubicBezTo>
                  <a:cubicBezTo>
                    <a:pt x="2902269" y="8566655"/>
                    <a:pt x="3265791" y="8569681"/>
                    <a:pt x="2930810" y="8566867"/>
                  </a:cubicBezTo>
                  <a:cubicBezTo>
                    <a:pt x="2929589" y="8437260"/>
                    <a:pt x="2931129" y="8400471"/>
                    <a:pt x="2923854" y="8087481"/>
                  </a:cubicBezTo>
                  <a:cubicBezTo>
                    <a:pt x="3329219" y="8087136"/>
                    <a:pt x="3167423" y="8087374"/>
                    <a:pt x="3346105" y="8086206"/>
                  </a:cubicBezTo>
                  <a:close/>
                  <a:moveTo>
                    <a:pt x="3349291" y="7070552"/>
                  </a:moveTo>
                  <a:cubicBezTo>
                    <a:pt x="3599047" y="7072039"/>
                    <a:pt x="3586223" y="7068296"/>
                    <a:pt x="3770639" y="7068243"/>
                  </a:cubicBezTo>
                  <a:cubicBezTo>
                    <a:pt x="3769683" y="7443503"/>
                    <a:pt x="3790100" y="7552115"/>
                    <a:pt x="3772444" y="7552115"/>
                  </a:cubicBezTo>
                  <a:cubicBezTo>
                    <a:pt x="3616516" y="7552115"/>
                    <a:pt x="3522423" y="7556919"/>
                    <a:pt x="3355291" y="7554345"/>
                  </a:cubicBezTo>
                  <a:cubicBezTo>
                    <a:pt x="3353140" y="7403583"/>
                    <a:pt x="3355052" y="7281141"/>
                    <a:pt x="3349291" y="7070552"/>
                  </a:cubicBezTo>
                  <a:close/>
                  <a:moveTo>
                    <a:pt x="3453951" y="7579640"/>
                  </a:moveTo>
                  <a:cubicBezTo>
                    <a:pt x="3805738" y="7579640"/>
                    <a:pt x="3780011" y="7570138"/>
                    <a:pt x="3780197" y="7582640"/>
                  </a:cubicBezTo>
                  <a:cubicBezTo>
                    <a:pt x="3788534" y="8116412"/>
                    <a:pt x="3792384" y="8059000"/>
                    <a:pt x="3772391" y="8059000"/>
                  </a:cubicBezTo>
                  <a:cubicBezTo>
                    <a:pt x="3285173" y="8059000"/>
                    <a:pt x="3367849" y="8099451"/>
                    <a:pt x="3365433" y="7944575"/>
                  </a:cubicBezTo>
                  <a:cubicBezTo>
                    <a:pt x="3358583" y="7504498"/>
                    <a:pt x="3316555" y="7579640"/>
                    <a:pt x="3453951" y="7579640"/>
                  </a:cubicBezTo>
                  <a:close/>
                  <a:moveTo>
                    <a:pt x="3453951" y="8085915"/>
                  </a:moveTo>
                  <a:cubicBezTo>
                    <a:pt x="3844607" y="8085915"/>
                    <a:pt x="3787312" y="8064786"/>
                    <a:pt x="3788799" y="8127374"/>
                  </a:cubicBezTo>
                  <a:cubicBezTo>
                    <a:pt x="3801384" y="8625978"/>
                    <a:pt x="3796154" y="8565859"/>
                    <a:pt x="3772391" y="8565859"/>
                  </a:cubicBezTo>
                  <a:cubicBezTo>
                    <a:pt x="3308669" y="8565859"/>
                    <a:pt x="3374912" y="8605195"/>
                    <a:pt x="3373929" y="8488221"/>
                  </a:cubicBezTo>
                  <a:cubicBezTo>
                    <a:pt x="3370026" y="8013904"/>
                    <a:pt x="3341405" y="8085915"/>
                    <a:pt x="3453951" y="8085915"/>
                  </a:cubicBezTo>
                  <a:close/>
                  <a:moveTo>
                    <a:pt x="3453951" y="8594365"/>
                  </a:moveTo>
                  <a:cubicBezTo>
                    <a:pt x="3852121" y="8594365"/>
                    <a:pt x="3793313" y="8559249"/>
                    <a:pt x="3795038" y="8669800"/>
                  </a:cubicBezTo>
                  <a:cubicBezTo>
                    <a:pt x="3802287" y="9132650"/>
                    <a:pt x="3821588" y="9075292"/>
                    <a:pt x="3772418" y="9075292"/>
                  </a:cubicBezTo>
                  <a:cubicBezTo>
                    <a:pt x="3319183" y="9075292"/>
                    <a:pt x="3380700" y="9089014"/>
                    <a:pt x="3379770" y="9031788"/>
                  </a:cubicBezTo>
                  <a:cubicBezTo>
                    <a:pt x="3371593" y="8509111"/>
                    <a:pt x="3356273" y="8594365"/>
                    <a:pt x="3453951" y="8594365"/>
                  </a:cubicBezTo>
                  <a:close/>
                  <a:moveTo>
                    <a:pt x="3801942" y="7582214"/>
                  </a:moveTo>
                  <a:cubicBezTo>
                    <a:pt x="3801756" y="7569500"/>
                    <a:pt x="3793180" y="7581578"/>
                    <a:pt x="4221564" y="7579667"/>
                  </a:cubicBezTo>
                  <a:cubicBezTo>
                    <a:pt x="4224219" y="7756891"/>
                    <a:pt x="4223264" y="7890799"/>
                    <a:pt x="4227777" y="8061946"/>
                  </a:cubicBezTo>
                  <a:cubicBezTo>
                    <a:pt x="3990499" y="8064601"/>
                    <a:pt x="3946135" y="8059664"/>
                    <a:pt x="3809004" y="8059080"/>
                  </a:cubicBezTo>
                  <a:cubicBezTo>
                    <a:pt x="3805765" y="7907680"/>
                    <a:pt x="3804703" y="7758909"/>
                    <a:pt x="3801942" y="7582214"/>
                  </a:cubicBezTo>
                  <a:close/>
                  <a:moveTo>
                    <a:pt x="4250265" y="7073392"/>
                  </a:moveTo>
                  <a:cubicBezTo>
                    <a:pt x="4392997" y="7073206"/>
                    <a:pt x="4290143" y="7073206"/>
                    <a:pt x="4656134" y="7073259"/>
                  </a:cubicBezTo>
                  <a:cubicBezTo>
                    <a:pt x="4660807" y="7412501"/>
                    <a:pt x="4662347" y="7372979"/>
                    <a:pt x="4665427" y="7554291"/>
                  </a:cubicBezTo>
                  <a:cubicBezTo>
                    <a:pt x="4328587" y="7554504"/>
                    <a:pt x="4316533" y="7554451"/>
                    <a:pt x="4242937" y="7554875"/>
                  </a:cubicBezTo>
                  <a:cubicBezTo>
                    <a:pt x="4234229" y="7017971"/>
                    <a:pt x="4224724" y="7073445"/>
                    <a:pt x="4250265" y="7073392"/>
                  </a:cubicBezTo>
                  <a:close/>
                  <a:moveTo>
                    <a:pt x="4250291" y="7579534"/>
                  </a:moveTo>
                  <a:cubicBezTo>
                    <a:pt x="4341995" y="7579056"/>
                    <a:pt x="4340561" y="7579162"/>
                    <a:pt x="4665799" y="7578923"/>
                  </a:cubicBezTo>
                  <a:cubicBezTo>
                    <a:pt x="4665825" y="7581127"/>
                    <a:pt x="4672144" y="7996625"/>
                    <a:pt x="4672569" y="8058416"/>
                  </a:cubicBezTo>
                  <a:cubicBezTo>
                    <a:pt x="4670551" y="8058416"/>
                    <a:pt x="4251433" y="8061655"/>
                    <a:pt x="4249522" y="8061681"/>
                  </a:cubicBezTo>
                  <a:cubicBezTo>
                    <a:pt x="4249495" y="8059797"/>
                    <a:pt x="4238158" y="7579613"/>
                    <a:pt x="4250291" y="7579534"/>
                  </a:cubicBezTo>
                  <a:close/>
                  <a:moveTo>
                    <a:pt x="4250397" y="8086339"/>
                  </a:moveTo>
                  <a:cubicBezTo>
                    <a:pt x="4740298" y="8080394"/>
                    <a:pt x="4672728" y="8069989"/>
                    <a:pt x="4672861" y="8126047"/>
                  </a:cubicBezTo>
                  <a:cubicBezTo>
                    <a:pt x="4673949" y="8648008"/>
                    <a:pt x="4714730" y="8569893"/>
                    <a:pt x="4568865" y="8568142"/>
                  </a:cubicBezTo>
                  <a:cubicBezTo>
                    <a:pt x="4467975" y="8566787"/>
                    <a:pt x="4358031" y="8566655"/>
                    <a:pt x="4258336" y="8568380"/>
                  </a:cubicBezTo>
                  <a:cubicBezTo>
                    <a:pt x="4257646" y="8501625"/>
                    <a:pt x="4254221" y="8086286"/>
                    <a:pt x="4250397" y="8086339"/>
                  </a:cubicBezTo>
                  <a:close/>
                  <a:moveTo>
                    <a:pt x="4678251" y="8593702"/>
                  </a:moveTo>
                  <a:cubicBezTo>
                    <a:pt x="4680985" y="8789321"/>
                    <a:pt x="4682207" y="8810820"/>
                    <a:pt x="4686508" y="9073487"/>
                  </a:cubicBezTo>
                  <a:cubicBezTo>
                    <a:pt x="4387741" y="9073540"/>
                    <a:pt x="4350199" y="9073062"/>
                    <a:pt x="4264549" y="9075159"/>
                  </a:cubicBezTo>
                  <a:cubicBezTo>
                    <a:pt x="4263487" y="9018305"/>
                    <a:pt x="4258628" y="8595055"/>
                    <a:pt x="4258602" y="8593065"/>
                  </a:cubicBezTo>
                  <a:cubicBezTo>
                    <a:pt x="4442885" y="8589826"/>
                    <a:pt x="4563475" y="8593330"/>
                    <a:pt x="4678251" y="8593702"/>
                  </a:cubicBezTo>
                  <a:close/>
                  <a:moveTo>
                    <a:pt x="4677905" y="7073286"/>
                  </a:moveTo>
                  <a:cubicBezTo>
                    <a:pt x="4923413" y="7073312"/>
                    <a:pt x="4899200" y="7067950"/>
                    <a:pt x="5096386" y="7069225"/>
                  </a:cubicBezTo>
                  <a:cubicBezTo>
                    <a:pt x="5097767" y="7175316"/>
                    <a:pt x="5099572" y="7295633"/>
                    <a:pt x="5102227" y="7401645"/>
                  </a:cubicBezTo>
                  <a:cubicBezTo>
                    <a:pt x="5107033" y="7600901"/>
                    <a:pt x="5185780" y="7554266"/>
                    <a:pt x="4728005" y="7554266"/>
                  </a:cubicBezTo>
                  <a:cubicBezTo>
                    <a:pt x="4672941" y="7554291"/>
                    <a:pt x="4685578" y="7633044"/>
                    <a:pt x="4677905" y="7073286"/>
                  </a:cubicBezTo>
                  <a:close/>
                  <a:moveTo>
                    <a:pt x="4728005" y="7578897"/>
                  </a:moveTo>
                  <a:cubicBezTo>
                    <a:pt x="4730368" y="7578897"/>
                    <a:pt x="5105812" y="7579295"/>
                    <a:pt x="5105865" y="7582640"/>
                  </a:cubicBezTo>
                  <a:cubicBezTo>
                    <a:pt x="5114547" y="8135974"/>
                    <a:pt x="5136291" y="8060514"/>
                    <a:pt x="5046526" y="8060514"/>
                  </a:cubicBezTo>
                  <a:cubicBezTo>
                    <a:pt x="4895217" y="8060514"/>
                    <a:pt x="4885022" y="8058310"/>
                    <a:pt x="4728005" y="8058310"/>
                  </a:cubicBezTo>
                  <a:cubicBezTo>
                    <a:pt x="4685127" y="8058310"/>
                    <a:pt x="4695136" y="8081190"/>
                    <a:pt x="4692986" y="7944575"/>
                  </a:cubicBezTo>
                  <a:cubicBezTo>
                    <a:pt x="4686163" y="7508028"/>
                    <a:pt x="4670684" y="7578950"/>
                    <a:pt x="4728005" y="7578897"/>
                  </a:cubicBezTo>
                  <a:close/>
                  <a:moveTo>
                    <a:pt x="4728005" y="8082968"/>
                  </a:moveTo>
                  <a:cubicBezTo>
                    <a:pt x="5174921" y="8082968"/>
                    <a:pt x="5112927" y="8077049"/>
                    <a:pt x="5113325" y="8126206"/>
                  </a:cubicBezTo>
                  <a:cubicBezTo>
                    <a:pt x="5114308" y="8242755"/>
                    <a:pt x="5114759" y="8261388"/>
                    <a:pt x="5119750" y="8569654"/>
                  </a:cubicBezTo>
                  <a:cubicBezTo>
                    <a:pt x="5030967" y="8570742"/>
                    <a:pt x="4966769" y="8569548"/>
                    <a:pt x="4699676" y="8569123"/>
                  </a:cubicBezTo>
                  <a:cubicBezTo>
                    <a:pt x="4692561" y="8021761"/>
                    <a:pt x="4680348" y="8082968"/>
                    <a:pt x="4728005" y="8082968"/>
                  </a:cubicBezTo>
                  <a:close/>
                  <a:moveTo>
                    <a:pt x="4728005" y="8593781"/>
                  </a:moveTo>
                  <a:cubicBezTo>
                    <a:pt x="4855074" y="8593781"/>
                    <a:pt x="5022312" y="8595480"/>
                    <a:pt x="5120149" y="8594286"/>
                  </a:cubicBezTo>
                  <a:cubicBezTo>
                    <a:pt x="5129414" y="9164820"/>
                    <a:pt x="5150176" y="9076194"/>
                    <a:pt x="5046499" y="9076194"/>
                  </a:cubicBezTo>
                  <a:cubicBezTo>
                    <a:pt x="4650984" y="9076194"/>
                    <a:pt x="4708385" y="9084077"/>
                    <a:pt x="4707588" y="9031788"/>
                  </a:cubicBezTo>
                  <a:cubicBezTo>
                    <a:pt x="4699676" y="8526151"/>
                    <a:pt x="4687756" y="8593781"/>
                    <a:pt x="4728005" y="8593781"/>
                  </a:cubicBezTo>
                  <a:close/>
                  <a:moveTo>
                    <a:pt x="5127583" y="7582214"/>
                  </a:moveTo>
                  <a:cubicBezTo>
                    <a:pt x="5127503" y="7577835"/>
                    <a:pt x="5348771" y="7576030"/>
                    <a:pt x="5523868" y="7577942"/>
                  </a:cubicBezTo>
                  <a:cubicBezTo>
                    <a:pt x="5556046" y="7578287"/>
                    <a:pt x="5549010" y="7523077"/>
                    <a:pt x="5555622" y="7945080"/>
                  </a:cubicBezTo>
                  <a:cubicBezTo>
                    <a:pt x="5557958" y="8093586"/>
                    <a:pt x="5631130" y="8058496"/>
                    <a:pt x="5205586" y="8060194"/>
                  </a:cubicBezTo>
                  <a:cubicBezTo>
                    <a:pt x="5108865" y="8060566"/>
                    <a:pt x="5136318" y="8139637"/>
                    <a:pt x="5127583" y="7582214"/>
                  </a:cubicBezTo>
                  <a:close/>
                  <a:moveTo>
                    <a:pt x="5205693" y="8084880"/>
                  </a:moveTo>
                  <a:cubicBezTo>
                    <a:pt x="5612890" y="8083234"/>
                    <a:pt x="5557878" y="8073997"/>
                    <a:pt x="5559020" y="8126233"/>
                  </a:cubicBezTo>
                  <a:cubicBezTo>
                    <a:pt x="5570251" y="8638851"/>
                    <a:pt x="5573144" y="8568938"/>
                    <a:pt x="5524186" y="8567664"/>
                  </a:cubicBezTo>
                  <a:cubicBezTo>
                    <a:pt x="5419951" y="8564797"/>
                    <a:pt x="5313831" y="8564664"/>
                    <a:pt x="5205347" y="8567770"/>
                  </a:cubicBezTo>
                  <a:cubicBezTo>
                    <a:pt x="5120149" y="8570105"/>
                    <a:pt x="5142185" y="8613848"/>
                    <a:pt x="5137220" y="8307042"/>
                  </a:cubicBezTo>
                  <a:cubicBezTo>
                    <a:pt x="5133052" y="8040129"/>
                    <a:pt x="5118449" y="8085251"/>
                    <a:pt x="5205693" y="8084880"/>
                  </a:cubicBezTo>
                  <a:close/>
                  <a:moveTo>
                    <a:pt x="5205932" y="8592427"/>
                  </a:moveTo>
                  <a:cubicBezTo>
                    <a:pt x="5319937" y="8589296"/>
                    <a:pt x="5415411" y="8589481"/>
                    <a:pt x="5523682" y="8592321"/>
                  </a:cubicBezTo>
                  <a:cubicBezTo>
                    <a:pt x="5574313" y="8593702"/>
                    <a:pt x="5563162" y="8577882"/>
                    <a:pt x="5564595" y="8669773"/>
                  </a:cubicBezTo>
                  <a:cubicBezTo>
                    <a:pt x="5571976" y="9140480"/>
                    <a:pt x="5586738" y="9077388"/>
                    <a:pt x="5524000" y="9077150"/>
                  </a:cubicBezTo>
                  <a:cubicBezTo>
                    <a:pt x="5089935" y="9075398"/>
                    <a:pt x="5149911" y="9091191"/>
                    <a:pt x="5148982" y="9031762"/>
                  </a:cubicBezTo>
                  <a:cubicBezTo>
                    <a:pt x="5140804" y="8527053"/>
                    <a:pt x="5116325" y="8595002"/>
                    <a:pt x="5205932" y="8592427"/>
                  </a:cubicBezTo>
                  <a:close/>
                  <a:moveTo>
                    <a:pt x="5569613" y="7582214"/>
                  </a:moveTo>
                  <a:cubicBezTo>
                    <a:pt x="5569560" y="7578366"/>
                    <a:pt x="5990776" y="7575420"/>
                    <a:pt x="5992740" y="7575420"/>
                  </a:cubicBezTo>
                  <a:cubicBezTo>
                    <a:pt x="5996298" y="7792936"/>
                    <a:pt x="5990643" y="7786593"/>
                    <a:pt x="5997148" y="8059452"/>
                  </a:cubicBezTo>
                  <a:cubicBezTo>
                    <a:pt x="5495088" y="8059558"/>
                    <a:pt x="5579782" y="8100008"/>
                    <a:pt x="5577339" y="7944628"/>
                  </a:cubicBezTo>
                  <a:cubicBezTo>
                    <a:pt x="5574525" y="7763342"/>
                    <a:pt x="5572428" y="7762439"/>
                    <a:pt x="5569613" y="7582214"/>
                  </a:cubicBezTo>
                  <a:close/>
                  <a:moveTo>
                    <a:pt x="5683194" y="8594471"/>
                  </a:moveTo>
                  <a:cubicBezTo>
                    <a:pt x="6069975" y="8594471"/>
                    <a:pt x="6004236" y="8562461"/>
                    <a:pt x="6005909" y="8669853"/>
                  </a:cubicBezTo>
                  <a:cubicBezTo>
                    <a:pt x="6012945" y="9121874"/>
                    <a:pt x="6026884" y="9076247"/>
                    <a:pt x="6001741" y="9076247"/>
                  </a:cubicBezTo>
                  <a:cubicBezTo>
                    <a:pt x="5529019" y="9076247"/>
                    <a:pt x="5592685" y="9096234"/>
                    <a:pt x="5591650" y="9031788"/>
                  </a:cubicBezTo>
                  <a:cubicBezTo>
                    <a:pt x="5583526" y="8511287"/>
                    <a:pt x="5558489" y="8594471"/>
                    <a:pt x="5683194" y="8594471"/>
                  </a:cubicBezTo>
                  <a:close/>
                  <a:moveTo>
                    <a:pt x="6014485" y="7575420"/>
                  </a:moveTo>
                  <a:cubicBezTo>
                    <a:pt x="6016370" y="7575420"/>
                    <a:pt x="6434665" y="7577198"/>
                    <a:pt x="6434744" y="7582640"/>
                  </a:cubicBezTo>
                  <a:cubicBezTo>
                    <a:pt x="6438993" y="7865452"/>
                    <a:pt x="6440294" y="7957740"/>
                    <a:pt x="6442099" y="8062822"/>
                  </a:cubicBezTo>
                  <a:cubicBezTo>
                    <a:pt x="6140730" y="8065025"/>
                    <a:pt x="6211406" y="8059797"/>
                    <a:pt x="6018945" y="8059452"/>
                  </a:cubicBezTo>
                  <a:cubicBezTo>
                    <a:pt x="6012228" y="7781656"/>
                    <a:pt x="6018069" y="7798405"/>
                    <a:pt x="6014485" y="7575420"/>
                  </a:cubicBezTo>
                  <a:close/>
                  <a:moveTo>
                    <a:pt x="6442524" y="8087533"/>
                  </a:moveTo>
                  <a:cubicBezTo>
                    <a:pt x="6448258" y="8412601"/>
                    <a:pt x="6441064" y="8009100"/>
                    <a:pt x="6450754" y="8568380"/>
                  </a:cubicBezTo>
                  <a:cubicBezTo>
                    <a:pt x="6365741" y="8568699"/>
                    <a:pt x="6261187" y="8568725"/>
                    <a:pt x="6161094" y="8568061"/>
                  </a:cubicBezTo>
                  <a:cubicBezTo>
                    <a:pt x="5979014" y="8566867"/>
                    <a:pt x="6035672" y="8657723"/>
                    <a:pt x="6020724" y="8124958"/>
                  </a:cubicBezTo>
                  <a:cubicBezTo>
                    <a:pt x="6018839" y="8059558"/>
                    <a:pt x="5960721" y="8090798"/>
                    <a:pt x="6442524" y="8087533"/>
                  </a:cubicBezTo>
                  <a:close/>
                  <a:moveTo>
                    <a:pt x="6449400" y="7219907"/>
                  </a:moveTo>
                  <a:cubicBezTo>
                    <a:pt x="6446666" y="7044991"/>
                    <a:pt x="6437108" y="7071746"/>
                    <a:pt x="6479694" y="7071295"/>
                  </a:cubicBezTo>
                  <a:cubicBezTo>
                    <a:pt x="6573920" y="7070287"/>
                    <a:pt x="6580690" y="7070472"/>
                    <a:pt x="6868678" y="7070313"/>
                  </a:cubicBezTo>
                  <a:cubicBezTo>
                    <a:pt x="6874280" y="7635087"/>
                    <a:pt x="6907148" y="7554584"/>
                    <a:pt x="6798347" y="7553124"/>
                  </a:cubicBezTo>
                  <a:cubicBezTo>
                    <a:pt x="6713148" y="7551982"/>
                    <a:pt x="6614940" y="7551531"/>
                    <a:pt x="6479508" y="7552805"/>
                  </a:cubicBezTo>
                  <a:cubicBezTo>
                    <a:pt x="6448046" y="7553124"/>
                    <a:pt x="6455321" y="7598379"/>
                    <a:pt x="6449400" y="7219907"/>
                  </a:cubicBezTo>
                  <a:close/>
                  <a:moveTo>
                    <a:pt x="6479667" y="7577516"/>
                  </a:moveTo>
                  <a:cubicBezTo>
                    <a:pt x="6911742" y="7573429"/>
                    <a:pt x="6877147" y="7580436"/>
                    <a:pt x="6877173" y="7582666"/>
                  </a:cubicBezTo>
                  <a:cubicBezTo>
                    <a:pt x="6885935" y="8142795"/>
                    <a:pt x="6915963" y="8062928"/>
                    <a:pt x="6798214" y="8062291"/>
                  </a:cubicBezTo>
                  <a:cubicBezTo>
                    <a:pt x="6709112" y="8061814"/>
                    <a:pt x="6589505" y="8061681"/>
                    <a:pt x="6479481" y="8062557"/>
                  </a:cubicBezTo>
                  <a:cubicBezTo>
                    <a:pt x="6458693" y="8062716"/>
                    <a:pt x="6464029" y="8080606"/>
                    <a:pt x="6461905" y="7944654"/>
                  </a:cubicBezTo>
                  <a:cubicBezTo>
                    <a:pt x="6455666" y="7527829"/>
                    <a:pt x="6447303" y="7577809"/>
                    <a:pt x="6479667" y="7577516"/>
                  </a:cubicBezTo>
                  <a:close/>
                  <a:moveTo>
                    <a:pt x="7275981" y="6536594"/>
                  </a:moveTo>
                  <a:cubicBezTo>
                    <a:pt x="6822693" y="6536594"/>
                    <a:pt x="6881554" y="6563030"/>
                    <a:pt x="6880492" y="6495293"/>
                  </a:cubicBezTo>
                  <a:cubicBezTo>
                    <a:pt x="6872315" y="5973226"/>
                    <a:pt x="6852588" y="6057658"/>
                    <a:pt x="6957461" y="6057658"/>
                  </a:cubicBezTo>
                  <a:cubicBezTo>
                    <a:pt x="7351914" y="6057658"/>
                    <a:pt x="7296080" y="6029337"/>
                    <a:pt x="7297699" y="6133464"/>
                  </a:cubicBezTo>
                  <a:cubicBezTo>
                    <a:pt x="7304974" y="6599075"/>
                    <a:pt x="7306328" y="6536594"/>
                    <a:pt x="7275981" y="6536594"/>
                  </a:cubicBezTo>
                  <a:close/>
                  <a:moveTo>
                    <a:pt x="7275981" y="6032044"/>
                  </a:moveTo>
                  <a:cubicBezTo>
                    <a:pt x="6802780" y="6032044"/>
                    <a:pt x="6874572" y="6058772"/>
                    <a:pt x="6872474" y="5951912"/>
                  </a:cubicBezTo>
                  <a:cubicBezTo>
                    <a:pt x="6862916" y="5470853"/>
                    <a:pt x="6844889" y="5547428"/>
                    <a:pt x="6957461" y="5547428"/>
                  </a:cubicBezTo>
                  <a:cubicBezTo>
                    <a:pt x="7338400" y="5547428"/>
                    <a:pt x="7288220" y="5528317"/>
                    <a:pt x="7288486" y="5589976"/>
                  </a:cubicBezTo>
                  <a:cubicBezTo>
                    <a:pt x="7290584" y="6084784"/>
                    <a:pt x="7309594" y="6032044"/>
                    <a:pt x="7275981" y="6032044"/>
                  </a:cubicBezTo>
                  <a:close/>
                  <a:moveTo>
                    <a:pt x="7275981" y="5522239"/>
                  </a:moveTo>
                  <a:cubicBezTo>
                    <a:pt x="6781355" y="5522239"/>
                    <a:pt x="6866527" y="5557674"/>
                    <a:pt x="6864191" y="5408610"/>
                  </a:cubicBezTo>
                  <a:cubicBezTo>
                    <a:pt x="6856119" y="4904884"/>
                    <a:pt x="6858854" y="5078340"/>
                    <a:pt x="6858296" y="5040888"/>
                  </a:cubicBezTo>
                  <a:cubicBezTo>
                    <a:pt x="6922733" y="5040649"/>
                    <a:pt x="6972966" y="5040729"/>
                    <a:pt x="7275981" y="5040782"/>
                  </a:cubicBezTo>
                  <a:cubicBezTo>
                    <a:pt x="7277839" y="5040782"/>
                    <a:pt x="7298151" y="5522239"/>
                    <a:pt x="7275981" y="5522239"/>
                  </a:cubicBezTo>
                  <a:close/>
                  <a:moveTo>
                    <a:pt x="7275981" y="5016151"/>
                  </a:moveTo>
                  <a:cubicBezTo>
                    <a:pt x="6980798" y="5016097"/>
                    <a:pt x="6923132" y="5016018"/>
                    <a:pt x="6857899" y="5016257"/>
                  </a:cubicBezTo>
                  <a:cubicBezTo>
                    <a:pt x="6855164" y="4857213"/>
                    <a:pt x="6849880" y="4760916"/>
                    <a:pt x="6848659" y="4535542"/>
                  </a:cubicBezTo>
                  <a:cubicBezTo>
                    <a:pt x="6851447" y="4535542"/>
                    <a:pt x="7267087" y="4534852"/>
                    <a:pt x="7270379" y="4534852"/>
                  </a:cubicBezTo>
                  <a:cubicBezTo>
                    <a:pt x="7272875" y="4654055"/>
                    <a:pt x="7278238" y="5016151"/>
                    <a:pt x="7275981" y="5016151"/>
                  </a:cubicBezTo>
                  <a:close/>
                  <a:moveTo>
                    <a:pt x="6848527" y="4510858"/>
                  </a:moveTo>
                  <a:cubicBezTo>
                    <a:pt x="6848527" y="4508469"/>
                    <a:pt x="6844172" y="4030993"/>
                    <a:pt x="6844146" y="4028976"/>
                  </a:cubicBezTo>
                  <a:cubicBezTo>
                    <a:pt x="7106114" y="4030967"/>
                    <a:pt x="7088937" y="4025923"/>
                    <a:pt x="7260715" y="4025605"/>
                  </a:cubicBezTo>
                  <a:cubicBezTo>
                    <a:pt x="7260742" y="4027490"/>
                    <a:pt x="7269688" y="4500825"/>
                    <a:pt x="7269742" y="4503612"/>
                  </a:cubicBezTo>
                  <a:cubicBezTo>
                    <a:pt x="7269927" y="4513539"/>
                    <a:pt x="7314027" y="4510274"/>
                    <a:pt x="6848527" y="4510858"/>
                  </a:cubicBezTo>
                  <a:close/>
                  <a:moveTo>
                    <a:pt x="6843827" y="4004318"/>
                  </a:moveTo>
                  <a:cubicBezTo>
                    <a:pt x="6840906" y="3795162"/>
                    <a:pt x="6837535" y="3796542"/>
                    <a:pt x="6833287" y="3520074"/>
                  </a:cubicBezTo>
                  <a:cubicBezTo>
                    <a:pt x="6905423" y="3518720"/>
                    <a:pt x="7002410" y="3518481"/>
                    <a:pt x="7116522" y="3520472"/>
                  </a:cubicBezTo>
                  <a:cubicBezTo>
                    <a:pt x="7296238" y="3523604"/>
                    <a:pt x="7251104" y="3430227"/>
                    <a:pt x="7259653" y="3960310"/>
                  </a:cubicBezTo>
                  <a:cubicBezTo>
                    <a:pt x="7260316" y="4004795"/>
                    <a:pt x="7330409" y="4008113"/>
                    <a:pt x="6843827" y="4004318"/>
                  </a:cubicBezTo>
                  <a:close/>
                  <a:moveTo>
                    <a:pt x="6832888" y="3495389"/>
                  </a:moveTo>
                  <a:cubicBezTo>
                    <a:pt x="6828003" y="3178231"/>
                    <a:pt x="6827419" y="3164747"/>
                    <a:pt x="6827658" y="3054701"/>
                  </a:cubicBezTo>
                  <a:cubicBezTo>
                    <a:pt x="6827764" y="3002041"/>
                    <a:pt x="6757938" y="3013135"/>
                    <a:pt x="7246670" y="3012392"/>
                  </a:cubicBezTo>
                  <a:cubicBezTo>
                    <a:pt x="7249166" y="3303406"/>
                    <a:pt x="7251688" y="3365038"/>
                    <a:pt x="7254263" y="3497167"/>
                  </a:cubicBezTo>
                  <a:cubicBezTo>
                    <a:pt x="7112459" y="3496929"/>
                    <a:pt x="7008330" y="3492071"/>
                    <a:pt x="6832888" y="3495389"/>
                  </a:cubicBezTo>
                  <a:close/>
                  <a:moveTo>
                    <a:pt x="6827658" y="2988716"/>
                  </a:moveTo>
                  <a:cubicBezTo>
                    <a:pt x="6826729" y="2748983"/>
                    <a:pt x="6819825" y="2706329"/>
                    <a:pt x="6816720" y="2506224"/>
                  </a:cubicBezTo>
                  <a:cubicBezTo>
                    <a:pt x="7288433" y="2505958"/>
                    <a:pt x="7241281" y="2503490"/>
                    <a:pt x="7241439" y="2511798"/>
                  </a:cubicBezTo>
                  <a:cubicBezTo>
                    <a:pt x="7241865" y="2540278"/>
                    <a:pt x="7240616" y="2413165"/>
                    <a:pt x="7246457" y="2987761"/>
                  </a:cubicBezTo>
                  <a:cubicBezTo>
                    <a:pt x="7109804" y="2987946"/>
                    <a:pt x="7000950" y="2990601"/>
                    <a:pt x="6827658" y="2988716"/>
                  </a:cubicBezTo>
                  <a:close/>
                  <a:moveTo>
                    <a:pt x="6816375" y="2481460"/>
                  </a:moveTo>
                  <a:cubicBezTo>
                    <a:pt x="6814675" y="2351135"/>
                    <a:pt x="6818498" y="2195117"/>
                    <a:pt x="6811091" y="1998888"/>
                  </a:cubicBezTo>
                  <a:cubicBezTo>
                    <a:pt x="7008039" y="2004435"/>
                    <a:pt x="7120584" y="1997242"/>
                    <a:pt x="7231032" y="1996525"/>
                  </a:cubicBezTo>
                  <a:cubicBezTo>
                    <a:pt x="7236103" y="2314825"/>
                    <a:pt x="7239156" y="2377757"/>
                    <a:pt x="7240961" y="2481327"/>
                  </a:cubicBezTo>
                  <a:lnTo>
                    <a:pt x="6816375" y="2481460"/>
                  </a:lnTo>
                  <a:close/>
                  <a:moveTo>
                    <a:pt x="6798267" y="2988371"/>
                  </a:moveTo>
                  <a:cubicBezTo>
                    <a:pt x="6300588" y="2982346"/>
                    <a:pt x="6382707" y="3033494"/>
                    <a:pt x="6380211" y="2873415"/>
                  </a:cubicBezTo>
                  <a:cubicBezTo>
                    <a:pt x="6377423" y="2696482"/>
                    <a:pt x="6379149" y="2691120"/>
                    <a:pt x="6376335" y="2511426"/>
                  </a:cubicBezTo>
                  <a:cubicBezTo>
                    <a:pt x="6376149" y="2499031"/>
                    <a:pt x="6334678" y="2506064"/>
                    <a:pt x="6794975" y="2506224"/>
                  </a:cubicBezTo>
                  <a:cubicBezTo>
                    <a:pt x="6797604" y="2689288"/>
                    <a:pt x="6814250" y="2988583"/>
                    <a:pt x="6798267" y="2988371"/>
                  </a:cubicBezTo>
                  <a:close/>
                  <a:moveTo>
                    <a:pt x="6369379" y="3519198"/>
                  </a:moveTo>
                  <a:cubicBezTo>
                    <a:pt x="6370679" y="3629403"/>
                    <a:pt x="6372432" y="3709163"/>
                    <a:pt x="6377264" y="4000442"/>
                  </a:cubicBezTo>
                  <a:cubicBezTo>
                    <a:pt x="6316252" y="4000098"/>
                    <a:pt x="5959075" y="4001000"/>
                    <a:pt x="5957110" y="4001000"/>
                  </a:cubicBezTo>
                  <a:cubicBezTo>
                    <a:pt x="5953128" y="3734326"/>
                    <a:pt x="5955783" y="3775918"/>
                    <a:pt x="5951296" y="3521746"/>
                  </a:cubicBezTo>
                  <a:cubicBezTo>
                    <a:pt x="6177608" y="3522038"/>
                    <a:pt x="6189980" y="3518215"/>
                    <a:pt x="6369379" y="3519198"/>
                  </a:cubicBezTo>
                  <a:close/>
                  <a:moveTo>
                    <a:pt x="6320314" y="3494433"/>
                  </a:moveTo>
                  <a:cubicBezTo>
                    <a:pt x="5884788" y="3494433"/>
                    <a:pt x="5951508" y="3524082"/>
                    <a:pt x="5949251" y="3416531"/>
                  </a:cubicBezTo>
                  <a:cubicBezTo>
                    <a:pt x="5939455" y="2947203"/>
                    <a:pt x="5925144" y="3014940"/>
                    <a:pt x="6001741" y="3014940"/>
                  </a:cubicBezTo>
                  <a:cubicBezTo>
                    <a:pt x="6417301" y="3014940"/>
                    <a:pt x="6360936" y="3000050"/>
                    <a:pt x="6362529" y="3055073"/>
                  </a:cubicBezTo>
                  <a:cubicBezTo>
                    <a:pt x="6377503" y="3565594"/>
                    <a:pt x="6375114" y="3494433"/>
                    <a:pt x="6320314" y="3494433"/>
                  </a:cubicBezTo>
                  <a:close/>
                  <a:moveTo>
                    <a:pt x="6320314" y="2989990"/>
                  </a:moveTo>
                  <a:cubicBezTo>
                    <a:pt x="5865274" y="2989990"/>
                    <a:pt x="5943490" y="3023460"/>
                    <a:pt x="5941127" y="2873362"/>
                  </a:cubicBezTo>
                  <a:cubicBezTo>
                    <a:pt x="5934251" y="2433709"/>
                    <a:pt x="5903745" y="2507259"/>
                    <a:pt x="6001741" y="2507259"/>
                  </a:cubicBezTo>
                  <a:cubicBezTo>
                    <a:pt x="6384751" y="2507259"/>
                    <a:pt x="6354351" y="2496536"/>
                    <a:pt x="6354590" y="2511877"/>
                  </a:cubicBezTo>
                  <a:cubicBezTo>
                    <a:pt x="6363299" y="3066354"/>
                    <a:pt x="6373600" y="2989990"/>
                    <a:pt x="6320314" y="2989990"/>
                  </a:cubicBezTo>
                  <a:close/>
                  <a:moveTo>
                    <a:pt x="6320314" y="2479495"/>
                  </a:moveTo>
                  <a:cubicBezTo>
                    <a:pt x="6160032" y="2479495"/>
                    <a:pt x="6159926" y="2482601"/>
                    <a:pt x="6001768" y="2482601"/>
                  </a:cubicBezTo>
                  <a:cubicBezTo>
                    <a:pt x="5904993" y="2482601"/>
                    <a:pt x="5933799" y="2556416"/>
                    <a:pt x="5924772" y="1996764"/>
                  </a:cubicBezTo>
                  <a:cubicBezTo>
                    <a:pt x="6079373" y="1994535"/>
                    <a:pt x="6180608" y="1999870"/>
                    <a:pt x="6347554" y="1999392"/>
                  </a:cubicBezTo>
                  <a:cubicBezTo>
                    <a:pt x="6359874" y="2557663"/>
                    <a:pt x="6362794" y="2479495"/>
                    <a:pt x="6320314" y="2479495"/>
                  </a:cubicBezTo>
                  <a:close/>
                  <a:moveTo>
                    <a:pt x="5927481" y="3417115"/>
                  </a:moveTo>
                  <a:cubicBezTo>
                    <a:pt x="5929578" y="3518109"/>
                    <a:pt x="6006600" y="3498945"/>
                    <a:pt x="5524027" y="3495707"/>
                  </a:cubicBezTo>
                  <a:cubicBezTo>
                    <a:pt x="5500504" y="3495548"/>
                    <a:pt x="5509265" y="3550120"/>
                    <a:pt x="5499468" y="3054383"/>
                  </a:cubicBezTo>
                  <a:cubicBezTo>
                    <a:pt x="5498380" y="3000103"/>
                    <a:pt x="5438722" y="3013719"/>
                    <a:pt x="5842494" y="3014781"/>
                  </a:cubicBezTo>
                  <a:cubicBezTo>
                    <a:pt x="5944977" y="3015073"/>
                    <a:pt x="5917551" y="2941789"/>
                    <a:pt x="5927481" y="3417115"/>
                  </a:cubicBezTo>
                  <a:close/>
                  <a:moveTo>
                    <a:pt x="5842468" y="2990096"/>
                  </a:moveTo>
                  <a:cubicBezTo>
                    <a:pt x="5426721" y="2988982"/>
                    <a:pt x="5498513" y="3020488"/>
                    <a:pt x="5496229" y="2873415"/>
                  </a:cubicBezTo>
                  <a:cubicBezTo>
                    <a:pt x="5489618" y="2452289"/>
                    <a:pt x="5473848" y="2508321"/>
                    <a:pt x="5524053" y="2507790"/>
                  </a:cubicBezTo>
                  <a:cubicBezTo>
                    <a:pt x="5946517" y="2503225"/>
                    <a:pt x="5911258" y="2508082"/>
                    <a:pt x="5911312" y="2511851"/>
                  </a:cubicBezTo>
                  <a:cubicBezTo>
                    <a:pt x="5919994" y="3068530"/>
                    <a:pt x="5952066" y="2990388"/>
                    <a:pt x="5842468" y="2990096"/>
                  </a:cubicBezTo>
                  <a:close/>
                  <a:moveTo>
                    <a:pt x="5842468" y="2482442"/>
                  </a:moveTo>
                  <a:cubicBezTo>
                    <a:pt x="5741896" y="2482176"/>
                    <a:pt x="5624412" y="2482043"/>
                    <a:pt x="5523868" y="2483132"/>
                  </a:cubicBezTo>
                  <a:cubicBezTo>
                    <a:pt x="5476502" y="2483636"/>
                    <a:pt x="5488078" y="2558725"/>
                    <a:pt x="5481414" y="1999763"/>
                  </a:cubicBezTo>
                  <a:cubicBezTo>
                    <a:pt x="5823007" y="2002975"/>
                    <a:pt x="5767304" y="1999843"/>
                    <a:pt x="5903002" y="1997136"/>
                  </a:cubicBezTo>
                  <a:cubicBezTo>
                    <a:pt x="5912029" y="2556018"/>
                    <a:pt x="5938180" y="2482548"/>
                    <a:pt x="5842468" y="2482442"/>
                  </a:cubicBezTo>
                  <a:close/>
                  <a:moveTo>
                    <a:pt x="5484308" y="3417115"/>
                  </a:moveTo>
                  <a:cubicBezTo>
                    <a:pt x="5486565" y="3520419"/>
                    <a:pt x="5561887" y="3495389"/>
                    <a:pt x="5065031" y="3495548"/>
                  </a:cubicBezTo>
                  <a:cubicBezTo>
                    <a:pt x="5059986" y="3170401"/>
                    <a:pt x="5060225" y="3162093"/>
                    <a:pt x="5056402" y="3054171"/>
                  </a:cubicBezTo>
                  <a:cubicBezTo>
                    <a:pt x="5054305" y="2995113"/>
                    <a:pt x="5007922" y="3012100"/>
                    <a:pt x="5364754" y="3012339"/>
                  </a:cubicBezTo>
                  <a:cubicBezTo>
                    <a:pt x="5507885" y="3012339"/>
                    <a:pt x="5473662" y="2931198"/>
                    <a:pt x="5484308" y="3417115"/>
                  </a:cubicBezTo>
                  <a:close/>
                  <a:moveTo>
                    <a:pt x="5054225" y="2987469"/>
                  </a:moveTo>
                  <a:cubicBezTo>
                    <a:pt x="5047401" y="2749938"/>
                    <a:pt x="5053588" y="2707523"/>
                    <a:pt x="5050508" y="2511373"/>
                  </a:cubicBezTo>
                  <a:cubicBezTo>
                    <a:pt x="5050402" y="2503702"/>
                    <a:pt x="5049101" y="2511373"/>
                    <a:pt x="5467821" y="2508321"/>
                  </a:cubicBezTo>
                  <a:cubicBezTo>
                    <a:pt x="5467874" y="2511002"/>
                    <a:pt x="5467927" y="2528599"/>
                    <a:pt x="5476423" y="2988212"/>
                  </a:cubicBezTo>
                  <a:cubicBezTo>
                    <a:pt x="5415597" y="2987548"/>
                    <a:pt x="5390958" y="2987708"/>
                    <a:pt x="5054225" y="2987469"/>
                  </a:cubicBezTo>
                  <a:close/>
                  <a:moveTo>
                    <a:pt x="5046499" y="4512238"/>
                  </a:moveTo>
                  <a:cubicBezTo>
                    <a:pt x="4588936" y="4512238"/>
                    <a:pt x="4637310" y="4514229"/>
                    <a:pt x="4637417" y="4503399"/>
                  </a:cubicBezTo>
                  <a:cubicBezTo>
                    <a:pt x="4638373" y="4391575"/>
                    <a:pt x="4637496" y="4372305"/>
                    <a:pt x="4632107" y="4029692"/>
                  </a:cubicBezTo>
                  <a:cubicBezTo>
                    <a:pt x="4882553" y="4029746"/>
                    <a:pt x="4918103" y="4028684"/>
                    <a:pt x="5050110" y="4028684"/>
                  </a:cubicBezTo>
                  <a:cubicBezTo>
                    <a:pt x="5059694" y="4570260"/>
                    <a:pt x="5066385" y="4512238"/>
                    <a:pt x="5046499" y="4512238"/>
                  </a:cubicBezTo>
                  <a:close/>
                  <a:moveTo>
                    <a:pt x="5046499" y="4004052"/>
                  </a:moveTo>
                  <a:cubicBezTo>
                    <a:pt x="4559386" y="4004052"/>
                    <a:pt x="4632000" y="4024198"/>
                    <a:pt x="4630992" y="3959753"/>
                  </a:cubicBezTo>
                  <a:cubicBezTo>
                    <a:pt x="4622814" y="3438057"/>
                    <a:pt x="4589972" y="3519649"/>
                    <a:pt x="4728005" y="3519649"/>
                  </a:cubicBezTo>
                  <a:cubicBezTo>
                    <a:pt x="4877137" y="3519649"/>
                    <a:pt x="4891022" y="3520180"/>
                    <a:pt x="5043684" y="3520180"/>
                  </a:cubicBezTo>
                  <a:cubicBezTo>
                    <a:pt x="5051835" y="4044636"/>
                    <a:pt x="5049738" y="4004052"/>
                    <a:pt x="5046499" y="4004052"/>
                  </a:cubicBezTo>
                  <a:close/>
                  <a:moveTo>
                    <a:pt x="4622150" y="3494619"/>
                  </a:moveTo>
                  <a:cubicBezTo>
                    <a:pt x="4617611" y="3197103"/>
                    <a:pt x="4617478" y="3166048"/>
                    <a:pt x="4614079" y="3054277"/>
                  </a:cubicBezTo>
                  <a:cubicBezTo>
                    <a:pt x="4612247" y="2993467"/>
                    <a:pt x="4547200" y="3011967"/>
                    <a:pt x="5033197" y="3012127"/>
                  </a:cubicBezTo>
                  <a:cubicBezTo>
                    <a:pt x="5038906" y="3192431"/>
                    <a:pt x="5036782" y="3074555"/>
                    <a:pt x="5043313" y="3495575"/>
                  </a:cubicBezTo>
                  <a:cubicBezTo>
                    <a:pt x="5010338" y="3495548"/>
                    <a:pt x="4655922" y="3494911"/>
                    <a:pt x="4622150" y="3494619"/>
                  </a:cubicBezTo>
                  <a:close/>
                  <a:moveTo>
                    <a:pt x="4607548" y="2481141"/>
                  </a:moveTo>
                  <a:cubicBezTo>
                    <a:pt x="4602052" y="2133167"/>
                    <a:pt x="4601494" y="2086770"/>
                    <a:pt x="4599424" y="1998834"/>
                  </a:cubicBezTo>
                  <a:cubicBezTo>
                    <a:pt x="4759547" y="2001781"/>
                    <a:pt x="4897182" y="1997932"/>
                    <a:pt x="5019551" y="1997693"/>
                  </a:cubicBezTo>
                  <a:cubicBezTo>
                    <a:pt x="5021462" y="2078516"/>
                    <a:pt x="5028286" y="2481247"/>
                    <a:pt x="5028339" y="2483663"/>
                  </a:cubicBezTo>
                  <a:cubicBezTo>
                    <a:pt x="4852073" y="2483371"/>
                    <a:pt x="4850480" y="2478991"/>
                    <a:pt x="4607548" y="2481141"/>
                  </a:cubicBezTo>
                  <a:close/>
                  <a:moveTo>
                    <a:pt x="4600406" y="3494407"/>
                  </a:moveTo>
                  <a:cubicBezTo>
                    <a:pt x="4334561" y="3491567"/>
                    <a:pt x="4292240" y="3494009"/>
                    <a:pt x="4177677" y="3494752"/>
                  </a:cubicBezTo>
                  <a:cubicBezTo>
                    <a:pt x="4168995" y="2925943"/>
                    <a:pt x="4151393" y="3013135"/>
                    <a:pt x="4250371" y="3011941"/>
                  </a:cubicBezTo>
                  <a:cubicBezTo>
                    <a:pt x="4645647" y="3007190"/>
                    <a:pt x="4590662" y="3000236"/>
                    <a:pt x="4592308" y="3055073"/>
                  </a:cubicBezTo>
                  <a:cubicBezTo>
                    <a:pt x="4596025" y="3178337"/>
                    <a:pt x="4596078" y="3211011"/>
                    <a:pt x="4600406" y="3494407"/>
                  </a:cubicBezTo>
                  <a:close/>
                  <a:moveTo>
                    <a:pt x="4568626" y="2481539"/>
                  </a:moveTo>
                  <a:cubicBezTo>
                    <a:pt x="4455549" y="2482760"/>
                    <a:pt x="4366607" y="2482787"/>
                    <a:pt x="4250344" y="2481539"/>
                  </a:cubicBezTo>
                  <a:cubicBezTo>
                    <a:pt x="4136259" y="2480159"/>
                    <a:pt x="4160021" y="2571917"/>
                    <a:pt x="4153437" y="1997215"/>
                  </a:cubicBezTo>
                  <a:cubicBezTo>
                    <a:pt x="4366235" y="1996923"/>
                    <a:pt x="4429902" y="1995304"/>
                    <a:pt x="4577626" y="1998410"/>
                  </a:cubicBezTo>
                  <a:cubicBezTo>
                    <a:pt x="4590237" y="2534970"/>
                    <a:pt x="4590529" y="2481300"/>
                    <a:pt x="4568626" y="2481539"/>
                  </a:cubicBezTo>
                  <a:close/>
                  <a:moveTo>
                    <a:pt x="4155932" y="3494884"/>
                  </a:moveTo>
                  <a:cubicBezTo>
                    <a:pt x="3660855" y="3497167"/>
                    <a:pt x="3735832" y="3516703"/>
                    <a:pt x="3734584" y="3416690"/>
                  </a:cubicBezTo>
                  <a:cubicBezTo>
                    <a:pt x="3728690" y="2944549"/>
                    <a:pt x="3708990" y="3010508"/>
                    <a:pt x="3772418" y="3010508"/>
                  </a:cubicBezTo>
                  <a:cubicBezTo>
                    <a:pt x="4210493" y="3010508"/>
                    <a:pt x="4150463" y="3003978"/>
                    <a:pt x="4150463" y="3054117"/>
                  </a:cubicBezTo>
                  <a:cubicBezTo>
                    <a:pt x="4150569" y="3165278"/>
                    <a:pt x="4150755" y="3156572"/>
                    <a:pt x="4155932" y="3494884"/>
                  </a:cubicBezTo>
                  <a:close/>
                  <a:moveTo>
                    <a:pt x="4090965" y="2988212"/>
                  </a:moveTo>
                  <a:cubicBezTo>
                    <a:pt x="3931904" y="2988212"/>
                    <a:pt x="3931824" y="2985850"/>
                    <a:pt x="3772418" y="2985850"/>
                  </a:cubicBezTo>
                  <a:cubicBezTo>
                    <a:pt x="3715017" y="2985850"/>
                    <a:pt x="3726486" y="3008756"/>
                    <a:pt x="3724363" y="2873468"/>
                  </a:cubicBezTo>
                  <a:cubicBezTo>
                    <a:pt x="3717433" y="2431692"/>
                    <a:pt x="3702193" y="2503596"/>
                    <a:pt x="3772418" y="2503596"/>
                  </a:cubicBezTo>
                  <a:cubicBezTo>
                    <a:pt x="4182934" y="2503596"/>
                    <a:pt x="4140029" y="2503808"/>
                    <a:pt x="4140162" y="2511904"/>
                  </a:cubicBezTo>
                  <a:cubicBezTo>
                    <a:pt x="4148738" y="3059638"/>
                    <a:pt x="4177943" y="2988212"/>
                    <a:pt x="4090965" y="2988212"/>
                  </a:cubicBezTo>
                  <a:close/>
                  <a:moveTo>
                    <a:pt x="3772418" y="2478965"/>
                  </a:moveTo>
                  <a:cubicBezTo>
                    <a:pt x="3695874" y="2478965"/>
                    <a:pt x="3725770" y="2553178"/>
                    <a:pt x="3711937" y="1997428"/>
                  </a:cubicBezTo>
                  <a:cubicBezTo>
                    <a:pt x="3754895" y="1997242"/>
                    <a:pt x="3781843" y="1997295"/>
                    <a:pt x="4090991" y="1997242"/>
                  </a:cubicBezTo>
                  <a:cubicBezTo>
                    <a:pt x="4145180" y="1997242"/>
                    <a:pt x="4130630" y="1920534"/>
                    <a:pt x="4139684" y="2480690"/>
                  </a:cubicBezTo>
                  <a:cubicBezTo>
                    <a:pt x="3875166" y="2479920"/>
                    <a:pt x="3908115" y="2478965"/>
                    <a:pt x="3772418" y="2478965"/>
                  </a:cubicBezTo>
                  <a:close/>
                  <a:moveTo>
                    <a:pt x="3712840" y="3417009"/>
                  </a:moveTo>
                  <a:cubicBezTo>
                    <a:pt x="3714061" y="3515137"/>
                    <a:pt x="3794348" y="3498229"/>
                    <a:pt x="3294784" y="3495548"/>
                  </a:cubicBezTo>
                  <a:cubicBezTo>
                    <a:pt x="3291173" y="3495522"/>
                    <a:pt x="3294784" y="3331461"/>
                    <a:pt x="3286420" y="3053640"/>
                  </a:cubicBezTo>
                  <a:cubicBezTo>
                    <a:pt x="3284482" y="2988079"/>
                    <a:pt x="3235046" y="3023673"/>
                    <a:pt x="3613490" y="3012817"/>
                  </a:cubicBezTo>
                  <a:cubicBezTo>
                    <a:pt x="3726380" y="3009552"/>
                    <a:pt x="3706787" y="2933667"/>
                    <a:pt x="3712840" y="3417009"/>
                  </a:cubicBezTo>
                  <a:close/>
                  <a:moveTo>
                    <a:pt x="3612905" y="2988106"/>
                  </a:moveTo>
                  <a:cubicBezTo>
                    <a:pt x="3532220" y="2990441"/>
                    <a:pt x="3441791" y="2991636"/>
                    <a:pt x="3294917" y="2988849"/>
                  </a:cubicBezTo>
                  <a:cubicBezTo>
                    <a:pt x="3281562" y="2988610"/>
                    <a:pt x="3284429" y="3004695"/>
                    <a:pt x="3282305" y="2873441"/>
                  </a:cubicBezTo>
                  <a:cubicBezTo>
                    <a:pt x="3275668" y="2450166"/>
                    <a:pt x="3271579" y="2507126"/>
                    <a:pt x="3294970" y="2506569"/>
                  </a:cubicBezTo>
                  <a:cubicBezTo>
                    <a:pt x="3748045" y="2496164"/>
                    <a:pt x="3699645" y="2507020"/>
                    <a:pt x="3699698" y="2511824"/>
                  </a:cubicBezTo>
                  <a:cubicBezTo>
                    <a:pt x="3702512" y="2690695"/>
                    <a:pt x="3699804" y="2692978"/>
                    <a:pt x="3702618" y="2873866"/>
                  </a:cubicBezTo>
                  <a:cubicBezTo>
                    <a:pt x="3704769" y="3009818"/>
                    <a:pt x="3728159" y="2984814"/>
                    <a:pt x="3612905" y="2988106"/>
                  </a:cubicBezTo>
                  <a:close/>
                  <a:moveTo>
                    <a:pt x="3613091" y="2479548"/>
                  </a:moveTo>
                  <a:cubicBezTo>
                    <a:pt x="3424029" y="2480823"/>
                    <a:pt x="3413967" y="2479177"/>
                    <a:pt x="3294492" y="2481911"/>
                  </a:cubicBezTo>
                  <a:cubicBezTo>
                    <a:pt x="3271845" y="2482442"/>
                    <a:pt x="3276040" y="2541393"/>
                    <a:pt x="3271446" y="2000347"/>
                  </a:cubicBezTo>
                  <a:cubicBezTo>
                    <a:pt x="3403479" y="1999179"/>
                    <a:pt x="3171698" y="2000905"/>
                    <a:pt x="3690166" y="1997534"/>
                  </a:cubicBezTo>
                  <a:cubicBezTo>
                    <a:pt x="3704238" y="2569528"/>
                    <a:pt x="3723035" y="2478673"/>
                    <a:pt x="3613091" y="2479548"/>
                  </a:cubicBezTo>
                  <a:close/>
                  <a:moveTo>
                    <a:pt x="3271818" y="3495415"/>
                  </a:moveTo>
                  <a:cubicBezTo>
                    <a:pt x="2783219" y="3492549"/>
                    <a:pt x="2852912" y="3531434"/>
                    <a:pt x="2850523" y="3416584"/>
                  </a:cubicBezTo>
                  <a:cubicBezTo>
                    <a:pt x="2847337" y="3264176"/>
                    <a:pt x="2845850" y="3151396"/>
                    <a:pt x="2845027" y="3054542"/>
                  </a:cubicBezTo>
                  <a:cubicBezTo>
                    <a:pt x="2844629" y="3006526"/>
                    <a:pt x="2777563" y="3004668"/>
                    <a:pt x="3263428" y="3013003"/>
                  </a:cubicBezTo>
                  <a:cubicBezTo>
                    <a:pt x="3270836" y="3278615"/>
                    <a:pt x="3269694" y="3319225"/>
                    <a:pt x="3271818" y="3495415"/>
                  </a:cubicBezTo>
                  <a:close/>
                  <a:moveTo>
                    <a:pt x="2844443" y="2989486"/>
                  </a:moveTo>
                  <a:cubicBezTo>
                    <a:pt x="2841788" y="2744497"/>
                    <a:pt x="2838602" y="2710815"/>
                    <a:pt x="2835363" y="2505879"/>
                  </a:cubicBezTo>
                  <a:cubicBezTo>
                    <a:pt x="2837779" y="2505879"/>
                    <a:pt x="3256047" y="2508161"/>
                    <a:pt x="3256127" y="2511904"/>
                  </a:cubicBezTo>
                  <a:cubicBezTo>
                    <a:pt x="3258543" y="2665267"/>
                    <a:pt x="3259074" y="2838485"/>
                    <a:pt x="3262818" y="2988291"/>
                  </a:cubicBezTo>
                  <a:cubicBezTo>
                    <a:pt x="3098553" y="2985611"/>
                    <a:pt x="2962670" y="2989274"/>
                    <a:pt x="2844443" y="2989486"/>
                  </a:cubicBezTo>
                  <a:close/>
                  <a:moveTo>
                    <a:pt x="2834991" y="2481221"/>
                  </a:moveTo>
                  <a:cubicBezTo>
                    <a:pt x="2829575" y="2138475"/>
                    <a:pt x="2828592" y="2092928"/>
                    <a:pt x="2828088" y="1998781"/>
                  </a:cubicBezTo>
                  <a:cubicBezTo>
                    <a:pt x="2997132" y="1998888"/>
                    <a:pt x="3023629" y="2002152"/>
                    <a:pt x="3249675" y="2000507"/>
                  </a:cubicBezTo>
                  <a:cubicBezTo>
                    <a:pt x="3249702" y="2002524"/>
                    <a:pt x="3255622" y="2480610"/>
                    <a:pt x="3255649" y="2482734"/>
                  </a:cubicBezTo>
                  <a:cubicBezTo>
                    <a:pt x="3098154" y="2485706"/>
                    <a:pt x="2964582" y="2481380"/>
                    <a:pt x="2834991" y="2481221"/>
                  </a:cubicBezTo>
                  <a:close/>
                  <a:moveTo>
                    <a:pt x="2828805" y="3417168"/>
                  </a:moveTo>
                  <a:cubicBezTo>
                    <a:pt x="2831141" y="3528514"/>
                    <a:pt x="2897092" y="3496238"/>
                    <a:pt x="2498682" y="3496238"/>
                  </a:cubicBezTo>
                  <a:cubicBezTo>
                    <a:pt x="2390412" y="3496238"/>
                    <a:pt x="2407350" y="3582130"/>
                    <a:pt x="2402943" y="3053348"/>
                  </a:cubicBezTo>
                  <a:cubicBezTo>
                    <a:pt x="2402492" y="2999280"/>
                    <a:pt x="2336674" y="3014118"/>
                    <a:pt x="2822964" y="3014118"/>
                  </a:cubicBezTo>
                  <a:cubicBezTo>
                    <a:pt x="2823999" y="3122173"/>
                    <a:pt x="2824557" y="3213214"/>
                    <a:pt x="2828805" y="3417168"/>
                  </a:cubicBezTo>
                  <a:close/>
                  <a:moveTo>
                    <a:pt x="2817043" y="2989513"/>
                  </a:moveTo>
                  <a:cubicBezTo>
                    <a:pt x="2541322" y="2989592"/>
                    <a:pt x="2476168" y="2989698"/>
                    <a:pt x="2402359" y="2989486"/>
                  </a:cubicBezTo>
                  <a:cubicBezTo>
                    <a:pt x="2402332" y="2988079"/>
                    <a:pt x="2396651" y="2551506"/>
                    <a:pt x="2395907" y="2504525"/>
                  </a:cubicBezTo>
                  <a:cubicBezTo>
                    <a:pt x="2397792" y="2504499"/>
                    <a:pt x="2813592" y="2501393"/>
                    <a:pt x="2813751" y="2511877"/>
                  </a:cubicBezTo>
                  <a:cubicBezTo>
                    <a:pt x="2821663" y="3023593"/>
                    <a:pt x="2827769" y="2989513"/>
                    <a:pt x="2817043" y="2989513"/>
                  </a:cubicBezTo>
                  <a:close/>
                  <a:moveTo>
                    <a:pt x="2395482" y="2479840"/>
                  </a:moveTo>
                  <a:cubicBezTo>
                    <a:pt x="2394102" y="2394798"/>
                    <a:pt x="2399199" y="2700198"/>
                    <a:pt x="2387146" y="1999896"/>
                  </a:cubicBezTo>
                  <a:cubicBezTo>
                    <a:pt x="2538773" y="2001966"/>
                    <a:pt x="2675718" y="1998861"/>
                    <a:pt x="2806317" y="1998781"/>
                  </a:cubicBezTo>
                  <a:cubicBezTo>
                    <a:pt x="2806848" y="2093008"/>
                    <a:pt x="2808175" y="2159975"/>
                    <a:pt x="2813247" y="2481194"/>
                  </a:cubicBezTo>
                  <a:cubicBezTo>
                    <a:pt x="2654079" y="2481168"/>
                    <a:pt x="2565907" y="2478115"/>
                    <a:pt x="2395482" y="2479840"/>
                  </a:cubicBezTo>
                  <a:close/>
                  <a:moveTo>
                    <a:pt x="2388500" y="3496371"/>
                  </a:moveTo>
                  <a:cubicBezTo>
                    <a:pt x="2029756" y="3497220"/>
                    <a:pt x="2133806" y="3496610"/>
                    <a:pt x="1965851" y="3495362"/>
                  </a:cubicBezTo>
                  <a:cubicBezTo>
                    <a:pt x="1964682" y="3367506"/>
                    <a:pt x="1966488" y="3343883"/>
                    <a:pt x="1959160" y="3014144"/>
                  </a:cubicBezTo>
                  <a:cubicBezTo>
                    <a:pt x="2084449" y="3013773"/>
                    <a:pt x="2094910" y="3012976"/>
                    <a:pt x="2380827" y="3014065"/>
                  </a:cubicBezTo>
                  <a:cubicBezTo>
                    <a:pt x="2383562" y="3310227"/>
                    <a:pt x="2386031" y="3368913"/>
                    <a:pt x="2388500" y="3496371"/>
                  </a:cubicBezTo>
                  <a:close/>
                  <a:moveTo>
                    <a:pt x="2339488" y="2989247"/>
                  </a:moveTo>
                  <a:cubicBezTo>
                    <a:pt x="1881368" y="2986752"/>
                    <a:pt x="1958894" y="3024496"/>
                    <a:pt x="1956532" y="2873415"/>
                  </a:cubicBezTo>
                  <a:cubicBezTo>
                    <a:pt x="1953691" y="2692739"/>
                    <a:pt x="1955788" y="2692474"/>
                    <a:pt x="1952947" y="2511426"/>
                  </a:cubicBezTo>
                  <a:cubicBezTo>
                    <a:pt x="1952788" y="2501207"/>
                    <a:pt x="1928123" y="2510550"/>
                    <a:pt x="2374163" y="2504764"/>
                  </a:cubicBezTo>
                  <a:cubicBezTo>
                    <a:pt x="2382712" y="3057143"/>
                    <a:pt x="2395536" y="2989459"/>
                    <a:pt x="2339488" y="2989247"/>
                  </a:cubicBezTo>
                  <a:close/>
                  <a:moveTo>
                    <a:pt x="1952469" y="2482017"/>
                  </a:moveTo>
                  <a:cubicBezTo>
                    <a:pt x="1943416" y="1921542"/>
                    <a:pt x="1914344" y="1998197"/>
                    <a:pt x="2021128" y="1997879"/>
                  </a:cubicBezTo>
                  <a:cubicBezTo>
                    <a:pt x="2156002" y="1997507"/>
                    <a:pt x="2234988" y="1997295"/>
                    <a:pt x="2339250" y="1999100"/>
                  </a:cubicBezTo>
                  <a:cubicBezTo>
                    <a:pt x="2375756" y="1999790"/>
                    <a:pt x="2365030" y="1941078"/>
                    <a:pt x="2373765" y="2480106"/>
                  </a:cubicBezTo>
                  <a:cubicBezTo>
                    <a:pt x="2218314" y="2482176"/>
                    <a:pt x="2300380" y="2481778"/>
                    <a:pt x="1952469" y="2482017"/>
                  </a:cubicBezTo>
                  <a:close/>
                  <a:moveTo>
                    <a:pt x="1944106" y="3495203"/>
                  </a:moveTo>
                  <a:cubicBezTo>
                    <a:pt x="1835570" y="3494646"/>
                    <a:pt x="1699103" y="3495415"/>
                    <a:pt x="1523581" y="3495495"/>
                  </a:cubicBezTo>
                  <a:cubicBezTo>
                    <a:pt x="1520289" y="3345874"/>
                    <a:pt x="1517952" y="3344600"/>
                    <a:pt x="1515483" y="3012764"/>
                  </a:cubicBezTo>
                  <a:cubicBezTo>
                    <a:pt x="1686438" y="3012339"/>
                    <a:pt x="1702899" y="3014648"/>
                    <a:pt x="1937362" y="3014171"/>
                  </a:cubicBezTo>
                  <a:cubicBezTo>
                    <a:pt x="1945115" y="3371567"/>
                    <a:pt x="1942832" y="3354660"/>
                    <a:pt x="1944106" y="3495203"/>
                  </a:cubicBezTo>
                  <a:close/>
                  <a:moveTo>
                    <a:pt x="1861881" y="2989619"/>
                  </a:moveTo>
                  <a:cubicBezTo>
                    <a:pt x="1702501" y="2989619"/>
                    <a:pt x="1703032" y="2988132"/>
                    <a:pt x="1543467" y="2988132"/>
                  </a:cubicBezTo>
                  <a:cubicBezTo>
                    <a:pt x="1506669" y="2988132"/>
                    <a:pt x="1515934" y="3010641"/>
                    <a:pt x="1513784" y="2873441"/>
                  </a:cubicBezTo>
                  <a:cubicBezTo>
                    <a:pt x="1507173" y="2451599"/>
                    <a:pt x="1494933" y="2507763"/>
                    <a:pt x="1543467" y="2507763"/>
                  </a:cubicBezTo>
                  <a:cubicBezTo>
                    <a:pt x="1965532" y="2507763"/>
                    <a:pt x="1931044" y="2502481"/>
                    <a:pt x="1931203" y="2511877"/>
                  </a:cubicBezTo>
                  <a:cubicBezTo>
                    <a:pt x="1939938" y="3068158"/>
                    <a:pt x="1960328" y="2989619"/>
                    <a:pt x="1861881" y="2989619"/>
                  </a:cubicBezTo>
                  <a:close/>
                  <a:moveTo>
                    <a:pt x="1861881" y="2482070"/>
                  </a:moveTo>
                  <a:cubicBezTo>
                    <a:pt x="1697722" y="2482070"/>
                    <a:pt x="1698174" y="2483079"/>
                    <a:pt x="1543467" y="2483079"/>
                  </a:cubicBezTo>
                  <a:cubicBezTo>
                    <a:pt x="1482641" y="2483079"/>
                    <a:pt x="1519837" y="2541738"/>
                    <a:pt x="1501146" y="1996552"/>
                  </a:cubicBezTo>
                  <a:cubicBezTo>
                    <a:pt x="1611700" y="1995915"/>
                    <a:pt x="1702023" y="1998197"/>
                    <a:pt x="1922282" y="1998065"/>
                  </a:cubicBezTo>
                  <a:cubicBezTo>
                    <a:pt x="1931840" y="2560238"/>
                    <a:pt x="1954195" y="2482017"/>
                    <a:pt x="1861881" y="2482070"/>
                  </a:cubicBezTo>
                  <a:close/>
                  <a:moveTo>
                    <a:pt x="1501810" y="3495548"/>
                  </a:moveTo>
                  <a:cubicBezTo>
                    <a:pt x="1011193" y="3496796"/>
                    <a:pt x="1082665" y="3525117"/>
                    <a:pt x="1080621" y="3416584"/>
                  </a:cubicBezTo>
                  <a:cubicBezTo>
                    <a:pt x="1078231" y="3288754"/>
                    <a:pt x="1076373" y="3174196"/>
                    <a:pt x="1075231" y="3054542"/>
                  </a:cubicBezTo>
                  <a:cubicBezTo>
                    <a:pt x="1074727" y="2998988"/>
                    <a:pt x="1007422" y="3014887"/>
                    <a:pt x="1493739" y="3012843"/>
                  </a:cubicBezTo>
                  <a:cubicBezTo>
                    <a:pt x="1496155" y="3341389"/>
                    <a:pt x="1498810" y="3362675"/>
                    <a:pt x="1501810" y="3495548"/>
                  </a:cubicBezTo>
                  <a:close/>
                  <a:moveTo>
                    <a:pt x="1384193" y="2989353"/>
                  </a:moveTo>
                  <a:cubicBezTo>
                    <a:pt x="1259674" y="2991211"/>
                    <a:pt x="1165236" y="2990866"/>
                    <a:pt x="1074541" y="2989274"/>
                  </a:cubicBezTo>
                  <a:cubicBezTo>
                    <a:pt x="1074514" y="2987203"/>
                    <a:pt x="1068195" y="2528254"/>
                    <a:pt x="1067797" y="2505560"/>
                  </a:cubicBezTo>
                  <a:cubicBezTo>
                    <a:pt x="1532183" y="2501818"/>
                    <a:pt x="1487207" y="2509966"/>
                    <a:pt x="1487234" y="2511851"/>
                  </a:cubicBezTo>
                  <a:cubicBezTo>
                    <a:pt x="1496102" y="3076386"/>
                    <a:pt x="1526050" y="2987044"/>
                    <a:pt x="1384193" y="2989353"/>
                  </a:cubicBezTo>
                  <a:close/>
                  <a:moveTo>
                    <a:pt x="1067399" y="2480876"/>
                  </a:moveTo>
                  <a:cubicBezTo>
                    <a:pt x="1058425" y="1973805"/>
                    <a:pt x="1051018" y="2001091"/>
                    <a:pt x="1065965" y="2001037"/>
                  </a:cubicBezTo>
                  <a:cubicBezTo>
                    <a:pt x="1265674" y="2000507"/>
                    <a:pt x="1282879" y="2001542"/>
                    <a:pt x="1384618" y="1998622"/>
                  </a:cubicBezTo>
                  <a:cubicBezTo>
                    <a:pt x="1506138" y="1995278"/>
                    <a:pt x="1478446" y="1912199"/>
                    <a:pt x="1486809" y="2482946"/>
                  </a:cubicBezTo>
                  <a:cubicBezTo>
                    <a:pt x="1367201" y="2482309"/>
                    <a:pt x="1318456" y="2478832"/>
                    <a:pt x="1067399" y="2480876"/>
                  </a:cubicBezTo>
                  <a:close/>
                  <a:moveTo>
                    <a:pt x="747790" y="4028498"/>
                  </a:moveTo>
                  <a:cubicBezTo>
                    <a:pt x="854415" y="4026481"/>
                    <a:pt x="955730" y="4026375"/>
                    <a:pt x="1065779" y="4028604"/>
                  </a:cubicBezTo>
                  <a:cubicBezTo>
                    <a:pt x="1068355" y="4028657"/>
                    <a:pt x="1077355" y="4511521"/>
                    <a:pt x="1065833" y="4511734"/>
                  </a:cubicBezTo>
                  <a:cubicBezTo>
                    <a:pt x="1049531" y="4511973"/>
                    <a:pt x="656166" y="4518555"/>
                    <a:pt x="655980" y="4501834"/>
                  </a:cubicBezTo>
                  <a:cubicBezTo>
                    <a:pt x="650697" y="3940297"/>
                    <a:pt x="604951" y="4031179"/>
                    <a:pt x="747790" y="4028498"/>
                  </a:cubicBezTo>
                  <a:close/>
                  <a:moveTo>
                    <a:pt x="747498" y="4536631"/>
                  </a:moveTo>
                  <a:cubicBezTo>
                    <a:pt x="853114" y="4537905"/>
                    <a:pt x="960907" y="4538064"/>
                    <a:pt x="1066098" y="4536365"/>
                  </a:cubicBezTo>
                  <a:cubicBezTo>
                    <a:pt x="1076718" y="4536206"/>
                    <a:pt x="1075417" y="4480360"/>
                    <a:pt x="1084577" y="5018114"/>
                  </a:cubicBezTo>
                  <a:cubicBezTo>
                    <a:pt x="883567" y="5021591"/>
                    <a:pt x="789792" y="5019229"/>
                    <a:pt x="664078" y="5018805"/>
                  </a:cubicBezTo>
                  <a:cubicBezTo>
                    <a:pt x="655025" y="4451323"/>
                    <a:pt x="625793" y="4535144"/>
                    <a:pt x="747498" y="4536631"/>
                  </a:cubicBezTo>
                  <a:close/>
                  <a:moveTo>
                    <a:pt x="1085055" y="5046754"/>
                  </a:moveTo>
                  <a:cubicBezTo>
                    <a:pt x="1090949" y="5423501"/>
                    <a:pt x="1091453" y="5452538"/>
                    <a:pt x="1092329" y="5522452"/>
                  </a:cubicBezTo>
                  <a:cubicBezTo>
                    <a:pt x="763375" y="5521549"/>
                    <a:pt x="801554" y="5522744"/>
                    <a:pt x="671990" y="5523327"/>
                  </a:cubicBezTo>
                  <a:cubicBezTo>
                    <a:pt x="662087" y="4890126"/>
                    <a:pt x="665060" y="5080145"/>
                    <a:pt x="664476" y="5043463"/>
                  </a:cubicBezTo>
                  <a:cubicBezTo>
                    <a:pt x="1122172" y="5045108"/>
                    <a:pt x="1084949" y="5040490"/>
                    <a:pt x="1085055" y="5046754"/>
                  </a:cubicBezTo>
                  <a:close/>
                  <a:moveTo>
                    <a:pt x="747684" y="5547428"/>
                  </a:moveTo>
                  <a:cubicBezTo>
                    <a:pt x="1155970" y="5544110"/>
                    <a:pt x="1092515" y="5537103"/>
                    <a:pt x="1093126" y="5590029"/>
                  </a:cubicBezTo>
                  <a:cubicBezTo>
                    <a:pt x="1094400" y="5701907"/>
                    <a:pt x="1094692" y="5713930"/>
                    <a:pt x="1099578" y="6031486"/>
                  </a:cubicBezTo>
                  <a:cubicBezTo>
                    <a:pt x="816953" y="6033026"/>
                    <a:pt x="805457" y="6031752"/>
                    <a:pt x="680964" y="6031274"/>
                  </a:cubicBezTo>
                  <a:cubicBezTo>
                    <a:pt x="670423" y="5473746"/>
                    <a:pt x="642015" y="5548437"/>
                    <a:pt x="747684" y="5547428"/>
                  </a:cubicBezTo>
                  <a:close/>
                  <a:moveTo>
                    <a:pt x="747498" y="6562154"/>
                  </a:moveTo>
                  <a:cubicBezTo>
                    <a:pt x="848972" y="6563242"/>
                    <a:pt x="964518" y="6563189"/>
                    <a:pt x="1066018" y="6562632"/>
                  </a:cubicBezTo>
                  <a:cubicBezTo>
                    <a:pt x="1129606" y="6562286"/>
                    <a:pt x="1099312" y="6501318"/>
                    <a:pt x="1114897" y="7045283"/>
                  </a:cubicBezTo>
                  <a:cubicBezTo>
                    <a:pt x="794837" y="7046875"/>
                    <a:pt x="862619" y="7046027"/>
                    <a:pt x="693894" y="7044912"/>
                  </a:cubicBezTo>
                  <a:cubicBezTo>
                    <a:pt x="679477" y="6482022"/>
                    <a:pt x="667662" y="6561305"/>
                    <a:pt x="747498" y="6562154"/>
                  </a:cubicBezTo>
                  <a:close/>
                  <a:moveTo>
                    <a:pt x="747498" y="7070074"/>
                  </a:moveTo>
                  <a:cubicBezTo>
                    <a:pt x="853990" y="7071083"/>
                    <a:pt x="957933" y="7071029"/>
                    <a:pt x="1066018" y="7070287"/>
                  </a:cubicBezTo>
                  <a:cubicBezTo>
                    <a:pt x="1130880" y="7069835"/>
                    <a:pt x="1115667" y="6991216"/>
                    <a:pt x="1125305" y="7554079"/>
                  </a:cubicBezTo>
                  <a:cubicBezTo>
                    <a:pt x="982067" y="7555247"/>
                    <a:pt x="1031424" y="7556654"/>
                    <a:pt x="704992" y="7554902"/>
                  </a:cubicBezTo>
                  <a:cubicBezTo>
                    <a:pt x="695487" y="6995515"/>
                    <a:pt x="671592" y="7069357"/>
                    <a:pt x="747498" y="7070074"/>
                  </a:cubicBezTo>
                  <a:close/>
                  <a:moveTo>
                    <a:pt x="747551" y="7579852"/>
                  </a:moveTo>
                  <a:cubicBezTo>
                    <a:pt x="1149996" y="7582533"/>
                    <a:pt x="1125650" y="7574092"/>
                    <a:pt x="1125782" y="7582586"/>
                  </a:cubicBezTo>
                  <a:cubicBezTo>
                    <a:pt x="1128597" y="7762651"/>
                    <a:pt x="1124667" y="7761271"/>
                    <a:pt x="1127535" y="7945105"/>
                  </a:cubicBezTo>
                  <a:cubicBezTo>
                    <a:pt x="1129712" y="8084481"/>
                    <a:pt x="1145960" y="8060991"/>
                    <a:pt x="1065912" y="8061416"/>
                  </a:cubicBezTo>
                  <a:cubicBezTo>
                    <a:pt x="958995" y="8062000"/>
                    <a:pt x="854043" y="8062318"/>
                    <a:pt x="747790" y="8060460"/>
                  </a:cubicBezTo>
                  <a:cubicBezTo>
                    <a:pt x="701514" y="8059664"/>
                    <a:pt x="712319" y="8081535"/>
                    <a:pt x="710169" y="7944575"/>
                  </a:cubicBezTo>
                  <a:cubicBezTo>
                    <a:pt x="703584" y="7523316"/>
                    <a:pt x="688185" y="7579454"/>
                    <a:pt x="747551" y="7579852"/>
                  </a:cubicBezTo>
                  <a:close/>
                  <a:moveTo>
                    <a:pt x="747551" y="8593728"/>
                  </a:moveTo>
                  <a:cubicBezTo>
                    <a:pt x="1208884" y="8596196"/>
                    <a:pt x="1140730" y="8561585"/>
                    <a:pt x="1142403" y="8669747"/>
                  </a:cubicBezTo>
                  <a:cubicBezTo>
                    <a:pt x="1145190" y="8848378"/>
                    <a:pt x="1142881" y="8851563"/>
                    <a:pt x="1145721" y="9032213"/>
                  </a:cubicBezTo>
                  <a:cubicBezTo>
                    <a:pt x="1146624" y="9089173"/>
                    <a:pt x="1162687" y="9077733"/>
                    <a:pt x="1066018" y="9077203"/>
                  </a:cubicBezTo>
                  <a:cubicBezTo>
                    <a:pt x="675441" y="9075106"/>
                    <a:pt x="729232" y="9089492"/>
                    <a:pt x="728329" y="9031655"/>
                  </a:cubicBezTo>
                  <a:cubicBezTo>
                    <a:pt x="720683" y="8541838"/>
                    <a:pt x="698328" y="8593463"/>
                    <a:pt x="747551" y="8593728"/>
                  </a:cubicBezTo>
                  <a:close/>
                  <a:moveTo>
                    <a:pt x="729152" y="9099259"/>
                  </a:moveTo>
                  <a:cubicBezTo>
                    <a:pt x="829644" y="9101463"/>
                    <a:pt x="804607" y="9101383"/>
                    <a:pt x="1146916" y="9102206"/>
                  </a:cubicBezTo>
                  <a:cubicBezTo>
                    <a:pt x="1149332" y="9227062"/>
                    <a:pt x="1154509" y="9359351"/>
                    <a:pt x="1154881" y="9580876"/>
                  </a:cubicBezTo>
                  <a:cubicBezTo>
                    <a:pt x="696894" y="9584088"/>
                    <a:pt x="734834" y="9588627"/>
                    <a:pt x="734382" y="9574745"/>
                  </a:cubicBezTo>
                  <a:cubicBezTo>
                    <a:pt x="726311" y="9324182"/>
                    <a:pt x="730267" y="9224382"/>
                    <a:pt x="729152" y="9099259"/>
                  </a:cubicBezTo>
                  <a:close/>
                  <a:moveTo>
                    <a:pt x="1160085" y="8487982"/>
                  </a:moveTo>
                  <a:cubicBezTo>
                    <a:pt x="1146279" y="8016320"/>
                    <a:pt x="1130508" y="8085702"/>
                    <a:pt x="1225186" y="8085702"/>
                  </a:cubicBezTo>
                  <a:cubicBezTo>
                    <a:pt x="1629223" y="8085702"/>
                    <a:pt x="1573362" y="8075218"/>
                    <a:pt x="1574451" y="8128143"/>
                  </a:cubicBezTo>
                  <a:cubicBezTo>
                    <a:pt x="1585256" y="8638506"/>
                    <a:pt x="1590673" y="8568566"/>
                    <a:pt x="1543467" y="8568566"/>
                  </a:cubicBezTo>
                  <a:cubicBezTo>
                    <a:pt x="1385733" y="8568566"/>
                    <a:pt x="1384831" y="8565460"/>
                    <a:pt x="1225186" y="8565460"/>
                  </a:cubicBezTo>
                  <a:cubicBezTo>
                    <a:pt x="1145642" y="8565434"/>
                    <a:pt x="1162820" y="8581704"/>
                    <a:pt x="1160085" y="8487982"/>
                  </a:cubicBezTo>
                  <a:close/>
                  <a:moveTo>
                    <a:pt x="1225212" y="8590092"/>
                  </a:moveTo>
                  <a:cubicBezTo>
                    <a:pt x="1381804" y="8590092"/>
                    <a:pt x="1384751" y="8593198"/>
                    <a:pt x="1543493" y="8593198"/>
                  </a:cubicBezTo>
                  <a:cubicBezTo>
                    <a:pt x="1590301" y="8593198"/>
                    <a:pt x="1580132" y="8577803"/>
                    <a:pt x="1581566" y="8669800"/>
                  </a:cubicBezTo>
                  <a:cubicBezTo>
                    <a:pt x="1588894" y="9138489"/>
                    <a:pt x="1611037" y="9074336"/>
                    <a:pt x="1543493" y="9074336"/>
                  </a:cubicBezTo>
                  <a:cubicBezTo>
                    <a:pt x="1111950" y="9074336"/>
                    <a:pt x="1168554" y="9099737"/>
                    <a:pt x="1167492" y="9031788"/>
                  </a:cubicBezTo>
                  <a:cubicBezTo>
                    <a:pt x="1159421" y="8518427"/>
                    <a:pt x="1149306" y="8590092"/>
                    <a:pt x="1225212" y="8590092"/>
                  </a:cubicBezTo>
                  <a:close/>
                  <a:moveTo>
                    <a:pt x="1225212" y="9102286"/>
                  </a:moveTo>
                  <a:cubicBezTo>
                    <a:pt x="1665438" y="9102286"/>
                    <a:pt x="1590832" y="9062047"/>
                    <a:pt x="1592584" y="9213181"/>
                  </a:cubicBezTo>
                  <a:cubicBezTo>
                    <a:pt x="1597682" y="9656894"/>
                    <a:pt x="1619002" y="9583849"/>
                    <a:pt x="1543493" y="9583796"/>
                  </a:cubicBezTo>
                  <a:cubicBezTo>
                    <a:pt x="1521749" y="9583796"/>
                    <a:pt x="1176705" y="9582681"/>
                    <a:pt x="1176705" y="9575170"/>
                  </a:cubicBezTo>
                  <a:cubicBezTo>
                    <a:pt x="1175537" y="9031045"/>
                    <a:pt x="1139641" y="9102286"/>
                    <a:pt x="1225212" y="9102286"/>
                  </a:cubicBezTo>
                  <a:close/>
                  <a:moveTo>
                    <a:pt x="1225212" y="9605268"/>
                  </a:moveTo>
                  <a:cubicBezTo>
                    <a:pt x="1382654" y="9605268"/>
                    <a:pt x="1381884" y="9608428"/>
                    <a:pt x="1543493" y="9608428"/>
                  </a:cubicBezTo>
                  <a:cubicBezTo>
                    <a:pt x="1611833" y="9608480"/>
                    <a:pt x="1595956" y="9527578"/>
                    <a:pt x="1605434" y="10089247"/>
                  </a:cubicBezTo>
                  <a:cubicBezTo>
                    <a:pt x="1447276" y="10088663"/>
                    <a:pt x="1316650" y="10090920"/>
                    <a:pt x="1182838" y="10090336"/>
                  </a:cubicBezTo>
                  <a:cubicBezTo>
                    <a:pt x="1174263" y="9526702"/>
                    <a:pt x="1159766" y="9605268"/>
                    <a:pt x="1225212" y="9605268"/>
                  </a:cubicBezTo>
                  <a:close/>
                  <a:moveTo>
                    <a:pt x="1225212" y="10115073"/>
                  </a:moveTo>
                  <a:cubicBezTo>
                    <a:pt x="1637294" y="10115073"/>
                    <a:pt x="1605780" y="10109738"/>
                    <a:pt x="1605912" y="10118922"/>
                  </a:cubicBezTo>
                  <a:cubicBezTo>
                    <a:pt x="1614700" y="10680060"/>
                    <a:pt x="1640773" y="10598840"/>
                    <a:pt x="1543493" y="10598840"/>
                  </a:cubicBezTo>
                  <a:cubicBezTo>
                    <a:pt x="1386371" y="10598840"/>
                    <a:pt x="1388786" y="10596743"/>
                    <a:pt x="1225212" y="10596743"/>
                  </a:cubicBezTo>
                  <a:cubicBezTo>
                    <a:pt x="1184564" y="10596743"/>
                    <a:pt x="1195529" y="10619358"/>
                    <a:pt x="1193379" y="10480858"/>
                  </a:cubicBezTo>
                  <a:cubicBezTo>
                    <a:pt x="1186768" y="10059095"/>
                    <a:pt x="1156687" y="10115073"/>
                    <a:pt x="1225212" y="10115073"/>
                  </a:cubicBezTo>
                  <a:close/>
                  <a:moveTo>
                    <a:pt x="1614355" y="9212809"/>
                  </a:moveTo>
                  <a:cubicBezTo>
                    <a:pt x="1612736" y="9071151"/>
                    <a:pt x="1527271" y="9095783"/>
                    <a:pt x="2021021" y="9098436"/>
                  </a:cubicBezTo>
                  <a:cubicBezTo>
                    <a:pt x="2032916" y="9098517"/>
                    <a:pt x="2034137" y="9039565"/>
                    <a:pt x="2042580" y="9583530"/>
                  </a:cubicBezTo>
                  <a:cubicBezTo>
                    <a:pt x="1571397" y="9585813"/>
                    <a:pt x="1618497" y="9586928"/>
                    <a:pt x="1618470" y="9575170"/>
                  </a:cubicBezTo>
                  <a:cubicBezTo>
                    <a:pt x="1618178" y="9435183"/>
                    <a:pt x="1616745" y="9422841"/>
                    <a:pt x="1614355" y="9212809"/>
                  </a:cubicBezTo>
                  <a:close/>
                  <a:moveTo>
                    <a:pt x="2042952" y="9608215"/>
                  </a:moveTo>
                  <a:cubicBezTo>
                    <a:pt x="2051421" y="10154065"/>
                    <a:pt x="2061643" y="10090442"/>
                    <a:pt x="2021021" y="10090575"/>
                  </a:cubicBezTo>
                  <a:cubicBezTo>
                    <a:pt x="1909910" y="10091026"/>
                    <a:pt x="1813560" y="10091185"/>
                    <a:pt x="1702740" y="10089991"/>
                  </a:cubicBezTo>
                  <a:cubicBezTo>
                    <a:pt x="1612736" y="10089009"/>
                    <a:pt x="1620887" y="10171715"/>
                    <a:pt x="1618550" y="9608480"/>
                  </a:cubicBezTo>
                  <a:cubicBezTo>
                    <a:pt x="1889997" y="9608719"/>
                    <a:pt x="1912352" y="9608905"/>
                    <a:pt x="2042952" y="9608215"/>
                  </a:cubicBezTo>
                  <a:close/>
                  <a:moveTo>
                    <a:pt x="1702554" y="10114702"/>
                  </a:moveTo>
                  <a:cubicBezTo>
                    <a:pt x="2076458" y="10118736"/>
                    <a:pt x="2050226" y="10110614"/>
                    <a:pt x="2050359" y="10118869"/>
                  </a:cubicBezTo>
                  <a:cubicBezTo>
                    <a:pt x="2059041" y="10673903"/>
                    <a:pt x="2070059" y="10598601"/>
                    <a:pt x="2021207" y="10597858"/>
                  </a:cubicBezTo>
                  <a:cubicBezTo>
                    <a:pt x="1557751" y="10591010"/>
                    <a:pt x="1637507" y="10639317"/>
                    <a:pt x="1635038" y="10480858"/>
                  </a:cubicBezTo>
                  <a:cubicBezTo>
                    <a:pt x="1628161" y="10040595"/>
                    <a:pt x="1598186" y="10113587"/>
                    <a:pt x="1702554" y="10114702"/>
                  </a:cubicBezTo>
                  <a:close/>
                  <a:moveTo>
                    <a:pt x="2052908" y="9098623"/>
                  </a:moveTo>
                  <a:cubicBezTo>
                    <a:pt x="2113628" y="9098941"/>
                    <a:pt x="2470380" y="9099234"/>
                    <a:pt x="2473832" y="9099234"/>
                  </a:cubicBezTo>
                  <a:cubicBezTo>
                    <a:pt x="2473858" y="9101303"/>
                    <a:pt x="2480947" y="9519403"/>
                    <a:pt x="2482089" y="9581141"/>
                  </a:cubicBezTo>
                  <a:cubicBezTo>
                    <a:pt x="2340497" y="9581301"/>
                    <a:pt x="2480575" y="9581912"/>
                    <a:pt x="2064324" y="9583451"/>
                  </a:cubicBezTo>
                  <a:cubicBezTo>
                    <a:pt x="2057103" y="9118476"/>
                    <a:pt x="2057315" y="9289677"/>
                    <a:pt x="2052908" y="9098623"/>
                  </a:cubicBezTo>
                  <a:close/>
                  <a:moveTo>
                    <a:pt x="2482566" y="9605773"/>
                  </a:moveTo>
                  <a:cubicBezTo>
                    <a:pt x="2491726" y="10089991"/>
                    <a:pt x="2490186" y="9946156"/>
                    <a:pt x="2492655" y="10089460"/>
                  </a:cubicBezTo>
                  <a:cubicBezTo>
                    <a:pt x="2474814" y="10089460"/>
                    <a:pt x="2568403" y="10089195"/>
                    <a:pt x="2071679" y="10090416"/>
                  </a:cubicBezTo>
                  <a:cubicBezTo>
                    <a:pt x="2069555" y="9951757"/>
                    <a:pt x="2070829" y="10002373"/>
                    <a:pt x="2064723" y="9608109"/>
                  </a:cubicBezTo>
                  <a:cubicBezTo>
                    <a:pt x="2514214" y="9606198"/>
                    <a:pt x="2351516" y="9605906"/>
                    <a:pt x="2482566" y="9605773"/>
                  </a:cubicBezTo>
                  <a:close/>
                  <a:moveTo>
                    <a:pt x="2488169" y="8593861"/>
                  </a:moveTo>
                  <a:cubicBezTo>
                    <a:pt x="2678213" y="8594047"/>
                    <a:pt x="2677470" y="8589774"/>
                    <a:pt x="2909331" y="8591366"/>
                  </a:cubicBezTo>
                  <a:cubicBezTo>
                    <a:pt x="2912305" y="8850821"/>
                    <a:pt x="2915597" y="8813555"/>
                    <a:pt x="2919500" y="9073062"/>
                  </a:cubicBezTo>
                  <a:cubicBezTo>
                    <a:pt x="2635547" y="9072452"/>
                    <a:pt x="2693400" y="9074575"/>
                    <a:pt x="2495204" y="9074575"/>
                  </a:cubicBezTo>
                  <a:cubicBezTo>
                    <a:pt x="2492151" y="8888962"/>
                    <a:pt x="2491275" y="8762593"/>
                    <a:pt x="2488169" y="8593861"/>
                  </a:cubicBezTo>
                  <a:close/>
                  <a:moveTo>
                    <a:pt x="2498682" y="9099234"/>
                  </a:moveTo>
                  <a:cubicBezTo>
                    <a:pt x="3000716" y="9099234"/>
                    <a:pt x="2919393" y="9058623"/>
                    <a:pt x="2921464" y="9213074"/>
                  </a:cubicBezTo>
                  <a:cubicBezTo>
                    <a:pt x="2923562" y="9381302"/>
                    <a:pt x="2925075" y="9429185"/>
                    <a:pt x="2926137" y="9575223"/>
                  </a:cubicBezTo>
                  <a:cubicBezTo>
                    <a:pt x="2926217" y="9586822"/>
                    <a:pt x="2960121" y="9581195"/>
                    <a:pt x="2503886" y="9581115"/>
                  </a:cubicBezTo>
                  <a:cubicBezTo>
                    <a:pt x="2503806" y="9576762"/>
                    <a:pt x="2494302" y="9099234"/>
                    <a:pt x="2498682" y="9099234"/>
                  </a:cubicBezTo>
                  <a:close/>
                  <a:moveTo>
                    <a:pt x="2926376" y="9606543"/>
                  </a:moveTo>
                  <a:cubicBezTo>
                    <a:pt x="2926403" y="9608879"/>
                    <a:pt x="2931952" y="10085054"/>
                    <a:pt x="2931978" y="10087761"/>
                  </a:cubicBezTo>
                  <a:cubicBezTo>
                    <a:pt x="2760253" y="10085346"/>
                    <a:pt x="2643778" y="10089301"/>
                    <a:pt x="2514373" y="10089460"/>
                  </a:cubicBezTo>
                  <a:cubicBezTo>
                    <a:pt x="2511612" y="9928054"/>
                    <a:pt x="2513285" y="10088239"/>
                    <a:pt x="2504338" y="9605773"/>
                  </a:cubicBezTo>
                  <a:cubicBezTo>
                    <a:pt x="2653283" y="9605800"/>
                    <a:pt x="2759138" y="9607737"/>
                    <a:pt x="2926376" y="9606543"/>
                  </a:cubicBezTo>
                  <a:close/>
                  <a:moveTo>
                    <a:pt x="2932376" y="10112446"/>
                  </a:moveTo>
                  <a:cubicBezTo>
                    <a:pt x="2935536" y="10318470"/>
                    <a:pt x="2933491" y="10268437"/>
                    <a:pt x="2938828" y="10595920"/>
                  </a:cubicBezTo>
                  <a:cubicBezTo>
                    <a:pt x="2838894" y="10597274"/>
                    <a:pt x="2719844" y="10596372"/>
                    <a:pt x="2520002" y="10596318"/>
                  </a:cubicBezTo>
                  <a:cubicBezTo>
                    <a:pt x="2519975" y="10593292"/>
                    <a:pt x="2514904" y="10120966"/>
                    <a:pt x="2514878" y="10118445"/>
                  </a:cubicBezTo>
                  <a:cubicBezTo>
                    <a:pt x="2514745" y="10109606"/>
                    <a:pt x="2923402" y="10112314"/>
                    <a:pt x="2932376" y="10112446"/>
                  </a:cubicBezTo>
                  <a:close/>
                  <a:moveTo>
                    <a:pt x="2931075" y="8591552"/>
                  </a:moveTo>
                  <a:cubicBezTo>
                    <a:pt x="3175813" y="8593728"/>
                    <a:pt x="2986565" y="8591791"/>
                    <a:pt x="3353273" y="8594100"/>
                  </a:cubicBezTo>
                  <a:cubicBezTo>
                    <a:pt x="3356751" y="8862738"/>
                    <a:pt x="3356035" y="8917363"/>
                    <a:pt x="3358716" y="9074070"/>
                  </a:cubicBezTo>
                  <a:cubicBezTo>
                    <a:pt x="3015717" y="9073221"/>
                    <a:pt x="3213488" y="9073938"/>
                    <a:pt x="2941217" y="9073142"/>
                  </a:cubicBezTo>
                  <a:cubicBezTo>
                    <a:pt x="2937288" y="8816102"/>
                    <a:pt x="2933837" y="8835134"/>
                    <a:pt x="2931075" y="8591552"/>
                  </a:cubicBezTo>
                  <a:close/>
                  <a:moveTo>
                    <a:pt x="2976263" y="9097959"/>
                  </a:moveTo>
                  <a:cubicBezTo>
                    <a:pt x="3437835" y="9099817"/>
                    <a:pt x="3358105" y="9066135"/>
                    <a:pt x="3361637" y="9214375"/>
                  </a:cubicBezTo>
                  <a:cubicBezTo>
                    <a:pt x="3364637" y="9338197"/>
                    <a:pt x="3366017" y="9434653"/>
                    <a:pt x="3367929" y="9575408"/>
                  </a:cubicBezTo>
                  <a:cubicBezTo>
                    <a:pt x="3368035" y="9584752"/>
                    <a:pt x="2947988" y="9584406"/>
                    <a:pt x="2947935" y="9575090"/>
                  </a:cubicBezTo>
                  <a:cubicBezTo>
                    <a:pt x="2943926" y="9029134"/>
                    <a:pt x="2924119" y="9097720"/>
                    <a:pt x="2976263" y="9097959"/>
                  </a:cubicBezTo>
                  <a:close/>
                  <a:moveTo>
                    <a:pt x="2976396" y="9606091"/>
                  </a:moveTo>
                  <a:cubicBezTo>
                    <a:pt x="3087906" y="9605030"/>
                    <a:pt x="3183141" y="9605189"/>
                    <a:pt x="3294678" y="9605507"/>
                  </a:cubicBezTo>
                  <a:cubicBezTo>
                    <a:pt x="3389966" y="9605773"/>
                    <a:pt x="3367876" y="9519616"/>
                    <a:pt x="3377513" y="10087602"/>
                  </a:cubicBezTo>
                  <a:cubicBezTo>
                    <a:pt x="3261145" y="10088451"/>
                    <a:pt x="3195912" y="10092353"/>
                    <a:pt x="2953749" y="10088106"/>
                  </a:cubicBezTo>
                  <a:cubicBezTo>
                    <a:pt x="2945651" y="9534134"/>
                    <a:pt x="2938350" y="9606490"/>
                    <a:pt x="2976396" y="9606091"/>
                  </a:cubicBezTo>
                  <a:close/>
                  <a:moveTo>
                    <a:pt x="2976131" y="10113189"/>
                  </a:moveTo>
                  <a:cubicBezTo>
                    <a:pt x="3368247" y="10120568"/>
                    <a:pt x="3377779" y="10102253"/>
                    <a:pt x="3378044" y="10118869"/>
                  </a:cubicBezTo>
                  <a:cubicBezTo>
                    <a:pt x="3380806" y="10294794"/>
                    <a:pt x="3376956" y="10303632"/>
                    <a:pt x="3379744" y="10481389"/>
                  </a:cubicBezTo>
                  <a:cubicBezTo>
                    <a:pt x="3381921" y="10621269"/>
                    <a:pt x="3403904" y="10600273"/>
                    <a:pt x="3295076" y="10596664"/>
                  </a:cubicBezTo>
                  <a:cubicBezTo>
                    <a:pt x="2892658" y="10583472"/>
                    <a:pt x="2961396" y="10645290"/>
                    <a:pt x="2958714" y="10480938"/>
                  </a:cubicBezTo>
                  <a:cubicBezTo>
                    <a:pt x="2952050" y="10057556"/>
                    <a:pt x="2943288" y="10112578"/>
                    <a:pt x="2976131" y="10113189"/>
                  </a:cubicBezTo>
                  <a:close/>
                  <a:moveTo>
                    <a:pt x="3380938" y="9098756"/>
                  </a:moveTo>
                  <a:cubicBezTo>
                    <a:pt x="3726327" y="9099180"/>
                    <a:pt x="3455225" y="9099207"/>
                    <a:pt x="3804650" y="9099950"/>
                  </a:cubicBezTo>
                  <a:cubicBezTo>
                    <a:pt x="3813332" y="9659018"/>
                    <a:pt x="3825491" y="9584247"/>
                    <a:pt x="3772418" y="9584247"/>
                  </a:cubicBezTo>
                  <a:cubicBezTo>
                    <a:pt x="3770347" y="9584247"/>
                    <a:pt x="3389806" y="9582734"/>
                    <a:pt x="3389700" y="9574931"/>
                  </a:cubicBezTo>
                  <a:cubicBezTo>
                    <a:pt x="3385160" y="9239856"/>
                    <a:pt x="3383700" y="9248270"/>
                    <a:pt x="3380938" y="9098756"/>
                  </a:cubicBezTo>
                  <a:close/>
                  <a:moveTo>
                    <a:pt x="3772418" y="9608931"/>
                  </a:moveTo>
                  <a:cubicBezTo>
                    <a:pt x="3822996" y="9608931"/>
                    <a:pt x="3809535" y="9531693"/>
                    <a:pt x="3819385" y="10087416"/>
                  </a:cubicBezTo>
                  <a:cubicBezTo>
                    <a:pt x="3788640" y="10087231"/>
                    <a:pt x="3764639" y="10087283"/>
                    <a:pt x="3453977" y="10087337"/>
                  </a:cubicBezTo>
                  <a:cubicBezTo>
                    <a:pt x="3385399" y="10087337"/>
                    <a:pt x="3397824" y="10167097"/>
                    <a:pt x="3390125" y="9605640"/>
                  </a:cubicBezTo>
                  <a:cubicBezTo>
                    <a:pt x="3618269" y="9605773"/>
                    <a:pt x="3623605" y="9608931"/>
                    <a:pt x="3772418" y="9608931"/>
                  </a:cubicBezTo>
                  <a:close/>
                  <a:moveTo>
                    <a:pt x="3825332" y="9031735"/>
                  </a:moveTo>
                  <a:cubicBezTo>
                    <a:pt x="3817261" y="8513437"/>
                    <a:pt x="3777861" y="8588632"/>
                    <a:pt x="3931452" y="8592560"/>
                  </a:cubicBezTo>
                  <a:cubicBezTo>
                    <a:pt x="4036537" y="8595241"/>
                    <a:pt x="4144038" y="8595029"/>
                    <a:pt x="4236857" y="8593437"/>
                  </a:cubicBezTo>
                  <a:cubicBezTo>
                    <a:pt x="4242353" y="9047793"/>
                    <a:pt x="4240707" y="8959459"/>
                    <a:pt x="4242831" y="9075690"/>
                  </a:cubicBezTo>
                  <a:cubicBezTo>
                    <a:pt x="3757789" y="9088032"/>
                    <a:pt x="3826049" y="9076911"/>
                    <a:pt x="3825332" y="9031735"/>
                  </a:cubicBezTo>
                  <a:close/>
                  <a:moveTo>
                    <a:pt x="4243282" y="9100375"/>
                  </a:moveTo>
                  <a:cubicBezTo>
                    <a:pt x="4246521" y="9261515"/>
                    <a:pt x="4249468" y="9249597"/>
                    <a:pt x="4252468" y="9582548"/>
                  </a:cubicBezTo>
                  <a:cubicBezTo>
                    <a:pt x="4194643" y="9583079"/>
                    <a:pt x="3833934" y="9584220"/>
                    <a:pt x="3832049" y="9584220"/>
                  </a:cubicBezTo>
                  <a:cubicBezTo>
                    <a:pt x="3832315" y="9451428"/>
                    <a:pt x="3832262" y="9478130"/>
                    <a:pt x="3826368" y="9100030"/>
                  </a:cubicBezTo>
                  <a:cubicBezTo>
                    <a:pt x="3943612" y="9100534"/>
                    <a:pt x="4076150" y="9104595"/>
                    <a:pt x="4243282" y="9100375"/>
                  </a:cubicBezTo>
                  <a:close/>
                  <a:moveTo>
                    <a:pt x="4250344" y="9607206"/>
                  </a:moveTo>
                  <a:cubicBezTo>
                    <a:pt x="4253026" y="9607206"/>
                    <a:pt x="4260646" y="10087283"/>
                    <a:pt x="4260672" y="10089380"/>
                  </a:cubicBezTo>
                  <a:cubicBezTo>
                    <a:pt x="4013359" y="10093601"/>
                    <a:pt x="3955108" y="10088557"/>
                    <a:pt x="3841103" y="10087549"/>
                  </a:cubicBezTo>
                  <a:cubicBezTo>
                    <a:pt x="3838607" y="9944776"/>
                    <a:pt x="3831784" y="9806568"/>
                    <a:pt x="3831996" y="9608852"/>
                  </a:cubicBezTo>
                  <a:cubicBezTo>
                    <a:pt x="3833881" y="9608879"/>
                    <a:pt x="4211130" y="9607578"/>
                    <a:pt x="4250344" y="9607206"/>
                  </a:cubicBezTo>
                  <a:close/>
                  <a:moveTo>
                    <a:pt x="4261177" y="10118922"/>
                  </a:moveTo>
                  <a:cubicBezTo>
                    <a:pt x="4269646" y="10659092"/>
                    <a:pt x="4274080" y="10597593"/>
                    <a:pt x="4250344" y="10597327"/>
                  </a:cubicBezTo>
                  <a:cubicBezTo>
                    <a:pt x="3766896" y="10592151"/>
                    <a:pt x="3847501" y="10636159"/>
                    <a:pt x="3845085" y="10480911"/>
                  </a:cubicBezTo>
                  <a:cubicBezTo>
                    <a:pt x="3842271" y="10300846"/>
                    <a:pt x="3844554" y="10304403"/>
                    <a:pt x="3841634" y="10118445"/>
                  </a:cubicBezTo>
                  <a:cubicBezTo>
                    <a:pt x="3841501" y="10108809"/>
                    <a:pt x="4261150" y="10116852"/>
                    <a:pt x="4261177" y="10118922"/>
                  </a:cubicBezTo>
                  <a:close/>
                  <a:moveTo>
                    <a:pt x="4265027" y="9099817"/>
                  </a:moveTo>
                  <a:cubicBezTo>
                    <a:pt x="4345898" y="9097800"/>
                    <a:pt x="4360102" y="9098145"/>
                    <a:pt x="4686906" y="9098091"/>
                  </a:cubicBezTo>
                  <a:cubicBezTo>
                    <a:pt x="4690676" y="9318847"/>
                    <a:pt x="4688180" y="9121582"/>
                    <a:pt x="4695110" y="9583690"/>
                  </a:cubicBezTo>
                  <a:cubicBezTo>
                    <a:pt x="4225653" y="9582761"/>
                    <a:pt x="4274293" y="9584353"/>
                    <a:pt x="4274213" y="9575037"/>
                  </a:cubicBezTo>
                  <a:cubicBezTo>
                    <a:pt x="4271823" y="9288509"/>
                    <a:pt x="4267761" y="9232902"/>
                    <a:pt x="4265027" y="9099817"/>
                  </a:cubicBezTo>
                  <a:close/>
                  <a:moveTo>
                    <a:pt x="4695482" y="9608348"/>
                  </a:moveTo>
                  <a:cubicBezTo>
                    <a:pt x="4702305" y="10063183"/>
                    <a:pt x="4699039" y="9824777"/>
                    <a:pt x="4703261" y="10090389"/>
                  </a:cubicBezTo>
                  <a:cubicBezTo>
                    <a:pt x="4561165" y="10090150"/>
                    <a:pt x="4460302" y="10086328"/>
                    <a:pt x="4282443" y="10089009"/>
                  </a:cubicBezTo>
                  <a:cubicBezTo>
                    <a:pt x="4280134" y="9947749"/>
                    <a:pt x="4276045" y="9785599"/>
                    <a:pt x="4274505" y="9606968"/>
                  </a:cubicBezTo>
                  <a:cubicBezTo>
                    <a:pt x="4490834" y="9605083"/>
                    <a:pt x="4560555" y="9608109"/>
                    <a:pt x="4695482" y="9608348"/>
                  </a:cubicBezTo>
                  <a:close/>
                  <a:moveTo>
                    <a:pt x="4703659" y="10115047"/>
                  </a:moveTo>
                  <a:cubicBezTo>
                    <a:pt x="4706765" y="10339492"/>
                    <a:pt x="4703181" y="10238072"/>
                    <a:pt x="4708757" y="10595788"/>
                  </a:cubicBezTo>
                  <a:cubicBezTo>
                    <a:pt x="4549404" y="10596000"/>
                    <a:pt x="4508569" y="10599610"/>
                    <a:pt x="4289930" y="10597725"/>
                  </a:cubicBezTo>
                  <a:cubicBezTo>
                    <a:pt x="4286240" y="10455695"/>
                    <a:pt x="4285683" y="10296758"/>
                    <a:pt x="4282895" y="10118497"/>
                  </a:cubicBezTo>
                  <a:cubicBezTo>
                    <a:pt x="4282762" y="10108279"/>
                    <a:pt x="4264894" y="10114383"/>
                    <a:pt x="4703659" y="10115047"/>
                  </a:cubicBezTo>
                  <a:close/>
                  <a:moveTo>
                    <a:pt x="4708650" y="9098118"/>
                  </a:moveTo>
                  <a:cubicBezTo>
                    <a:pt x="4844374" y="9098091"/>
                    <a:pt x="4855180" y="9100242"/>
                    <a:pt x="5128353" y="9100932"/>
                  </a:cubicBezTo>
                  <a:cubicBezTo>
                    <a:pt x="5128379" y="9103055"/>
                    <a:pt x="5136769" y="9563968"/>
                    <a:pt x="5137167" y="9583371"/>
                  </a:cubicBezTo>
                  <a:cubicBezTo>
                    <a:pt x="4930422" y="9583318"/>
                    <a:pt x="4790610" y="9583796"/>
                    <a:pt x="4716828" y="9583716"/>
                  </a:cubicBezTo>
                  <a:cubicBezTo>
                    <a:pt x="4710217" y="9141861"/>
                    <a:pt x="4711863" y="9287580"/>
                    <a:pt x="4708650" y="9098118"/>
                  </a:cubicBezTo>
                  <a:close/>
                  <a:moveTo>
                    <a:pt x="4728005" y="9608374"/>
                  </a:moveTo>
                  <a:cubicBezTo>
                    <a:pt x="5223508" y="9608374"/>
                    <a:pt x="5137406" y="9571799"/>
                    <a:pt x="5140300" y="9756508"/>
                  </a:cubicBezTo>
                  <a:cubicBezTo>
                    <a:pt x="5143141" y="9938432"/>
                    <a:pt x="5143699" y="9925877"/>
                    <a:pt x="5146380" y="10091823"/>
                  </a:cubicBezTo>
                  <a:cubicBezTo>
                    <a:pt x="4943565" y="10093016"/>
                    <a:pt x="4902784" y="10090416"/>
                    <a:pt x="4725005" y="10090416"/>
                  </a:cubicBezTo>
                  <a:cubicBezTo>
                    <a:pt x="4716536" y="9551573"/>
                    <a:pt x="4711836" y="9608374"/>
                    <a:pt x="4728005" y="9608374"/>
                  </a:cubicBezTo>
                  <a:close/>
                  <a:moveTo>
                    <a:pt x="4728005" y="10115073"/>
                  </a:moveTo>
                  <a:cubicBezTo>
                    <a:pt x="4729890" y="10115073"/>
                    <a:pt x="5146778" y="10116083"/>
                    <a:pt x="5146831" y="10118922"/>
                  </a:cubicBezTo>
                  <a:cubicBezTo>
                    <a:pt x="5146884" y="10122107"/>
                    <a:pt x="5152646" y="10595761"/>
                    <a:pt x="5152672" y="10598946"/>
                  </a:cubicBezTo>
                  <a:cubicBezTo>
                    <a:pt x="4860543" y="10600459"/>
                    <a:pt x="4931723" y="10595814"/>
                    <a:pt x="4730501" y="10595788"/>
                  </a:cubicBezTo>
                  <a:cubicBezTo>
                    <a:pt x="4722138" y="10061590"/>
                    <a:pt x="4726120" y="10115073"/>
                    <a:pt x="4728005" y="10115073"/>
                  </a:cubicBezTo>
                  <a:close/>
                  <a:moveTo>
                    <a:pt x="5205586" y="9101224"/>
                  </a:moveTo>
                  <a:cubicBezTo>
                    <a:pt x="5362762" y="9101861"/>
                    <a:pt x="5367913" y="9101250"/>
                    <a:pt x="5523894" y="9101861"/>
                  </a:cubicBezTo>
                  <a:cubicBezTo>
                    <a:pt x="5588039" y="9102126"/>
                    <a:pt x="5571604" y="9026082"/>
                    <a:pt x="5578163" y="9582575"/>
                  </a:cubicBezTo>
                  <a:cubicBezTo>
                    <a:pt x="5115662" y="9584698"/>
                    <a:pt x="5158991" y="9587167"/>
                    <a:pt x="5158752" y="9574904"/>
                  </a:cubicBezTo>
                  <a:cubicBezTo>
                    <a:pt x="5147867" y="9025816"/>
                    <a:pt x="5130875" y="9100905"/>
                    <a:pt x="5205586" y="9101224"/>
                  </a:cubicBezTo>
                  <a:close/>
                  <a:moveTo>
                    <a:pt x="5578481" y="9607206"/>
                  </a:moveTo>
                  <a:cubicBezTo>
                    <a:pt x="5579941" y="9729701"/>
                    <a:pt x="5581481" y="9832474"/>
                    <a:pt x="5584667" y="9937901"/>
                  </a:cubicBezTo>
                  <a:cubicBezTo>
                    <a:pt x="5590588" y="10132804"/>
                    <a:pt x="5665300" y="10087655"/>
                    <a:pt x="5205533" y="10091397"/>
                  </a:cubicBezTo>
                  <a:cubicBezTo>
                    <a:pt x="5151690" y="10091823"/>
                    <a:pt x="5170594" y="10165584"/>
                    <a:pt x="5159442" y="9608029"/>
                  </a:cubicBezTo>
                  <a:cubicBezTo>
                    <a:pt x="5546064" y="9608082"/>
                    <a:pt x="5395313" y="9608082"/>
                    <a:pt x="5578481" y="9607206"/>
                  </a:cubicBezTo>
                  <a:close/>
                  <a:moveTo>
                    <a:pt x="5205746" y="10116083"/>
                  </a:moveTo>
                  <a:cubicBezTo>
                    <a:pt x="5207631" y="10116056"/>
                    <a:pt x="5588729" y="10112314"/>
                    <a:pt x="5588835" y="10118922"/>
                  </a:cubicBezTo>
                  <a:cubicBezTo>
                    <a:pt x="5597517" y="10675283"/>
                    <a:pt x="5627147" y="10596531"/>
                    <a:pt x="5523868" y="10597380"/>
                  </a:cubicBezTo>
                  <a:cubicBezTo>
                    <a:pt x="5365019" y="10598680"/>
                    <a:pt x="5355355" y="10597407"/>
                    <a:pt x="5205586" y="10598601"/>
                  </a:cubicBezTo>
                  <a:cubicBezTo>
                    <a:pt x="5164593" y="10598867"/>
                    <a:pt x="5175027" y="10620578"/>
                    <a:pt x="5172850" y="10480911"/>
                  </a:cubicBezTo>
                  <a:cubicBezTo>
                    <a:pt x="5166452" y="10060634"/>
                    <a:pt x="5153734" y="10116507"/>
                    <a:pt x="5205746" y="10116083"/>
                  </a:cubicBezTo>
                  <a:close/>
                  <a:moveTo>
                    <a:pt x="5592791" y="9102047"/>
                  </a:moveTo>
                  <a:cubicBezTo>
                    <a:pt x="5856964" y="9102525"/>
                    <a:pt x="5818997" y="9100879"/>
                    <a:pt x="6001768" y="9100879"/>
                  </a:cubicBezTo>
                  <a:cubicBezTo>
                    <a:pt x="6023432" y="9100879"/>
                    <a:pt x="6013476" y="9043627"/>
                    <a:pt x="6022105" y="9584964"/>
                  </a:cubicBezTo>
                  <a:cubicBezTo>
                    <a:pt x="5857999" y="9585415"/>
                    <a:pt x="5831741" y="9581646"/>
                    <a:pt x="5599960" y="9582442"/>
                  </a:cubicBezTo>
                  <a:cubicBezTo>
                    <a:pt x="5598154" y="9442403"/>
                    <a:pt x="5600146" y="9568879"/>
                    <a:pt x="5592791" y="9102047"/>
                  </a:cubicBezTo>
                  <a:close/>
                  <a:moveTo>
                    <a:pt x="5683194" y="9606994"/>
                  </a:moveTo>
                  <a:cubicBezTo>
                    <a:pt x="5840715" y="9606994"/>
                    <a:pt x="5842361" y="9609675"/>
                    <a:pt x="6001741" y="9609675"/>
                  </a:cubicBezTo>
                  <a:cubicBezTo>
                    <a:pt x="6032831" y="9609675"/>
                    <a:pt x="6022025" y="9549927"/>
                    <a:pt x="6030840" y="10091265"/>
                  </a:cubicBezTo>
                  <a:cubicBezTo>
                    <a:pt x="5872390" y="10091690"/>
                    <a:pt x="5812971" y="10088876"/>
                    <a:pt x="5610102" y="10089593"/>
                  </a:cubicBezTo>
                  <a:cubicBezTo>
                    <a:pt x="5600438" y="9529596"/>
                    <a:pt x="5566613" y="9606994"/>
                    <a:pt x="5683194" y="9606994"/>
                  </a:cubicBezTo>
                  <a:close/>
                  <a:moveTo>
                    <a:pt x="6027627" y="8669428"/>
                  </a:moveTo>
                  <a:cubicBezTo>
                    <a:pt x="6025981" y="8563629"/>
                    <a:pt x="5954349" y="8594843"/>
                    <a:pt x="6451153" y="8593038"/>
                  </a:cubicBezTo>
                  <a:cubicBezTo>
                    <a:pt x="6455613" y="8857960"/>
                    <a:pt x="6452852" y="8862632"/>
                    <a:pt x="6456622" y="9075451"/>
                  </a:cubicBezTo>
                  <a:cubicBezTo>
                    <a:pt x="6368423" y="9076486"/>
                    <a:pt x="6332102" y="9076194"/>
                    <a:pt x="6037318" y="9076247"/>
                  </a:cubicBezTo>
                  <a:cubicBezTo>
                    <a:pt x="6034212" y="8853899"/>
                    <a:pt x="6030468" y="8850449"/>
                    <a:pt x="6027627" y="8669428"/>
                  </a:cubicBezTo>
                  <a:close/>
                  <a:moveTo>
                    <a:pt x="6457073" y="9100109"/>
                  </a:moveTo>
                  <a:cubicBezTo>
                    <a:pt x="6459595" y="9232822"/>
                    <a:pt x="6463552" y="9306532"/>
                    <a:pt x="6465782" y="9575276"/>
                  </a:cubicBezTo>
                  <a:cubicBezTo>
                    <a:pt x="6465835" y="9582548"/>
                    <a:pt x="6514687" y="9582070"/>
                    <a:pt x="6043823" y="9584884"/>
                  </a:cubicBezTo>
                  <a:cubicBezTo>
                    <a:pt x="6036548" y="9128404"/>
                    <a:pt x="6040106" y="9292145"/>
                    <a:pt x="6037663" y="9100879"/>
                  </a:cubicBezTo>
                  <a:cubicBezTo>
                    <a:pt x="6332474" y="9100826"/>
                    <a:pt x="6379839" y="9101065"/>
                    <a:pt x="6457073" y="9100109"/>
                  </a:cubicBezTo>
                  <a:close/>
                  <a:moveTo>
                    <a:pt x="6466074" y="9606862"/>
                  </a:moveTo>
                  <a:cubicBezTo>
                    <a:pt x="6466100" y="9608958"/>
                    <a:pt x="6471410" y="10087495"/>
                    <a:pt x="6471437" y="10089407"/>
                  </a:cubicBezTo>
                  <a:cubicBezTo>
                    <a:pt x="6249877" y="10086461"/>
                    <a:pt x="6159076" y="10090628"/>
                    <a:pt x="6052584" y="10091158"/>
                  </a:cubicBezTo>
                  <a:cubicBezTo>
                    <a:pt x="6050407" y="9956482"/>
                    <a:pt x="6050221" y="9986474"/>
                    <a:pt x="6044221" y="9609542"/>
                  </a:cubicBezTo>
                  <a:cubicBezTo>
                    <a:pt x="6166324" y="9608825"/>
                    <a:pt x="6257922" y="9602429"/>
                    <a:pt x="6466074" y="9606862"/>
                  </a:cubicBezTo>
                  <a:close/>
                  <a:moveTo>
                    <a:pt x="6471065" y="8488088"/>
                  </a:moveTo>
                  <a:cubicBezTo>
                    <a:pt x="6462648" y="8039226"/>
                    <a:pt x="6458719" y="8087427"/>
                    <a:pt x="6479667" y="8087268"/>
                  </a:cubicBezTo>
                  <a:cubicBezTo>
                    <a:pt x="6949602" y="8083446"/>
                    <a:pt x="6884846" y="8076598"/>
                    <a:pt x="6885059" y="8126100"/>
                  </a:cubicBezTo>
                  <a:cubicBezTo>
                    <a:pt x="6887263" y="8646017"/>
                    <a:pt x="6919919" y="8566549"/>
                    <a:pt x="6798108" y="8567371"/>
                  </a:cubicBezTo>
                  <a:cubicBezTo>
                    <a:pt x="6645738" y="8568406"/>
                    <a:pt x="6650437" y="8567610"/>
                    <a:pt x="6479508" y="8568274"/>
                  </a:cubicBezTo>
                  <a:cubicBezTo>
                    <a:pt x="6470030" y="8568327"/>
                    <a:pt x="6472818" y="8580351"/>
                    <a:pt x="6471065" y="8488088"/>
                  </a:cubicBezTo>
                  <a:close/>
                  <a:moveTo>
                    <a:pt x="6479641" y="8592932"/>
                  </a:moveTo>
                  <a:cubicBezTo>
                    <a:pt x="6966328" y="8590941"/>
                    <a:pt x="6889652" y="8569442"/>
                    <a:pt x="6891245" y="8669800"/>
                  </a:cubicBezTo>
                  <a:cubicBezTo>
                    <a:pt x="6898865" y="9158025"/>
                    <a:pt x="6928734" y="9076672"/>
                    <a:pt x="6798294" y="9075080"/>
                  </a:cubicBezTo>
                  <a:cubicBezTo>
                    <a:pt x="6424523" y="9070540"/>
                    <a:pt x="6478685" y="9097163"/>
                    <a:pt x="6477649" y="9031788"/>
                  </a:cubicBezTo>
                  <a:cubicBezTo>
                    <a:pt x="6469950" y="8540722"/>
                    <a:pt x="6472419" y="8592932"/>
                    <a:pt x="6479641" y="8592932"/>
                  </a:cubicBezTo>
                  <a:close/>
                  <a:moveTo>
                    <a:pt x="6479720" y="9099817"/>
                  </a:moveTo>
                  <a:cubicBezTo>
                    <a:pt x="6988339" y="9093632"/>
                    <a:pt x="6898679" y="9075982"/>
                    <a:pt x="6902423" y="9213393"/>
                  </a:cubicBezTo>
                  <a:cubicBezTo>
                    <a:pt x="6905848" y="9339444"/>
                    <a:pt x="6907865" y="9451534"/>
                    <a:pt x="6907468" y="9575116"/>
                  </a:cubicBezTo>
                  <a:cubicBezTo>
                    <a:pt x="6907414" y="9591732"/>
                    <a:pt x="6489543" y="9582654"/>
                    <a:pt x="6487632" y="9582628"/>
                  </a:cubicBezTo>
                  <a:cubicBezTo>
                    <a:pt x="6484500" y="9221780"/>
                    <a:pt x="6476667" y="9099870"/>
                    <a:pt x="6479720" y="9099817"/>
                  </a:cubicBezTo>
                  <a:close/>
                  <a:moveTo>
                    <a:pt x="6907387" y="9609596"/>
                  </a:moveTo>
                  <a:cubicBezTo>
                    <a:pt x="6907281" y="9784857"/>
                    <a:pt x="6913176" y="9939308"/>
                    <a:pt x="6915671" y="10086992"/>
                  </a:cubicBezTo>
                  <a:cubicBezTo>
                    <a:pt x="6790939" y="10087602"/>
                    <a:pt x="6722281" y="10092698"/>
                    <a:pt x="6493155" y="10089699"/>
                  </a:cubicBezTo>
                  <a:cubicBezTo>
                    <a:pt x="6493128" y="10087337"/>
                    <a:pt x="6487844" y="9609224"/>
                    <a:pt x="6487818" y="9607339"/>
                  </a:cubicBezTo>
                  <a:cubicBezTo>
                    <a:pt x="6576256" y="9609224"/>
                    <a:pt x="6904308" y="9609596"/>
                    <a:pt x="6907387" y="9609596"/>
                  </a:cubicBezTo>
                  <a:close/>
                  <a:moveTo>
                    <a:pt x="6916096" y="10111649"/>
                  </a:moveTo>
                  <a:cubicBezTo>
                    <a:pt x="6918990" y="10289831"/>
                    <a:pt x="6918857" y="10398045"/>
                    <a:pt x="6922946" y="10596079"/>
                  </a:cubicBezTo>
                  <a:lnTo>
                    <a:pt x="6501651" y="10596265"/>
                  </a:lnTo>
                  <a:cubicBezTo>
                    <a:pt x="6500297" y="10532112"/>
                    <a:pt x="6493739" y="10126089"/>
                    <a:pt x="6493606" y="10118577"/>
                  </a:cubicBezTo>
                  <a:cubicBezTo>
                    <a:pt x="6493553" y="10114145"/>
                    <a:pt x="6456648" y="10113985"/>
                    <a:pt x="6916096" y="10111649"/>
                  </a:cubicBezTo>
                  <a:close/>
                  <a:moveTo>
                    <a:pt x="6921486" y="9100640"/>
                  </a:moveTo>
                  <a:cubicBezTo>
                    <a:pt x="7104389" y="9100985"/>
                    <a:pt x="7071759" y="9099047"/>
                    <a:pt x="7342330" y="9098941"/>
                  </a:cubicBezTo>
                  <a:cubicBezTo>
                    <a:pt x="7343842" y="9229080"/>
                    <a:pt x="7342330" y="9385576"/>
                    <a:pt x="7350082" y="9579974"/>
                  </a:cubicBezTo>
                  <a:cubicBezTo>
                    <a:pt x="7076086" y="9579841"/>
                    <a:pt x="7140284" y="9585123"/>
                    <a:pt x="6929212" y="9584964"/>
                  </a:cubicBezTo>
                  <a:cubicBezTo>
                    <a:pt x="6929876" y="9364421"/>
                    <a:pt x="6923981" y="9225576"/>
                    <a:pt x="6921486" y="9100640"/>
                  </a:cubicBezTo>
                  <a:close/>
                  <a:moveTo>
                    <a:pt x="6957461" y="9609622"/>
                  </a:moveTo>
                  <a:cubicBezTo>
                    <a:pt x="7427953" y="9609622"/>
                    <a:pt x="7351728" y="9551732"/>
                    <a:pt x="7354914" y="9756456"/>
                  </a:cubicBezTo>
                  <a:cubicBezTo>
                    <a:pt x="7357622" y="9929965"/>
                    <a:pt x="7355657" y="9929010"/>
                    <a:pt x="7357914" y="10088850"/>
                  </a:cubicBezTo>
                  <a:cubicBezTo>
                    <a:pt x="7356029" y="10088823"/>
                    <a:pt x="6989162" y="10086805"/>
                    <a:pt x="6937416" y="10086938"/>
                  </a:cubicBezTo>
                  <a:cubicBezTo>
                    <a:pt x="6928389" y="9554705"/>
                    <a:pt x="6914902" y="9609622"/>
                    <a:pt x="6957461" y="9609622"/>
                  </a:cubicBezTo>
                  <a:close/>
                  <a:moveTo>
                    <a:pt x="6957461" y="10111543"/>
                  </a:moveTo>
                  <a:cubicBezTo>
                    <a:pt x="7403209" y="10111543"/>
                    <a:pt x="7358286" y="10112499"/>
                    <a:pt x="7358365" y="10118949"/>
                  </a:cubicBezTo>
                  <a:cubicBezTo>
                    <a:pt x="7367127" y="10678840"/>
                    <a:pt x="7394182" y="10594248"/>
                    <a:pt x="7275955" y="10594248"/>
                  </a:cubicBezTo>
                  <a:cubicBezTo>
                    <a:pt x="7117186" y="10594248"/>
                    <a:pt x="7113628" y="10596079"/>
                    <a:pt x="6957434" y="10596079"/>
                  </a:cubicBezTo>
                  <a:cubicBezTo>
                    <a:pt x="6940177" y="10596079"/>
                    <a:pt x="6944690" y="10613837"/>
                    <a:pt x="6942593" y="10480964"/>
                  </a:cubicBezTo>
                  <a:cubicBezTo>
                    <a:pt x="6936141" y="10066129"/>
                    <a:pt x="6927618" y="10111543"/>
                    <a:pt x="6957461" y="10111543"/>
                  </a:cubicBezTo>
                  <a:close/>
                  <a:moveTo>
                    <a:pt x="7780112" y="8669747"/>
                  </a:moveTo>
                  <a:cubicBezTo>
                    <a:pt x="7787467" y="9137003"/>
                    <a:pt x="7799361" y="9075902"/>
                    <a:pt x="7754306" y="9075186"/>
                  </a:cubicBezTo>
                  <a:cubicBezTo>
                    <a:pt x="7662469" y="9073699"/>
                    <a:pt x="7582501" y="9073725"/>
                    <a:pt x="7435228" y="9074124"/>
                  </a:cubicBezTo>
                  <a:cubicBezTo>
                    <a:pt x="7339727" y="9074363"/>
                    <a:pt x="7364233" y="9142923"/>
                    <a:pt x="7356853" y="8669375"/>
                  </a:cubicBezTo>
                  <a:cubicBezTo>
                    <a:pt x="7355339" y="8571194"/>
                    <a:pt x="7334975" y="8592163"/>
                    <a:pt x="7435387" y="8590941"/>
                  </a:cubicBezTo>
                  <a:cubicBezTo>
                    <a:pt x="7839850" y="8586057"/>
                    <a:pt x="7778679" y="8576661"/>
                    <a:pt x="7780112" y="8669747"/>
                  </a:cubicBezTo>
                  <a:close/>
                  <a:moveTo>
                    <a:pt x="7769598" y="8126631"/>
                  </a:moveTo>
                  <a:cubicBezTo>
                    <a:pt x="7774006" y="8233014"/>
                    <a:pt x="7774165" y="8263432"/>
                    <a:pt x="7777431" y="8488566"/>
                  </a:cubicBezTo>
                  <a:cubicBezTo>
                    <a:pt x="7778731" y="8583908"/>
                    <a:pt x="7785635" y="8568884"/>
                    <a:pt x="7754518" y="8567903"/>
                  </a:cubicBezTo>
                  <a:cubicBezTo>
                    <a:pt x="7246457" y="8551287"/>
                    <a:pt x="7353667" y="8705022"/>
                    <a:pt x="7349047" y="8084003"/>
                  </a:cubicBezTo>
                  <a:cubicBezTo>
                    <a:pt x="7832628" y="8085888"/>
                    <a:pt x="7767103" y="8066565"/>
                    <a:pt x="7769598" y="8126631"/>
                  </a:cubicBezTo>
                  <a:close/>
                  <a:moveTo>
                    <a:pt x="7759854" y="7582692"/>
                  </a:moveTo>
                  <a:cubicBezTo>
                    <a:pt x="7768218" y="8118801"/>
                    <a:pt x="7770713" y="8059955"/>
                    <a:pt x="7754146" y="8060088"/>
                  </a:cubicBezTo>
                  <a:cubicBezTo>
                    <a:pt x="7264432" y="8063353"/>
                    <a:pt x="7349604" y="8087427"/>
                    <a:pt x="7347374" y="7944575"/>
                  </a:cubicBezTo>
                  <a:cubicBezTo>
                    <a:pt x="7344480" y="7761670"/>
                    <a:pt x="7343710" y="7774755"/>
                    <a:pt x="7340604" y="7582214"/>
                  </a:cubicBezTo>
                  <a:cubicBezTo>
                    <a:pt x="7340524" y="7575659"/>
                    <a:pt x="7759775" y="7578154"/>
                    <a:pt x="7759854" y="7582692"/>
                  </a:cubicBezTo>
                  <a:close/>
                  <a:moveTo>
                    <a:pt x="7759376" y="7553177"/>
                  </a:moveTo>
                  <a:cubicBezTo>
                    <a:pt x="7543419" y="7557451"/>
                    <a:pt x="7459176" y="7553336"/>
                    <a:pt x="7340126" y="7552699"/>
                  </a:cubicBezTo>
                  <a:cubicBezTo>
                    <a:pt x="7337656" y="7404219"/>
                    <a:pt x="7332453" y="7235754"/>
                    <a:pt x="7332160" y="7070499"/>
                  </a:cubicBezTo>
                  <a:cubicBezTo>
                    <a:pt x="7482301" y="7071110"/>
                    <a:pt x="7425112" y="7073126"/>
                    <a:pt x="7751013" y="7072330"/>
                  </a:cubicBezTo>
                  <a:cubicBezTo>
                    <a:pt x="7756801" y="7429064"/>
                    <a:pt x="7757386" y="7430151"/>
                    <a:pt x="7759376" y="7553177"/>
                  </a:cubicBezTo>
                  <a:close/>
                  <a:moveTo>
                    <a:pt x="7750642" y="7047619"/>
                  </a:moveTo>
                  <a:cubicBezTo>
                    <a:pt x="7277733" y="7048866"/>
                    <a:pt x="7332160" y="7046690"/>
                    <a:pt x="7332160" y="7039524"/>
                  </a:cubicBezTo>
                  <a:cubicBezTo>
                    <a:pt x="7331922" y="6805577"/>
                    <a:pt x="7326001" y="6681304"/>
                    <a:pt x="7323505" y="6561384"/>
                  </a:cubicBezTo>
                  <a:cubicBezTo>
                    <a:pt x="7462017" y="6562340"/>
                    <a:pt x="7474654" y="6567648"/>
                    <a:pt x="7743712" y="6564862"/>
                  </a:cubicBezTo>
                  <a:cubicBezTo>
                    <a:pt x="7746421" y="6757163"/>
                    <a:pt x="7743420" y="6602127"/>
                    <a:pt x="7750642" y="7047619"/>
                  </a:cubicBezTo>
                  <a:close/>
                  <a:moveTo>
                    <a:pt x="7740473" y="6133464"/>
                  </a:moveTo>
                  <a:cubicBezTo>
                    <a:pt x="7743287" y="6312786"/>
                    <a:pt x="7739809" y="6314405"/>
                    <a:pt x="7742651" y="6495770"/>
                  </a:cubicBezTo>
                  <a:cubicBezTo>
                    <a:pt x="7743712" y="6561729"/>
                    <a:pt x="7804963" y="6539885"/>
                    <a:pt x="7323001" y="6536752"/>
                  </a:cubicBezTo>
                  <a:cubicBezTo>
                    <a:pt x="7319099" y="6331843"/>
                    <a:pt x="7322975" y="6309892"/>
                    <a:pt x="7318116" y="6056729"/>
                  </a:cubicBezTo>
                  <a:cubicBezTo>
                    <a:pt x="7817893" y="6057472"/>
                    <a:pt x="7738906" y="6033849"/>
                    <a:pt x="7740473" y="6133464"/>
                  </a:cubicBezTo>
                  <a:close/>
                  <a:moveTo>
                    <a:pt x="7727517" y="5548516"/>
                  </a:moveTo>
                  <a:cubicBezTo>
                    <a:pt x="7736278" y="6061135"/>
                    <a:pt x="7733092" y="5833319"/>
                    <a:pt x="7738428" y="6033053"/>
                  </a:cubicBezTo>
                  <a:cubicBezTo>
                    <a:pt x="7239979" y="6033212"/>
                    <a:pt x="7318381" y="6056224"/>
                    <a:pt x="7315780" y="5951726"/>
                  </a:cubicBezTo>
                  <a:cubicBezTo>
                    <a:pt x="7312673" y="5827506"/>
                    <a:pt x="7310788" y="5716637"/>
                    <a:pt x="7310257" y="5589790"/>
                  </a:cubicBezTo>
                  <a:cubicBezTo>
                    <a:pt x="7309965" y="5531662"/>
                    <a:pt x="7244599" y="5544376"/>
                    <a:pt x="7727517" y="5548516"/>
                  </a:cubicBezTo>
                  <a:close/>
                  <a:moveTo>
                    <a:pt x="7723136" y="5046701"/>
                  </a:moveTo>
                  <a:cubicBezTo>
                    <a:pt x="7726402" y="5254344"/>
                    <a:pt x="7721198" y="5166939"/>
                    <a:pt x="7727092" y="5523885"/>
                  </a:cubicBezTo>
                  <a:cubicBezTo>
                    <a:pt x="7724410" y="5523858"/>
                    <a:pt x="7313045" y="5522292"/>
                    <a:pt x="7309833" y="5522266"/>
                  </a:cubicBezTo>
                  <a:cubicBezTo>
                    <a:pt x="7307549" y="5246089"/>
                    <a:pt x="7302425" y="5246886"/>
                    <a:pt x="7299398" y="5040835"/>
                  </a:cubicBezTo>
                  <a:cubicBezTo>
                    <a:pt x="7301336" y="5040835"/>
                    <a:pt x="7723109" y="5044816"/>
                    <a:pt x="7723136" y="5046701"/>
                  </a:cubicBezTo>
                  <a:close/>
                  <a:moveTo>
                    <a:pt x="7712250" y="4535038"/>
                  </a:moveTo>
                  <a:cubicBezTo>
                    <a:pt x="7726163" y="5186103"/>
                    <a:pt x="7721304" y="4938991"/>
                    <a:pt x="7722685" y="5018327"/>
                  </a:cubicBezTo>
                  <a:cubicBezTo>
                    <a:pt x="7548437" y="5022600"/>
                    <a:pt x="7429333" y="5016496"/>
                    <a:pt x="7299053" y="5016204"/>
                  </a:cubicBezTo>
                  <a:cubicBezTo>
                    <a:pt x="7296770" y="4863026"/>
                    <a:pt x="7296664" y="4754493"/>
                    <a:pt x="7292177" y="4534879"/>
                  </a:cubicBezTo>
                  <a:cubicBezTo>
                    <a:pt x="7419935" y="4534932"/>
                    <a:pt x="7591554" y="4536764"/>
                    <a:pt x="7712250" y="4535038"/>
                  </a:cubicBezTo>
                  <a:close/>
                  <a:moveTo>
                    <a:pt x="7711560" y="4503612"/>
                  </a:moveTo>
                  <a:cubicBezTo>
                    <a:pt x="7711826" y="4515131"/>
                    <a:pt x="7745491" y="4510380"/>
                    <a:pt x="7291672" y="4510221"/>
                  </a:cubicBezTo>
                  <a:cubicBezTo>
                    <a:pt x="7291619" y="4507779"/>
                    <a:pt x="7282486" y="4027569"/>
                    <a:pt x="7282459" y="4025605"/>
                  </a:cubicBezTo>
                  <a:cubicBezTo>
                    <a:pt x="7284371" y="4025605"/>
                    <a:pt x="7702215" y="4027967"/>
                    <a:pt x="7704232" y="4027994"/>
                  </a:cubicBezTo>
                  <a:cubicBezTo>
                    <a:pt x="7705772" y="4135571"/>
                    <a:pt x="7707100" y="4299870"/>
                    <a:pt x="7711560" y="4503612"/>
                  </a:cubicBezTo>
                  <a:close/>
                  <a:moveTo>
                    <a:pt x="7698471" y="3598188"/>
                  </a:moveTo>
                  <a:cubicBezTo>
                    <a:pt x="7701312" y="3779156"/>
                    <a:pt x="7700356" y="3778811"/>
                    <a:pt x="7703197" y="3960230"/>
                  </a:cubicBezTo>
                  <a:cubicBezTo>
                    <a:pt x="7704179" y="4022606"/>
                    <a:pt x="7768696" y="4001132"/>
                    <a:pt x="7282034" y="4000947"/>
                  </a:cubicBezTo>
                  <a:cubicBezTo>
                    <a:pt x="7277681" y="3740829"/>
                    <a:pt x="7281530" y="3800736"/>
                    <a:pt x="7276512" y="3521852"/>
                  </a:cubicBezTo>
                  <a:cubicBezTo>
                    <a:pt x="7769625" y="3521852"/>
                    <a:pt x="7696825" y="3492151"/>
                    <a:pt x="7698471" y="3598188"/>
                  </a:cubicBezTo>
                  <a:close/>
                  <a:moveTo>
                    <a:pt x="7691489" y="3054914"/>
                  </a:moveTo>
                  <a:cubicBezTo>
                    <a:pt x="7702480" y="3581440"/>
                    <a:pt x="7721198" y="3496132"/>
                    <a:pt x="7594661" y="3496132"/>
                  </a:cubicBezTo>
                  <a:cubicBezTo>
                    <a:pt x="7435042" y="3496132"/>
                    <a:pt x="7435732" y="3497194"/>
                    <a:pt x="7276034" y="3497194"/>
                  </a:cubicBezTo>
                  <a:cubicBezTo>
                    <a:pt x="7271813" y="3276757"/>
                    <a:pt x="7271096" y="3313572"/>
                    <a:pt x="7268441" y="3012366"/>
                  </a:cubicBezTo>
                  <a:cubicBezTo>
                    <a:pt x="7748411" y="3012392"/>
                    <a:pt x="7690240" y="2994688"/>
                    <a:pt x="7691489" y="3054914"/>
                  </a:cubicBezTo>
                  <a:close/>
                  <a:moveTo>
                    <a:pt x="7681319" y="2511851"/>
                  </a:moveTo>
                  <a:cubicBezTo>
                    <a:pt x="7690187" y="3077316"/>
                    <a:pt x="7721755" y="2987309"/>
                    <a:pt x="7594661" y="2987309"/>
                  </a:cubicBezTo>
                  <a:cubicBezTo>
                    <a:pt x="7437033" y="2987309"/>
                    <a:pt x="7435228" y="2987734"/>
                    <a:pt x="7275955" y="2987734"/>
                  </a:cubicBezTo>
                  <a:cubicBezTo>
                    <a:pt x="7265388" y="2987734"/>
                    <a:pt x="7268653" y="3002333"/>
                    <a:pt x="7266635" y="2873415"/>
                  </a:cubicBezTo>
                  <a:cubicBezTo>
                    <a:pt x="7260051" y="2450829"/>
                    <a:pt x="7257661" y="2505958"/>
                    <a:pt x="7275955" y="2505958"/>
                  </a:cubicBezTo>
                  <a:cubicBezTo>
                    <a:pt x="7710524" y="2505958"/>
                    <a:pt x="7681107" y="2497677"/>
                    <a:pt x="7681319" y="2511851"/>
                  </a:cubicBezTo>
                  <a:close/>
                  <a:moveTo>
                    <a:pt x="7680842" y="2479602"/>
                  </a:moveTo>
                  <a:cubicBezTo>
                    <a:pt x="7530888" y="2477876"/>
                    <a:pt x="7432334" y="2481274"/>
                    <a:pt x="7262680" y="2481300"/>
                  </a:cubicBezTo>
                  <a:cubicBezTo>
                    <a:pt x="7253308" y="1936884"/>
                    <a:pt x="7239714" y="1996366"/>
                    <a:pt x="7275981" y="1996366"/>
                  </a:cubicBezTo>
                  <a:cubicBezTo>
                    <a:pt x="7409953" y="1996366"/>
                    <a:pt x="7445795" y="1996685"/>
                    <a:pt x="7594687" y="1996685"/>
                  </a:cubicBezTo>
                  <a:cubicBezTo>
                    <a:pt x="7701073" y="1996711"/>
                    <a:pt x="7672213" y="1909279"/>
                    <a:pt x="7680842" y="2479602"/>
                  </a:cubicBezTo>
                  <a:close/>
                  <a:moveTo>
                    <a:pt x="7666478" y="1606746"/>
                  </a:moveTo>
                  <a:cubicBezTo>
                    <a:pt x="7669824" y="1716978"/>
                    <a:pt x="7669876" y="1741344"/>
                    <a:pt x="7673646" y="1972531"/>
                  </a:cubicBezTo>
                  <a:cubicBezTo>
                    <a:pt x="7626626" y="1971920"/>
                    <a:pt x="7285141" y="1971681"/>
                    <a:pt x="7252352" y="1971787"/>
                  </a:cubicBezTo>
                  <a:cubicBezTo>
                    <a:pt x="7243564" y="1418957"/>
                    <a:pt x="7229518" y="1493064"/>
                    <a:pt x="7275981" y="1493064"/>
                  </a:cubicBezTo>
                  <a:cubicBezTo>
                    <a:pt x="7742969" y="1493064"/>
                    <a:pt x="7661752" y="1449985"/>
                    <a:pt x="7666478" y="1606746"/>
                  </a:cubicBezTo>
                  <a:close/>
                  <a:moveTo>
                    <a:pt x="7658885" y="1063259"/>
                  </a:moveTo>
                  <a:cubicBezTo>
                    <a:pt x="7666106" y="1537550"/>
                    <a:pt x="7682063" y="1464902"/>
                    <a:pt x="7594661" y="1464902"/>
                  </a:cubicBezTo>
                  <a:cubicBezTo>
                    <a:pt x="7191180" y="1464902"/>
                    <a:pt x="7243458" y="1489189"/>
                    <a:pt x="7242475" y="1425141"/>
                  </a:cubicBezTo>
                  <a:cubicBezTo>
                    <a:pt x="7234510" y="916982"/>
                    <a:pt x="7225589" y="984560"/>
                    <a:pt x="7275981" y="984560"/>
                  </a:cubicBezTo>
                  <a:cubicBezTo>
                    <a:pt x="7727623" y="984560"/>
                    <a:pt x="7657266" y="959902"/>
                    <a:pt x="7658885" y="1063259"/>
                  </a:cubicBezTo>
                  <a:close/>
                  <a:moveTo>
                    <a:pt x="7275981" y="475605"/>
                  </a:moveTo>
                  <a:cubicBezTo>
                    <a:pt x="7709197" y="475605"/>
                    <a:pt x="7650230" y="465279"/>
                    <a:pt x="7650283" y="519745"/>
                  </a:cubicBezTo>
                  <a:cubicBezTo>
                    <a:pt x="7650283" y="1033797"/>
                    <a:pt x="7684107" y="958999"/>
                    <a:pt x="7594661" y="958999"/>
                  </a:cubicBezTo>
                  <a:cubicBezTo>
                    <a:pt x="7171082" y="958999"/>
                    <a:pt x="7237775" y="981932"/>
                    <a:pt x="7235465" y="881654"/>
                  </a:cubicBezTo>
                  <a:cubicBezTo>
                    <a:pt x="7225138" y="410522"/>
                    <a:pt x="7211013" y="475605"/>
                    <a:pt x="7275981" y="475605"/>
                  </a:cubicBezTo>
                  <a:close/>
                  <a:moveTo>
                    <a:pt x="7230607" y="1971894"/>
                  </a:moveTo>
                  <a:cubicBezTo>
                    <a:pt x="7118513" y="1972610"/>
                    <a:pt x="6810507" y="1984555"/>
                    <a:pt x="6809843" y="1967886"/>
                  </a:cubicBezTo>
                  <a:cubicBezTo>
                    <a:pt x="6802993" y="1798384"/>
                    <a:pt x="6803338" y="1635572"/>
                    <a:pt x="6801426" y="1492480"/>
                  </a:cubicBezTo>
                  <a:cubicBezTo>
                    <a:pt x="7255723" y="1492639"/>
                    <a:pt x="7034509" y="1492905"/>
                    <a:pt x="7221845" y="1493064"/>
                  </a:cubicBezTo>
                  <a:cubicBezTo>
                    <a:pt x="7225881" y="1718916"/>
                    <a:pt x="7222562" y="1465486"/>
                    <a:pt x="7230607" y="1971894"/>
                  </a:cubicBezTo>
                  <a:close/>
                  <a:moveTo>
                    <a:pt x="7220730" y="1425566"/>
                  </a:moveTo>
                  <a:cubicBezTo>
                    <a:pt x="7221660" y="1485446"/>
                    <a:pt x="7287637" y="1468008"/>
                    <a:pt x="6801081" y="1467849"/>
                  </a:cubicBezTo>
                  <a:cubicBezTo>
                    <a:pt x="6795878" y="1103683"/>
                    <a:pt x="6801029" y="1374870"/>
                    <a:pt x="6795188" y="982994"/>
                  </a:cubicBezTo>
                  <a:cubicBezTo>
                    <a:pt x="7382606" y="985144"/>
                    <a:pt x="7166250" y="984374"/>
                    <a:pt x="7215845" y="984507"/>
                  </a:cubicBezTo>
                  <a:cubicBezTo>
                    <a:pt x="7220624" y="1243457"/>
                    <a:pt x="7217438" y="1215455"/>
                    <a:pt x="7220730" y="1425566"/>
                  </a:cubicBezTo>
                  <a:close/>
                  <a:moveTo>
                    <a:pt x="6798241" y="478020"/>
                  </a:moveTo>
                  <a:cubicBezTo>
                    <a:pt x="7269662" y="477091"/>
                    <a:pt x="7204880" y="457582"/>
                    <a:pt x="7206526" y="520116"/>
                  </a:cubicBezTo>
                  <a:cubicBezTo>
                    <a:pt x="7220226" y="1044467"/>
                    <a:pt x="7239156" y="960247"/>
                    <a:pt x="7116814" y="959238"/>
                  </a:cubicBezTo>
                  <a:cubicBezTo>
                    <a:pt x="6729795" y="956106"/>
                    <a:pt x="6795267" y="985197"/>
                    <a:pt x="6793807" y="887440"/>
                  </a:cubicBezTo>
                  <a:cubicBezTo>
                    <a:pt x="6787355" y="429208"/>
                    <a:pt x="6781674" y="478073"/>
                    <a:pt x="6798241" y="478020"/>
                  </a:cubicBezTo>
                  <a:close/>
                  <a:moveTo>
                    <a:pt x="6788125" y="1969000"/>
                  </a:moveTo>
                  <a:cubicBezTo>
                    <a:pt x="6788338" y="1974282"/>
                    <a:pt x="6838225" y="1972079"/>
                    <a:pt x="6368768" y="1974654"/>
                  </a:cubicBezTo>
                  <a:cubicBezTo>
                    <a:pt x="6362290" y="1695186"/>
                    <a:pt x="6363909" y="1627078"/>
                    <a:pt x="6362157" y="1489879"/>
                  </a:cubicBezTo>
                  <a:cubicBezTo>
                    <a:pt x="6570548" y="1490622"/>
                    <a:pt x="6364945" y="1492347"/>
                    <a:pt x="6779709" y="1492480"/>
                  </a:cubicBezTo>
                  <a:cubicBezTo>
                    <a:pt x="6781620" y="1637323"/>
                    <a:pt x="6781302" y="1799632"/>
                    <a:pt x="6788125" y="1969000"/>
                  </a:cubicBezTo>
                  <a:close/>
                  <a:moveTo>
                    <a:pt x="6774664" y="1063259"/>
                  </a:moveTo>
                  <a:cubicBezTo>
                    <a:pt x="6777452" y="1241068"/>
                    <a:pt x="6775912" y="1245076"/>
                    <a:pt x="6778727" y="1425566"/>
                  </a:cubicBezTo>
                  <a:cubicBezTo>
                    <a:pt x="6779709" y="1487915"/>
                    <a:pt x="6843110" y="1466866"/>
                    <a:pt x="6361812" y="1465221"/>
                  </a:cubicBezTo>
                  <a:cubicBezTo>
                    <a:pt x="6359502" y="1298692"/>
                    <a:pt x="6358361" y="1296224"/>
                    <a:pt x="6353316" y="983366"/>
                  </a:cubicBezTo>
                  <a:cubicBezTo>
                    <a:pt x="6847783" y="983047"/>
                    <a:pt x="6773044" y="955681"/>
                    <a:pt x="6774664" y="1063259"/>
                  </a:cubicBezTo>
                  <a:close/>
                  <a:moveTo>
                    <a:pt x="6638861" y="478232"/>
                  </a:moveTo>
                  <a:cubicBezTo>
                    <a:pt x="6788045" y="478232"/>
                    <a:pt x="6764761" y="466527"/>
                    <a:pt x="6765876" y="519984"/>
                  </a:cubicBezTo>
                  <a:cubicBezTo>
                    <a:pt x="6768505" y="645796"/>
                    <a:pt x="6770150" y="755099"/>
                    <a:pt x="6772009" y="887838"/>
                  </a:cubicBezTo>
                  <a:cubicBezTo>
                    <a:pt x="6773390" y="980207"/>
                    <a:pt x="6850066" y="958309"/>
                    <a:pt x="6352944" y="958707"/>
                  </a:cubicBezTo>
                  <a:cubicBezTo>
                    <a:pt x="6347714" y="632843"/>
                    <a:pt x="6347740" y="624535"/>
                    <a:pt x="6345112" y="519347"/>
                  </a:cubicBezTo>
                  <a:cubicBezTo>
                    <a:pt x="6343731" y="464218"/>
                    <a:pt x="6292039" y="477967"/>
                    <a:pt x="6638861" y="478232"/>
                  </a:cubicBezTo>
                  <a:close/>
                  <a:moveTo>
                    <a:pt x="6320314" y="1974787"/>
                  </a:moveTo>
                  <a:cubicBezTo>
                    <a:pt x="6162687" y="1974787"/>
                    <a:pt x="6163563" y="1971628"/>
                    <a:pt x="6001768" y="1971628"/>
                  </a:cubicBezTo>
                  <a:cubicBezTo>
                    <a:pt x="5895992" y="1971628"/>
                    <a:pt x="5925808" y="2062563"/>
                    <a:pt x="5916144" y="1491949"/>
                  </a:cubicBezTo>
                  <a:cubicBezTo>
                    <a:pt x="6096126" y="1493860"/>
                    <a:pt x="6160563" y="1489507"/>
                    <a:pt x="6340412" y="1489799"/>
                  </a:cubicBezTo>
                  <a:cubicBezTo>
                    <a:pt x="6347342" y="2046532"/>
                    <a:pt x="6358759" y="1974787"/>
                    <a:pt x="6320314" y="1974787"/>
                  </a:cubicBezTo>
                  <a:close/>
                  <a:moveTo>
                    <a:pt x="6332872" y="1063206"/>
                  </a:moveTo>
                  <a:cubicBezTo>
                    <a:pt x="6340200" y="1526800"/>
                    <a:pt x="6348218" y="1465168"/>
                    <a:pt x="6320314" y="1465168"/>
                  </a:cubicBezTo>
                  <a:cubicBezTo>
                    <a:pt x="5855610" y="1465168"/>
                    <a:pt x="5916038" y="1487357"/>
                    <a:pt x="5915055" y="1425141"/>
                  </a:cubicBezTo>
                  <a:cubicBezTo>
                    <a:pt x="5912161" y="1239688"/>
                    <a:pt x="5914338" y="1243165"/>
                    <a:pt x="5911497" y="1062834"/>
                  </a:cubicBezTo>
                  <a:cubicBezTo>
                    <a:pt x="5909958" y="967281"/>
                    <a:pt x="5886487" y="983817"/>
                    <a:pt x="6001741" y="983817"/>
                  </a:cubicBezTo>
                  <a:cubicBezTo>
                    <a:pt x="6398371" y="983817"/>
                    <a:pt x="6331093" y="953266"/>
                    <a:pt x="6332872" y="1063206"/>
                  </a:cubicBezTo>
                  <a:close/>
                  <a:moveTo>
                    <a:pt x="6323367" y="520063"/>
                  </a:moveTo>
                  <a:cubicBezTo>
                    <a:pt x="6326102" y="628782"/>
                    <a:pt x="6326182" y="646168"/>
                    <a:pt x="6331200" y="958734"/>
                  </a:cubicBezTo>
                  <a:cubicBezTo>
                    <a:pt x="6284684" y="958734"/>
                    <a:pt x="5956739" y="959106"/>
                    <a:pt x="5909825" y="959610"/>
                  </a:cubicBezTo>
                  <a:lnTo>
                    <a:pt x="5901993" y="476321"/>
                  </a:lnTo>
                  <a:cubicBezTo>
                    <a:pt x="6402699" y="468358"/>
                    <a:pt x="6322067" y="468491"/>
                    <a:pt x="6323367" y="520063"/>
                  </a:cubicBezTo>
                  <a:close/>
                  <a:moveTo>
                    <a:pt x="5896470" y="1606534"/>
                  </a:moveTo>
                  <a:cubicBezTo>
                    <a:pt x="5898621" y="1720827"/>
                    <a:pt x="5897877" y="1677987"/>
                    <a:pt x="5902603" y="1972478"/>
                  </a:cubicBezTo>
                  <a:cubicBezTo>
                    <a:pt x="5765579" y="1975158"/>
                    <a:pt x="5820936" y="1978343"/>
                    <a:pt x="5481122" y="1975105"/>
                  </a:cubicBezTo>
                  <a:cubicBezTo>
                    <a:pt x="5474963" y="1479713"/>
                    <a:pt x="5478547" y="1643163"/>
                    <a:pt x="5476980" y="1489242"/>
                  </a:cubicBezTo>
                  <a:cubicBezTo>
                    <a:pt x="5980767" y="1489003"/>
                    <a:pt x="5893736" y="1468512"/>
                    <a:pt x="5896470" y="1606534"/>
                  </a:cubicBezTo>
                  <a:close/>
                  <a:moveTo>
                    <a:pt x="5889753" y="1063259"/>
                  </a:moveTo>
                  <a:cubicBezTo>
                    <a:pt x="5896895" y="1532241"/>
                    <a:pt x="5909188" y="1467477"/>
                    <a:pt x="5842653" y="1466123"/>
                  </a:cubicBezTo>
                  <a:cubicBezTo>
                    <a:pt x="5743091" y="1464106"/>
                    <a:pt x="5724718" y="1464504"/>
                    <a:pt x="5476688" y="1464610"/>
                  </a:cubicBezTo>
                  <a:cubicBezTo>
                    <a:pt x="5473715" y="1231221"/>
                    <a:pt x="5468962" y="1232521"/>
                    <a:pt x="5466361" y="984878"/>
                  </a:cubicBezTo>
                  <a:cubicBezTo>
                    <a:pt x="5963509" y="989736"/>
                    <a:pt x="5888001" y="953930"/>
                    <a:pt x="5889753" y="1063259"/>
                  </a:cubicBezTo>
                  <a:close/>
                  <a:moveTo>
                    <a:pt x="5523814" y="478498"/>
                  </a:moveTo>
                  <a:cubicBezTo>
                    <a:pt x="5631820" y="479931"/>
                    <a:pt x="5735976" y="480170"/>
                    <a:pt x="5842706" y="477595"/>
                  </a:cubicBezTo>
                  <a:cubicBezTo>
                    <a:pt x="5895435" y="476268"/>
                    <a:pt x="5879106" y="404470"/>
                    <a:pt x="5888080" y="959902"/>
                  </a:cubicBezTo>
                  <a:cubicBezTo>
                    <a:pt x="5698859" y="962609"/>
                    <a:pt x="5773119" y="963273"/>
                    <a:pt x="5466122" y="960273"/>
                  </a:cubicBezTo>
                  <a:cubicBezTo>
                    <a:pt x="5461555" y="397038"/>
                    <a:pt x="5435961" y="477356"/>
                    <a:pt x="5523814" y="478498"/>
                  </a:cubicBezTo>
                  <a:close/>
                  <a:moveTo>
                    <a:pt x="5467422" y="2483663"/>
                  </a:moveTo>
                  <a:cubicBezTo>
                    <a:pt x="5363373" y="2484406"/>
                    <a:pt x="5228419" y="2483663"/>
                    <a:pt x="5050083" y="2483663"/>
                  </a:cubicBezTo>
                  <a:cubicBezTo>
                    <a:pt x="5049791" y="2466038"/>
                    <a:pt x="5042649" y="2053247"/>
                    <a:pt x="5041322" y="1997666"/>
                  </a:cubicBezTo>
                  <a:cubicBezTo>
                    <a:pt x="5043260" y="1997666"/>
                    <a:pt x="5456723" y="1999551"/>
                    <a:pt x="5459643" y="1999577"/>
                  </a:cubicBezTo>
                  <a:cubicBezTo>
                    <a:pt x="5461820" y="2176325"/>
                    <a:pt x="5465564" y="2367220"/>
                    <a:pt x="5467422" y="2483663"/>
                  </a:cubicBezTo>
                  <a:close/>
                  <a:moveTo>
                    <a:pt x="5455581" y="1606269"/>
                  </a:moveTo>
                  <a:cubicBezTo>
                    <a:pt x="5454652" y="2049106"/>
                    <a:pt x="5502787" y="1974628"/>
                    <a:pt x="5364780" y="1974628"/>
                  </a:cubicBezTo>
                  <a:cubicBezTo>
                    <a:pt x="5003966" y="1974628"/>
                    <a:pt x="5040764" y="1974601"/>
                    <a:pt x="5040605" y="1968151"/>
                  </a:cubicBezTo>
                  <a:cubicBezTo>
                    <a:pt x="5038481" y="1880109"/>
                    <a:pt x="5024861" y="1490383"/>
                    <a:pt x="5046499" y="1490383"/>
                  </a:cubicBezTo>
                  <a:cubicBezTo>
                    <a:pt x="5538550" y="1490383"/>
                    <a:pt x="5455900" y="1454153"/>
                    <a:pt x="5455581" y="1606269"/>
                  </a:cubicBezTo>
                  <a:close/>
                  <a:moveTo>
                    <a:pt x="5445678" y="1063259"/>
                  </a:moveTo>
                  <a:cubicBezTo>
                    <a:pt x="5453086" y="1535718"/>
                    <a:pt x="5484706" y="1464610"/>
                    <a:pt x="5364780" y="1464663"/>
                  </a:cubicBezTo>
                  <a:cubicBezTo>
                    <a:pt x="4985168" y="1464663"/>
                    <a:pt x="5033304" y="1483695"/>
                    <a:pt x="5032374" y="1425088"/>
                  </a:cubicBezTo>
                  <a:cubicBezTo>
                    <a:pt x="5032162" y="1410915"/>
                    <a:pt x="5025896" y="1004228"/>
                    <a:pt x="5025551" y="981693"/>
                  </a:cubicBezTo>
                  <a:cubicBezTo>
                    <a:pt x="5529815" y="980632"/>
                    <a:pt x="5444111" y="964414"/>
                    <a:pt x="5445678" y="1063259"/>
                  </a:cubicBezTo>
                  <a:close/>
                  <a:moveTo>
                    <a:pt x="5046499" y="478790"/>
                  </a:moveTo>
                  <a:cubicBezTo>
                    <a:pt x="5498167" y="478790"/>
                    <a:pt x="5437554" y="459997"/>
                    <a:pt x="5438855" y="518789"/>
                  </a:cubicBezTo>
                  <a:cubicBezTo>
                    <a:pt x="5450855" y="1046537"/>
                    <a:pt x="5460838" y="959822"/>
                    <a:pt x="5364780" y="959822"/>
                  </a:cubicBezTo>
                  <a:cubicBezTo>
                    <a:pt x="5206065" y="959822"/>
                    <a:pt x="5205905" y="957035"/>
                    <a:pt x="5046499" y="957035"/>
                  </a:cubicBezTo>
                  <a:cubicBezTo>
                    <a:pt x="5018117" y="957035"/>
                    <a:pt x="5025365" y="970890"/>
                    <a:pt x="5024144" y="881707"/>
                  </a:cubicBezTo>
                  <a:cubicBezTo>
                    <a:pt x="5017852" y="416759"/>
                    <a:pt x="5005744" y="478790"/>
                    <a:pt x="5046499" y="478790"/>
                  </a:cubicBezTo>
                  <a:close/>
                  <a:moveTo>
                    <a:pt x="5011586" y="1490436"/>
                  </a:moveTo>
                  <a:cubicBezTo>
                    <a:pt x="5013417" y="1623574"/>
                    <a:pt x="5013444" y="1747449"/>
                    <a:pt x="5018966" y="1973061"/>
                  </a:cubicBezTo>
                  <a:cubicBezTo>
                    <a:pt x="4575343" y="1973858"/>
                    <a:pt x="4598972" y="1979087"/>
                    <a:pt x="4598707" y="1969186"/>
                  </a:cubicBezTo>
                  <a:cubicBezTo>
                    <a:pt x="4597698" y="1926373"/>
                    <a:pt x="4589627" y="1493887"/>
                    <a:pt x="4589600" y="1491949"/>
                  </a:cubicBezTo>
                  <a:cubicBezTo>
                    <a:pt x="4812036" y="1493834"/>
                    <a:pt x="4876712" y="1490728"/>
                    <a:pt x="5011586" y="1490436"/>
                  </a:cubicBezTo>
                  <a:close/>
                  <a:moveTo>
                    <a:pt x="5011240" y="1465778"/>
                  </a:moveTo>
                  <a:cubicBezTo>
                    <a:pt x="4524845" y="1466813"/>
                    <a:pt x="4589468" y="1485287"/>
                    <a:pt x="4588512" y="1425088"/>
                  </a:cubicBezTo>
                  <a:cubicBezTo>
                    <a:pt x="4585671" y="1243775"/>
                    <a:pt x="4586441" y="1243669"/>
                    <a:pt x="4583600" y="1062834"/>
                  </a:cubicBezTo>
                  <a:cubicBezTo>
                    <a:pt x="4582007" y="961919"/>
                    <a:pt x="4499516" y="984613"/>
                    <a:pt x="5003780" y="981799"/>
                  </a:cubicBezTo>
                  <a:cubicBezTo>
                    <a:pt x="5003806" y="983817"/>
                    <a:pt x="5010577" y="1419700"/>
                    <a:pt x="5011240" y="1465778"/>
                  </a:cubicBezTo>
                  <a:close/>
                  <a:moveTo>
                    <a:pt x="4995576" y="478657"/>
                  </a:moveTo>
                  <a:cubicBezTo>
                    <a:pt x="5000939" y="749180"/>
                    <a:pt x="5000514" y="757833"/>
                    <a:pt x="5003435" y="957141"/>
                  </a:cubicBezTo>
                  <a:cubicBezTo>
                    <a:pt x="4515552" y="959716"/>
                    <a:pt x="4582644" y="991806"/>
                    <a:pt x="4580122" y="881601"/>
                  </a:cubicBezTo>
                  <a:cubicBezTo>
                    <a:pt x="4576166" y="709047"/>
                    <a:pt x="4575157" y="610096"/>
                    <a:pt x="4574785" y="519665"/>
                  </a:cubicBezTo>
                  <a:cubicBezTo>
                    <a:pt x="4574520" y="458060"/>
                    <a:pt x="4512552" y="476268"/>
                    <a:pt x="4995576" y="478657"/>
                  </a:cubicBezTo>
                  <a:close/>
                  <a:moveTo>
                    <a:pt x="4568918" y="1973566"/>
                  </a:moveTo>
                  <a:cubicBezTo>
                    <a:pt x="4309365" y="1967965"/>
                    <a:pt x="4153225" y="1977680"/>
                    <a:pt x="4153118" y="1968363"/>
                  </a:cubicBezTo>
                  <a:cubicBezTo>
                    <a:pt x="4147224" y="1403615"/>
                    <a:pt x="4112045" y="1488101"/>
                    <a:pt x="4250132" y="1489959"/>
                  </a:cubicBezTo>
                  <a:cubicBezTo>
                    <a:pt x="4381130" y="1491710"/>
                    <a:pt x="4415751" y="1490304"/>
                    <a:pt x="4567882" y="1491710"/>
                  </a:cubicBezTo>
                  <a:cubicBezTo>
                    <a:pt x="4577095" y="2036100"/>
                    <a:pt x="4581927" y="1973805"/>
                    <a:pt x="4568918" y="1973566"/>
                  </a:cubicBezTo>
                  <a:close/>
                  <a:moveTo>
                    <a:pt x="4561855" y="1063259"/>
                  </a:moveTo>
                  <a:cubicBezTo>
                    <a:pt x="4564696" y="1244174"/>
                    <a:pt x="4563926" y="1243988"/>
                    <a:pt x="4566767" y="1425513"/>
                  </a:cubicBezTo>
                  <a:cubicBezTo>
                    <a:pt x="4567723" y="1485579"/>
                    <a:pt x="4633248" y="1466097"/>
                    <a:pt x="4146162" y="1464345"/>
                  </a:cubicBezTo>
                  <a:cubicBezTo>
                    <a:pt x="4142259" y="1207518"/>
                    <a:pt x="4145950" y="1210172"/>
                    <a:pt x="4141277" y="985701"/>
                  </a:cubicBezTo>
                  <a:cubicBezTo>
                    <a:pt x="4625920" y="982808"/>
                    <a:pt x="4560130" y="951806"/>
                    <a:pt x="4561855" y="1063259"/>
                  </a:cubicBezTo>
                  <a:close/>
                  <a:moveTo>
                    <a:pt x="4552775" y="477887"/>
                  </a:moveTo>
                  <a:cubicBezTo>
                    <a:pt x="4554448" y="751117"/>
                    <a:pt x="4556572" y="789843"/>
                    <a:pt x="4560023" y="959079"/>
                  </a:cubicBezTo>
                  <a:cubicBezTo>
                    <a:pt x="4461417" y="956982"/>
                    <a:pt x="4355881" y="956956"/>
                    <a:pt x="4250026" y="959371"/>
                  </a:cubicBezTo>
                  <a:cubicBezTo>
                    <a:pt x="4107213" y="962636"/>
                    <a:pt x="4144489" y="1040937"/>
                    <a:pt x="4130869" y="519400"/>
                  </a:cubicBezTo>
                  <a:cubicBezTo>
                    <a:pt x="4128958" y="446859"/>
                    <a:pt x="4076176" y="487761"/>
                    <a:pt x="4552775" y="477887"/>
                  </a:cubicBezTo>
                  <a:close/>
                  <a:moveTo>
                    <a:pt x="4090965" y="1972584"/>
                  </a:moveTo>
                  <a:cubicBezTo>
                    <a:pt x="3779135" y="1972637"/>
                    <a:pt x="3750939" y="1972584"/>
                    <a:pt x="3711300" y="1972770"/>
                  </a:cubicBezTo>
                  <a:cubicBezTo>
                    <a:pt x="3703919" y="1711802"/>
                    <a:pt x="3707264" y="1612586"/>
                    <a:pt x="3706069" y="1491339"/>
                  </a:cubicBezTo>
                  <a:cubicBezTo>
                    <a:pt x="3935594" y="1490649"/>
                    <a:pt x="3994031" y="1488631"/>
                    <a:pt x="4124763" y="1488923"/>
                  </a:cubicBezTo>
                  <a:cubicBezTo>
                    <a:pt x="4133099" y="2059113"/>
                    <a:pt x="4149216" y="1972584"/>
                    <a:pt x="4090965" y="1972584"/>
                  </a:cubicBezTo>
                  <a:close/>
                  <a:moveTo>
                    <a:pt x="4120940" y="1063206"/>
                  </a:moveTo>
                  <a:cubicBezTo>
                    <a:pt x="4128188" y="1527224"/>
                    <a:pt x="4132356" y="1464239"/>
                    <a:pt x="4090991" y="1464239"/>
                  </a:cubicBezTo>
                  <a:cubicBezTo>
                    <a:pt x="3646757" y="1464239"/>
                    <a:pt x="3706176" y="1485738"/>
                    <a:pt x="3705247" y="1425088"/>
                  </a:cubicBezTo>
                  <a:cubicBezTo>
                    <a:pt x="3697096" y="904640"/>
                    <a:pt x="3672059" y="983711"/>
                    <a:pt x="3772444" y="983711"/>
                  </a:cubicBezTo>
                  <a:cubicBezTo>
                    <a:pt x="3931532" y="983711"/>
                    <a:pt x="3931585" y="985860"/>
                    <a:pt x="4090991" y="985860"/>
                  </a:cubicBezTo>
                  <a:cubicBezTo>
                    <a:pt x="4126754" y="985834"/>
                    <a:pt x="4119426" y="970280"/>
                    <a:pt x="4120940" y="1063206"/>
                  </a:cubicBezTo>
                  <a:close/>
                  <a:moveTo>
                    <a:pt x="3772418" y="476348"/>
                  </a:moveTo>
                  <a:cubicBezTo>
                    <a:pt x="3785109" y="476348"/>
                    <a:pt x="4088416" y="476534"/>
                    <a:pt x="4108010" y="476560"/>
                  </a:cubicBezTo>
                  <a:cubicBezTo>
                    <a:pt x="4109656" y="544960"/>
                    <a:pt x="4103151" y="276402"/>
                    <a:pt x="4118949" y="961176"/>
                  </a:cubicBezTo>
                  <a:cubicBezTo>
                    <a:pt x="3941780" y="961680"/>
                    <a:pt x="3868396" y="957805"/>
                    <a:pt x="3696591" y="959371"/>
                  </a:cubicBezTo>
                  <a:cubicBezTo>
                    <a:pt x="3689954" y="388810"/>
                    <a:pt x="3659103" y="476348"/>
                    <a:pt x="3772418" y="476348"/>
                  </a:cubicBezTo>
                  <a:close/>
                  <a:moveTo>
                    <a:pt x="3684325" y="1491418"/>
                  </a:moveTo>
                  <a:cubicBezTo>
                    <a:pt x="3685918" y="1660150"/>
                    <a:pt x="3681351" y="1623017"/>
                    <a:pt x="3689529" y="1972876"/>
                  </a:cubicBezTo>
                  <a:cubicBezTo>
                    <a:pt x="3199177" y="1975955"/>
                    <a:pt x="3322289" y="1975158"/>
                    <a:pt x="3271234" y="1975636"/>
                  </a:cubicBezTo>
                  <a:cubicBezTo>
                    <a:pt x="3269667" y="1775982"/>
                    <a:pt x="3266296" y="1641013"/>
                    <a:pt x="3263773" y="1490118"/>
                  </a:cubicBezTo>
                  <a:cubicBezTo>
                    <a:pt x="3469562" y="1494020"/>
                    <a:pt x="3521680" y="1492135"/>
                    <a:pt x="3684325" y="1491418"/>
                  </a:cubicBezTo>
                  <a:close/>
                  <a:moveTo>
                    <a:pt x="3676307" y="1063259"/>
                  </a:moveTo>
                  <a:cubicBezTo>
                    <a:pt x="3683715" y="1536408"/>
                    <a:pt x="3707742" y="1466415"/>
                    <a:pt x="3613091" y="1467185"/>
                  </a:cubicBezTo>
                  <a:cubicBezTo>
                    <a:pt x="3207408" y="1470476"/>
                    <a:pt x="3263534" y="1474909"/>
                    <a:pt x="3262738" y="1425088"/>
                  </a:cubicBezTo>
                  <a:cubicBezTo>
                    <a:pt x="3255835" y="995310"/>
                    <a:pt x="3256313" y="1022410"/>
                    <a:pt x="3255543" y="985038"/>
                  </a:cubicBezTo>
                  <a:cubicBezTo>
                    <a:pt x="3749479" y="992178"/>
                    <a:pt x="3674528" y="949205"/>
                    <a:pt x="3676307" y="1063259"/>
                  </a:cubicBezTo>
                  <a:close/>
                  <a:moveTo>
                    <a:pt x="3294837" y="478763"/>
                  </a:moveTo>
                  <a:cubicBezTo>
                    <a:pt x="3725876" y="474994"/>
                    <a:pt x="3666218" y="464802"/>
                    <a:pt x="3667811" y="520143"/>
                  </a:cubicBezTo>
                  <a:cubicBezTo>
                    <a:pt x="3682732" y="1029895"/>
                    <a:pt x="3684803" y="959185"/>
                    <a:pt x="3613012" y="960725"/>
                  </a:cubicBezTo>
                  <a:cubicBezTo>
                    <a:pt x="3504661" y="963060"/>
                    <a:pt x="3402231" y="962928"/>
                    <a:pt x="3294890" y="961043"/>
                  </a:cubicBezTo>
                  <a:cubicBezTo>
                    <a:pt x="3244524" y="960167"/>
                    <a:pt x="3255649" y="976252"/>
                    <a:pt x="3253074" y="881548"/>
                  </a:cubicBezTo>
                  <a:cubicBezTo>
                    <a:pt x="3240436" y="416547"/>
                    <a:pt x="3234542" y="479320"/>
                    <a:pt x="3294837" y="478763"/>
                  </a:cubicBezTo>
                  <a:close/>
                  <a:moveTo>
                    <a:pt x="3249410" y="1967461"/>
                  </a:moveTo>
                  <a:cubicBezTo>
                    <a:pt x="3249543" y="1982405"/>
                    <a:pt x="3282597" y="1974442"/>
                    <a:pt x="2827982" y="1974176"/>
                  </a:cubicBezTo>
                  <a:cubicBezTo>
                    <a:pt x="2827557" y="1886453"/>
                    <a:pt x="2822353" y="1492480"/>
                    <a:pt x="2822300" y="1489454"/>
                  </a:cubicBezTo>
                  <a:cubicBezTo>
                    <a:pt x="3044948" y="1489454"/>
                    <a:pt x="3148520" y="1488366"/>
                    <a:pt x="3242029" y="1489799"/>
                  </a:cubicBezTo>
                  <a:cubicBezTo>
                    <a:pt x="3244684" y="1649215"/>
                    <a:pt x="3248082" y="1785060"/>
                    <a:pt x="3249410" y="1967461"/>
                  </a:cubicBezTo>
                  <a:close/>
                  <a:moveTo>
                    <a:pt x="3241631" y="1465115"/>
                  </a:moveTo>
                  <a:cubicBezTo>
                    <a:pt x="2762324" y="1457842"/>
                    <a:pt x="2822353" y="1488791"/>
                    <a:pt x="2821344" y="1425035"/>
                  </a:cubicBezTo>
                  <a:cubicBezTo>
                    <a:pt x="2815291" y="1041361"/>
                    <a:pt x="2815185" y="1030293"/>
                    <a:pt x="2814123" y="981614"/>
                  </a:cubicBezTo>
                  <a:cubicBezTo>
                    <a:pt x="2817096" y="981614"/>
                    <a:pt x="3231727" y="984746"/>
                    <a:pt x="3233798" y="984772"/>
                  </a:cubicBezTo>
                  <a:cubicBezTo>
                    <a:pt x="3234887" y="1037884"/>
                    <a:pt x="3235020" y="1053491"/>
                    <a:pt x="3241631" y="1465115"/>
                  </a:cubicBezTo>
                  <a:close/>
                  <a:moveTo>
                    <a:pt x="2817043" y="479851"/>
                  </a:moveTo>
                  <a:cubicBezTo>
                    <a:pt x="3288783" y="479851"/>
                    <a:pt x="3224798" y="463660"/>
                    <a:pt x="3225276" y="519851"/>
                  </a:cubicBezTo>
                  <a:cubicBezTo>
                    <a:pt x="3229046" y="1038707"/>
                    <a:pt x="3266933" y="959663"/>
                    <a:pt x="3135537" y="959663"/>
                  </a:cubicBezTo>
                  <a:cubicBezTo>
                    <a:pt x="2979343" y="959663"/>
                    <a:pt x="2975334" y="956982"/>
                    <a:pt x="2817017" y="956982"/>
                  </a:cubicBezTo>
                  <a:cubicBezTo>
                    <a:pt x="2812211" y="956956"/>
                    <a:pt x="2791821" y="479851"/>
                    <a:pt x="2817043" y="479851"/>
                  </a:cubicBezTo>
                  <a:close/>
                  <a:moveTo>
                    <a:pt x="2806158" y="1968523"/>
                  </a:moveTo>
                  <a:cubicBezTo>
                    <a:pt x="2806211" y="1976963"/>
                    <a:pt x="2467858" y="1976353"/>
                    <a:pt x="2386721" y="1975238"/>
                  </a:cubicBezTo>
                  <a:cubicBezTo>
                    <a:pt x="2378464" y="1501319"/>
                    <a:pt x="2379818" y="1629361"/>
                    <a:pt x="2377216" y="1491604"/>
                  </a:cubicBezTo>
                  <a:cubicBezTo>
                    <a:pt x="2573421" y="1494657"/>
                    <a:pt x="2643619" y="1489667"/>
                    <a:pt x="2800582" y="1489454"/>
                  </a:cubicBezTo>
                  <a:cubicBezTo>
                    <a:pt x="2800582" y="1491365"/>
                    <a:pt x="2805892" y="1901476"/>
                    <a:pt x="2806158" y="1968523"/>
                  </a:cubicBezTo>
                  <a:close/>
                  <a:moveTo>
                    <a:pt x="2800211" y="1464796"/>
                  </a:moveTo>
                  <a:cubicBezTo>
                    <a:pt x="2315779" y="1465513"/>
                    <a:pt x="2377030" y="1487012"/>
                    <a:pt x="2376075" y="1425088"/>
                  </a:cubicBezTo>
                  <a:cubicBezTo>
                    <a:pt x="2373711" y="1273105"/>
                    <a:pt x="2373632" y="1241068"/>
                    <a:pt x="2370817" y="1062834"/>
                  </a:cubicBezTo>
                  <a:cubicBezTo>
                    <a:pt x="2369225" y="957938"/>
                    <a:pt x="2295708" y="981799"/>
                    <a:pt x="2792378" y="981614"/>
                  </a:cubicBezTo>
                  <a:cubicBezTo>
                    <a:pt x="2793706" y="1041839"/>
                    <a:pt x="2800184" y="1462805"/>
                    <a:pt x="2800211" y="1464796"/>
                  </a:cubicBezTo>
                  <a:close/>
                  <a:moveTo>
                    <a:pt x="2783617" y="479772"/>
                  </a:moveTo>
                  <a:cubicBezTo>
                    <a:pt x="2785157" y="804893"/>
                    <a:pt x="2788635" y="831488"/>
                    <a:pt x="2791768" y="956982"/>
                  </a:cubicBezTo>
                  <a:cubicBezTo>
                    <a:pt x="2486788" y="957115"/>
                    <a:pt x="2426466" y="957407"/>
                    <a:pt x="2369198" y="958813"/>
                  </a:cubicBezTo>
                  <a:cubicBezTo>
                    <a:pt x="2363384" y="578351"/>
                    <a:pt x="2364764" y="656148"/>
                    <a:pt x="2360649" y="476613"/>
                  </a:cubicBezTo>
                  <a:cubicBezTo>
                    <a:pt x="2567420" y="471039"/>
                    <a:pt x="2648371" y="479082"/>
                    <a:pt x="2783617" y="479772"/>
                  </a:cubicBezTo>
                  <a:close/>
                  <a:moveTo>
                    <a:pt x="2358100" y="1606640"/>
                  </a:moveTo>
                  <a:cubicBezTo>
                    <a:pt x="2369225" y="2032650"/>
                    <a:pt x="2373419" y="1975052"/>
                    <a:pt x="2339621" y="1974468"/>
                  </a:cubicBezTo>
                  <a:cubicBezTo>
                    <a:pt x="1944849" y="1967063"/>
                    <a:pt x="1943734" y="1980945"/>
                    <a:pt x="1943522" y="1968310"/>
                  </a:cubicBezTo>
                  <a:cubicBezTo>
                    <a:pt x="1934123" y="1405633"/>
                    <a:pt x="1901785" y="1490224"/>
                    <a:pt x="2021101" y="1489746"/>
                  </a:cubicBezTo>
                  <a:cubicBezTo>
                    <a:pt x="2167312" y="1489162"/>
                    <a:pt x="2235784" y="1488976"/>
                    <a:pt x="2339223" y="1490914"/>
                  </a:cubicBezTo>
                  <a:cubicBezTo>
                    <a:pt x="2361153" y="1491339"/>
                    <a:pt x="2354622" y="1473184"/>
                    <a:pt x="2358100" y="1606640"/>
                  </a:cubicBezTo>
                  <a:close/>
                  <a:moveTo>
                    <a:pt x="2349073" y="1063259"/>
                  </a:moveTo>
                  <a:cubicBezTo>
                    <a:pt x="2356136" y="1514802"/>
                    <a:pt x="2360569" y="1466628"/>
                    <a:pt x="2339621" y="1466230"/>
                  </a:cubicBezTo>
                  <a:cubicBezTo>
                    <a:pt x="1874997" y="1457497"/>
                    <a:pt x="1932743" y="1488366"/>
                    <a:pt x="1931760" y="1425141"/>
                  </a:cubicBezTo>
                  <a:cubicBezTo>
                    <a:pt x="1928946" y="1245501"/>
                    <a:pt x="1933247" y="1246032"/>
                    <a:pt x="1930380" y="1062781"/>
                  </a:cubicBezTo>
                  <a:cubicBezTo>
                    <a:pt x="1928574" y="948515"/>
                    <a:pt x="1864881" y="997274"/>
                    <a:pt x="2339701" y="984295"/>
                  </a:cubicBezTo>
                  <a:cubicBezTo>
                    <a:pt x="2351197" y="983976"/>
                    <a:pt x="2347693" y="972191"/>
                    <a:pt x="2349073" y="1063259"/>
                  </a:cubicBezTo>
                  <a:close/>
                  <a:moveTo>
                    <a:pt x="2338905" y="477224"/>
                  </a:moveTo>
                  <a:cubicBezTo>
                    <a:pt x="2351038" y="1013067"/>
                    <a:pt x="2349976" y="959318"/>
                    <a:pt x="2339144" y="959583"/>
                  </a:cubicBezTo>
                  <a:cubicBezTo>
                    <a:pt x="2234377" y="962609"/>
                    <a:pt x="2216005" y="961521"/>
                    <a:pt x="2021021" y="962052"/>
                  </a:cubicBezTo>
                  <a:cubicBezTo>
                    <a:pt x="1898759" y="962370"/>
                    <a:pt x="1933247" y="1042609"/>
                    <a:pt x="1919627" y="519347"/>
                  </a:cubicBezTo>
                  <a:cubicBezTo>
                    <a:pt x="1917795" y="446806"/>
                    <a:pt x="1867908" y="490734"/>
                    <a:pt x="2338905" y="477224"/>
                  </a:cubicBezTo>
                  <a:close/>
                  <a:moveTo>
                    <a:pt x="1921804" y="1968788"/>
                  </a:moveTo>
                  <a:cubicBezTo>
                    <a:pt x="1921963" y="1978715"/>
                    <a:pt x="1500270" y="1971602"/>
                    <a:pt x="1500137" y="1967992"/>
                  </a:cubicBezTo>
                  <a:cubicBezTo>
                    <a:pt x="1479986" y="1410171"/>
                    <a:pt x="1486756" y="1488844"/>
                    <a:pt x="1543467" y="1488844"/>
                  </a:cubicBezTo>
                  <a:cubicBezTo>
                    <a:pt x="1695412" y="1488844"/>
                    <a:pt x="1699528" y="1490065"/>
                    <a:pt x="1861881" y="1490065"/>
                  </a:cubicBezTo>
                  <a:cubicBezTo>
                    <a:pt x="1926158" y="1490065"/>
                    <a:pt x="1911928" y="1412534"/>
                    <a:pt x="1921804" y="1968788"/>
                  </a:cubicBezTo>
                  <a:close/>
                  <a:moveTo>
                    <a:pt x="1908662" y="1063206"/>
                  </a:moveTo>
                  <a:cubicBezTo>
                    <a:pt x="1916016" y="1531365"/>
                    <a:pt x="1921804" y="1465433"/>
                    <a:pt x="1861881" y="1465433"/>
                  </a:cubicBezTo>
                  <a:cubicBezTo>
                    <a:pt x="1434028" y="1465433"/>
                    <a:pt x="1492464" y="1475068"/>
                    <a:pt x="1491694" y="1425088"/>
                  </a:cubicBezTo>
                  <a:cubicBezTo>
                    <a:pt x="1483650" y="911594"/>
                    <a:pt x="1462118" y="985144"/>
                    <a:pt x="1543467" y="985144"/>
                  </a:cubicBezTo>
                  <a:cubicBezTo>
                    <a:pt x="1977665" y="985144"/>
                    <a:pt x="1907202" y="969457"/>
                    <a:pt x="1908662" y="1063206"/>
                  </a:cubicBezTo>
                  <a:close/>
                  <a:moveTo>
                    <a:pt x="1543467" y="477542"/>
                  </a:moveTo>
                  <a:cubicBezTo>
                    <a:pt x="1869102" y="477622"/>
                    <a:pt x="1869978" y="477622"/>
                    <a:pt x="1896821" y="477675"/>
                  </a:cubicBezTo>
                  <a:cubicBezTo>
                    <a:pt x="1899369" y="583554"/>
                    <a:pt x="1906830" y="960220"/>
                    <a:pt x="1906883" y="962317"/>
                  </a:cubicBezTo>
                  <a:cubicBezTo>
                    <a:pt x="1769779" y="962450"/>
                    <a:pt x="1894351" y="962450"/>
                    <a:pt x="1482561" y="960380"/>
                  </a:cubicBezTo>
                  <a:cubicBezTo>
                    <a:pt x="1473561" y="389978"/>
                    <a:pt x="1455613" y="477542"/>
                    <a:pt x="1543467" y="477542"/>
                  </a:cubicBezTo>
                  <a:close/>
                  <a:moveTo>
                    <a:pt x="1471782" y="1606428"/>
                  </a:moveTo>
                  <a:cubicBezTo>
                    <a:pt x="1472419" y="1729559"/>
                    <a:pt x="1473959" y="1847382"/>
                    <a:pt x="1478340" y="1968947"/>
                  </a:cubicBezTo>
                  <a:cubicBezTo>
                    <a:pt x="1478446" y="1971787"/>
                    <a:pt x="1057814" y="1988377"/>
                    <a:pt x="1057814" y="1969054"/>
                  </a:cubicBezTo>
                  <a:cubicBezTo>
                    <a:pt x="1057814" y="1449561"/>
                    <a:pt x="1033203" y="1491020"/>
                    <a:pt x="1065886" y="1491233"/>
                  </a:cubicBezTo>
                  <a:cubicBezTo>
                    <a:pt x="1552308" y="1494550"/>
                    <a:pt x="1470959" y="1448021"/>
                    <a:pt x="1471782" y="1606428"/>
                  </a:cubicBezTo>
                  <a:close/>
                  <a:moveTo>
                    <a:pt x="1462436" y="1063312"/>
                  </a:moveTo>
                  <a:cubicBezTo>
                    <a:pt x="1469844" y="1538319"/>
                    <a:pt x="1497509" y="1463496"/>
                    <a:pt x="1384140" y="1465646"/>
                  </a:cubicBezTo>
                  <a:cubicBezTo>
                    <a:pt x="988068" y="1472573"/>
                    <a:pt x="1048787" y="1475201"/>
                    <a:pt x="1048017" y="1425141"/>
                  </a:cubicBezTo>
                  <a:cubicBezTo>
                    <a:pt x="1040265" y="929855"/>
                    <a:pt x="1035831" y="984613"/>
                    <a:pt x="1066125" y="984135"/>
                  </a:cubicBezTo>
                  <a:cubicBezTo>
                    <a:pt x="1542325" y="976438"/>
                    <a:pt x="1461002" y="972510"/>
                    <a:pt x="1462436" y="1063312"/>
                  </a:cubicBezTo>
                  <a:close/>
                  <a:moveTo>
                    <a:pt x="1066018" y="476427"/>
                  </a:moveTo>
                  <a:cubicBezTo>
                    <a:pt x="1513917" y="473720"/>
                    <a:pt x="1452613" y="463846"/>
                    <a:pt x="1453701" y="523806"/>
                  </a:cubicBezTo>
                  <a:cubicBezTo>
                    <a:pt x="1455958" y="646964"/>
                    <a:pt x="1457286" y="736784"/>
                    <a:pt x="1460817" y="960220"/>
                  </a:cubicBezTo>
                  <a:cubicBezTo>
                    <a:pt x="1359236" y="959451"/>
                    <a:pt x="1277993" y="956265"/>
                    <a:pt x="1042548" y="959849"/>
                  </a:cubicBezTo>
                  <a:cubicBezTo>
                    <a:pt x="1035964" y="410230"/>
                    <a:pt x="1017989" y="476693"/>
                    <a:pt x="1066018" y="476427"/>
                  </a:cubicBezTo>
                  <a:close/>
                  <a:moveTo>
                    <a:pt x="1036070" y="1969054"/>
                  </a:moveTo>
                  <a:cubicBezTo>
                    <a:pt x="1036070" y="1981077"/>
                    <a:pt x="1072762" y="1975928"/>
                    <a:pt x="615492" y="1975503"/>
                  </a:cubicBezTo>
                  <a:cubicBezTo>
                    <a:pt x="616129" y="1757164"/>
                    <a:pt x="610235" y="1615293"/>
                    <a:pt x="607845" y="1491472"/>
                  </a:cubicBezTo>
                  <a:cubicBezTo>
                    <a:pt x="740356" y="1491418"/>
                    <a:pt x="866522" y="1490118"/>
                    <a:pt x="1027468" y="1491020"/>
                  </a:cubicBezTo>
                  <a:cubicBezTo>
                    <a:pt x="1030017" y="1618956"/>
                    <a:pt x="1036070" y="1737655"/>
                    <a:pt x="1036070" y="1969054"/>
                  </a:cubicBezTo>
                  <a:close/>
                  <a:moveTo>
                    <a:pt x="1026273" y="1425566"/>
                  </a:moveTo>
                  <a:cubicBezTo>
                    <a:pt x="1027123" y="1479129"/>
                    <a:pt x="1095834" y="1466575"/>
                    <a:pt x="607341" y="1466813"/>
                  </a:cubicBezTo>
                  <a:cubicBezTo>
                    <a:pt x="602057" y="1168447"/>
                    <a:pt x="600066" y="1133252"/>
                    <a:pt x="598526" y="985224"/>
                  </a:cubicBezTo>
                  <a:cubicBezTo>
                    <a:pt x="898727" y="985436"/>
                    <a:pt x="948189" y="985728"/>
                    <a:pt x="1021096" y="984799"/>
                  </a:cubicBezTo>
                  <a:cubicBezTo>
                    <a:pt x="1024813" y="1261426"/>
                    <a:pt x="1024361" y="1303045"/>
                    <a:pt x="1026273" y="1425566"/>
                  </a:cubicBezTo>
                  <a:close/>
                  <a:moveTo>
                    <a:pt x="1011511" y="476693"/>
                  </a:moveTo>
                  <a:cubicBezTo>
                    <a:pt x="1019264" y="720142"/>
                    <a:pt x="1016874" y="646300"/>
                    <a:pt x="1020777" y="960167"/>
                  </a:cubicBezTo>
                  <a:cubicBezTo>
                    <a:pt x="956075" y="960963"/>
                    <a:pt x="931675" y="960804"/>
                    <a:pt x="598314" y="960592"/>
                  </a:cubicBezTo>
                  <a:cubicBezTo>
                    <a:pt x="597092" y="809166"/>
                    <a:pt x="599721" y="849458"/>
                    <a:pt x="592128" y="479320"/>
                  </a:cubicBezTo>
                  <a:cubicBezTo>
                    <a:pt x="727851" y="479241"/>
                    <a:pt x="619129" y="478285"/>
                    <a:pt x="1011511" y="476693"/>
                  </a:cubicBezTo>
                  <a:close/>
                  <a:moveTo>
                    <a:pt x="270236" y="476932"/>
                  </a:moveTo>
                  <a:cubicBezTo>
                    <a:pt x="426349" y="476932"/>
                    <a:pt x="425447" y="479108"/>
                    <a:pt x="570357" y="479267"/>
                  </a:cubicBezTo>
                  <a:cubicBezTo>
                    <a:pt x="578162" y="861667"/>
                    <a:pt x="575321" y="813280"/>
                    <a:pt x="576569" y="960539"/>
                  </a:cubicBezTo>
                  <a:cubicBezTo>
                    <a:pt x="277484" y="960327"/>
                    <a:pt x="230357" y="960141"/>
                    <a:pt x="157053" y="960698"/>
                  </a:cubicBezTo>
                  <a:cubicBezTo>
                    <a:pt x="151238" y="377025"/>
                    <a:pt x="110113" y="476932"/>
                    <a:pt x="270236" y="476932"/>
                  </a:cubicBezTo>
                  <a:close/>
                  <a:moveTo>
                    <a:pt x="270236" y="984985"/>
                  </a:moveTo>
                  <a:cubicBezTo>
                    <a:pt x="635377" y="985224"/>
                    <a:pt x="576198" y="959132"/>
                    <a:pt x="577817" y="1063312"/>
                  </a:cubicBezTo>
                  <a:cubicBezTo>
                    <a:pt x="580685" y="1247598"/>
                    <a:pt x="582065" y="1244492"/>
                    <a:pt x="584906" y="1425513"/>
                  </a:cubicBezTo>
                  <a:cubicBezTo>
                    <a:pt x="585835" y="1484889"/>
                    <a:pt x="651653" y="1466309"/>
                    <a:pt x="163744" y="1466070"/>
                  </a:cubicBezTo>
                  <a:cubicBezTo>
                    <a:pt x="154026" y="896385"/>
                    <a:pt x="126308" y="984985"/>
                    <a:pt x="270236" y="984985"/>
                  </a:cubicBezTo>
                  <a:close/>
                  <a:moveTo>
                    <a:pt x="171815" y="1967779"/>
                  </a:moveTo>
                  <a:cubicBezTo>
                    <a:pt x="170036" y="1401651"/>
                    <a:pt x="122352" y="1490702"/>
                    <a:pt x="270236" y="1490781"/>
                  </a:cubicBezTo>
                  <a:cubicBezTo>
                    <a:pt x="408587" y="1490781"/>
                    <a:pt x="430863" y="1491472"/>
                    <a:pt x="586048" y="1491472"/>
                  </a:cubicBezTo>
                  <a:cubicBezTo>
                    <a:pt x="588835" y="1637854"/>
                    <a:pt x="594331" y="1750634"/>
                    <a:pt x="593667" y="1975503"/>
                  </a:cubicBezTo>
                  <a:cubicBezTo>
                    <a:pt x="591013" y="1975503"/>
                    <a:pt x="171841" y="1975503"/>
                    <a:pt x="171815" y="1967779"/>
                  </a:cubicBezTo>
                  <a:close/>
                  <a:moveTo>
                    <a:pt x="176647" y="2330405"/>
                  </a:moveTo>
                  <a:cubicBezTo>
                    <a:pt x="174788" y="2231640"/>
                    <a:pt x="172372" y="2097653"/>
                    <a:pt x="171947" y="1998649"/>
                  </a:cubicBezTo>
                  <a:cubicBezTo>
                    <a:pt x="414110" y="1997666"/>
                    <a:pt x="393348" y="2000135"/>
                    <a:pt x="593641" y="2000135"/>
                  </a:cubicBezTo>
                  <a:cubicBezTo>
                    <a:pt x="593004" y="2507737"/>
                    <a:pt x="613208" y="2479814"/>
                    <a:pt x="588464" y="2479814"/>
                  </a:cubicBezTo>
                  <a:cubicBezTo>
                    <a:pt x="93094" y="2479814"/>
                    <a:pt x="180151" y="2518725"/>
                    <a:pt x="176647" y="2330405"/>
                  </a:cubicBezTo>
                  <a:close/>
                  <a:moveTo>
                    <a:pt x="179753" y="2511479"/>
                  </a:moveTo>
                  <a:cubicBezTo>
                    <a:pt x="179594" y="2501897"/>
                    <a:pt x="600809" y="2501393"/>
                    <a:pt x="600969" y="2511904"/>
                  </a:cubicBezTo>
                  <a:cubicBezTo>
                    <a:pt x="609305" y="3043580"/>
                    <a:pt x="625501" y="2986009"/>
                    <a:pt x="588437" y="2986009"/>
                  </a:cubicBezTo>
                  <a:cubicBezTo>
                    <a:pt x="297237" y="2985956"/>
                    <a:pt x="245517" y="2985770"/>
                    <a:pt x="188462" y="2986301"/>
                  </a:cubicBezTo>
                  <a:cubicBezTo>
                    <a:pt x="187001" y="2928146"/>
                    <a:pt x="179992" y="2526502"/>
                    <a:pt x="179753" y="2511479"/>
                  </a:cubicBezTo>
                  <a:close/>
                  <a:moveTo>
                    <a:pt x="197276" y="3416637"/>
                  </a:moveTo>
                  <a:cubicBezTo>
                    <a:pt x="191276" y="2936905"/>
                    <a:pt x="164832" y="3010614"/>
                    <a:pt x="270236" y="3010614"/>
                  </a:cubicBezTo>
                  <a:cubicBezTo>
                    <a:pt x="292299" y="3010614"/>
                    <a:pt x="592632" y="3010667"/>
                    <a:pt x="611376" y="3010694"/>
                  </a:cubicBezTo>
                  <a:cubicBezTo>
                    <a:pt x="612890" y="3138045"/>
                    <a:pt x="611881" y="3075272"/>
                    <a:pt x="618173" y="3497088"/>
                  </a:cubicBezTo>
                  <a:cubicBezTo>
                    <a:pt x="120786" y="3497459"/>
                    <a:pt x="198497" y="3512987"/>
                    <a:pt x="197276" y="3416637"/>
                  </a:cubicBezTo>
                  <a:close/>
                  <a:moveTo>
                    <a:pt x="205560" y="3959753"/>
                  </a:moveTo>
                  <a:cubicBezTo>
                    <a:pt x="200542" y="3644585"/>
                    <a:pt x="199533" y="3584148"/>
                    <a:pt x="198630" y="3518826"/>
                  </a:cubicBezTo>
                  <a:cubicBezTo>
                    <a:pt x="364780" y="3517074"/>
                    <a:pt x="428686" y="3521878"/>
                    <a:pt x="618571" y="3521746"/>
                  </a:cubicBezTo>
                  <a:cubicBezTo>
                    <a:pt x="623271" y="3829773"/>
                    <a:pt x="619049" y="3794551"/>
                    <a:pt x="623244" y="4005300"/>
                  </a:cubicBezTo>
                  <a:cubicBezTo>
                    <a:pt x="133822" y="4006892"/>
                    <a:pt x="206330" y="4009520"/>
                    <a:pt x="205560" y="3959753"/>
                  </a:cubicBezTo>
                  <a:close/>
                  <a:moveTo>
                    <a:pt x="213126" y="4502975"/>
                  </a:moveTo>
                  <a:cubicBezTo>
                    <a:pt x="201020" y="3948552"/>
                    <a:pt x="188408" y="4026667"/>
                    <a:pt x="270262" y="4026667"/>
                  </a:cubicBezTo>
                  <a:cubicBezTo>
                    <a:pt x="426854" y="4026667"/>
                    <a:pt x="429774" y="4029984"/>
                    <a:pt x="588490" y="4029984"/>
                  </a:cubicBezTo>
                  <a:cubicBezTo>
                    <a:pt x="629829" y="4029984"/>
                    <a:pt x="629006" y="3953037"/>
                    <a:pt x="634236" y="4502072"/>
                  </a:cubicBezTo>
                  <a:cubicBezTo>
                    <a:pt x="634342" y="4514149"/>
                    <a:pt x="642573" y="4511017"/>
                    <a:pt x="588490" y="4511017"/>
                  </a:cubicBezTo>
                  <a:cubicBezTo>
                    <a:pt x="168974" y="4511017"/>
                    <a:pt x="213339" y="4512397"/>
                    <a:pt x="213126" y="4502975"/>
                  </a:cubicBezTo>
                  <a:close/>
                  <a:moveTo>
                    <a:pt x="213843" y="4534932"/>
                  </a:moveTo>
                  <a:cubicBezTo>
                    <a:pt x="278997" y="4534879"/>
                    <a:pt x="632537" y="4535728"/>
                    <a:pt x="634528" y="4535728"/>
                  </a:cubicBezTo>
                  <a:cubicBezTo>
                    <a:pt x="640156" y="5094770"/>
                    <a:pt x="666919" y="5018672"/>
                    <a:pt x="588464" y="5018672"/>
                  </a:cubicBezTo>
                  <a:cubicBezTo>
                    <a:pt x="271961" y="5018619"/>
                    <a:pt x="254385" y="5018645"/>
                    <a:pt x="218808" y="5018566"/>
                  </a:cubicBezTo>
                  <a:cubicBezTo>
                    <a:pt x="216313" y="4838023"/>
                    <a:pt x="220322" y="4830962"/>
                    <a:pt x="213843" y="4534932"/>
                  </a:cubicBezTo>
                  <a:close/>
                  <a:moveTo>
                    <a:pt x="229853" y="5526539"/>
                  </a:moveTo>
                  <a:cubicBezTo>
                    <a:pt x="220242" y="5054796"/>
                    <a:pt x="221118" y="5182148"/>
                    <a:pt x="219153" y="5043197"/>
                  </a:cubicBezTo>
                  <a:cubicBezTo>
                    <a:pt x="675309" y="5044365"/>
                    <a:pt x="642705" y="5040596"/>
                    <a:pt x="642785" y="5046727"/>
                  </a:cubicBezTo>
                  <a:cubicBezTo>
                    <a:pt x="651361" y="5595417"/>
                    <a:pt x="674857" y="5523460"/>
                    <a:pt x="588437" y="5523460"/>
                  </a:cubicBezTo>
                  <a:cubicBezTo>
                    <a:pt x="415570" y="5523487"/>
                    <a:pt x="413765" y="5527389"/>
                    <a:pt x="229853" y="5526539"/>
                  </a:cubicBezTo>
                  <a:close/>
                  <a:moveTo>
                    <a:pt x="230384" y="5551197"/>
                  </a:moveTo>
                  <a:cubicBezTo>
                    <a:pt x="375373" y="5551834"/>
                    <a:pt x="396720" y="5548808"/>
                    <a:pt x="650644" y="5548039"/>
                  </a:cubicBezTo>
                  <a:cubicBezTo>
                    <a:pt x="659671" y="6123855"/>
                    <a:pt x="680725" y="6031088"/>
                    <a:pt x="588464" y="6031088"/>
                  </a:cubicBezTo>
                  <a:cubicBezTo>
                    <a:pt x="429296" y="6031088"/>
                    <a:pt x="429137" y="6034088"/>
                    <a:pt x="270236" y="6034088"/>
                  </a:cubicBezTo>
                  <a:cubicBezTo>
                    <a:pt x="222260" y="6034088"/>
                    <a:pt x="241960" y="6096091"/>
                    <a:pt x="230384" y="5551197"/>
                  </a:cubicBezTo>
                  <a:close/>
                  <a:moveTo>
                    <a:pt x="241376" y="6495346"/>
                  </a:moveTo>
                  <a:cubicBezTo>
                    <a:pt x="233464" y="5988355"/>
                    <a:pt x="233384" y="6058719"/>
                    <a:pt x="270236" y="6058719"/>
                  </a:cubicBezTo>
                  <a:cubicBezTo>
                    <a:pt x="725196" y="6058719"/>
                    <a:pt x="659273" y="6026311"/>
                    <a:pt x="660998" y="6133464"/>
                  </a:cubicBezTo>
                  <a:cubicBezTo>
                    <a:pt x="663759" y="6310211"/>
                    <a:pt x="660388" y="6314935"/>
                    <a:pt x="663228" y="6495718"/>
                  </a:cubicBezTo>
                  <a:cubicBezTo>
                    <a:pt x="664052" y="6547662"/>
                    <a:pt x="678919" y="6536646"/>
                    <a:pt x="588490" y="6536646"/>
                  </a:cubicBezTo>
                  <a:cubicBezTo>
                    <a:pt x="186311" y="6536646"/>
                    <a:pt x="242252" y="6552254"/>
                    <a:pt x="241376" y="6495346"/>
                  </a:cubicBezTo>
                  <a:close/>
                  <a:moveTo>
                    <a:pt x="251013" y="7038674"/>
                  </a:moveTo>
                  <a:cubicBezTo>
                    <a:pt x="237738" y="6485498"/>
                    <a:pt x="233756" y="6561941"/>
                    <a:pt x="270236" y="6561941"/>
                  </a:cubicBezTo>
                  <a:cubicBezTo>
                    <a:pt x="745825" y="6561941"/>
                    <a:pt x="663866" y="6530568"/>
                    <a:pt x="665724" y="6676845"/>
                  </a:cubicBezTo>
                  <a:cubicBezTo>
                    <a:pt x="667184" y="6792863"/>
                    <a:pt x="668990" y="6923903"/>
                    <a:pt x="672017" y="7039364"/>
                  </a:cubicBezTo>
                  <a:cubicBezTo>
                    <a:pt x="672202" y="7046796"/>
                    <a:pt x="684707" y="7044620"/>
                    <a:pt x="588490" y="7044620"/>
                  </a:cubicBezTo>
                  <a:cubicBezTo>
                    <a:pt x="223269" y="7044620"/>
                    <a:pt x="251491" y="7059350"/>
                    <a:pt x="251013" y="7038674"/>
                  </a:cubicBezTo>
                  <a:close/>
                  <a:moveTo>
                    <a:pt x="261288" y="7554424"/>
                  </a:moveTo>
                  <a:cubicBezTo>
                    <a:pt x="252447" y="7017732"/>
                    <a:pt x="241668" y="7073657"/>
                    <a:pt x="270236" y="7073657"/>
                  </a:cubicBezTo>
                  <a:cubicBezTo>
                    <a:pt x="752835" y="7073657"/>
                    <a:pt x="672548" y="7017387"/>
                    <a:pt x="675733" y="7220279"/>
                  </a:cubicBezTo>
                  <a:cubicBezTo>
                    <a:pt x="678548" y="7400344"/>
                    <a:pt x="680539" y="7397398"/>
                    <a:pt x="683247" y="7554796"/>
                  </a:cubicBezTo>
                  <a:cubicBezTo>
                    <a:pt x="631687" y="7554584"/>
                    <a:pt x="286112" y="7554424"/>
                    <a:pt x="261288" y="7554424"/>
                  </a:cubicBezTo>
                  <a:close/>
                  <a:moveTo>
                    <a:pt x="270236" y="7579056"/>
                  </a:moveTo>
                  <a:cubicBezTo>
                    <a:pt x="644272" y="7579295"/>
                    <a:pt x="639121" y="7579268"/>
                    <a:pt x="683672" y="7579481"/>
                  </a:cubicBezTo>
                  <a:cubicBezTo>
                    <a:pt x="687336" y="7835405"/>
                    <a:pt x="686168" y="7823832"/>
                    <a:pt x="690336" y="8059610"/>
                  </a:cubicBezTo>
                  <a:cubicBezTo>
                    <a:pt x="583977" y="8058363"/>
                    <a:pt x="429642" y="8059743"/>
                    <a:pt x="269917" y="8059743"/>
                  </a:cubicBezTo>
                  <a:cubicBezTo>
                    <a:pt x="267474" y="7541710"/>
                    <a:pt x="250827" y="7579056"/>
                    <a:pt x="270236" y="7579056"/>
                  </a:cubicBezTo>
                  <a:close/>
                  <a:moveTo>
                    <a:pt x="270236" y="8084348"/>
                  </a:moveTo>
                  <a:cubicBezTo>
                    <a:pt x="756339" y="8084348"/>
                    <a:pt x="690469" y="8067865"/>
                    <a:pt x="691557" y="8126233"/>
                  </a:cubicBezTo>
                  <a:cubicBezTo>
                    <a:pt x="701514" y="8654750"/>
                    <a:pt x="720523" y="8568593"/>
                    <a:pt x="588464" y="8568593"/>
                  </a:cubicBezTo>
                  <a:cubicBezTo>
                    <a:pt x="435270" y="8568593"/>
                    <a:pt x="430438" y="8565434"/>
                    <a:pt x="277510" y="8565328"/>
                  </a:cubicBezTo>
                  <a:cubicBezTo>
                    <a:pt x="265377" y="8047825"/>
                    <a:pt x="272121" y="8084348"/>
                    <a:pt x="270236" y="8084348"/>
                  </a:cubicBezTo>
                  <a:close/>
                  <a:moveTo>
                    <a:pt x="282103" y="9031788"/>
                  </a:moveTo>
                  <a:cubicBezTo>
                    <a:pt x="279342" y="8855519"/>
                    <a:pt x="282342" y="8850051"/>
                    <a:pt x="279501" y="8669322"/>
                  </a:cubicBezTo>
                  <a:cubicBezTo>
                    <a:pt x="277829" y="8560577"/>
                    <a:pt x="207286" y="8591313"/>
                    <a:pt x="695938" y="8593463"/>
                  </a:cubicBezTo>
                  <a:cubicBezTo>
                    <a:pt x="698142" y="8842512"/>
                    <a:pt x="704487" y="8843601"/>
                    <a:pt x="707169" y="9074124"/>
                  </a:cubicBezTo>
                  <a:cubicBezTo>
                    <a:pt x="228074" y="9065524"/>
                    <a:pt x="283245" y="9104781"/>
                    <a:pt x="282103" y="9031788"/>
                  </a:cubicBezTo>
                  <a:close/>
                  <a:moveTo>
                    <a:pt x="290281" y="9574904"/>
                  </a:moveTo>
                  <a:cubicBezTo>
                    <a:pt x="287573" y="9445403"/>
                    <a:pt x="285927" y="9348867"/>
                    <a:pt x="284519" y="9212915"/>
                  </a:cubicBezTo>
                  <a:cubicBezTo>
                    <a:pt x="283033" y="9069930"/>
                    <a:pt x="253562" y="9102604"/>
                    <a:pt x="429535" y="9099286"/>
                  </a:cubicBezTo>
                  <a:cubicBezTo>
                    <a:pt x="543966" y="9097269"/>
                    <a:pt x="640236" y="9097561"/>
                    <a:pt x="707434" y="9098808"/>
                  </a:cubicBezTo>
                  <a:cubicBezTo>
                    <a:pt x="708629" y="9236618"/>
                    <a:pt x="704169" y="9304010"/>
                    <a:pt x="712904" y="9583424"/>
                  </a:cubicBezTo>
                  <a:cubicBezTo>
                    <a:pt x="252580" y="9583424"/>
                    <a:pt x="290387" y="9579549"/>
                    <a:pt x="290281" y="9574904"/>
                  </a:cubicBezTo>
                  <a:close/>
                  <a:moveTo>
                    <a:pt x="290918" y="9604711"/>
                  </a:moveTo>
                  <a:cubicBezTo>
                    <a:pt x="432536" y="9605004"/>
                    <a:pt x="388887" y="9608056"/>
                    <a:pt x="713673" y="9608056"/>
                  </a:cubicBezTo>
                  <a:cubicBezTo>
                    <a:pt x="720789" y="9839906"/>
                    <a:pt x="716727" y="9929992"/>
                    <a:pt x="718798" y="10087867"/>
                  </a:cubicBezTo>
                  <a:cubicBezTo>
                    <a:pt x="294715" y="10089593"/>
                    <a:pt x="437527" y="10090468"/>
                    <a:pt x="300396" y="10090813"/>
                  </a:cubicBezTo>
                  <a:cubicBezTo>
                    <a:pt x="300370" y="10088106"/>
                    <a:pt x="290971" y="9606755"/>
                    <a:pt x="290918" y="9604711"/>
                  </a:cubicBezTo>
                  <a:close/>
                  <a:moveTo>
                    <a:pt x="300848" y="10118497"/>
                  </a:moveTo>
                  <a:cubicBezTo>
                    <a:pt x="300795" y="10115073"/>
                    <a:pt x="264633" y="10114543"/>
                    <a:pt x="719143" y="10112526"/>
                  </a:cubicBezTo>
                  <a:cubicBezTo>
                    <a:pt x="722010" y="10298457"/>
                    <a:pt x="726630" y="10306472"/>
                    <a:pt x="730134" y="10598229"/>
                  </a:cubicBezTo>
                  <a:cubicBezTo>
                    <a:pt x="543833" y="10597566"/>
                    <a:pt x="442226" y="10598442"/>
                    <a:pt x="308122" y="10598548"/>
                  </a:cubicBezTo>
                  <a:cubicBezTo>
                    <a:pt x="304777" y="10441309"/>
                    <a:pt x="303370" y="10276029"/>
                    <a:pt x="300848" y="10118497"/>
                  </a:cubicBezTo>
                  <a:close/>
                  <a:moveTo>
                    <a:pt x="315078" y="11024743"/>
                  </a:moveTo>
                  <a:cubicBezTo>
                    <a:pt x="313087" y="10541242"/>
                    <a:pt x="271324" y="10623578"/>
                    <a:pt x="429376" y="10622940"/>
                  </a:cubicBezTo>
                  <a:cubicBezTo>
                    <a:pt x="537382" y="10622649"/>
                    <a:pt x="609173" y="10622543"/>
                    <a:pt x="730426" y="10622888"/>
                  </a:cubicBezTo>
                  <a:cubicBezTo>
                    <a:pt x="736214" y="11145141"/>
                    <a:pt x="730506" y="10509073"/>
                    <a:pt x="734887" y="11105751"/>
                  </a:cubicBezTo>
                  <a:cubicBezTo>
                    <a:pt x="231818" y="11108379"/>
                    <a:pt x="315477" y="11118227"/>
                    <a:pt x="315078" y="11024743"/>
                  </a:cubicBezTo>
                  <a:close/>
                  <a:moveTo>
                    <a:pt x="322964" y="11568177"/>
                  </a:moveTo>
                  <a:cubicBezTo>
                    <a:pt x="314654" y="11037989"/>
                    <a:pt x="282581" y="11124835"/>
                    <a:pt x="429084" y="11128658"/>
                  </a:cubicBezTo>
                  <a:cubicBezTo>
                    <a:pt x="519434" y="11131126"/>
                    <a:pt x="595685" y="11131126"/>
                    <a:pt x="735099" y="11130436"/>
                  </a:cubicBezTo>
                  <a:cubicBezTo>
                    <a:pt x="737675" y="11391430"/>
                    <a:pt x="743887" y="11376088"/>
                    <a:pt x="746649" y="11609664"/>
                  </a:cubicBezTo>
                  <a:cubicBezTo>
                    <a:pt x="260996" y="11603771"/>
                    <a:pt x="324079" y="11636392"/>
                    <a:pt x="322964" y="11568177"/>
                  </a:cubicBezTo>
                  <a:close/>
                  <a:moveTo>
                    <a:pt x="330610" y="12120716"/>
                  </a:moveTo>
                  <a:cubicBezTo>
                    <a:pt x="330159" y="11987791"/>
                    <a:pt x="330345" y="12017280"/>
                    <a:pt x="324105" y="11636737"/>
                  </a:cubicBezTo>
                  <a:cubicBezTo>
                    <a:pt x="452820" y="11635941"/>
                    <a:pt x="488052" y="11631216"/>
                    <a:pt x="746914" y="11634375"/>
                  </a:cubicBezTo>
                  <a:cubicBezTo>
                    <a:pt x="748082" y="11767035"/>
                    <a:pt x="749941" y="12065932"/>
                    <a:pt x="750658" y="12120743"/>
                  </a:cubicBezTo>
                  <a:lnTo>
                    <a:pt x="330610" y="12120716"/>
                  </a:lnTo>
                  <a:close/>
                  <a:moveTo>
                    <a:pt x="747657" y="10112393"/>
                  </a:moveTo>
                  <a:cubicBezTo>
                    <a:pt x="1196007" y="10110561"/>
                    <a:pt x="1161466" y="10116002"/>
                    <a:pt x="1161519" y="10118975"/>
                  </a:cubicBezTo>
                  <a:cubicBezTo>
                    <a:pt x="1170174" y="10672151"/>
                    <a:pt x="1218734" y="10595788"/>
                    <a:pt x="1065886" y="10597645"/>
                  </a:cubicBezTo>
                  <a:cubicBezTo>
                    <a:pt x="962500" y="10598761"/>
                    <a:pt x="900187" y="10598734"/>
                    <a:pt x="751932" y="10598309"/>
                  </a:cubicBezTo>
                  <a:cubicBezTo>
                    <a:pt x="745480" y="10074251"/>
                    <a:pt x="732179" y="10112472"/>
                    <a:pt x="747657" y="10112393"/>
                  </a:cubicBezTo>
                  <a:close/>
                  <a:moveTo>
                    <a:pt x="756445" y="11024797"/>
                  </a:moveTo>
                  <a:cubicBezTo>
                    <a:pt x="756445" y="10539517"/>
                    <a:pt x="705523" y="10623206"/>
                    <a:pt x="906745" y="10623206"/>
                  </a:cubicBezTo>
                  <a:cubicBezTo>
                    <a:pt x="1056752" y="10623206"/>
                    <a:pt x="1050805" y="10621879"/>
                    <a:pt x="1172723" y="10621454"/>
                  </a:cubicBezTo>
                  <a:cubicBezTo>
                    <a:pt x="1172192" y="10923722"/>
                    <a:pt x="1176785" y="10968314"/>
                    <a:pt x="1180263" y="11104557"/>
                  </a:cubicBezTo>
                  <a:cubicBezTo>
                    <a:pt x="681468" y="11105088"/>
                    <a:pt x="756445" y="11132719"/>
                    <a:pt x="756445" y="11024797"/>
                  </a:cubicBezTo>
                  <a:close/>
                  <a:moveTo>
                    <a:pt x="767835" y="11568125"/>
                  </a:moveTo>
                  <a:cubicBezTo>
                    <a:pt x="759631" y="11042580"/>
                    <a:pt x="707859" y="11129959"/>
                    <a:pt x="906745" y="11129959"/>
                  </a:cubicBezTo>
                  <a:cubicBezTo>
                    <a:pt x="1065355" y="11129959"/>
                    <a:pt x="1043504" y="11129402"/>
                    <a:pt x="1180847" y="11129242"/>
                  </a:cubicBezTo>
                  <a:cubicBezTo>
                    <a:pt x="1185732" y="11345936"/>
                    <a:pt x="1181378" y="11373142"/>
                    <a:pt x="1185228" y="11609850"/>
                  </a:cubicBezTo>
                  <a:cubicBezTo>
                    <a:pt x="701859" y="11610354"/>
                    <a:pt x="768712" y="11625191"/>
                    <a:pt x="767835" y="11568125"/>
                  </a:cubicBezTo>
                  <a:close/>
                  <a:moveTo>
                    <a:pt x="772429" y="12120769"/>
                  </a:moveTo>
                  <a:cubicBezTo>
                    <a:pt x="771632" y="12060385"/>
                    <a:pt x="769774" y="11760612"/>
                    <a:pt x="768658" y="11634640"/>
                  </a:cubicBezTo>
                  <a:cubicBezTo>
                    <a:pt x="914418" y="11636313"/>
                    <a:pt x="1075417" y="11634614"/>
                    <a:pt x="1185653" y="11634481"/>
                  </a:cubicBezTo>
                  <a:cubicBezTo>
                    <a:pt x="1192237" y="12038885"/>
                    <a:pt x="1191440" y="11999470"/>
                    <a:pt x="1194202" y="12117027"/>
                  </a:cubicBezTo>
                  <a:cubicBezTo>
                    <a:pt x="1045017" y="12117531"/>
                    <a:pt x="1110516" y="12120796"/>
                    <a:pt x="772429" y="12120769"/>
                  </a:cubicBezTo>
                  <a:close/>
                  <a:moveTo>
                    <a:pt x="1199698" y="11024345"/>
                  </a:moveTo>
                  <a:cubicBezTo>
                    <a:pt x="1184591" y="10558230"/>
                    <a:pt x="1191679" y="10621375"/>
                    <a:pt x="1225212" y="10621375"/>
                  </a:cubicBezTo>
                  <a:cubicBezTo>
                    <a:pt x="1676296" y="10621375"/>
                    <a:pt x="1614860" y="10611076"/>
                    <a:pt x="1615072" y="10662357"/>
                  </a:cubicBezTo>
                  <a:cubicBezTo>
                    <a:pt x="1617276" y="11183203"/>
                    <a:pt x="1647888" y="11102620"/>
                    <a:pt x="1543493" y="11102620"/>
                  </a:cubicBezTo>
                  <a:cubicBezTo>
                    <a:pt x="1144713" y="11102620"/>
                    <a:pt x="1203202" y="11133171"/>
                    <a:pt x="1199698" y="11024345"/>
                  </a:cubicBezTo>
                  <a:close/>
                  <a:moveTo>
                    <a:pt x="1206309" y="11568231"/>
                  </a:moveTo>
                  <a:cubicBezTo>
                    <a:pt x="1198529" y="11070742"/>
                    <a:pt x="1198742" y="11129215"/>
                    <a:pt x="1225212" y="11129215"/>
                  </a:cubicBezTo>
                  <a:cubicBezTo>
                    <a:pt x="1692041" y="11129215"/>
                    <a:pt x="1620355" y="11101292"/>
                    <a:pt x="1622002" y="11206295"/>
                  </a:cubicBezTo>
                  <a:cubicBezTo>
                    <a:pt x="1629409" y="11681727"/>
                    <a:pt x="1662358" y="11612106"/>
                    <a:pt x="1543467" y="11612106"/>
                  </a:cubicBezTo>
                  <a:cubicBezTo>
                    <a:pt x="1151350" y="11612106"/>
                    <a:pt x="1207158" y="11621635"/>
                    <a:pt x="1206309" y="11568231"/>
                  </a:cubicBezTo>
                  <a:close/>
                  <a:moveTo>
                    <a:pt x="1636976" y="12112408"/>
                  </a:moveTo>
                  <a:cubicBezTo>
                    <a:pt x="1636949" y="12126715"/>
                    <a:pt x="1673190" y="12116947"/>
                    <a:pt x="1225186" y="12116947"/>
                  </a:cubicBezTo>
                  <a:cubicBezTo>
                    <a:pt x="1211167" y="12116947"/>
                    <a:pt x="1216105" y="12171147"/>
                    <a:pt x="1207371" y="11634428"/>
                  </a:cubicBezTo>
                  <a:cubicBezTo>
                    <a:pt x="1396513" y="11634322"/>
                    <a:pt x="1353024" y="11637082"/>
                    <a:pt x="1632144" y="11636658"/>
                  </a:cubicBezTo>
                  <a:cubicBezTo>
                    <a:pt x="1632197" y="11639764"/>
                    <a:pt x="1637082" y="12023968"/>
                    <a:pt x="1636976" y="12112408"/>
                  </a:cubicBezTo>
                  <a:close/>
                  <a:moveTo>
                    <a:pt x="1641197" y="11024637"/>
                  </a:moveTo>
                  <a:cubicBezTo>
                    <a:pt x="1635303" y="10556027"/>
                    <a:pt x="1614143" y="10623605"/>
                    <a:pt x="1702820" y="10622410"/>
                  </a:cubicBezTo>
                  <a:cubicBezTo>
                    <a:pt x="2113123" y="10616862"/>
                    <a:pt x="2057607" y="10614686"/>
                    <a:pt x="2058802" y="10662648"/>
                  </a:cubicBezTo>
                  <a:cubicBezTo>
                    <a:pt x="2071148" y="11176089"/>
                    <a:pt x="2070856" y="11104743"/>
                    <a:pt x="2021181" y="11104186"/>
                  </a:cubicBezTo>
                  <a:cubicBezTo>
                    <a:pt x="1574026" y="11099355"/>
                    <a:pt x="1642472" y="11128127"/>
                    <a:pt x="1641197" y="11024637"/>
                  </a:cubicBezTo>
                  <a:close/>
                  <a:moveTo>
                    <a:pt x="1652906" y="11568125"/>
                  </a:moveTo>
                  <a:cubicBezTo>
                    <a:pt x="1644967" y="11060921"/>
                    <a:pt x="1615046" y="11127304"/>
                    <a:pt x="1702607" y="11127649"/>
                  </a:cubicBezTo>
                  <a:cubicBezTo>
                    <a:pt x="2132319" y="11129375"/>
                    <a:pt x="2064245" y="11108645"/>
                    <a:pt x="2065758" y="11206295"/>
                  </a:cubicBezTo>
                  <a:cubicBezTo>
                    <a:pt x="2068572" y="11385458"/>
                    <a:pt x="2070112" y="11397269"/>
                    <a:pt x="2072794" y="11568549"/>
                  </a:cubicBezTo>
                  <a:cubicBezTo>
                    <a:pt x="2073670" y="11625775"/>
                    <a:pt x="2112619" y="11611442"/>
                    <a:pt x="1861881" y="11611628"/>
                  </a:cubicBezTo>
                  <a:cubicBezTo>
                    <a:pt x="1614143" y="11611628"/>
                    <a:pt x="1653835" y="11626466"/>
                    <a:pt x="1652906" y="11568125"/>
                  </a:cubicBezTo>
                  <a:close/>
                  <a:moveTo>
                    <a:pt x="2020968" y="12119070"/>
                  </a:moveTo>
                  <a:cubicBezTo>
                    <a:pt x="1921432" y="12119867"/>
                    <a:pt x="1905370" y="12119734"/>
                    <a:pt x="1658694" y="12119654"/>
                  </a:cubicBezTo>
                  <a:cubicBezTo>
                    <a:pt x="1658827" y="12027605"/>
                    <a:pt x="1653968" y="11639870"/>
                    <a:pt x="1653915" y="11636658"/>
                  </a:cubicBezTo>
                  <a:cubicBezTo>
                    <a:pt x="1853093" y="11636259"/>
                    <a:pt x="1618577" y="11636446"/>
                    <a:pt x="2073670" y="11636127"/>
                  </a:cubicBezTo>
                  <a:cubicBezTo>
                    <a:pt x="2079166" y="12209369"/>
                    <a:pt x="2101255" y="12118407"/>
                    <a:pt x="2020968" y="12119070"/>
                  </a:cubicBezTo>
                  <a:close/>
                  <a:moveTo>
                    <a:pt x="2076883" y="10480911"/>
                  </a:moveTo>
                  <a:cubicBezTo>
                    <a:pt x="2074121" y="10304509"/>
                    <a:pt x="2075077" y="10307588"/>
                    <a:pt x="2072104" y="10118445"/>
                  </a:cubicBezTo>
                  <a:cubicBezTo>
                    <a:pt x="2072050" y="10114118"/>
                    <a:pt x="2036739" y="10114198"/>
                    <a:pt x="2493054" y="10114118"/>
                  </a:cubicBezTo>
                  <a:cubicBezTo>
                    <a:pt x="2493080" y="10116083"/>
                    <a:pt x="2494567" y="10191915"/>
                    <a:pt x="2498231" y="10596318"/>
                  </a:cubicBezTo>
                  <a:cubicBezTo>
                    <a:pt x="1995666" y="10596318"/>
                    <a:pt x="2079352" y="10638627"/>
                    <a:pt x="2076883" y="10480911"/>
                  </a:cubicBezTo>
                  <a:close/>
                  <a:moveTo>
                    <a:pt x="2180242" y="10623737"/>
                  </a:moveTo>
                  <a:cubicBezTo>
                    <a:pt x="2339515" y="10623737"/>
                    <a:pt x="2340020" y="10620950"/>
                    <a:pt x="2498417" y="10620950"/>
                  </a:cubicBezTo>
                  <a:cubicBezTo>
                    <a:pt x="2500780" y="10935905"/>
                    <a:pt x="2503355" y="10968287"/>
                    <a:pt x="2506196" y="11103336"/>
                  </a:cubicBezTo>
                  <a:cubicBezTo>
                    <a:pt x="2332506" y="11103336"/>
                    <a:pt x="2273007" y="11105990"/>
                    <a:pt x="2086228" y="11104770"/>
                  </a:cubicBezTo>
                  <a:cubicBezTo>
                    <a:pt x="2081555" y="10540499"/>
                    <a:pt x="2046616" y="10623737"/>
                    <a:pt x="2180242" y="10623737"/>
                  </a:cubicBezTo>
                  <a:close/>
                  <a:moveTo>
                    <a:pt x="2094538" y="11568125"/>
                  </a:moveTo>
                  <a:cubicBezTo>
                    <a:pt x="2086441" y="11049083"/>
                    <a:pt x="2057634" y="11129693"/>
                    <a:pt x="2180242" y="11129693"/>
                  </a:cubicBezTo>
                  <a:cubicBezTo>
                    <a:pt x="2571536" y="11129693"/>
                    <a:pt x="2506329" y="11095241"/>
                    <a:pt x="2508055" y="11206295"/>
                  </a:cubicBezTo>
                  <a:cubicBezTo>
                    <a:pt x="2514400" y="11607646"/>
                    <a:pt x="2513922" y="11578370"/>
                    <a:pt x="2514480" y="11612238"/>
                  </a:cubicBezTo>
                  <a:cubicBezTo>
                    <a:pt x="2027154" y="11612902"/>
                    <a:pt x="2095441" y="11625457"/>
                    <a:pt x="2094538" y="11568125"/>
                  </a:cubicBezTo>
                  <a:close/>
                  <a:moveTo>
                    <a:pt x="2498682" y="12118858"/>
                  </a:moveTo>
                  <a:cubicBezTo>
                    <a:pt x="2053280" y="12118858"/>
                    <a:pt x="2099716" y="12120796"/>
                    <a:pt x="2099609" y="12112382"/>
                  </a:cubicBezTo>
                  <a:cubicBezTo>
                    <a:pt x="2091857" y="11538529"/>
                    <a:pt x="2072104" y="11636153"/>
                    <a:pt x="2180268" y="11636074"/>
                  </a:cubicBezTo>
                  <a:cubicBezTo>
                    <a:pt x="2339967" y="11636074"/>
                    <a:pt x="2339356" y="11636923"/>
                    <a:pt x="2498682" y="11636923"/>
                  </a:cubicBezTo>
                  <a:cubicBezTo>
                    <a:pt x="2520613" y="11636923"/>
                    <a:pt x="2514267" y="11619591"/>
                    <a:pt x="2517241" y="11750022"/>
                  </a:cubicBezTo>
                  <a:cubicBezTo>
                    <a:pt x="2527011" y="12175394"/>
                    <a:pt x="2529932" y="12118858"/>
                    <a:pt x="2498682" y="12118858"/>
                  </a:cubicBezTo>
                  <a:close/>
                  <a:moveTo>
                    <a:pt x="2520506" y="10662251"/>
                  </a:moveTo>
                  <a:cubicBezTo>
                    <a:pt x="2520108" y="10598256"/>
                    <a:pt x="2460052" y="10626975"/>
                    <a:pt x="2939226" y="10620552"/>
                  </a:cubicBezTo>
                  <a:cubicBezTo>
                    <a:pt x="2944058" y="10916582"/>
                    <a:pt x="2943952" y="10923351"/>
                    <a:pt x="2947032" y="11025221"/>
                  </a:cubicBezTo>
                  <a:cubicBezTo>
                    <a:pt x="2950483" y="11139222"/>
                    <a:pt x="3017097" y="11104531"/>
                    <a:pt x="2527967" y="11103363"/>
                  </a:cubicBezTo>
                  <a:cubicBezTo>
                    <a:pt x="2525896" y="11005023"/>
                    <a:pt x="2521914" y="10889057"/>
                    <a:pt x="2520506" y="10662251"/>
                  </a:cubicBezTo>
                  <a:close/>
                  <a:moveTo>
                    <a:pt x="2528445" y="11127995"/>
                  </a:moveTo>
                  <a:cubicBezTo>
                    <a:pt x="3028912" y="11129242"/>
                    <a:pt x="2949713" y="11109892"/>
                    <a:pt x="2951200" y="11206215"/>
                  </a:cubicBezTo>
                  <a:cubicBezTo>
                    <a:pt x="2954015" y="11387794"/>
                    <a:pt x="2955608" y="11380415"/>
                    <a:pt x="2958661" y="11568523"/>
                  </a:cubicBezTo>
                  <a:cubicBezTo>
                    <a:pt x="2959537" y="11624448"/>
                    <a:pt x="3027240" y="11610195"/>
                    <a:pt x="2536224" y="11612159"/>
                  </a:cubicBezTo>
                  <a:cubicBezTo>
                    <a:pt x="2535003" y="11539830"/>
                    <a:pt x="2529746" y="11195068"/>
                    <a:pt x="2528445" y="11127995"/>
                  </a:cubicBezTo>
                  <a:close/>
                  <a:moveTo>
                    <a:pt x="2544189" y="12118779"/>
                  </a:moveTo>
                  <a:cubicBezTo>
                    <a:pt x="2543578" y="11909384"/>
                    <a:pt x="2538799" y="11754746"/>
                    <a:pt x="2536675" y="11636817"/>
                  </a:cubicBezTo>
                  <a:cubicBezTo>
                    <a:pt x="2682621" y="11636207"/>
                    <a:pt x="2730995" y="11631164"/>
                    <a:pt x="2959484" y="11634401"/>
                  </a:cubicBezTo>
                  <a:cubicBezTo>
                    <a:pt x="2960811" y="11804805"/>
                    <a:pt x="2955661" y="11715542"/>
                    <a:pt x="2963095" y="12112674"/>
                  </a:cubicBezTo>
                  <a:cubicBezTo>
                    <a:pt x="2963201" y="12118619"/>
                    <a:pt x="3000026" y="12117770"/>
                    <a:pt x="2544189" y="12118779"/>
                  </a:cubicBezTo>
                  <a:close/>
                  <a:moveTo>
                    <a:pt x="2968803" y="11024425"/>
                  </a:moveTo>
                  <a:cubicBezTo>
                    <a:pt x="2965378" y="10911327"/>
                    <a:pt x="2965590" y="10903656"/>
                    <a:pt x="2960971" y="10620260"/>
                  </a:cubicBezTo>
                  <a:cubicBezTo>
                    <a:pt x="3252569" y="10615695"/>
                    <a:pt x="3255304" y="10621799"/>
                    <a:pt x="3382107" y="10623525"/>
                  </a:cubicBezTo>
                  <a:cubicBezTo>
                    <a:pt x="3384417" y="10752920"/>
                    <a:pt x="3390390" y="11102354"/>
                    <a:pt x="3390417" y="11104319"/>
                  </a:cubicBezTo>
                  <a:cubicBezTo>
                    <a:pt x="2899507" y="11106468"/>
                    <a:pt x="2972175" y="11135824"/>
                    <a:pt x="2968803" y="11024425"/>
                  </a:cubicBezTo>
                  <a:close/>
                  <a:moveTo>
                    <a:pt x="2971591" y="11130834"/>
                  </a:moveTo>
                  <a:cubicBezTo>
                    <a:pt x="3148732" y="11130914"/>
                    <a:pt x="3198062" y="11131206"/>
                    <a:pt x="3294863" y="11129905"/>
                  </a:cubicBezTo>
                  <a:cubicBezTo>
                    <a:pt x="3416091" y="11128260"/>
                    <a:pt x="3390470" y="11045978"/>
                    <a:pt x="3398674" y="11568603"/>
                  </a:cubicBezTo>
                  <a:cubicBezTo>
                    <a:pt x="3399550" y="11623917"/>
                    <a:pt x="3466695" y="11617229"/>
                    <a:pt x="2980989" y="11610089"/>
                  </a:cubicBezTo>
                  <a:cubicBezTo>
                    <a:pt x="2980512" y="11568443"/>
                    <a:pt x="2971644" y="11132932"/>
                    <a:pt x="2971591" y="11130834"/>
                  </a:cubicBezTo>
                  <a:close/>
                  <a:moveTo>
                    <a:pt x="2984945" y="12116761"/>
                  </a:moveTo>
                  <a:cubicBezTo>
                    <a:pt x="2977219" y="11740095"/>
                    <a:pt x="2982556" y="11802337"/>
                    <a:pt x="2981228" y="11634746"/>
                  </a:cubicBezTo>
                  <a:cubicBezTo>
                    <a:pt x="3103332" y="11636552"/>
                    <a:pt x="3118731" y="11635251"/>
                    <a:pt x="3294678" y="11636446"/>
                  </a:cubicBezTo>
                  <a:cubicBezTo>
                    <a:pt x="3443172" y="11637454"/>
                    <a:pt x="3387735" y="11554216"/>
                    <a:pt x="3407462" y="12113391"/>
                  </a:cubicBezTo>
                  <a:cubicBezTo>
                    <a:pt x="3407940" y="12127140"/>
                    <a:pt x="3421161" y="12113868"/>
                    <a:pt x="2984945" y="12116761"/>
                  </a:cubicBezTo>
                  <a:close/>
                  <a:moveTo>
                    <a:pt x="3410728" y="11024637"/>
                  </a:moveTo>
                  <a:cubicBezTo>
                    <a:pt x="3402497" y="10559080"/>
                    <a:pt x="3386939" y="10623976"/>
                    <a:pt x="3453951" y="10623976"/>
                  </a:cubicBezTo>
                  <a:cubicBezTo>
                    <a:pt x="3883291" y="10623976"/>
                    <a:pt x="3825677" y="10602901"/>
                    <a:pt x="3827562" y="10662808"/>
                  </a:cubicBezTo>
                  <a:cubicBezTo>
                    <a:pt x="3843068" y="11174948"/>
                    <a:pt x="3844767" y="11102646"/>
                    <a:pt x="3772418" y="11102646"/>
                  </a:cubicBezTo>
                  <a:cubicBezTo>
                    <a:pt x="3347193" y="11102620"/>
                    <a:pt x="3412692" y="11128817"/>
                    <a:pt x="3410728" y="11024637"/>
                  </a:cubicBezTo>
                  <a:close/>
                  <a:moveTo>
                    <a:pt x="3420418" y="11568177"/>
                  </a:moveTo>
                  <a:cubicBezTo>
                    <a:pt x="3412480" y="11061133"/>
                    <a:pt x="3395408" y="11128817"/>
                    <a:pt x="3453977" y="11128817"/>
                  </a:cubicBezTo>
                  <a:cubicBezTo>
                    <a:pt x="3904292" y="11128817"/>
                    <a:pt x="3834598" y="11102620"/>
                    <a:pt x="3836218" y="11206215"/>
                  </a:cubicBezTo>
                  <a:cubicBezTo>
                    <a:pt x="3843678" y="11683108"/>
                    <a:pt x="3861520" y="11609558"/>
                    <a:pt x="3772418" y="11609558"/>
                  </a:cubicBezTo>
                  <a:cubicBezTo>
                    <a:pt x="3365301" y="11609584"/>
                    <a:pt x="3421400" y="11631083"/>
                    <a:pt x="3420418" y="11568177"/>
                  </a:cubicBezTo>
                  <a:close/>
                  <a:moveTo>
                    <a:pt x="3429445" y="12119442"/>
                  </a:moveTo>
                  <a:cubicBezTo>
                    <a:pt x="3422330" y="11906438"/>
                    <a:pt x="3423498" y="11795808"/>
                    <a:pt x="3421400" y="11636923"/>
                  </a:cubicBezTo>
                  <a:cubicBezTo>
                    <a:pt x="3634571" y="11637136"/>
                    <a:pt x="3551336" y="11634534"/>
                    <a:pt x="3842536" y="11634163"/>
                  </a:cubicBezTo>
                  <a:lnTo>
                    <a:pt x="3850289" y="12119548"/>
                  </a:lnTo>
                  <a:cubicBezTo>
                    <a:pt x="3782560" y="12119920"/>
                    <a:pt x="3431543" y="12119469"/>
                    <a:pt x="3429445" y="12119442"/>
                  </a:cubicBezTo>
                  <a:close/>
                  <a:moveTo>
                    <a:pt x="3855758" y="11025911"/>
                  </a:moveTo>
                  <a:cubicBezTo>
                    <a:pt x="3851829" y="10551170"/>
                    <a:pt x="3820713" y="10621693"/>
                    <a:pt x="3931691" y="10621375"/>
                  </a:cubicBezTo>
                  <a:cubicBezTo>
                    <a:pt x="4325932" y="10620313"/>
                    <a:pt x="4268399" y="10609723"/>
                    <a:pt x="4269991" y="10662781"/>
                  </a:cubicBezTo>
                  <a:cubicBezTo>
                    <a:pt x="4285311" y="11168977"/>
                    <a:pt x="4275833" y="11105539"/>
                    <a:pt x="4250371" y="11105141"/>
                  </a:cubicBezTo>
                  <a:cubicBezTo>
                    <a:pt x="3788401" y="11097072"/>
                    <a:pt x="3856661" y="11131896"/>
                    <a:pt x="3855758" y="11025911"/>
                  </a:cubicBezTo>
                  <a:close/>
                  <a:moveTo>
                    <a:pt x="3863245" y="11568177"/>
                  </a:moveTo>
                  <a:cubicBezTo>
                    <a:pt x="3855068" y="11045739"/>
                    <a:pt x="3835819" y="11127225"/>
                    <a:pt x="3931612" y="11127862"/>
                  </a:cubicBezTo>
                  <a:cubicBezTo>
                    <a:pt x="4334269" y="11131126"/>
                    <a:pt x="4274611" y="11105433"/>
                    <a:pt x="4276204" y="11206295"/>
                  </a:cubicBezTo>
                  <a:cubicBezTo>
                    <a:pt x="4283399" y="11666093"/>
                    <a:pt x="4305382" y="11610089"/>
                    <a:pt x="4250371" y="11609637"/>
                  </a:cubicBezTo>
                  <a:cubicBezTo>
                    <a:pt x="3804596" y="11606028"/>
                    <a:pt x="3864201" y="11628191"/>
                    <a:pt x="3863245" y="11568177"/>
                  </a:cubicBezTo>
                  <a:close/>
                  <a:moveTo>
                    <a:pt x="4292506" y="12112408"/>
                  </a:moveTo>
                  <a:cubicBezTo>
                    <a:pt x="4292479" y="12127034"/>
                    <a:pt x="4332171" y="12115169"/>
                    <a:pt x="3931612" y="12118938"/>
                  </a:cubicBezTo>
                  <a:cubicBezTo>
                    <a:pt x="3847979" y="12119734"/>
                    <a:pt x="3873202" y="12192806"/>
                    <a:pt x="3864308" y="11634136"/>
                  </a:cubicBezTo>
                  <a:cubicBezTo>
                    <a:pt x="4042325" y="11633791"/>
                    <a:pt x="4038263" y="11632915"/>
                    <a:pt x="4286346" y="11634588"/>
                  </a:cubicBezTo>
                  <a:cubicBezTo>
                    <a:pt x="4291152" y="11931016"/>
                    <a:pt x="4292798" y="11968945"/>
                    <a:pt x="4292506" y="12112408"/>
                  </a:cubicBezTo>
                  <a:close/>
                  <a:moveTo>
                    <a:pt x="4409485" y="10622834"/>
                  </a:moveTo>
                  <a:cubicBezTo>
                    <a:pt x="4570564" y="10622834"/>
                    <a:pt x="4564935" y="10620658"/>
                    <a:pt x="4709155" y="10620446"/>
                  </a:cubicBezTo>
                  <a:cubicBezTo>
                    <a:pt x="4713456" y="10895693"/>
                    <a:pt x="4713429" y="10914697"/>
                    <a:pt x="4716987" y="11025805"/>
                  </a:cubicBezTo>
                  <a:cubicBezTo>
                    <a:pt x="4719961" y="11120642"/>
                    <a:pt x="4803221" y="11112360"/>
                    <a:pt x="4296887" y="11105858"/>
                  </a:cubicBezTo>
                  <a:cubicBezTo>
                    <a:pt x="4294391" y="10532775"/>
                    <a:pt x="4253026" y="10622834"/>
                    <a:pt x="4409485" y="10622834"/>
                  </a:cubicBezTo>
                  <a:close/>
                  <a:moveTo>
                    <a:pt x="4307002" y="11568125"/>
                  </a:moveTo>
                  <a:cubicBezTo>
                    <a:pt x="4298931" y="11050808"/>
                    <a:pt x="4259212" y="11131126"/>
                    <a:pt x="4409485" y="11131126"/>
                  </a:cubicBezTo>
                  <a:cubicBezTo>
                    <a:pt x="4566475" y="11131126"/>
                    <a:pt x="4566555" y="11129481"/>
                    <a:pt x="4719854" y="11129427"/>
                  </a:cubicBezTo>
                  <a:cubicBezTo>
                    <a:pt x="4722005" y="11225087"/>
                    <a:pt x="4723067" y="11338796"/>
                    <a:pt x="4727262" y="11610673"/>
                  </a:cubicBezTo>
                  <a:cubicBezTo>
                    <a:pt x="4240892" y="11610646"/>
                    <a:pt x="4307878" y="11624740"/>
                    <a:pt x="4307002" y="11568125"/>
                  </a:cubicBezTo>
                  <a:close/>
                  <a:moveTo>
                    <a:pt x="4728005" y="12116337"/>
                  </a:moveTo>
                  <a:cubicBezTo>
                    <a:pt x="4524500" y="12116337"/>
                    <a:pt x="4314250" y="12129342"/>
                    <a:pt x="4314277" y="12112488"/>
                  </a:cubicBezTo>
                  <a:cubicBezTo>
                    <a:pt x="4315445" y="11550713"/>
                    <a:pt x="4266248" y="11634985"/>
                    <a:pt x="4409485" y="11634985"/>
                  </a:cubicBezTo>
                  <a:cubicBezTo>
                    <a:pt x="4547386" y="11634985"/>
                    <a:pt x="4577467" y="11635304"/>
                    <a:pt x="4727660" y="11635304"/>
                  </a:cubicBezTo>
                  <a:cubicBezTo>
                    <a:pt x="4735466" y="12157026"/>
                    <a:pt x="4736421" y="12116337"/>
                    <a:pt x="4728005" y="12116337"/>
                  </a:cubicBezTo>
                  <a:close/>
                  <a:moveTo>
                    <a:pt x="4730899" y="10620419"/>
                  </a:moveTo>
                  <a:cubicBezTo>
                    <a:pt x="4887305" y="10620472"/>
                    <a:pt x="4887836" y="10623843"/>
                    <a:pt x="5046526" y="10623843"/>
                  </a:cubicBezTo>
                  <a:cubicBezTo>
                    <a:pt x="5192710" y="10623843"/>
                    <a:pt x="5141813" y="10554567"/>
                    <a:pt x="5160266" y="11025300"/>
                  </a:cubicBezTo>
                  <a:cubicBezTo>
                    <a:pt x="5164115" y="11123403"/>
                    <a:pt x="5243155" y="11104265"/>
                    <a:pt x="4741095" y="11104743"/>
                  </a:cubicBezTo>
                  <a:cubicBezTo>
                    <a:pt x="4736368" y="10915919"/>
                    <a:pt x="4738439" y="11103257"/>
                    <a:pt x="4730899" y="10620419"/>
                  </a:cubicBezTo>
                  <a:close/>
                  <a:moveTo>
                    <a:pt x="4748369" y="11568177"/>
                  </a:moveTo>
                  <a:cubicBezTo>
                    <a:pt x="4745581" y="11389519"/>
                    <a:pt x="4745900" y="11386520"/>
                    <a:pt x="4743086" y="11205818"/>
                  </a:cubicBezTo>
                  <a:cubicBezTo>
                    <a:pt x="4741599" y="11111724"/>
                    <a:pt x="4658285" y="11124544"/>
                    <a:pt x="5163637" y="11127225"/>
                  </a:cubicBezTo>
                  <a:cubicBezTo>
                    <a:pt x="5166240" y="11231457"/>
                    <a:pt x="5166558" y="11331709"/>
                    <a:pt x="5170620" y="11611070"/>
                  </a:cubicBezTo>
                  <a:cubicBezTo>
                    <a:pt x="4678118" y="11619750"/>
                    <a:pt x="4749166" y="11617653"/>
                    <a:pt x="4748369" y="11568177"/>
                  </a:cubicBezTo>
                  <a:close/>
                  <a:moveTo>
                    <a:pt x="4755352" y="12116337"/>
                  </a:moveTo>
                  <a:cubicBezTo>
                    <a:pt x="4755352" y="12029383"/>
                    <a:pt x="4750732" y="11722629"/>
                    <a:pt x="4749404" y="11635304"/>
                  </a:cubicBezTo>
                  <a:cubicBezTo>
                    <a:pt x="4878066" y="11635411"/>
                    <a:pt x="5034286" y="11638091"/>
                    <a:pt x="5170939" y="11635729"/>
                  </a:cubicBezTo>
                  <a:cubicBezTo>
                    <a:pt x="5173169" y="11797639"/>
                    <a:pt x="5172664" y="11865456"/>
                    <a:pt x="5177789" y="12112727"/>
                  </a:cubicBezTo>
                  <a:cubicBezTo>
                    <a:pt x="5178028" y="12122760"/>
                    <a:pt x="5211667" y="12117000"/>
                    <a:pt x="4755352" y="12116337"/>
                  </a:cubicBezTo>
                  <a:close/>
                  <a:moveTo>
                    <a:pt x="5181957" y="11024239"/>
                  </a:moveTo>
                  <a:cubicBezTo>
                    <a:pt x="5163744" y="10560645"/>
                    <a:pt x="5172797" y="10623525"/>
                    <a:pt x="5205719" y="10623260"/>
                  </a:cubicBezTo>
                  <a:cubicBezTo>
                    <a:pt x="5659379" y="10620207"/>
                    <a:pt x="5598101" y="10606803"/>
                    <a:pt x="5598500" y="10662409"/>
                  </a:cubicBezTo>
                  <a:cubicBezTo>
                    <a:pt x="5599402" y="10787027"/>
                    <a:pt x="5600172" y="10817711"/>
                    <a:pt x="5604766" y="11106389"/>
                  </a:cubicBezTo>
                  <a:cubicBezTo>
                    <a:pt x="5111971" y="11101452"/>
                    <a:pt x="5186072" y="11129030"/>
                    <a:pt x="5181957" y="11024239"/>
                  </a:cubicBezTo>
                  <a:close/>
                  <a:moveTo>
                    <a:pt x="5191701" y="11568125"/>
                  </a:moveTo>
                  <a:cubicBezTo>
                    <a:pt x="5183948" y="11072972"/>
                    <a:pt x="5178718" y="11127304"/>
                    <a:pt x="5205586" y="11127490"/>
                  </a:cubicBezTo>
                  <a:cubicBezTo>
                    <a:pt x="5680805" y="11130675"/>
                    <a:pt x="5604819" y="11110184"/>
                    <a:pt x="5606359" y="11206242"/>
                  </a:cubicBezTo>
                  <a:cubicBezTo>
                    <a:pt x="5609173" y="11385830"/>
                    <a:pt x="5607075" y="11382406"/>
                    <a:pt x="5609996" y="11568603"/>
                  </a:cubicBezTo>
                  <a:cubicBezTo>
                    <a:pt x="5610845" y="11622272"/>
                    <a:pt x="5655901" y="11608841"/>
                    <a:pt x="5364780" y="11608788"/>
                  </a:cubicBezTo>
                  <a:cubicBezTo>
                    <a:pt x="5159442" y="11608788"/>
                    <a:pt x="5192604" y="11625377"/>
                    <a:pt x="5191701" y="11568125"/>
                  </a:cubicBezTo>
                  <a:close/>
                  <a:moveTo>
                    <a:pt x="5199586" y="12112143"/>
                  </a:moveTo>
                  <a:cubicBezTo>
                    <a:pt x="5188462" y="11577468"/>
                    <a:pt x="5190426" y="11635384"/>
                    <a:pt x="5205825" y="11635091"/>
                  </a:cubicBezTo>
                  <a:cubicBezTo>
                    <a:pt x="5316114" y="11632862"/>
                    <a:pt x="5335416" y="11633420"/>
                    <a:pt x="5611031" y="11633473"/>
                  </a:cubicBezTo>
                  <a:cubicBezTo>
                    <a:pt x="5611084" y="11636472"/>
                    <a:pt x="5616899" y="11989383"/>
                    <a:pt x="5619660" y="12117106"/>
                  </a:cubicBezTo>
                  <a:cubicBezTo>
                    <a:pt x="5216498" y="12118699"/>
                    <a:pt x="5199878" y="12124989"/>
                    <a:pt x="5199586" y="12112143"/>
                  </a:cubicBezTo>
                  <a:close/>
                  <a:moveTo>
                    <a:pt x="5618173" y="10480858"/>
                  </a:moveTo>
                  <a:cubicBezTo>
                    <a:pt x="5611297" y="10040914"/>
                    <a:pt x="5581800" y="10114092"/>
                    <a:pt x="5683194" y="10114092"/>
                  </a:cubicBezTo>
                  <a:cubicBezTo>
                    <a:pt x="5685185" y="10114092"/>
                    <a:pt x="6031211" y="10114251"/>
                    <a:pt x="6031291" y="10118922"/>
                  </a:cubicBezTo>
                  <a:cubicBezTo>
                    <a:pt x="6039867" y="10666126"/>
                    <a:pt x="6058133" y="10594169"/>
                    <a:pt x="6001768" y="10594169"/>
                  </a:cubicBezTo>
                  <a:cubicBezTo>
                    <a:pt x="5541391" y="10594169"/>
                    <a:pt x="5620563" y="10633266"/>
                    <a:pt x="5618173" y="10480858"/>
                  </a:cubicBezTo>
                  <a:close/>
                  <a:moveTo>
                    <a:pt x="5619926" y="10621481"/>
                  </a:moveTo>
                  <a:cubicBezTo>
                    <a:pt x="5916489" y="10620605"/>
                    <a:pt x="5863681" y="10618348"/>
                    <a:pt x="6040557" y="10618880"/>
                  </a:cubicBezTo>
                  <a:cubicBezTo>
                    <a:pt x="6041247" y="10696703"/>
                    <a:pt x="6041593" y="10692403"/>
                    <a:pt x="6044646" y="11105061"/>
                  </a:cubicBezTo>
                  <a:cubicBezTo>
                    <a:pt x="5840556" y="11105009"/>
                    <a:pt x="5767278" y="11107556"/>
                    <a:pt x="5626510" y="11106574"/>
                  </a:cubicBezTo>
                  <a:cubicBezTo>
                    <a:pt x="5619766" y="10682077"/>
                    <a:pt x="5621359" y="10788726"/>
                    <a:pt x="5619926" y="10621481"/>
                  </a:cubicBezTo>
                  <a:close/>
                  <a:moveTo>
                    <a:pt x="5631740" y="11568177"/>
                  </a:moveTo>
                  <a:cubicBezTo>
                    <a:pt x="5623776" y="11059700"/>
                    <a:pt x="5613952" y="11131392"/>
                    <a:pt x="5683194" y="11131392"/>
                  </a:cubicBezTo>
                  <a:cubicBezTo>
                    <a:pt x="6110782" y="11131392"/>
                    <a:pt x="6044327" y="11106415"/>
                    <a:pt x="6045867" y="11206295"/>
                  </a:cubicBezTo>
                  <a:cubicBezTo>
                    <a:pt x="6053195" y="11674932"/>
                    <a:pt x="6078364" y="11611203"/>
                    <a:pt x="6001741" y="11611203"/>
                  </a:cubicBezTo>
                  <a:cubicBezTo>
                    <a:pt x="5572879" y="11611203"/>
                    <a:pt x="5632563" y="11618264"/>
                    <a:pt x="5631740" y="11568177"/>
                  </a:cubicBezTo>
                  <a:close/>
                  <a:moveTo>
                    <a:pt x="6001741" y="12119654"/>
                  </a:moveTo>
                  <a:cubicBezTo>
                    <a:pt x="5599562" y="12119654"/>
                    <a:pt x="5641457" y="12117451"/>
                    <a:pt x="5641325" y="12110815"/>
                  </a:cubicBezTo>
                  <a:cubicBezTo>
                    <a:pt x="5628501" y="11557163"/>
                    <a:pt x="5617483" y="11633473"/>
                    <a:pt x="5683194" y="11633473"/>
                  </a:cubicBezTo>
                  <a:cubicBezTo>
                    <a:pt x="5842255" y="11633473"/>
                    <a:pt x="5842335" y="11635835"/>
                    <a:pt x="6001741" y="11635835"/>
                  </a:cubicBezTo>
                  <a:cubicBezTo>
                    <a:pt x="6069258" y="11635835"/>
                    <a:pt x="6055850" y="11613380"/>
                    <a:pt x="6056540" y="11749783"/>
                  </a:cubicBezTo>
                  <a:cubicBezTo>
                    <a:pt x="6058372" y="12191001"/>
                    <a:pt x="6089887" y="12119654"/>
                    <a:pt x="6001741" y="12119654"/>
                  </a:cubicBezTo>
                  <a:close/>
                  <a:moveTo>
                    <a:pt x="6060576" y="10480858"/>
                  </a:moveTo>
                  <a:cubicBezTo>
                    <a:pt x="6057735" y="10299492"/>
                    <a:pt x="6055850" y="10299200"/>
                    <a:pt x="6053009" y="10118497"/>
                  </a:cubicBezTo>
                  <a:cubicBezTo>
                    <a:pt x="6052956" y="10115976"/>
                    <a:pt x="6250249" y="10111092"/>
                    <a:pt x="6471808" y="10114065"/>
                  </a:cubicBezTo>
                  <a:cubicBezTo>
                    <a:pt x="6471835" y="10116241"/>
                    <a:pt x="6478553" y="10532722"/>
                    <a:pt x="6479880" y="10596265"/>
                  </a:cubicBezTo>
                  <a:cubicBezTo>
                    <a:pt x="5975509" y="10596451"/>
                    <a:pt x="6062885" y="10624454"/>
                    <a:pt x="6060576" y="10480858"/>
                  </a:cubicBezTo>
                  <a:close/>
                  <a:moveTo>
                    <a:pt x="6160882" y="10619888"/>
                  </a:moveTo>
                  <a:cubicBezTo>
                    <a:pt x="6254576" y="10621136"/>
                    <a:pt x="6277064" y="10620976"/>
                    <a:pt x="6480410" y="10620897"/>
                  </a:cubicBezTo>
                  <a:cubicBezTo>
                    <a:pt x="6492411" y="11156820"/>
                    <a:pt x="6491853" y="11104345"/>
                    <a:pt x="6479481" y="11104451"/>
                  </a:cubicBezTo>
                  <a:cubicBezTo>
                    <a:pt x="6360113" y="11105406"/>
                    <a:pt x="6353050" y="11105167"/>
                    <a:pt x="6066417" y="11105061"/>
                  </a:cubicBezTo>
                  <a:cubicBezTo>
                    <a:pt x="6062434" y="10534766"/>
                    <a:pt x="6032247" y="10618136"/>
                    <a:pt x="6160882" y="10619888"/>
                  </a:cubicBezTo>
                  <a:close/>
                  <a:moveTo>
                    <a:pt x="6076452" y="11568125"/>
                  </a:moveTo>
                  <a:cubicBezTo>
                    <a:pt x="6073585" y="11384449"/>
                    <a:pt x="6070426" y="11385538"/>
                    <a:pt x="6067612" y="11205870"/>
                  </a:cubicBezTo>
                  <a:cubicBezTo>
                    <a:pt x="6065912" y="11097232"/>
                    <a:pt x="5996643" y="11132905"/>
                    <a:pt x="6489225" y="11129082"/>
                  </a:cubicBezTo>
                  <a:cubicBezTo>
                    <a:pt x="6493367" y="11403693"/>
                    <a:pt x="6492279" y="11448178"/>
                    <a:pt x="6495385" y="11613645"/>
                  </a:cubicBezTo>
                  <a:cubicBezTo>
                    <a:pt x="6009361" y="11613858"/>
                    <a:pt x="6077329" y="11625085"/>
                    <a:pt x="6076452" y="11568125"/>
                  </a:cubicBezTo>
                  <a:close/>
                  <a:moveTo>
                    <a:pt x="6479641" y="12118964"/>
                  </a:moveTo>
                  <a:cubicBezTo>
                    <a:pt x="6047885" y="12116629"/>
                    <a:pt x="6083940" y="12125202"/>
                    <a:pt x="6083648" y="12112222"/>
                  </a:cubicBezTo>
                  <a:cubicBezTo>
                    <a:pt x="6070611" y="11542882"/>
                    <a:pt x="6057841" y="11635490"/>
                    <a:pt x="6160908" y="11637136"/>
                  </a:cubicBezTo>
                  <a:cubicBezTo>
                    <a:pt x="6252744" y="11638622"/>
                    <a:pt x="6277701" y="11638383"/>
                    <a:pt x="6495916" y="11638277"/>
                  </a:cubicBezTo>
                  <a:cubicBezTo>
                    <a:pt x="6507332" y="12175102"/>
                    <a:pt x="6518058" y="12119150"/>
                    <a:pt x="6479641" y="12118964"/>
                  </a:cubicBezTo>
                  <a:close/>
                  <a:moveTo>
                    <a:pt x="6502182" y="10620870"/>
                  </a:moveTo>
                  <a:cubicBezTo>
                    <a:pt x="6987143" y="10620658"/>
                    <a:pt x="6923026" y="10603910"/>
                    <a:pt x="6924432" y="10662675"/>
                  </a:cubicBezTo>
                  <a:cubicBezTo>
                    <a:pt x="6928017" y="10818534"/>
                    <a:pt x="6927592" y="10839237"/>
                    <a:pt x="6931097" y="11022408"/>
                  </a:cubicBezTo>
                  <a:cubicBezTo>
                    <a:pt x="6933221" y="11131843"/>
                    <a:pt x="7007136" y="11100629"/>
                    <a:pt x="6510598" y="11104186"/>
                  </a:cubicBezTo>
                  <a:cubicBezTo>
                    <a:pt x="6504731" y="10715575"/>
                    <a:pt x="6506137" y="10799635"/>
                    <a:pt x="6502182" y="10620870"/>
                  </a:cubicBezTo>
                  <a:close/>
                  <a:moveTo>
                    <a:pt x="6512138" y="11205870"/>
                  </a:moveTo>
                  <a:cubicBezTo>
                    <a:pt x="6510598" y="11104583"/>
                    <a:pt x="6435222" y="11128074"/>
                    <a:pt x="6933035" y="11127782"/>
                  </a:cubicBezTo>
                  <a:cubicBezTo>
                    <a:pt x="6933433" y="11150529"/>
                    <a:pt x="6939991" y="11553234"/>
                    <a:pt x="6940230" y="11568576"/>
                  </a:cubicBezTo>
                  <a:cubicBezTo>
                    <a:pt x="6941026" y="11618954"/>
                    <a:pt x="7009977" y="11613380"/>
                    <a:pt x="6517156" y="11613645"/>
                  </a:cubicBezTo>
                  <a:cubicBezTo>
                    <a:pt x="6514182" y="11460946"/>
                    <a:pt x="6514740" y="11372664"/>
                    <a:pt x="6512138" y="11205870"/>
                  </a:cubicBezTo>
                  <a:close/>
                  <a:moveTo>
                    <a:pt x="6527484" y="12119203"/>
                  </a:moveTo>
                  <a:cubicBezTo>
                    <a:pt x="6523741" y="11751800"/>
                    <a:pt x="6521324" y="11807726"/>
                    <a:pt x="6517634" y="11638250"/>
                  </a:cubicBezTo>
                  <a:cubicBezTo>
                    <a:pt x="6782178" y="11638118"/>
                    <a:pt x="6832384" y="11633658"/>
                    <a:pt x="6941159" y="11633393"/>
                  </a:cubicBezTo>
                  <a:cubicBezTo>
                    <a:pt x="6943336" y="11800983"/>
                    <a:pt x="6939061" y="11510209"/>
                    <a:pt x="6947079" y="12115726"/>
                  </a:cubicBezTo>
                  <a:cubicBezTo>
                    <a:pt x="6947079" y="12117637"/>
                    <a:pt x="6640136" y="12119734"/>
                    <a:pt x="6527484" y="12119203"/>
                  </a:cubicBezTo>
                  <a:close/>
                  <a:moveTo>
                    <a:pt x="6957461" y="10620685"/>
                  </a:moveTo>
                  <a:cubicBezTo>
                    <a:pt x="7427210" y="10620685"/>
                    <a:pt x="7364923" y="10599849"/>
                    <a:pt x="7365693" y="10662463"/>
                  </a:cubicBezTo>
                  <a:cubicBezTo>
                    <a:pt x="7372224" y="11185115"/>
                    <a:pt x="7406235" y="11105300"/>
                    <a:pt x="7275981" y="11105300"/>
                  </a:cubicBezTo>
                  <a:cubicBezTo>
                    <a:pt x="7122496" y="11105300"/>
                    <a:pt x="7117239" y="11103097"/>
                    <a:pt x="6957461" y="11103097"/>
                  </a:cubicBezTo>
                  <a:cubicBezTo>
                    <a:pt x="6953717" y="11103097"/>
                    <a:pt x="6937416" y="10620711"/>
                    <a:pt x="6957461" y="10620685"/>
                  </a:cubicBezTo>
                  <a:close/>
                  <a:moveTo>
                    <a:pt x="6961947" y="11568125"/>
                  </a:moveTo>
                  <a:cubicBezTo>
                    <a:pt x="6952920" y="11014604"/>
                    <a:pt x="6955363" y="11161013"/>
                    <a:pt x="6954779" y="11127756"/>
                  </a:cubicBezTo>
                  <a:cubicBezTo>
                    <a:pt x="7131311" y="11127756"/>
                    <a:pt x="7110043" y="11130595"/>
                    <a:pt x="7375012" y="11129826"/>
                  </a:cubicBezTo>
                  <a:cubicBezTo>
                    <a:pt x="7375066" y="11131896"/>
                    <a:pt x="7383057" y="11564674"/>
                    <a:pt x="7383721" y="11613167"/>
                  </a:cubicBezTo>
                  <a:cubicBezTo>
                    <a:pt x="7255405" y="11614893"/>
                    <a:pt x="7175064" y="11613141"/>
                    <a:pt x="7116973" y="11611230"/>
                  </a:cubicBezTo>
                  <a:cubicBezTo>
                    <a:pt x="6934495" y="11605523"/>
                    <a:pt x="6962824" y="11624448"/>
                    <a:pt x="6961947" y="11568125"/>
                  </a:cubicBezTo>
                  <a:close/>
                  <a:moveTo>
                    <a:pt x="6968877" y="12116655"/>
                  </a:moveTo>
                  <a:cubicBezTo>
                    <a:pt x="6962983" y="11711906"/>
                    <a:pt x="6964550" y="11757533"/>
                    <a:pt x="6962903" y="11633393"/>
                  </a:cubicBezTo>
                  <a:cubicBezTo>
                    <a:pt x="7116362" y="11633526"/>
                    <a:pt x="7117345" y="11638463"/>
                    <a:pt x="7275981" y="11638463"/>
                  </a:cubicBezTo>
                  <a:cubicBezTo>
                    <a:pt x="7419776" y="11638463"/>
                    <a:pt x="7381199" y="11546731"/>
                    <a:pt x="7389828" y="12117744"/>
                  </a:cubicBezTo>
                  <a:cubicBezTo>
                    <a:pt x="7096822" y="12117823"/>
                    <a:pt x="7125761" y="12116708"/>
                    <a:pt x="6968877" y="12116655"/>
                  </a:cubicBezTo>
                  <a:close/>
                  <a:moveTo>
                    <a:pt x="7394102" y="11024425"/>
                  </a:moveTo>
                  <a:cubicBezTo>
                    <a:pt x="7380323" y="10553850"/>
                    <a:pt x="7375092" y="10619198"/>
                    <a:pt x="7435175" y="10619994"/>
                  </a:cubicBezTo>
                  <a:cubicBezTo>
                    <a:pt x="7556429" y="10621799"/>
                    <a:pt x="7593705" y="10620578"/>
                    <a:pt x="7754146" y="10621666"/>
                  </a:cubicBezTo>
                  <a:cubicBezTo>
                    <a:pt x="7831459" y="10622198"/>
                    <a:pt x="7810140" y="10547241"/>
                    <a:pt x="7815689" y="11105354"/>
                  </a:cubicBezTo>
                  <a:cubicBezTo>
                    <a:pt x="7324620" y="11103469"/>
                    <a:pt x="7397262" y="11133277"/>
                    <a:pt x="7394102" y="11024425"/>
                  </a:cubicBezTo>
                  <a:close/>
                  <a:moveTo>
                    <a:pt x="7404828" y="11568125"/>
                  </a:moveTo>
                  <a:cubicBezTo>
                    <a:pt x="7396917" y="11062991"/>
                    <a:pt x="7380774" y="11129879"/>
                    <a:pt x="7435361" y="11129587"/>
                  </a:cubicBezTo>
                  <a:cubicBezTo>
                    <a:pt x="7888144" y="11127782"/>
                    <a:pt x="7815530" y="11111379"/>
                    <a:pt x="7817043" y="11206295"/>
                  </a:cubicBezTo>
                  <a:cubicBezTo>
                    <a:pt x="7824478" y="11680533"/>
                    <a:pt x="7847841" y="11610168"/>
                    <a:pt x="7754146" y="11610540"/>
                  </a:cubicBezTo>
                  <a:cubicBezTo>
                    <a:pt x="7344029" y="11611654"/>
                    <a:pt x="7405731" y="11626651"/>
                    <a:pt x="7404828" y="11568125"/>
                  </a:cubicBezTo>
                  <a:close/>
                  <a:moveTo>
                    <a:pt x="7831540" y="12112408"/>
                  </a:moveTo>
                  <a:cubicBezTo>
                    <a:pt x="7831540" y="12118486"/>
                    <a:pt x="7867223" y="12117557"/>
                    <a:pt x="7411572" y="12117717"/>
                  </a:cubicBezTo>
                  <a:cubicBezTo>
                    <a:pt x="7403394" y="11576751"/>
                    <a:pt x="7395297" y="11637693"/>
                    <a:pt x="7435494" y="11636950"/>
                  </a:cubicBezTo>
                  <a:cubicBezTo>
                    <a:pt x="7555765" y="11634694"/>
                    <a:pt x="7584067" y="11635862"/>
                    <a:pt x="7754226" y="11635172"/>
                  </a:cubicBezTo>
                  <a:cubicBezTo>
                    <a:pt x="7840407" y="11634959"/>
                    <a:pt x="7833291" y="11557163"/>
                    <a:pt x="7831540" y="121124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15"/>
            <p:cNvSpPr/>
            <p:nvPr/>
          </p:nvSpPr>
          <p:spPr>
            <a:xfrm>
              <a:off x="1460200" y="443269"/>
              <a:ext cx="8733214" cy="13271323"/>
            </a:xfrm>
            <a:custGeom>
              <a:avLst/>
              <a:gdLst/>
              <a:ahLst/>
              <a:cxnLst/>
              <a:rect l="l" t="t" r="r" b="b"/>
              <a:pathLst>
                <a:path w="8733214" h="13271323" extrusionOk="0">
                  <a:moveTo>
                    <a:pt x="8729291" y="13173593"/>
                  </a:moveTo>
                  <a:cubicBezTo>
                    <a:pt x="8732158" y="13222246"/>
                    <a:pt x="9157330" y="13201516"/>
                    <a:pt x="248003" y="13271324"/>
                  </a:cubicBezTo>
                  <a:cubicBezTo>
                    <a:pt x="88757" y="13271324"/>
                    <a:pt x="57507" y="1976761"/>
                    <a:pt x="0" y="251090"/>
                  </a:cubicBezTo>
                  <a:cubicBezTo>
                    <a:pt x="0" y="127136"/>
                    <a:pt x="1396848" y="169153"/>
                    <a:pt x="1859827" y="146379"/>
                  </a:cubicBezTo>
                  <a:cubicBezTo>
                    <a:pt x="4990495" y="-7568"/>
                    <a:pt x="6566609" y="-66068"/>
                    <a:pt x="8499261" y="99850"/>
                  </a:cubicBezTo>
                  <a:cubicBezTo>
                    <a:pt x="8635941" y="111582"/>
                    <a:pt x="8362371" y="5023990"/>
                    <a:pt x="8729291" y="131735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95549" y="964119"/>
              <a:ext cx="7983633" cy="12451881"/>
            </a:xfrm>
            <a:custGeom>
              <a:avLst/>
              <a:gdLst/>
              <a:ahLst/>
              <a:cxnLst/>
              <a:rect l="l" t="t" r="r" b="b"/>
              <a:pathLst>
                <a:path w="7983634" h="12451881" extrusionOk="0">
                  <a:moveTo>
                    <a:pt x="0" y="175453"/>
                  </a:moveTo>
                  <a:cubicBezTo>
                    <a:pt x="312414" y="148140"/>
                    <a:pt x="633403" y="152865"/>
                    <a:pt x="992784" y="153528"/>
                  </a:cubicBezTo>
                  <a:cubicBezTo>
                    <a:pt x="2223801" y="153528"/>
                    <a:pt x="5100093" y="-129045"/>
                    <a:pt x="7807476" y="72520"/>
                  </a:cubicBezTo>
                  <a:cubicBezTo>
                    <a:pt x="7886435" y="5574999"/>
                    <a:pt x="7658238" y="5251523"/>
                    <a:pt x="7983635" y="12391046"/>
                  </a:cubicBezTo>
                  <a:cubicBezTo>
                    <a:pt x="4366464" y="12420269"/>
                    <a:pt x="4625380" y="12416606"/>
                    <a:pt x="196974" y="12451881"/>
                  </a:cubicBezTo>
                  <a:cubicBezTo>
                    <a:pt x="19488" y="7103750"/>
                    <a:pt x="56976" y="2417935"/>
                    <a:pt x="0" y="1754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" name="Picture 7">
            <a:extLst>
              <a:ext uri="{FF2B5EF4-FFF2-40B4-BE49-F238E27FC236}">
                <a16:creationId xmlns:a16="http://schemas.microsoft.com/office/drawing/2014/main" id="{DB47F404-8F3E-3E74-E128-A2B20E6642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831285" y="371695"/>
            <a:ext cx="819152" cy="819152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F82C96B1-5F47-BE91-F108-5651692D2482}"/>
              </a:ext>
            </a:extLst>
          </p:cNvPr>
          <p:cNvSpPr txBox="1"/>
          <p:nvPr/>
        </p:nvSpPr>
        <p:spPr>
          <a:xfrm>
            <a:off x="2671982" y="550438"/>
            <a:ext cx="3078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7987DFD2-6FF2-F1E5-F837-A72B9802EB2D}"/>
                  </a:ext>
                </a:extLst>
              </p:cNvPr>
              <p:cNvSpPr txBox="1"/>
              <p:nvPr/>
            </p:nvSpPr>
            <p:spPr>
              <a:xfrm>
                <a:off x="1436243" y="1471984"/>
                <a:ext cx="3021807" cy="7330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−3,7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−6,3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7987DFD2-6FF2-F1E5-F837-A72B9802EB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243" y="1471984"/>
                <a:ext cx="3021807" cy="7330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4289334-8CE0-9B7E-82B1-3C9A8FD14BA2}"/>
              </a:ext>
            </a:extLst>
          </p:cNvPr>
          <p:cNvSpPr txBox="1"/>
          <p:nvPr/>
        </p:nvSpPr>
        <p:spPr>
          <a:xfrm>
            <a:off x="1102972" y="1642755"/>
            <a:ext cx="464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74DAECA6-FD17-7F53-1142-6EEF9D054309}"/>
                  </a:ext>
                </a:extLst>
              </p:cNvPr>
              <p:cNvSpPr txBox="1"/>
              <p:nvPr/>
            </p:nvSpPr>
            <p:spPr>
              <a:xfrm>
                <a:off x="4305647" y="1466046"/>
                <a:ext cx="3831226" cy="853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−3,7</m:t>
                              </m:r>
                            </m:e>
                          </m:d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−6,3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74DAECA6-FD17-7F53-1142-6EEF9D0543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647" y="1466046"/>
                <a:ext cx="3831226" cy="8530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EF69EB47-A49D-232A-5E05-BAEF6190B34B}"/>
                  </a:ext>
                </a:extLst>
              </p:cNvPr>
              <p:cNvSpPr txBox="1"/>
              <p:nvPr/>
            </p:nvSpPr>
            <p:spPr>
              <a:xfrm>
                <a:off x="4211460" y="2506757"/>
                <a:ext cx="311710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−10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=−11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EF69EB47-A49D-232A-5E05-BAEF6190B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460" y="2506757"/>
                <a:ext cx="3117109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CD1FC720-27A5-8BB0-9255-FC6A4C4E6669}"/>
              </a:ext>
            </a:extLst>
          </p:cNvPr>
          <p:cNvSpPr txBox="1"/>
          <p:nvPr/>
        </p:nvSpPr>
        <p:spPr>
          <a:xfrm>
            <a:off x="1114343" y="3542404"/>
            <a:ext cx="464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E8B27FE5-8C1C-8F57-99E3-E9CFFA1DDE57}"/>
                  </a:ext>
                </a:extLst>
              </p:cNvPr>
              <p:cNvSpPr txBox="1"/>
              <p:nvPr/>
            </p:nvSpPr>
            <p:spPr>
              <a:xfrm>
                <a:off x="1436243" y="3397201"/>
                <a:ext cx="3521764" cy="728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2,8.</m:t>
                      </m:r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−7,2−2,8.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−6,3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E8B27FE5-8C1C-8F57-99E3-E9CFFA1DDE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243" y="3397201"/>
                <a:ext cx="3521764" cy="7283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EF46992E-5216-8FBF-B4CC-C95656EC5E21}"/>
                  </a:ext>
                </a:extLst>
              </p:cNvPr>
              <p:cNvSpPr txBox="1"/>
              <p:nvPr/>
            </p:nvSpPr>
            <p:spPr>
              <a:xfrm>
                <a:off x="4822052" y="3365809"/>
                <a:ext cx="2980035" cy="853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=2,8.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−7,2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EF46992E-5216-8FBF-B4CC-C95656EC5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2052" y="3365809"/>
                <a:ext cx="2980035" cy="8530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CE054490-AC82-4A4A-A58E-787ACB8BB046}"/>
                  </a:ext>
                </a:extLst>
              </p:cNvPr>
              <p:cNvSpPr txBox="1"/>
              <p:nvPr/>
            </p:nvSpPr>
            <p:spPr>
              <a:xfrm>
                <a:off x="2134873" y="4450834"/>
                <a:ext cx="232317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=2,8.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−7,2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CE054490-AC82-4A4A-A58E-787ACB8BB0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4873" y="4450834"/>
                <a:ext cx="2323177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8B94AF4F-1ACD-E563-FD68-EB90785A881E}"/>
                  </a:ext>
                </a:extLst>
              </p:cNvPr>
              <p:cNvSpPr txBox="1"/>
              <p:nvPr/>
            </p:nvSpPr>
            <p:spPr>
              <a:xfrm>
                <a:off x="4305647" y="4450834"/>
                <a:ext cx="274181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=−2,8 −7,2=−10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8B94AF4F-1ACD-E563-FD68-EB90785A88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647" y="4450834"/>
                <a:ext cx="2741819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21" grpId="0"/>
      <p:bldP spid="22" grpId="0"/>
      <p:bldP spid="26" grpId="0"/>
      <p:bldP spid="27" grpId="0"/>
      <p:bldP spid="28" grpId="0"/>
      <p:bldP spid="29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8">
            <a:extLst>
              <a:ext uri="{FF2B5EF4-FFF2-40B4-BE49-F238E27FC236}">
                <a16:creationId xmlns:a16="http://schemas.microsoft.com/office/drawing/2014/main" id="{7812D0A1-F92A-1512-B962-327A1557EB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413" y="8272"/>
            <a:ext cx="933744" cy="933744"/>
          </a:xfrm>
          <a:prstGeom prst="rect">
            <a:avLst/>
          </a:prstGeom>
        </p:spPr>
      </p:pic>
      <p:sp>
        <p:nvSpPr>
          <p:cNvPr id="80" name="Hộp Văn bản 79">
            <a:extLst>
              <a:ext uri="{FF2B5EF4-FFF2-40B4-BE49-F238E27FC236}">
                <a16:creationId xmlns:a16="http://schemas.microsoft.com/office/drawing/2014/main" id="{DCF06747-8770-AA89-52C7-80DD360D10DF}"/>
              </a:ext>
            </a:extLst>
          </p:cNvPr>
          <p:cNvSpPr txBox="1"/>
          <p:nvPr/>
        </p:nvSpPr>
        <p:spPr>
          <a:xfrm>
            <a:off x="1050058" y="249590"/>
            <a:ext cx="933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:</a:t>
            </a:r>
          </a:p>
        </p:txBody>
      </p:sp>
      <p:sp>
        <p:nvSpPr>
          <p:cNvPr id="84" name="Hộp Văn bản 83">
            <a:extLst>
              <a:ext uri="{FF2B5EF4-FFF2-40B4-BE49-F238E27FC236}">
                <a16:creationId xmlns:a16="http://schemas.microsoft.com/office/drawing/2014/main" id="{04C13CF5-8275-C257-17EA-195EFD8194AB}"/>
              </a:ext>
            </a:extLst>
          </p:cNvPr>
          <p:cNvSpPr txBox="1"/>
          <p:nvPr/>
        </p:nvSpPr>
        <p:spPr>
          <a:xfrm>
            <a:off x="122566" y="1062014"/>
            <a:ext cx="464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85" name="Hộp Văn bản 84">
            <a:extLst>
              <a:ext uri="{FF2B5EF4-FFF2-40B4-BE49-F238E27FC236}">
                <a16:creationId xmlns:a16="http://schemas.microsoft.com/office/drawing/2014/main" id="{A5A5E7A7-644C-CB2A-56A0-EFE7DC5C2F0A}"/>
              </a:ext>
            </a:extLst>
          </p:cNvPr>
          <p:cNvSpPr txBox="1"/>
          <p:nvPr/>
        </p:nvSpPr>
        <p:spPr>
          <a:xfrm>
            <a:off x="122566" y="3066259"/>
            <a:ext cx="464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3052C3E-9269-57B9-EE56-DEB501FE19F5}"/>
                  </a:ext>
                </a:extLst>
              </p:cNvPr>
              <p:cNvSpPr txBox="1"/>
              <p:nvPr/>
            </p:nvSpPr>
            <p:spPr>
              <a:xfrm>
                <a:off x="519659" y="969751"/>
                <a:ext cx="2059475" cy="636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0,3−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3052C3E-9269-57B9-EE56-DEB501FE19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659" y="969751"/>
                <a:ext cx="2059475" cy="6360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Hộp Văn bản 86">
                <a:extLst>
                  <a:ext uri="{FF2B5EF4-FFF2-40B4-BE49-F238E27FC236}">
                    <a16:creationId xmlns:a16="http://schemas.microsoft.com/office/drawing/2014/main" id="{4D3B3A5D-16EE-AC49-75A5-602C4DD8EA38}"/>
                  </a:ext>
                </a:extLst>
              </p:cNvPr>
              <p:cNvSpPr txBox="1"/>
              <p:nvPr/>
            </p:nvSpPr>
            <p:spPr>
              <a:xfrm>
                <a:off x="2512525" y="969751"/>
                <a:ext cx="2331792" cy="636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=0,3−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7" name="Hộp Văn bản 86">
                <a:extLst>
                  <a:ext uri="{FF2B5EF4-FFF2-40B4-BE49-F238E27FC236}">
                    <a16:creationId xmlns:a16="http://schemas.microsoft.com/office/drawing/2014/main" id="{4D3B3A5D-16EE-AC49-75A5-602C4DD8EA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2525" y="969751"/>
                <a:ext cx="2331792" cy="6360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Hộp Văn bản 87">
                <a:extLst>
                  <a:ext uri="{FF2B5EF4-FFF2-40B4-BE49-F238E27FC236}">
                    <a16:creationId xmlns:a16="http://schemas.microsoft.com/office/drawing/2014/main" id="{9DDC6AED-AED4-37DA-B76B-B6ADE8A95648}"/>
                  </a:ext>
                </a:extLst>
              </p:cNvPr>
              <p:cNvSpPr txBox="1"/>
              <p:nvPr/>
            </p:nvSpPr>
            <p:spPr>
              <a:xfrm>
                <a:off x="4778707" y="981221"/>
                <a:ext cx="1659685" cy="636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8" name="Hộp Văn bản 87">
                <a:extLst>
                  <a:ext uri="{FF2B5EF4-FFF2-40B4-BE49-F238E27FC236}">
                    <a16:creationId xmlns:a16="http://schemas.microsoft.com/office/drawing/2014/main" id="{9DDC6AED-AED4-37DA-B76B-B6ADE8A956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8707" y="981221"/>
                <a:ext cx="1659685" cy="63607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Hộp Văn bản 88">
                <a:extLst>
                  <a:ext uri="{FF2B5EF4-FFF2-40B4-BE49-F238E27FC236}">
                    <a16:creationId xmlns:a16="http://schemas.microsoft.com/office/drawing/2014/main" id="{74080BCC-B144-028E-E888-673D87B0C052}"/>
                  </a:ext>
                </a:extLst>
              </p:cNvPr>
              <p:cNvSpPr txBox="1"/>
              <p:nvPr/>
            </p:nvSpPr>
            <p:spPr>
              <a:xfrm>
                <a:off x="4778706" y="1790846"/>
                <a:ext cx="2648354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9" name="Hộp Văn bản 88">
                <a:extLst>
                  <a:ext uri="{FF2B5EF4-FFF2-40B4-BE49-F238E27FC236}">
                    <a16:creationId xmlns:a16="http://schemas.microsoft.com/office/drawing/2014/main" id="{74080BCC-B144-028E-E888-673D87B0C0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8706" y="1790846"/>
                <a:ext cx="2648354" cy="6360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A5064B10-4B06-C8A4-069E-B7CFDB929DE9}"/>
                  </a:ext>
                </a:extLst>
              </p:cNvPr>
              <p:cNvSpPr txBox="1"/>
              <p:nvPr/>
            </p:nvSpPr>
            <p:spPr>
              <a:xfrm>
                <a:off x="519659" y="2898616"/>
                <a:ext cx="3532185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0,5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A5064B10-4B06-C8A4-069E-B7CFDB929D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659" y="2898616"/>
                <a:ext cx="3532185" cy="8275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Hộp Văn bản 93">
                <a:extLst>
                  <a:ext uri="{FF2B5EF4-FFF2-40B4-BE49-F238E27FC236}">
                    <a16:creationId xmlns:a16="http://schemas.microsoft.com/office/drawing/2014/main" id="{2DAF6F4B-2F16-7F5A-15F6-F9B6AC588E9E}"/>
                  </a:ext>
                </a:extLst>
              </p:cNvPr>
              <p:cNvSpPr txBox="1"/>
              <p:nvPr/>
            </p:nvSpPr>
            <p:spPr>
              <a:xfrm>
                <a:off x="4051844" y="3003580"/>
                <a:ext cx="2578783" cy="642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4" name="Hộp Văn bản 93">
                <a:extLst>
                  <a:ext uri="{FF2B5EF4-FFF2-40B4-BE49-F238E27FC236}">
                    <a16:creationId xmlns:a16="http://schemas.microsoft.com/office/drawing/2014/main" id="{2DAF6F4B-2F16-7F5A-15F6-F9B6AC588E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1844" y="3003580"/>
                <a:ext cx="2578783" cy="64286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Hộp Văn bản 94">
                <a:extLst>
                  <a:ext uri="{FF2B5EF4-FFF2-40B4-BE49-F238E27FC236}">
                    <a16:creationId xmlns:a16="http://schemas.microsoft.com/office/drawing/2014/main" id="{14472879-8425-FA95-4707-0705E2C8F116}"/>
                  </a:ext>
                </a:extLst>
              </p:cNvPr>
              <p:cNvSpPr txBox="1"/>
              <p:nvPr/>
            </p:nvSpPr>
            <p:spPr>
              <a:xfrm>
                <a:off x="1661069" y="4129190"/>
                <a:ext cx="1659685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−3+10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5" name="Hộp Văn bản 94">
                <a:extLst>
                  <a:ext uri="{FF2B5EF4-FFF2-40B4-BE49-F238E27FC236}">
                    <a16:creationId xmlns:a16="http://schemas.microsoft.com/office/drawing/2014/main" id="{14472879-8425-FA95-4707-0705E2C8F1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069" y="4129190"/>
                <a:ext cx="1659685" cy="6360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Hộp Văn bản 95">
                <a:extLst>
                  <a:ext uri="{FF2B5EF4-FFF2-40B4-BE49-F238E27FC236}">
                    <a16:creationId xmlns:a16="http://schemas.microsoft.com/office/drawing/2014/main" id="{E39C8BF8-DEDA-0282-B865-F7904B0BF516}"/>
                  </a:ext>
                </a:extLst>
              </p:cNvPr>
              <p:cNvSpPr txBox="1"/>
              <p:nvPr/>
            </p:nvSpPr>
            <p:spPr>
              <a:xfrm>
                <a:off x="3291836" y="4129190"/>
                <a:ext cx="2492862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90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6" name="Hộp Văn bản 95">
                <a:extLst>
                  <a:ext uri="{FF2B5EF4-FFF2-40B4-BE49-F238E27FC236}">
                    <a16:creationId xmlns:a16="http://schemas.microsoft.com/office/drawing/2014/main" id="{E39C8BF8-DEDA-0282-B865-F7904B0BF5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1836" y="4129190"/>
                <a:ext cx="2492862" cy="6360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4" grpId="0"/>
      <p:bldP spid="85" grpId="0"/>
      <p:bldP spid="4" grpId="0"/>
      <p:bldP spid="87" grpId="0"/>
      <p:bldP spid="88" grpId="0"/>
      <p:bldP spid="89" grpId="0"/>
      <p:bldP spid="7" grpId="0"/>
      <p:bldP spid="94" grpId="0"/>
      <p:bldP spid="95" grpId="0"/>
      <p:bldP spid="9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2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Hộp Văn bản 91">
            <a:extLst>
              <a:ext uri="{FF2B5EF4-FFF2-40B4-BE49-F238E27FC236}">
                <a16:creationId xmlns:a16="http://schemas.microsoft.com/office/drawing/2014/main" id="{E863448C-2AA0-B1FA-53B0-EFEA716D5F05}"/>
              </a:ext>
            </a:extLst>
          </p:cNvPr>
          <p:cNvSpPr txBox="1"/>
          <p:nvPr/>
        </p:nvSpPr>
        <p:spPr>
          <a:xfrm>
            <a:off x="122566" y="626245"/>
            <a:ext cx="464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c)</a:t>
            </a:r>
          </a:p>
        </p:txBody>
      </p:sp>
      <p:sp>
        <p:nvSpPr>
          <p:cNvPr id="93" name="Hộp Văn bản 92">
            <a:extLst>
              <a:ext uri="{FF2B5EF4-FFF2-40B4-BE49-F238E27FC236}">
                <a16:creationId xmlns:a16="http://schemas.microsoft.com/office/drawing/2014/main" id="{226DCD51-15E7-EDB5-0F3B-CAB23FB3C6B7}"/>
              </a:ext>
            </a:extLst>
          </p:cNvPr>
          <p:cNvSpPr txBox="1"/>
          <p:nvPr/>
        </p:nvSpPr>
        <p:spPr>
          <a:xfrm>
            <a:off x="122566" y="3066259"/>
            <a:ext cx="464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Hộp Văn bản 93">
                <a:extLst>
                  <a:ext uri="{FF2B5EF4-FFF2-40B4-BE49-F238E27FC236}">
                    <a16:creationId xmlns:a16="http://schemas.microsoft.com/office/drawing/2014/main" id="{1F1500DD-008D-C652-45E9-5F9F95038DF7}"/>
                  </a:ext>
                </a:extLst>
              </p:cNvPr>
              <p:cNvSpPr txBox="1"/>
              <p:nvPr/>
            </p:nvSpPr>
            <p:spPr>
              <a:xfrm>
                <a:off x="586910" y="461327"/>
                <a:ext cx="2935804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+2: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−2,25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4" name="Hộp Văn bản 93">
                <a:extLst>
                  <a:ext uri="{FF2B5EF4-FFF2-40B4-BE49-F238E27FC236}">
                    <a16:creationId xmlns:a16="http://schemas.microsoft.com/office/drawing/2014/main" id="{1F1500DD-008D-C652-45E9-5F9F95038D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910" y="461327"/>
                <a:ext cx="2935804" cy="7607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Hộp Văn bản 97">
                <a:extLst>
                  <a:ext uri="{FF2B5EF4-FFF2-40B4-BE49-F238E27FC236}">
                    <a16:creationId xmlns:a16="http://schemas.microsoft.com/office/drawing/2014/main" id="{BD39E9AB-6E84-D79E-F6A2-985C8D98D79E}"/>
                  </a:ext>
                </a:extLst>
              </p:cNvPr>
              <p:cNvSpPr txBox="1"/>
              <p:nvPr/>
            </p:nvSpPr>
            <p:spPr>
              <a:xfrm>
                <a:off x="3522714" y="461327"/>
                <a:ext cx="2944973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+2: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−9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8" name="Hộp Văn bản 97">
                <a:extLst>
                  <a:ext uri="{FF2B5EF4-FFF2-40B4-BE49-F238E27FC236}">
                    <a16:creationId xmlns:a16="http://schemas.microsoft.com/office/drawing/2014/main" id="{BD39E9AB-6E84-D79E-F6A2-985C8D98D7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714" y="461327"/>
                <a:ext cx="2944973" cy="7607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Hộp Văn bản 98">
                <a:extLst>
                  <a:ext uri="{FF2B5EF4-FFF2-40B4-BE49-F238E27FC236}">
                    <a16:creationId xmlns:a16="http://schemas.microsoft.com/office/drawing/2014/main" id="{41877ACB-7EE1-194A-2AAF-99DC1112E014}"/>
                  </a:ext>
                </a:extLst>
              </p:cNvPr>
              <p:cNvSpPr txBox="1"/>
              <p:nvPr/>
            </p:nvSpPr>
            <p:spPr>
              <a:xfrm>
                <a:off x="6426700" y="458985"/>
                <a:ext cx="2130390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+2: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−9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9" name="Hộp Văn bản 98">
                <a:extLst>
                  <a:ext uri="{FF2B5EF4-FFF2-40B4-BE49-F238E27FC236}">
                    <a16:creationId xmlns:a16="http://schemas.microsoft.com/office/drawing/2014/main" id="{41877ACB-7EE1-194A-2AAF-99DC1112E0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6700" y="458985"/>
                <a:ext cx="2130390" cy="7607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Hộp Văn bản 99">
                <a:extLst>
                  <a:ext uri="{FF2B5EF4-FFF2-40B4-BE49-F238E27FC236}">
                    <a16:creationId xmlns:a16="http://schemas.microsoft.com/office/drawing/2014/main" id="{7DAB85CD-473C-5F6B-9177-6730AC9F1555}"/>
                  </a:ext>
                </a:extLst>
              </p:cNvPr>
              <p:cNvSpPr txBox="1"/>
              <p:nvPr/>
            </p:nvSpPr>
            <p:spPr>
              <a:xfrm>
                <a:off x="3522714" y="1454347"/>
                <a:ext cx="2020361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+2.2.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−9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0" name="Hộp Văn bản 99">
                <a:extLst>
                  <a:ext uri="{FF2B5EF4-FFF2-40B4-BE49-F238E27FC236}">
                    <a16:creationId xmlns:a16="http://schemas.microsoft.com/office/drawing/2014/main" id="{7DAB85CD-473C-5F6B-9177-6730AC9F15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714" y="1454347"/>
                <a:ext cx="2020361" cy="7607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Hộp Văn bản 100">
                <a:extLst>
                  <a:ext uri="{FF2B5EF4-FFF2-40B4-BE49-F238E27FC236}">
                    <a16:creationId xmlns:a16="http://schemas.microsoft.com/office/drawing/2014/main" id="{74715CC3-C432-58F9-FCFA-02832CA333CB}"/>
                  </a:ext>
                </a:extLst>
              </p:cNvPr>
              <p:cNvSpPr txBox="1"/>
              <p:nvPr/>
            </p:nvSpPr>
            <p:spPr>
              <a:xfrm>
                <a:off x="5543075" y="1665430"/>
                <a:ext cx="2189638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=1+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−9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=−8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1" name="Hộp Văn bản 100">
                <a:extLst>
                  <a:ext uri="{FF2B5EF4-FFF2-40B4-BE49-F238E27FC236}">
                    <a16:creationId xmlns:a16="http://schemas.microsoft.com/office/drawing/2014/main" id="{74715CC3-C432-58F9-FCFA-02832CA333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075" y="1665430"/>
                <a:ext cx="2189638" cy="338554"/>
              </a:xfrm>
              <a:prstGeom prst="rect">
                <a:avLst/>
              </a:prstGeom>
              <a:blipFill>
                <a:blip r:embed="rId7"/>
                <a:stretch>
                  <a:fillRect l="-557" r="-2228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Hộp Văn bản 106">
                <a:extLst>
                  <a:ext uri="{FF2B5EF4-FFF2-40B4-BE49-F238E27FC236}">
                    <a16:creationId xmlns:a16="http://schemas.microsoft.com/office/drawing/2014/main" id="{77824BDA-2A9E-3F91-7664-CBA3E6BB3929}"/>
                  </a:ext>
                </a:extLst>
              </p:cNvPr>
              <p:cNvSpPr txBox="1"/>
              <p:nvPr/>
            </p:nvSpPr>
            <p:spPr>
              <a:xfrm>
                <a:off x="521453" y="2835680"/>
                <a:ext cx="2719733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−0,5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.2+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7" name="Hộp Văn bản 106">
                <a:extLst>
                  <a:ext uri="{FF2B5EF4-FFF2-40B4-BE49-F238E27FC236}">
                    <a16:creationId xmlns:a16="http://schemas.microsoft.com/office/drawing/2014/main" id="{77824BDA-2A9E-3F91-7664-CBA3E6BB39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453" y="2835680"/>
                <a:ext cx="2719733" cy="8530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Hộp Văn bản 107">
                <a:extLst>
                  <a:ext uri="{FF2B5EF4-FFF2-40B4-BE49-F238E27FC236}">
                    <a16:creationId xmlns:a16="http://schemas.microsoft.com/office/drawing/2014/main" id="{8A93D8C9-FD90-CF24-87F7-F6E21A3514B8}"/>
                  </a:ext>
                </a:extLst>
              </p:cNvPr>
              <p:cNvSpPr txBox="1"/>
              <p:nvPr/>
            </p:nvSpPr>
            <p:spPr>
              <a:xfrm>
                <a:off x="3101976" y="2855175"/>
                <a:ext cx="2783722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.2+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8" name="Hộp Văn bản 107">
                <a:extLst>
                  <a:ext uri="{FF2B5EF4-FFF2-40B4-BE49-F238E27FC236}">
                    <a16:creationId xmlns:a16="http://schemas.microsoft.com/office/drawing/2014/main" id="{8A93D8C9-FD90-CF24-87F7-F6E21A3514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1976" y="2855175"/>
                <a:ext cx="2783722" cy="8530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Hộp Văn bản 108">
                <a:extLst>
                  <a:ext uri="{FF2B5EF4-FFF2-40B4-BE49-F238E27FC236}">
                    <a16:creationId xmlns:a16="http://schemas.microsoft.com/office/drawing/2014/main" id="{5B32D8CE-3841-FEB9-41EE-0BDE8CB08173}"/>
                  </a:ext>
                </a:extLst>
              </p:cNvPr>
              <p:cNvSpPr txBox="1"/>
              <p:nvPr/>
            </p:nvSpPr>
            <p:spPr>
              <a:xfrm>
                <a:off x="5756252" y="2835680"/>
                <a:ext cx="2295757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.2+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9" name="Hộp Văn bản 108">
                <a:extLst>
                  <a:ext uri="{FF2B5EF4-FFF2-40B4-BE49-F238E27FC236}">
                    <a16:creationId xmlns:a16="http://schemas.microsoft.com/office/drawing/2014/main" id="{5B32D8CE-3841-FEB9-41EE-0BDE8CB08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6252" y="2835680"/>
                <a:ext cx="2295757" cy="8530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Hộp Văn bản 109">
                <a:extLst>
                  <a:ext uri="{FF2B5EF4-FFF2-40B4-BE49-F238E27FC236}">
                    <a16:creationId xmlns:a16="http://schemas.microsoft.com/office/drawing/2014/main" id="{5C941222-FB40-FB17-DF9F-03E09A51D495}"/>
                  </a:ext>
                </a:extLst>
              </p:cNvPr>
              <p:cNvSpPr txBox="1"/>
              <p:nvPr/>
            </p:nvSpPr>
            <p:spPr>
              <a:xfrm>
                <a:off x="140268" y="3938698"/>
                <a:ext cx="1970163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10" name="Hộp Văn bản 109">
                <a:extLst>
                  <a:ext uri="{FF2B5EF4-FFF2-40B4-BE49-F238E27FC236}">
                    <a16:creationId xmlns:a16="http://schemas.microsoft.com/office/drawing/2014/main" id="{5C941222-FB40-FB17-DF9F-03E09A51D4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68" y="3938698"/>
                <a:ext cx="1970163" cy="8530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Hộp Văn bản 110">
                <a:extLst>
                  <a:ext uri="{FF2B5EF4-FFF2-40B4-BE49-F238E27FC236}">
                    <a16:creationId xmlns:a16="http://schemas.microsoft.com/office/drawing/2014/main" id="{593BFFE9-0194-FFA1-FBA1-7342E1917A0A}"/>
                  </a:ext>
                </a:extLst>
              </p:cNvPr>
              <p:cNvSpPr txBox="1"/>
              <p:nvPr/>
            </p:nvSpPr>
            <p:spPr>
              <a:xfrm>
                <a:off x="2048235" y="3921809"/>
                <a:ext cx="2107482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11" name="Hộp Văn bản 110">
                <a:extLst>
                  <a:ext uri="{FF2B5EF4-FFF2-40B4-BE49-F238E27FC236}">
                    <a16:creationId xmlns:a16="http://schemas.microsoft.com/office/drawing/2014/main" id="{593BFFE9-0194-FFA1-FBA1-7342E1917A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235" y="3921809"/>
                <a:ext cx="2107482" cy="8530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Hộp Văn bản 111">
                <a:extLst>
                  <a:ext uri="{FF2B5EF4-FFF2-40B4-BE49-F238E27FC236}">
                    <a16:creationId xmlns:a16="http://schemas.microsoft.com/office/drawing/2014/main" id="{BB1B22E5-A3E0-B210-ADB7-F8AEFB365C54}"/>
                  </a:ext>
                </a:extLst>
              </p:cNvPr>
              <p:cNvSpPr txBox="1"/>
              <p:nvPr/>
            </p:nvSpPr>
            <p:spPr>
              <a:xfrm>
                <a:off x="4026396" y="3964670"/>
                <a:ext cx="1799113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12" name="Hộp Văn bản 111">
                <a:extLst>
                  <a:ext uri="{FF2B5EF4-FFF2-40B4-BE49-F238E27FC236}">
                    <a16:creationId xmlns:a16="http://schemas.microsoft.com/office/drawing/2014/main" id="{BB1B22E5-A3E0-B210-ADB7-F8AEFB365C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6396" y="3964670"/>
                <a:ext cx="1799113" cy="7283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  <p:bldP spid="94" grpId="0"/>
      <p:bldP spid="98" grpId="0"/>
      <p:bldP spid="99" grpId="0"/>
      <p:bldP spid="100" grpId="0"/>
      <p:bldP spid="101" grpId="0"/>
      <p:bldP spid="107" grpId="0"/>
      <p:bldP spid="108" grpId="0"/>
      <p:bldP spid="109" grpId="0"/>
      <p:bldP spid="110" grpId="0"/>
      <p:bldP spid="111" grpId="0"/>
      <p:bldP spid="1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2" name="Google Shape;1562;p21"/>
          <p:cNvGrpSpPr>
            <a:grpSpLocks noGrp="1" noUngrp="1" noRot="1" noMove="1" noResize="1"/>
          </p:cNvGrpSpPr>
          <p:nvPr/>
        </p:nvGrpSpPr>
        <p:grpSpPr>
          <a:xfrm rot="5400000">
            <a:off x="1666632" y="-1935890"/>
            <a:ext cx="5691304" cy="8420122"/>
            <a:chOff x="4019209" y="-1988900"/>
            <a:chExt cx="10552811" cy="15239388"/>
          </a:xfrm>
        </p:grpSpPr>
        <p:sp>
          <p:nvSpPr>
            <p:cNvPr id="1563" name="Google Shape;1563;p2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019209" y="-1988900"/>
              <a:ext cx="10552811" cy="15239388"/>
            </a:xfrm>
            <a:custGeom>
              <a:avLst/>
              <a:gdLst/>
              <a:ahLst/>
              <a:cxnLst/>
              <a:rect l="l" t="t" r="r" b="b"/>
              <a:pathLst>
                <a:path w="10552811" h="15239388" extrusionOk="0">
                  <a:moveTo>
                    <a:pt x="3097522" y="15168521"/>
                  </a:moveTo>
                  <a:cubicBezTo>
                    <a:pt x="3022038" y="15168521"/>
                    <a:pt x="2950826" y="15159531"/>
                    <a:pt x="2870186" y="15135300"/>
                  </a:cubicBezTo>
                  <a:cubicBezTo>
                    <a:pt x="2730568" y="15090070"/>
                    <a:pt x="2419938" y="14593753"/>
                    <a:pt x="2295027" y="14218956"/>
                  </a:cubicBezTo>
                  <a:cubicBezTo>
                    <a:pt x="2122183" y="13695788"/>
                    <a:pt x="2217895" y="13528216"/>
                    <a:pt x="2113762" y="13506789"/>
                  </a:cubicBezTo>
                  <a:cubicBezTo>
                    <a:pt x="1215921" y="13323216"/>
                    <a:pt x="451137" y="12667801"/>
                    <a:pt x="28899" y="11874743"/>
                  </a:cubicBezTo>
                  <a:cubicBezTo>
                    <a:pt x="-10064" y="11874743"/>
                    <a:pt x="1652" y="11695528"/>
                    <a:pt x="1652" y="248559"/>
                  </a:cubicBezTo>
                  <a:cubicBezTo>
                    <a:pt x="561098" y="178519"/>
                    <a:pt x="1119537" y="124267"/>
                    <a:pt x="1682126" y="124145"/>
                  </a:cubicBezTo>
                  <a:cubicBezTo>
                    <a:pt x="5888619" y="123169"/>
                    <a:pt x="8034686" y="-55741"/>
                    <a:pt x="10259167" y="17683"/>
                  </a:cubicBezTo>
                  <a:cubicBezTo>
                    <a:pt x="10370013" y="22010"/>
                    <a:pt x="10564245" y="10701158"/>
                    <a:pt x="10552284" y="15157641"/>
                  </a:cubicBezTo>
                  <a:cubicBezTo>
                    <a:pt x="10552284" y="15334996"/>
                    <a:pt x="8782444" y="15168521"/>
                    <a:pt x="3097522" y="151685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64" name="Google Shape;1564;p21"/>
            <p:cNvGrpSpPr>
              <a:grpSpLocks noGrp="1" noUngrp="1" noRot="1" noMove="1" noResize="1"/>
            </p:cNvGrpSpPr>
            <p:nvPr/>
          </p:nvGrpSpPr>
          <p:grpSpPr>
            <a:xfrm>
              <a:off x="4795205" y="-910064"/>
              <a:ext cx="8694365" cy="12878354"/>
              <a:chOff x="4795205" y="-910064"/>
              <a:chExt cx="8694365" cy="12878354"/>
            </a:xfrm>
          </p:grpSpPr>
          <p:grpSp>
            <p:nvGrpSpPr>
              <p:cNvPr id="1565" name="Google Shape;1565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307" y="-910064"/>
                <a:ext cx="8694254" cy="175052"/>
                <a:chOff x="4795307" y="-910064"/>
                <a:chExt cx="8694254" cy="175052"/>
              </a:xfrm>
            </p:grpSpPr>
            <p:grpSp>
              <p:nvGrpSpPr>
                <p:cNvPr id="1566" name="Google Shape;156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307" y="-910064"/>
                  <a:ext cx="155749" cy="174974"/>
                  <a:chOff x="4795307" y="-910064"/>
                  <a:chExt cx="155749" cy="174974"/>
                </a:xfrm>
              </p:grpSpPr>
              <p:sp>
                <p:nvSpPr>
                  <p:cNvPr id="1567" name="Google Shape;156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-905895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1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8" name="Google Shape;156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307" y="-910064"/>
                    <a:ext cx="155749" cy="1749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49" h="174974" extrusionOk="0">
                        <a:moveTo>
                          <a:pt x="155462" y="86219"/>
                        </a:moveTo>
                        <a:cubicBezTo>
                          <a:pt x="148688" y="5786"/>
                          <a:pt x="75005" y="-7472"/>
                          <a:pt x="107560" y="8133"/>
                        </a:cubicBezTo>
                        <a:cubicBezTo>
                          <a:pt x="83212" y="-4150"/>
                          <a:pt x="59505" y="-2200"/>
                          <a:pt x="38178" y="11821"/>
                        </a:cubicBezTo>
                        <a:cubicBezTo>
                          <a:pt x="-44811" y="67444"/>
                          <a:pt x="22191" y="204386"/>
                          <a:pt x="99597" y="169304"/>
                        </a:cubicBezTo>
                        <a:cubicBezTo>
                          <a:pt x="166232" y="138673"/>
                          <a:pt x="154608" y="75369"/>
                          <a:pt x="155462" y="8621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69" name="Google Shape;156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-910012"/>
                  <a:ext cx="155700" cy="175000"/>
                  <a:chOff x="5862696" y="-910012"/>
                  <a:chExt cx="155700" cy="175000"/>
                </a:xfrm>
              </p:grpSpPr>
              <p:sp>
                <p:nvSpPr>
                  <p:cNvPr id="1570" name="Google Shape;157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-90589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5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1" name="Google Shape;157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-910012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2" name="Google Shape;157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-910012"/>
                  <a:ext cx="155700" cy="175000"/>
                  <a:chOff x="6930024" y="-910012"/>
                  <a:chExt cx="155700" cy="175000"/>
                </a:xfrm>
              </p:grpSpPr>
              <p:sp>
                <p:nvSpPr>
                  <p:cNvPr id="1573" name="Google Shape;157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-905895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1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4" name="Google Shape;157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-910012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5" name="Google Shape;1575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-910012"/>
                  <a:ext cx="155700" cy="175000"/>
                  <a:chOff x="7997322" y="-910012"/>
                  <a:chExt cx="155700" cy="175000"/>
                </a:xfrm>
              </p:grpSpPr>
              <p:sp>
                <p:nvSpPr>
                  <p:cNvPr id="1576" name="Google Shape;157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-90589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7" name="Google Shape;157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-910012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8" name="Google Shape;157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-910012"/>
                  <a:ext cx="155700" cy="175000"/>
                  <a:chOff x="9064651" y="-910012"/>
                  <a:chExt cx="155700" cy="175000"/>
                </a:xfrm>
              </p:grpSpPr>
              <p:sp>
                <p:nvSpPr>
                  <p:cNvPr id="1579" name="Google Shape;157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-90589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1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0" name="Google Shape;158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-910012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4" y="204730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81" name="Google Shape;158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-910012"/>
                  <a:ext cx="155700" cy="175000"/>
                  <a:chOff x="10131949" y="-910012"/>
                  <a:chExt cx="155700" cy="175000"/>
                </a:xfrm>
              </p:grpSpPr>
              <p:sp>
                <p:nvSpPr>
                  <p:cNvPr id="1582" name="Google Shape;158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-90589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3" name="Google Shape;158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-910012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84" name="Google Shape;158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-910012"/>
                  <a:ext cx="155700" cy="175000"/>
                  <a:chOff x="11199277" y="-910012"/>
                  <a:chExt cx="155700" cy="175000"/>
                </a:xfrm>
              </p:grpSpPr>
              <p:sp>
                <p:nvSpPr>
                  <p:cNvPr id="1585" name="Google Shape;158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-90589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1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6" name="Google Shape;158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-910012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87" name="Google Shape;158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-910012"/>
                  <a:ext cx="155700" cy="175000"/>
                  <a:chOff x="12266575" y="-910012"/>
                  <a:chExt cx="155700" cy="175000"/>
                </a:xfrm>
              </p:grpSpPr>
              <p:sp>
                <p:nvSpPr>
                  <p:cNvPr id="1588" name="Google Shape;158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-90589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9" name="Google Shape;158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-910012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4"/>
                          <a:pt x="74700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90" name="Google Shape;159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813" y="-910064"/>
                  <a:ext cx="155749" cy="174974"/>
                  <a:chOff x="13333813" y="-910064"/>
                  <a:chExt cx="155749" cy="174974"/>
                </a:xfrm>
              </p:grpSpPr>
              <p:sp>
                <p:nvSpPr>
                  <p:cNvPr id="1591" name="Google Shape;159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-90589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7" y="93"/>
                        </a:moveTo>
                        <a:cubicBezTo>
                          <a:pt x="67" y="1"/>
                          <a:pt x="-84" y="-60"/>
                          <a:pt x="67" y="93"/>
                        </a:cubicBezTo>
                        <a:lnTo>
                          <a:pt x="67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2" name="Google Shape;159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813" y="-910064"/>
                    <a:ext cx="155749" cy="1749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49" h="174974" extrusionOk="0">
                        <a:moveTo>
                          <a:pt x="155462" y="86219"/>
                        </a:moveTo>
                        <a:cubicBezTo>
                          <a:pt x="148688" y="5786"/>
                          <a:pt x="75005" y="-7472"/>
                          <a:pt x="107560" y="8133"/>
                        </a:cubicBezTo>
                        <a:cubicBezTo>
                          <a:pt x="83212" y="-4150"/>
                          <a:pt x="59506" y="-2200"/>
                          <a:pt x="38179" y="11821"/>
                        </a:cubicBezTo>
                        <a:cubicBezTo>
                          <a:pt x="-44811" y="67444"/>
                          <a:pt x="22190" y="204386"/>
                          <a:pt x="99597" y="169304"/>
                        </a:cubicBezTo>
                        <a:cubicBezTo>
                          <a:pt x="166232" y="138673"/>
                          <a:pt x="154607" y="75369"/>
                          <a:pt x="155462" y="8621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93" name="Google Shape;1593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205" y="244745"/>
                <a:ext cx="8694365" cy="175082"/>
                <a:chOff x="4795205" y="244745"/>
                <a:chExt cx="8694365" cy="175082"/>
              </a:xfrm>
            </p:grpSpPr>
            <p:grpSp>
              <p:nvGrpSpPr>
                <p:cNvPr id="1594" name="Google Shape;159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205" y="244745"/>
                  <a:ext cx="155863" cy="175040"/>
                  <a:chOff x="4795205" y="244745"/>
                  <a:chExt cx="155863" cy="175040"/>
                </a:xfrm>
              </p:grpSpPr>
              <p:sp>
                <p:nvSpPr>
                  <p:cNvPr id="1595" name="Google Shape;159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248967"/>
                    <a:ext cx="88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70" extrusionOk="0">
                        <a:moveTo>
                          <a:pt x="89" y="70"/>
                        </a:moveTo>
                        <a:cubicBezTo>
                          <a:pt x="58" y="10"/>
                          <a:pt x="-94" y="-52"/>
                          <a:pt x="89" y="70"/>
                        </a:cubicBezTo>
                        <a:lnTo>
                          <a:pt x="89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6" name="Google Shape;159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205" y="244745"/>
                    <a:ext cx="155863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63" h="175040" extrusionOk="0">
                        <a:moveTo>
                          <a:pt x="155564" y="86250"/>
                        </a:moveTo>
                        <a:cubicBezTo>
                          <a:pt x="148791" y="5816"/>
                          <a:pt x="75107" y="-7442"/>
                          <a:pt x="107662" y="8163"/>
                        </a:cubicBezTo>
                        <a:cubicBezTo>
                          <a:pt x="83315" y="-4120"/>
                          <a:pt x="59547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5"/>
                        </a:cubicBezTo>
                        <a:cubicBezTo>
                          <a:pt x="166426" y="138887"/>
                          <a:pt x="154710" y="75430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97" name="Google Shape;159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244827"/>
                  <a:ext cx="155700" cy="175000"/>
                  <a:chOff x="5862696" y="244827"/>
                  <a:chExt cx="155700" cy="175000"/>
                </a:xfrm>
              </p:grpSpPr>
              <p:sp>
                <p:nvSpPr>
                  <p:cNvPr id="1598" name="Google Shape;159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248967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5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9" name="Google Shape;159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24482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00" name="Google Shape;160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244827"/>
                  <a:ext cx="155700" cy="175000"/>
                  <a:chOff x="6930024" y="244827"/>
                  <a:chExt cx="155700" cy="175000"/>
                </a:xfrm>
              </p:grpSpPr>
              <p:sp>
                <p:nvSpPr>
                  <p:cNvPr id="1601" name="Google Shape;160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248967"/>
                    <a:ext cx="88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70" extrusionOk="0">
                        <a:moveTo>
                          <a:pt x="89" y="70"/>
                        </a:moveTo>
                        <a:cubicBezTo>
                          <a:pt x="58" y="10"/>
                          <a:pt x="-94" y="-52"/>
                          <a:pt x="89" y="70"/>
                        </a:cubicBezTo>
                        <a:lnTo>
                          <a:pt x="89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2" name="Google Shape;160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24482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03" name="Google Shape;1603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244827"/>
                  <a:ext cx="155700" cy="175000"/>
                  <a:chOff x="7997322" y="244827"/>
                  <a:chExt cx="155700" cy="175000"/>
                </a:xfrm>
              </p:grpSpPr>
              <p:sp>
                <p:nvSpPr>
                  <p:cNvPr id="1604" name="Google Shape;160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248967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5" name="Google Shape;160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24482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06" name="Google Shape;160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244827"/>
                  <a:ext cx="155700" cy="175000"/>
                  <a:chOff x="9064651" y="244827"/>
                  <a:chExt cx="155700" cy="175000"/>
                </a:xfrm>
              </p:grpSpPr>
              <p:sp>
                <p:nvSpPr>
                  <p:cNvPr id="1607" name="Google Shape;160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248967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0"/>
                        </a:moveTo>
                        <a:cubicBezTo>
                          <a:pt x="68" y="10"/>
                          <a:pt x="-85" y="-52"/>
                          <a:pt x="68" y="70"/>
                        </a:cubicBezTo>
                        <a:lnTo>
                          <a:pt x="68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8" name="Google Shape;160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24482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4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09" name="Google Shape;160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244827"/>
                  <a:ext cx="155700" cy="175000"/>
                  <a:chOff x="10131949" y="244827"/>
                  <a:chExt cx="155700" cy="175000"/>
                </a:xfrm>
              </p:grpSpPr>
              <p:sp>
                <p:nvSpPr>
                  <p:cNvPr id="1610" name="Google Shape;161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248967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1" name="Google Shape;161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24482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12" name="Google Shape;161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244827"/>
                  <a:ext cx="155700" cy="175000"/>
                  <a:chOff x="11199277" y="244827"/>
                  <a:chExt cx="155700" cy="175000"/>
                </a:xfrm>
              </p:grpSpPr>
              <p:sp>
                <p:nvSpPr>
                  <p:cNvPr id="1613" name="Google Shape;161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248967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0"/>
                        </a:moveTo>
                        <a:cubicBezTo>
                          <a:pt x="68" y="10"/>
                          <a:pt x="-85" y="-52"/>
                          <a:pt x="68" y="70"/>
                        </a:cubicBezTo>
                        <a:lnTo>
                          <a:pt x="68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4" name="Google Shape;161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24482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15" name="Google Shape;1615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244827"/>
                  <a:ext cx="155700" cy="175000"/>
                  <a:chOff x="12266575" y="244827"/>
                  <a:chExt cx="155700" cy="175000"/>
                </a:xfrm>
              </p:grpSpPr>
              <p:sp>
                <p:nvSpPr>
                  <p:cNvPr id="1616" name="Google Shape;161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248967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7" name="Google Shape;161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24482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4"/>
                          <a:pt x="74700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18" name="Google Shape;161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244745"/>
                  <a:ext cx="155859" cy="175040"/>
                  <a:chOff x="13333711" y="244745"/>
                  <a:chExt cx="155859" cy="175040"/>
                </a:xfrm>
              </p:grpSpPr>
              <p:sp>
                <p:nvSpPr>
                  <p:cNvPr id="1619" name="Google Shape;161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248967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7" y="70"/>
                        </a:moveTo>
                        <a:cubicBezTo>
                          <a:pt x="67" y="10"/>
                          <a:pt x="-84" y="-52"/>
                          <a:pt x="67" y="70"/>
                        </a:cubicBezTo>
                        <a:lnTo>
                          <a:pt x="67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0" name="Google Shape;162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244745"/>
                    <a:ext cx="155859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0" extrusionOk="0">
                        <a:moveTo>
                          <a:pt x="155564" y="86250"/>
                        </a:moveTo>
                        <a:cubicBezTo>
                          <a:pt x="148790" y="5816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5"/>
                        </a:cubicBezTo>
                        <a:cubicBezTo>
                          <a:pt x="166396" y="138887"/>
                          <a:pt x="154709" y="75430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621" name="Google Shape;1621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205" y="1399585"/>
                <a:ext cx="8694365" cy="175082"/>
                <a:chOff x="4795205" y="1399585"/>
                <a:chExt cx="8694365" cy="175082"/>
              </a:xfrm>
            </p:grpSpPr>
            <p:grpSp>
              <p:nvGrpSpPr>
                <p:cNvPr id="1622" name="Google Shape;162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205" y="1399585"/>
                  <a:ext cx="155863" cy="175040"/>
                  <a:chOff x="4795205" y="1399585"/>
                  <a:chExt cx="155863" cy="175040"/>
                </a:xfrm>
              </p:grpSpPr>
              <p:sp>
                <p:nvSpPr>
                  <p:cNvPr id="1623" name="Google Shape;162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1403807"/>
                    <a:ext cx="88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70" extrusionOk="0">
                        <a:moveTo>
                          <a:pt x="89" y="70"/>
                        </a:moveTo>
                        <a:cubicBezTo>
                          <a:pt x="58" y="10"/>
                          <a:pt x="-94" y="-52"/>
                          <a:pt x="89" y="70"/>
                        </a:cubicBezTo>
                        <a:lnTo>
                          <a:pt x="89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4" name="Google Shape;162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205" y="1399585"/>
                    <a:ext cx="155863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63" h="175040" extrusionOk="0">
                        <a:moveTo>
                          <a:pt x="155564" y="86250"/>
                        </a:moveTo>
                        <a:cubicBezTo>
                          <a:pt x="148791" y="5816"/>
                          <a:pt x="75107" y="-7442"/>
                          <a:pt x="107662" y="8163"/>
                        </a:cubicBezTo>
                        <a:cubicBezTo>
                          <a:pt x="83315" y="-4120"/>
                          <a:pt x="59547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5"/>
                        </a:cubicBezTo>
                        <a:cubicBezTo>
                          <a:pt x="166426" y="138887"/>
                          <a:pt x="154710" y="75430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25" name="Google Shape;1625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1399667"/>
                  <a:ext cx="155700" cy="175000"/>
                  <a:chOff x="5862696" y="1399667"/>
                  <a:chExt cx="155700" cy="175000"/>
                </a:xfrm>
              </p:grpSpPr>
              <p:sp>
                <p:nvSpPr>
                  <p:cNvPr id="1626" name="Google Shape;162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1403807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5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7" name="Google Shape;162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139966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28" name="Google Shape;162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1399667"/>
                  <a:ext cx="155700" cy="175000"/>
                  <a:chOff x="6930024" y="1399667"/>
                  <a:chExt cx="155700" cy="175000"/>
                </a:xfrm>
              </p:grpSpPr>
              <p:sp>
                <p:nvSpPr>
                  <p:cNvPr id="1629" name="Google Shape;162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1403807"/>
                    <a:ext cx="88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70" extrusionOk="0">
                        <a:moveTo>
                          <a:pt x="89" y="70"/>
                        </a:moveTo>
                        <a:cubicBezTo>
                          <a:pt x="58" y="10"/>
                          <a:pt x="-94" y="-52"/>
                          <a:pt x="89" y="70"/>
                        </a:cubicBezTo>
                        <a:lnTo>
                          <a:pt x="89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30" name="Google Shape;163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139966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31" name="Google Shape;163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1399667"/>
                  <a:ext cx="155700" cy="175000"/>
                  <a:chOff x="7997322" y="1399667"/>
                  <a:chExt cx="155700" cy="175000"/>
                </a:xfrm>
              </p:grpSpPr>
              <p:sp>
                <p:nvSpPr>
                  <p:cNvPr id="1632" name="Google Shape;163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1403807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33" name="Google Shape;163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139966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34" name="Google Shape;163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1399667"/>
                  <a:ext cx="155700" cy="175000"/>
                  <a:chOff x="9064651" y="1399667"/>
                  <a:chExt cx="155700" cy="175000"/>
                </a:xfrm>
              </p:grpSpPr>
              <p:sp>
                <p:nvSpPr>
                  <p:cNvPr id="1635" name="Google Shape;163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1403807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0"/>
                        </a:moveTo>
                        <a:cubicBezTo>
                          <a:pt x="68" y="10"/>
                          <a:pt x="-85" y="-52"/>
                          <a:pt x="68" y="70"/>
                        </a:cubicBezTo>
                        <a:lnTo>
                          <a:pt x="68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36" name="Google Shape;163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139966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4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37" name="Google Shape;163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1399667"/>
                  <a:ext cx="155700" cy="175000"/>
                  <a:chOff x="10131949" y="1399667"/>
                  <a:chExt cx="155700" cy="175000"/>
                </a:xfrm>
              </p:grpSpPr>
              <p:sp>
                <p:nvSpPr>
                  <p:cNvPr id="1638" name="Google Shape;163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1403807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39" name="Google Shape;163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139966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40" name="Google Shape;164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1399667"/>
                  <a:ext cx="155700" cy="175000"/>
                  <a:chOff x="11199277" y="1399667"/>
                  <a:chExt cx="155700" cy="175000"/>
                </a:xfrm>
              </p:grpSpPr>
              <p:sp>
                <p:nvSpPr>
                  <p:cNvPr id="1641" name="Google Shape;164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1403807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0"/>
                        </a:moveTo>
                        <a:cubicBezTo>
                          <a:pt x="68" y="10"/>
                          <a:pt x="-85" y="-52"/>
                          <a:pt x="68" y="70"/>
                        </a:cubicBezTo>
                        <a:lnTo>
                          <a:pt x="68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42" name="Google Shape;164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139966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43" name="Google Shape;1643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1399667"/>
                  <a:ext cx="155700" cy="175000"/>
                  <a:chOff x="12266575" y="1399667"/>
                  <a:chExt cx="155700" cy="175000"/>
                </a:xfrm>
              </p:grpSpPr>
              <p:sp>
                <p:nvSpPr>
                  <p:cNvPr id="1644" name="Google Shape;164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1403807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45" name="Google Shape;164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139966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4"/>
                          <a:pt x="74700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46" name="Google Shape;164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1399585"/>
                  <a:ext cx="155859" cy="175040"/>
                  <a:chOff x="13333711" y="1399585"/>
                  <a:chExt cx="155859" cy="175040"/>
                </a:xfrm>
              </p:grpSpPr>
              <p:sp>
                <p:nvSpPr>
                  <p:cNvPr id="1647" name="Google Shape;164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1403807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7" y="70"/>
                        </a:moveTo>
                        <a:cubicBezTo>
                          <a:pt x="67" y="10"/>
                          <a:pt x="-84" y="-52"/>
                          <a:pt x="67" y="70"/>
                        </a:cubicBezTo>
                        <a:lnTo>
                          <a:pt x="67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48" name="Google Shape;164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1399585"/>
                    <a:ext cx="155859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0" extrusionOk="0">
                        <a:moveTo>
                          <a:pt x="155564" y="86250"/>
                        </a:moveTo>
                        <a:cubicBezTo>
                          <a:pt x="148790" y="5816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5"/>
                        </a:cubicBezTo>
                        <a:cubicBezTo>
                          <a:pt x="166396" y="138887"/>
                          <a:pt x="154709" y="75430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649" name="Google Shape;1649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205" y="2554456"/>
                <a:ext cx="8694365" cy="175082"/>
                <a:chOff x="4795205" y="2554456"/>
                <a:chExt cx="8694365" cy="175082"/>
              </a:xfrm>
            </p:grpSpPr>
            <p:grpSp>
              <p:nvGrpSpPr>
                <p:cNvPr id="1650" name="Google Shape;165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205" y="2554456"/>
                  <a:ext cx="155863" cy="175040"/>
                  <a:chOff x="4795205" y="2554456"/>
                  <a:chExt cx="155863" cy="175040"/>
                </a:xfrm>
              </p:grpSpPr>
              <p:sp>
                <p:nvSpPr>
                  <p:cNvPr id="1651" name="Google Shape;165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2558655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1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2" name="Google Shape;165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205" y="2554456"/>
                    <a:ext cx="155863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63" h="175040" extrusionOk="0">
                        <a:moveTo>
                          <a:pt x="155564" y="86249"/>
                        </a:moveTo>
                        <a:cubicBezTo>
                          <a:pt x="148791" y="5816"/>
                          <a:pt x="75107" y="-7442"/>
                          <a:pt x="107662" y="8163"/>
                        </a:cubicBezTo>
                        <a:cubicBezTo>
                          <a:pt x="83315" y="-4120"/>
                          <a:pt x="59547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4"/>
                        </a:cubicBezTo>
                        <a:cubicBezTo>
                          <a:pt x="166426" y="138856"/>
                          <a:pt x="154710" y="75399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53" name="Google Shape;1653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2554538"/>
                  <a:ext cx="155700" cy="175000"/>
                  <a:chOff x="5862696" y="2554538"/>
                  <a:chExt cx="155700" cy="175000"/>
                </a:xfrm>
              </p:grpSpPr>
              <p:sp>
                <p:nvSpPr>
                  <p:cNvPr id="1654" name="Google Shape;165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255865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5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5" name="Google Shape;165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255453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56" name="Google Shape;165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2554538"/>
                  <a:ext cx="155700" cy="175000"/>
                  <a:chOff x="6930024" y="2554538"/>
                  <a:chExt cx="155700" cy="175000"/>
                </a:xfrm>
              </p:grpSpPr>
              <p:sp>
                <p:nvSpPr>
                  <p:cNvPr id="1657" name="Google Shape;165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2558655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1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8" name="Google Shape;165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255453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59" name="Google Shape;165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2554538"/>
                  <a:ext cx="155700" cy="175000"/>
                  <a:chOff x="7997322" y="2554538"/>
                  <a:chExt cx="155700" cy="175000"/>
                </a:xfrm>
              </p:grpSpPr>
              <p:sp>
                <p:nvSpPr>
                  <p:cNvPr id="1660" name="Google Shape;166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255865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1" name="Google Shape;166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255453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62" name="Google Shape;166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2554538"/>
                  <a:ext cx="155700" cy="175000"/>
                  <a:chOff x="9064651" y="2554538"/>
                  <a:chExt cx="155700" cy="175000"/>
                </a:xfrm>
              </p:grpSpPr>
              <p:sp>
                <p:nvSpPr>
                  <p:cNvPr id="1663" name="Google Shape;166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255865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1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4" name="Google Shape;166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255453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4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65" name="Google Shape;1665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2554538"/>
                  <a:ext cx="155700" cy="175000"/>
                  <a:chOff x="10131949" y="2554538"/>
                  <a:chExt cx="155700" cy="175000"/>
                </a:xfrm>
              </p:grpSpPr>
              <p:sp>
                <p:nvSpPr>
                  <p:cNvPr id="1666" name="Google Shape;166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255865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7" name="Google Shape;166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255453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68" name="Google Shape;166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2554538"/>
                  <a:ext cx="155700" cy="175000"/>
                  <a:chOff x="11199277" y="2554538"/>
                  <a:chExt cx="155700" cy="175000"/>
                </a:xfrm>
              </p:grpSpPr>
              <p:sp>
                <p:nvSpPr>
                  <p:cNvPr id="1669" name="Google Shape;166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255865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1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0" name="Google Shape;167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255453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71" name="Google Shape;167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2554538"/>
                  <a:ext cx="155700" cy="175000"/>
                  <a:chOff x="12266575" y="2554538"/>
                  <a:chExt cx="155700" cy="175000"/>
                </a:xfrm>
              </p:grpSpPr>
              <p:sp>
                <p:nvSpPr>
                  <p:cNvPr id="1672" name="Google Shape;167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255865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3" name="Google Shape;167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255453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4"/>
                          <a:pt x="74700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74" name="Google Shape;167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2554456"/>
                  <a:ext cx="155859" cy="175040"/>
                  <a:chOff x="13333711" y="2554456"/>
                  <a:chExt cx="155859" cy="175040"/>
                </a:xfrm>
              </p:grpSpPr>
              <p:sp>
                <p:nvSpPr>
                  <p:cNvPr id="1675" name="Google Shape;167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255865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7" y="93"/>
                        </a:moveTo>
                        <a:cubicBezTo>
                          <a:pt x="67" y="1"/>
                          <a:pt x="-84" y="-60"/>
                          <a:pt x="67" y="93"/>
                        </a:cubicBezTo>
                        <a:lnTo>
                          <a:pt x="67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6" name="Google Shape;167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2554456"/>
                    <a:ext cx="155859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0" extrusionOk="0">
                        <a:moveTo>
                          <a:pt x="155564" y="86249"/>
                        </a:moveTo>
                        <a:cubicBezTo>
                          <a:pt x="148790" y="5816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4"/>
                        </a:cubicBezTo>
                        <a:cubicBezTo>
                          <a:pt x="166396" y="138856"/>
                          <a:pt x="154709" y="75399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677" name="Google Shape;1677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205" y="3709296"/>
                <a:ext cx="8694365" cy="175082"/>
                <a:chOff x="4795205" y="3709296"/>
                <a:chExt cx="8694365" cy="175082"/>
              </a:xfrm>
            </p:grpSpPr>
            <p:grpSp>
              <p:nvGrpSpPr>
                <p:cNvPr id="1678" name="Google Shape;167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205" y="3709296"/>
                  <a:ext cx="155863" cy="175040"/>
                  <a:chOff x="4795205" y="3709296"/>
                  <a:chExt cx="155863" cy="175040"/>
                </a:xfrm>
              </p:grpSpPr>
              <p:sp>
                <p:nvSpPr>
                  <p:cNvPr id="1679" name="Google Shape;167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3713495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1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0" name="Google Shape;168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205" y="3709296"/>
                    <a:ext cx="155863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63" h="175040" extrusionOk="0">
                        <a:moveTo>
                          <a:pt x="155564" y="86249"/>
                        </a:moveTo>
                        <a:cubicBezTo>
                          <a:pt x="148791" y="5816"/>
                          <a:pt x="75107" y="-7442"/>
                          <a:pt x="107662" y="8163"/>
                        </a:cubicBezTo>
                        <a:cubicBezTo>
                          <a:pt x="83315" y="-4120"/>
                          <a:pt x="59547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4"/>
                        </a:cubicBezTo>
                        <a:cubicBezTo>
                          <a:pt x="166426" y="138856"/>
                          <a:pt x="154710" y="75399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81" name="Google Shape;168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3709378"/>
                  <a:ext cx="155700" cy="175000"/>
                  <a:chOff x="5862696" y="3709378"/>
                  <a:chExt cx="155700" cy="175000"/>
                </a:xfrm>
              </p:grpSpPr>
              <p:sp>
                <p:nvSpPr>
                  <p:cNvPr id="1682" name="Google Shape;168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371349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5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3" name="Google Shape;168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370937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84" name="Google Shape;168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3709378"/>
                  <a:ext cx="155700" cy="175000"/>
                  <a:chOff x="6930024" y="3709378"/>
                  <a:chExt cx="155700" cy="175000"/>
                </a:xfrm>
              </p:grpSpPr>
              <p:sp>
                <p:nvSpPr>
                  <p:cNvPr id="1685" name="Google Shape;168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3713495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1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6" name="Google Shape;168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370937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87" name="Google Shape;168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3709378"/>
                  <a:ext cx="155700" cy="175000"/>
                  <a:chOff x="7997322" y="3709378"/>
                  <a:chExt cx="155700" cy="175000"/>
                </a:xfrm>
              </p:grpSpPr>
              <p:sp>
                <p:nvSpPr>
                  <p:cNvPr id="1688" name="Google Shape;168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371349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9" name="Google Shape;168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370937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90" name="Google Shape;169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3709378"/>
                  <a:ext cx="155700" cy="175000"/>
                  <a:chOff x="9064651" y="3709378"/>
                  <a:chExt cx="155700" cy="175000"/>
                </a:xfrm>
              </p:grpSpPr>
              <p:sp>
                <p:nvSpPr>
                  <p:cNvPr id="1691" name="Google Shape;169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371349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1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92" name="Google Shape;169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370937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4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93" name="Google Shape;1693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3709378"/>
                  <a:ext cx="155700" cy="175000"/>
                  <a:chOff x="10131949" y="3709378"/>
                  <a:chExt cx="155700" cy="175000"/>
                </a:xfrm>
              </p:grpSpPr>
              <p:sp>
                <p:nvSpPr>
                  <p:cNvPr id="1694" name="Google Shape;169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371349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95" name="Google Shape;169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370937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96" name="Google Shape;169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3709378"/>
                  <a:ext cx="155700" cy="175000"/>
                  <a:chOff x="11199277" y="3709378"/>
                  <a:chExt cx="155700" cy="175000"/>
                </a:xfrm>
              </p:grpSpPr>
              <p:sp>
                <p:nvSpPr>
                  <p:cNvPr id="1697" name="Google Shape;169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371349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1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98" name="Google Shape;169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370937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99" name="Google Shape;169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3709378"/>
                  <a:ext cx="155700" cy="175000"/>
                  <a:chOff x="12266575" y="3709378"/>
                  <a:chExt cx="155700" cy="175000"/>
                </a:xfrm>
              </p:grpSpPr>
              <p:sp>
                <p:nvSpPr>
                  <p:cNvPr id="1700" name="Google Shape;170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371349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01" name="Google Shape;170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370937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4"/>
                          <a:pt x="74700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02" name="Google Shape;170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3709296"/>
                  <a:ext cx="155859" cy="175040"/>
                  <a:chOff x="13333711" y="3709296"/>
                  <a:chExt cx="155859" cy="175040"/>
                </a:xfrm>
              </p:grpSpPr>
              <p:sp>
                <p:nvSpPr>
                  <p:cNvPr id="1703" name="Google Shape;170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371349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7" y="93"/>
                        </a:moveTo>
                        <a:cubicBezTo>
                          <a:pt x="67" y="1"/>
                          <a:pt x="-84" y="-60"/>
                          <a:pt x="67" y="93"/>
                        </a:cubicBezTo>
                        <a:lnTo>
                          <a:pt x="67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04" name="Google Shape;170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3709296"/>
                    <a:ext cx="155859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0" extrusionOk="0">
                        <a:moveTo>
                          <a:pt x="155564" y="86249"/>
                        </a:moveTo>
                        <a:cubicBezTo>
                          <a:pt x="148790" y="5816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4"/>
                        </a:cubicBezTo>
                        <a:cubicBezTo>
                          <a:pt x="166396" y="138856"/>
                          <a:pt x="154709" y="75399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05" name="Google Shape;1705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205" y="4864136"/>
                <a:ext cx="8694365" cy="175083"/>
                <a:chOff x="4795205" y="4864136"/>
                <a:chExt cx="8694365" cy="175083"/>
              </a:xfrm>
            </p:grpSpPr>
            <p:grpSp>
              <p:nvGrpSpPr>
                <p:cNvPr id="1706" name="Google Shape;170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205" y="4864136"/>
                  <a:ext cx="155863" cy="175040"/>
                  <a:chOff x="4795205" y="4864136"/>
                  <a:chExt cx="155863" cy="175040"/>
                </a:xfrm>
              </p:grpSpPr>
              <p:sp>
                <p:nvSpPr>
                  <p:cNvPr id="1707" name="Google Shape;170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4868335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1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08" name="Google Shape;170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205" y="4864136"/>
                    <a:ext cx="155863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63" h="175040" extrusionOk="0">
                        <a:moveTo>
                          <a:pt x="155564" y="86249"/>
                        </a:moveTo>
                        <a:cubicBezTo>
                          <a:pt x="148791" y="5816"/>
                          <a:pt x="75107" y="-7442"/>
                          <a:pt x="107662" y="8163"/>
                        </a:cubicBezTo>
                        <a:cubicBezTo>
                          <a:pt x="83315" y="-4120"/>
                          <a:pt x="59547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4"/>
                        </a:cubicBezTo>
                        <a:cubicBezTo>
                          <a:pt x="166426" y="138886"/>
                          <a:pt x="154710" y="75399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09" name="Google Shape;170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4864219"/>
                  <a:ext cx="155700" cy="175000"/>
                  <a:chOff x="5862696" y="4864219"/>
                  <a:chExt cx="155700" cy="175000"/>
                </a:xfrm>
              </p:grpSpPr>
              <p:sp>
                <p:nvSpPr>
                  <p:cNvPr id="1710" name="Google Shape;171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486833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5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11" name="Google Shape;171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486421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12" name="Google Shape;171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4864219"/>
                  <a:ext cx="155700" cy="175000"/>
                  <a:chOff x="6930024" y="4864219"/>
                  <a:chExt cx="155700" cy="175000"/>
                </a:xfrm>
              </p:grpSpPr>
              <p:sp>
                <p:nvSpPr>
                  <p:cNvPr id="1713" name="Google Shape;171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4868335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1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14" name="Google Shape;171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486421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15" name="Google Shape;1715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4864219"/>
                  <a:ext cx="155700" cy="175000"/>
                  <a:chOff x="7997322" y="4864219"/>
                  <a:chExt cx="155700" cy="175000"/>
                </a:xfrm>
              </p:grpSpPr>
              <p:sp>
                <p:nvSpPr>
                  <p:cNvPr id="1716" name="Google Shape;171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486833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17" name="Google Shape;171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486421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18" name="Google Shape;171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4864219"/>
                  <a:ext cx="155700" cy="175000"/>
                  <a:chOff x="9064651" y="4864219"/>
                  <a:chExt cx="155700" cy="175000"/>
                </a:xfrm>
              </p:grpSpPr>
              <p:sp>
                <p:nvSpPr>
                  <p:cNvPr id="1719" name="Google Shape;171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486833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1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0" name="Google Shape;172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486421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4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1" name="Google Shape;172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4864219"/>
                  <a:ext cx="155700" cy="175000"/>
                  <a:chOff x="10131949" y="4864219"/>
                  <a:chExt cx="155700" cy="175000"/>
                </a:xfrm>
              </p:grpSpPr>
              <p:sp>
                <p:nvSpPr>
                  <p:cNvPr id="1722" name="Google Shape;172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486833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3" name="Google Shape;172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486421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4" name="Google Shape;172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4864219"/>
                  <a:ext cx="155700" cy="175000"/>
                  <a:chOff x="11199277" y="4864219"/>
                  <a:chExt cx="155700" cy="175000"/>
                </a:xfrm>
              </p:grpSpPr>
              <p:sp>
                <p:nvSpPr>
                  <p:cNvPr id="1725" name="Google Shape;172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486833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1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6" name="Google Shape;172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486421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7" name="Google Shape;172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4864219"/>
                  <a:ext cx="155700" cy="175000"/>
                  <a:chOff x="12266575" y="4864219"/>
                  <a:chExt cx="155700" cy="175000"/>
                </a:xfrm>
              </p:grpSpPr>
              <p:sp>
                <p:nvSpPr>
                  <p:cNvPr id="1728" name="Google Shape;172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486833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9" name="Google Shape;172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486421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4"/>
                          <a:pt x="74700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30" name="Google Shape;173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4864136"/>
                  <a:ext cx="155859" cy="175040"/>
                  <a:chOff x="13333711" y="4864136"/>
                  <a:chExt cx="155859" cy="175040"/>
                </a:xfrm>
              </p:grpSpPr>
              <p:sp>
                <p:nvSpPr>
                  <p:cNvPr id="1731" name="Google Shape;173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486833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7" y="93"/>
                        </a:moveTo>
                        <a:cubicBezTo>
                          <a:pt x="67" y="1"/>
                          <a:pt x="-84" y="-60"/>
                          <a:pt x="67" y="93"/>
                        </a:cubicBezTo>
                        <a:lnTo>
                          <a:pt x="67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2" name="Google Shape;173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4864136"/>
                    <a:ext cx="155859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0" extrusionOk="0">
                        <a:moveTo>
                          <a:pt x="155564" y="86249"/>
                        </a:moveTo>
                        <a:cubicBezTo>
                          <a:pt x="148790" y="5816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4"/>
                        </a:cubicBezTo>
                        <a:cubicBezTo>
                          <a:pt x="166396" y="138886"/>
                          <a:pt x="154709" y="75399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33" name="Google Shape;1733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205" y="6018976"/>
                <a:ext cx="8694365" cy="175083"/>
                <a:chOff x="4795205" y="6018976"/>
                <a:chExt cx="8694365" cy="175083"/>
              </a:xfrm>
            </p:grpSpPr>
            <p:grpSp>
              <p:nvGrpSpPr>
                <p:cNvPr id="1734" name="Google Shape;173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205" y="6018976"/>
                  <a:ext cx="155863" cy="175040"/>
                  <a:chOff x="4795205" y="6018976"/>
                  <a:chExt cx="155863" cy="175040"/>
                </a:xfrm>
              </p:grpSpPr>
              <p:sp>
                <p:nvSpPr>
                  <p:cNvPr id="1735" name="Google Shape;173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6023198"/>
                    <a:ext cx="88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70" extrusionOk="0">
                        <a:moveTo>
                          <a:pt x="89" y="71"/>
                        </a:moveTo>
                        <a:cubicBezTo>
                          <a:pt x="58" y="9"/>
                          <a:pt x="-94" y="-52"/>
                          <a:pt x="89" y="71"/>
                        </a:cubicBezTo>
                        <a:lnTo>
                          <a:pt x="89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6" name="Google Shape;173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205" y="6018976"/>
                    <a:ext cx="155863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63" h="175040" extrusionOk="0">
                        <a:moveTo>
                          <a:pt x="155564" y="86250"/>
                        </a:moveTo>
                        <a:cubicBezTo>
                          <a:pt x="148791" y="5816"/>
                          <a:pt x="75107" y="-7442"/>
                          <a:pt x="107662" y="8163"/>
                        </a:cubicBezTo>
                        <a:cubicBezTo>
                          <a:pt x="83315" y="-4120"/>
                          <a:pt x="59547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4"/>
                        </a:cubicBezTo>
                        <a:cubicBezTo>
                          <a:pt x="166426" y="138886"/>
                          <a:pt x="154710" y="75430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37" name="Google Shape;173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6019059"/>
                  <a:ext cx="155700" cy="175000"/>
                  <a:chOff x="5862696" y="6019059"/>
                  <a:chExt cx="155700" cy="175000"/>
                </a:xfrm>
              </p:grpSpPr>
              <p:sp>
                <p:nvSpPr>
                  <p:cNvPr id="1738" name="Google Shape;173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6023198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1"/>
                        </a:moveTo>
                        <a:cubicBezTo>
                          <a:pt x="45" y="9"/>
                          <a:pt x="-77" y="-52"/>
                          <a:pt x="75" y="71"/>
                        </a:cubicBezTo>
                        <a:lnTo>
                          <a:pt x="75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9" name="Google Shape;173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601905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8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5"/>
                          <a:pt x="154609" y="76749"/>
                          <a:pt x="155372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0" name="Google Shape;174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6019059"/>
                  <a:ext cx="155700" cy="175000"/>
                  <a:chOff x="6930024" y="6019059"/>
                  <a:chExt cx="155700" cy="175000"/>
                </a:xfrm>
              </p:grpSpPr>
              <p:sp>
                <p:nvSpPr>
                  <p:cNvPr id="1741" name="Google Shape;174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6023198"/>
                    <a:ext cx="88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70" extrusionOk="0">
                        <a:moveTo>
                          <a:pt x="89" y="71"/>
                        </a:moveTo>
                        <a:cubicBezTo>
                          <a:pt x="58" y="9"/>
                          <a:pt x="-94" y="-52"/>
                          <a:pt x="89" y="71"/>
                        </a:cubicBezTo>
                        <a:lnTo>
                          <a:pt x="89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2" name="Google Shape;174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601905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8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5"/>
                          <a:pt x="154609" y="76749"/>
                          <a:pt x="155372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3" name="Google Shape;1743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6019059"/>
                  <a:ext cx="155700" cy="175000"/>
                  <a:chOff x="7997322" y="6019059"/>
                  <a:chExt cx="155700" cy="175000"/>
                </a:xfrm>
              </p:grpSpPr>
              <p:sp>
                <p:nvSpPr>
                  <p:cNvPr id="1744" name="Google Shape;174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6023198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1"/>
                        </a:moveTo>
                        <a:cubicBezTo>
                          <a:pt x="44" y="9"/>
                          <a:pt x="-77" y="-52"/>
                          <a:pt x="75" y="71"/>
                        </a:cubicBezTo>
                        <a:lnTo>
                          <a:pt x="75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5" name="Google Shape;174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601905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8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5"/>
                          <a:pt x="154609" y="76749"/>
                          <a:pt x="155371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6" name="Google Shape;174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6019059"/>
                  <a:ext cx="155700" cy="175000"/>
                  <a:chOff x="9064651" y="6019059"/>
                  <a:chExt cx="155700" cy="175000"/>
                </a:xfrm>
              </p:grpSpPr>
              <p:sp>
                <p:nvSpPr>
                  <p:cNvPr id="1747" name="Google Shape;174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6023198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1"/>
                        </a:moveTo>
                        <a:cubicBezTo>
                          <a:pt x="68" y="9"/>
                          <a:pt x="-85" y="-52"/>
                          <a:pt x="68" y="71"/>
                        </a:cubicBezTo>
                        <a:lnTo>
                          <a:pt x="68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8" name="Google Shape;174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601905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8"/>
                        </a:moveTo>
                        <a:cubicBezTo>
                          <a:pt x="148842" y="5765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4" y="204729"/>
                          <a:pt x="99506" y="169252"/>
                        </a:cubicBezTo>
                        <a:cubicBezTo>
                          <a:pt x="166172" y="138835"/>
                          <a:pt x="154609" y="76749"/>
                          <a:pt x="155371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9" name="Google Shape;174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6019059"/>
                  <a:ext cx="155700" cy="175000"/>
                  <a:chOff x="10131949" y="6019059"/>
                  <a:chExt cx="155700" cy="175000"/>
                </a:xfrm>
              </p:grpSpPr>
              <p:sp>
                <p:nvSpPr>
                  <p:cNvPr id="1750" name="Google Shape;175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6023198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1"/>
                        </a:moveTo>
                        <a:cubicBezTo>
                          <a:pt x="44" y="9"/>
                          <a:pt x="-77" y="-52"/>
                          <a:pt x="75" y="71"/>
                        </a:cubicBezTo>
                        <a:lnTo>
                          <a:pt x="75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1" name="Google Shape;175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601905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8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5"/>
                          <a:pt x="154609" y="76749"/>
                          <a:pt x="155371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2" name="Google Shape;175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6019059"/>
                  <a:ext cx="155700" cy="175000"/>
                  <a:chOff x="11199277" y="6019059"/>
                  <a:chExt cx="155700" cy="175000"/>
                </a:xfrm>
              </p:grpSpPr>
              <p:sp>
                <p:nvSpPr>
                  <p:cNvPr id="1753" name="Google Shape;175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6023198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1"/>
                        </a:moveTo>
                        <a:cubicBezTo>
                          <a:pt x="68" y="9"/>
                          <a:pt x="-85" y="-52"/>
                          <a:pt x="68" y="71"/>
                        </a:cubicBezTo>
                        <a:lnTo>
                          <a:pt x="68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4" name="Google Shape;175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601905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8"/>
                        </a:moveTo>
                        <a:cubicBezTo>
                          <a:pt x="148842" y="5765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5"/>
                          <a:pt x="154609" y="76749"/>
                          <a:pt x="155372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5" name="Google Shape;1755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6019059"/>
                  <a:ext cx="155700" cy="175000"/>
                  <a:chOff x="12266575" y="6019059"/>
                  <a:chExt cx="155700" cy="175000"/>
                </a:xfrm>
              </p:grpSpPr>
              <p:sp>
                <p:nvSpPr>
                  <p:cNvPr id="1756" name="Google Shape;175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6023198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1"/>
                        </a:moveTo>
                        <a:cubicBezTo>
                          <a:pt x="44" y="9"/>
                          <a:pt x="-77" y="-52"/>
                          <a:pt x="75" y="71"/>
                        </a:cubicBezTo>
                        <a:lnTo>
                          <a:pt x="75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7" name="Google Shape;175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601905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8"/>
                        </a:moveTo>
                        <a:cubicBezTo>
                          <a:pt x="148841" y="5765"/>
                          <a:pt x="74700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5"/>
                          <a:pt x="154609" y="76749"/>
                          <a:pt x="155371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8" name="Google Shape;175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6018976"/>
                  <a:ext cx="155859" cy="175040"/>
                  <a:chOff x="13333711" y="6018976"/>
                  <a:chExt cx="155859" cy="175040"/>
                </a:xfrm>
              </p:grpSpPr>
              <p:sp>
                <p:nvSpPr>
                  <p:cNvPr id="1759" name="Google Shape;175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6023198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7" y="71"/>
                        </a:moveTo>
                        <a:cubicBezTo>
                          <a:pt x="67" y="9"/>
                          <a:pt x="-84" y="-52"/>
                          <a:pt x="67" y="71"/>
                        </a:cubicBezTo>
                        <a:lnTo>
                          <a:pt x="67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0" name="Google Shape;176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6018976"/>
                    <a:ext cx="155859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0" extrusionOk="0">
                        <a:moveTo>
                          <a:pt x="155564" y="86250"/>
                        </a:moveTo>
                        <a:cubicBezTo>
                          <a:pt x="148790" y="5816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4"/>
                        </a:cubicBezTo>
                        <a:cubicBezTo>
                          <a:pt x="166396" y="138886"/>
                          <a:pt x="154709" y="75430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61" name="Google Shape;1761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205" y="7173817"/>
                <a:ext cx="8694365" cy="175082"/>
                <a:chOff x="4795205" y="7173817"/>
                <a:chExt cx="8694365" cy="175082"/>
              </a:xfrm>
            </p:grpSpPr>
            <p:grpSp>
              <p:nvGrpSpPr>
                <p:cNvPr id="1762" name="Google Shape;176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205" y="7173817"/>
                  <a:ext cx="155863" cy="175040"/>
                  <a:chOff x="4795205" y="7173817"/>
                  <a:chExt cx="155863" cy="175040"/>
                </a:xfrm>
              </p:grpSpPr>
              <p:sp>
                <p:nvSpPr>
                  <p:cNvPr id="1763" name="Google Shape;176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7178038"/>
                    <a:ext cx="88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70" extrusionOk="0">
                        <a:moveTo>
                          <a:pt x="89" y="70"/>
                        </a:moveTo>
                        <a:cubicBezTo>
                          <a:pt x="58" y="10"/>
                          <a:pt x="-94" y="-52"/>
                          <a:pt x="89" y="70"/>
                        </a:cubicBezTo>
                        <a:lnTo>
                          <a:pt x="89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4" name="Google Shape;176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205" y="7173817"/>
                    <a:ext cx="155863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63" h="175040" extrusionOk="0">
                        <a:moveTo>
                          <a:pt x="155564" y="86249"/>
                        </a:moveTo>
                        <a:cubicBezTo>
                          <a:pt x="148791" y="5816"/>
                          <a:pt x="75107" y="-7443"/>
                          <a:pt x="107662" y="8163"/>
                        </a:cubicBezTo>
                        <a:cubicBezTo>
                          <a:pt x="83315" y="-4120"/>
                          <a:pt x="59547" y="-2261"/>
                          <a:pt x="38281" y="11851"/>
                        </a:cubicBezTo>
                        <a:cubicBezTo>
                          <a:pt x="-44983" y="67109"/>
                          <a:pt x="22385" y="204598"/>
                          <a:pt x="99699" y="169335"/>
                        </a:cubicBezTo>
                        <a:cubicBezTo>
                          <a:pt x="166426" y="138887"/>
                          <a:pt x="154710" y="75430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65" name="Google Shape;1765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7173899"/>
                  <a:ext cx="155700" cy="175000"/>
                  <a:chOff x="5862696" y="7173899"/>
                  <a:chExt cx="155700" cy="175000"/>
                </a:xfrm>
              </p:grpSpPr>
              <p:sp>
                <p:nvSpPr>
                  <p:cNvPr id="1766" name="Google Shape;176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7178038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5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7" name="Google Shape;176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717389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68" name="Google Shape;176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7173899"/>
                  <a:ext cx="155700" cy="175000"/>
                  <a:chOff x="6930024" y="7173899"/>
                  <a:chExt cx="155700" cy="175000"/>
                </a:xfrm>
              </p:grpSpPr>
              <p:sp>
                <p:nvSpPr>
                  <p:cNvPr id="1769" name="Google Shape;176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7178038"/>
                    <a:ext cx="88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70" extrusionOk="0">
                        <a:moveTo>
                          <a:pt x="89" y="70"/>
                        </a:moveTo>
                        <a:cubicBezTo>
                          <a:pt x="58" y="10"/>
                          <a:pt x="-94" y="-52"/>
                          <a:pt x="89" y="70"/>
                        </a:cubicBezTo>
                        <a:lnTo>
                          <a:pt x="89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0" name="Google Shape;177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717389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71" name="Google Shape;177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7173899"/>
                  <a:ext cx="155700" cy="175000"/>
                  <a:chOff x="7997322" y="7173899"/>
                  <a:chExt cx="155700" cy="175000"/>
                </a:xfrm>
              </p:grpSpPr>
              <p:sp>
                <p:nvSpPr>
                  <p:cNvPr id="1772" name="Google Shape;177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7178038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3" name="Google Shape;177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717389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74" name="Google Shape;177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7173899"/>
                  <a:ext cx="155700" cy="175000"/>
                  <a:chOff x="9064651" y="7173899"/>
                  <a:chExt cx="155700" cy="175000"/>
                </a:xfrm>
              </p:grpSpPr>
              <p:sp>
                <p:nvSpPr>
                  <p:cNvPr id="1775" name="Google Shape;177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7178038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0"/>
                        </a:moveTo>
                        <a:cubicBezTo>
                          <a:pt x="68" y="10"/>
                          <a:pt x="-85" y="-52"/>
                          <a:pt x="68" y="70"/>
                        </a:cubicBezTo>
                        <a:lnTo>
                          <a:pt x="68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6" name="Google Shape;177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717389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4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77" name="Google Shape;177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7173899"/>
                  <a:ext cx="155700" cy="175000"/>
                  <a:chOff x="10131949" y="7173899"/>
                  <a:chExt cx="155700" cy="175000"/>
                </a:xfrm>
              </p:grpSpPr>
              <p:sp>
                <p:nvSpPr>
                  <p:cNvPr id="1778" name="Google Shape;177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7178038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9" name="Google Shape;177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717389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0" name="Google Shape;178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7173899"/>
                  <a:ext cx="155700" cy="175000"/>
                  <a:chOff x="11199277" y="7173899"/>
                  <a:chExt cx="155700" cy="175000"/>
                </a:xfrm>
              </p:grpSpPr>
              <p:sp>
                <p:nvSpPr>
                  <p:cNvPr id="1781" name="Google Shape;178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7178038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0"/>
                        </a:moveTo>
                        <a:cubicBezTo>
                          <a:pt x="68" y="10"/>
                          <a:pt x="-85" y="-52"/>
                          <a:pt x="68" y="70"/>
                        </a:cubicBezTo>
                        <a:lnTo>
                          <a:pt x="68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2" name="Google Shape;178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717389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3" name="Google Shape;1783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7173899"/>
                  <a:ext cx="155700" cy="175000"/>
                  <a:chOff x="12266575" y="7173899"/>
                  <a:chExt cx="155700" cy="175000"/>
                </a:xfrm>
              </p:grpSpPr>
              <p:sp>
                <p:nvSpPr>
                  <p:cNvPr id="1784" name="Google Shape;178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7178038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5" name="Google Shape;178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717389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4"/>
                          <a:pt x="74700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6" name="Google Shape;178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7173817"/>
                  <a:ext cx="155859" cy="175040"/>
                  <a:chOff x="13333711" y="7173817"/>
                  <a:chExt cx="155859" cy="175040"/>
                </a:xfrm>
              </p:grpSpPr>
              <p:sp>
                <p:nvSpPr>
                  <p:cNvPr id="1787" name="Google Shape;178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7178038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7" y="70"/>
                        </a:moveTo>
                        <a:cubicBezTo>
                          <a:pt x="67" y="10"/>
                          <a:pt x="-84" y="-52"/>
                          <a:pt x="67" y="70"/>
                        </a:cubicBezTo>
                        <a:lnTo>
                          <a:pt x="67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8" name="Google Shape;178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7173817"/>
                    <a:ext cx="155859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0" extrusionOk="0">
                        <a:moveTo>
                          <a:pt x="155564" y="86249"/>
                        </a:moveTo>
                        <a:cubicBezTo>
                          <a:pt x="148790" y="5816"/>
                          <a:pt x="75107" y="-7443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8"/>
                          <a:pt x="99699" y="169335"/>
                        </a:cubicBezTo>
                        <a:cubicBezTo>
                          <a:pt x="166396" y="138887"/>
                          <a:pt x="154709" y="75430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89" name="Google Shape;1789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205" y="8328687"/>
                <a:ext cx="8694365" cy="175084"/>
                <a:chOff x="4795205" y="8328687"/>
                <a:chExt cx="8694365" cy="175084"/>
              </a:xfrm>
            </p:grpSpPr>
            <p:grpSp>
              <p:nvGrpSpPr>
                <p:cNvPr id="1790" name="Google Shape;179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205" y="8328687"/>
                  <a:ext cx="155863" cy="175041"/>
                  <a:chOff x="4795205" y="8328687"/>
                  <a:chExt cx="155863" cy="175041"/>
                </a:xfrm>
              </p:grpSpPr>
              <p:sp>
                <p:nvSpPr>
                  <p:cNvPr id="1791" name="Google Shape;179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8332887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2"/>
                        </a:moveTo>
                        <a:cubicBezTo>
                          <a:pt x="58" y="1"/>
                          <a:pt x="-94" y="-59"/>
                          <a:pt x="89" y="92"/>
                        </a:cubicBezTo>
                        <a:lnTo>
                          <a:pt x="89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2" name="Google Shape;179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205" y="8328687"/>
                    <a:ext cx="155863" cy="1750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63" h="175041" extrusionOk="0">
                        <a:moveTo>
                          <a:pt x="155564" y="86249"/>
                        </a:moveTo>
                        <a:cubicBezTo>
                          <a:pt x="148791" y="5817"/>
                          <a:pt x="75107" y="-7442"/>
                          <a:pt x="107662" y="8163"/>
                        </a:cubicBezTo>
                        <a:cubicBezTo>
                          <a:pt x="83315" y="-4120"/>
                          <a:pt x="59547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5"/>
                        </a:cubicBezTo>
                        <a:cubicBezTo>
                          <a:pt x="166426" y="138856"/>
                          <a:pt x="154710" y="75399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3" name="Google Shape;1793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8328770"/>
                  <a:ext cx="155700" cy="175000"/>
                  <a:chOff x="5862696" y="8328770"/>
                  <a:chExt cx="155700" cy="175000"/>
                </a:xfrm>
              </p:grpSpPr>
              <p:sp>
                <p:nvSpPr>
                  <p:cNvPr id="1794" name="Google Shape;179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833288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2"/>
                        </a:moveTo>
                        <a:cubicBezTo>
                          <a:pt x="45" y="1"/>
                          <a:pt x="-77" y="-59"/>
                          <a:pt x="75" y="92"/>
                        </a:cubicBezTo>
                        <a:lnTo>
                          <a:pt x="75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5" name="Google Shape;179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832877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8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6" name="Google Shape;179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8328770"/>
                  <a:ext cx="155700" cy="175000"/>
                  <a:chOff x="6930024" y="8328770"/>
                  <a:chExt cx="155700" cy="175000"/>
                </a:xfrm>
              </p:grpSpPr>
              <p:sp>
                <p:nvSpPr>
                  <p:cNvPr id="1797" name="Google Shape;179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8332887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2"/>
                        </a:moveTo>
                        <a:cubicBezTo>
                          <a:pt x="58" y="1"/>
                          <a:pt x="-94" y="-59"/>
                          <a:pt x="89" y="92"/>
                        </a:cubicBezTo>
                        <a:lnTo>
                          <a:pt x="89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8" name="Google Shape;179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832877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8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9" name="Google Shape;179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8328770"/>
                  <a:ext cx="155700" cy="175000"/>
                  <a:chOff x="7997322" y="8328770"/>
                  <a:chExt cx="155700" cy="175000"/>
                </a:xfrm>
              </p:grpSpPr>
              <p:sp>
                <p:nvSpPr>
                  <p:cNvPr id="1800" name="Google Shape;180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833288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2"/>
                        </a:moveTo>
                        <a:cubicBezTo>
                          <a:pt x="44" y="1"/>
                          <a:pt x="-77" y="-59"/>
                          <a:pt x="75" y="92"/>
                        </a:cubicBezTo>
                        <a:lnTo>
                          <a:pt x="75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1" name="Google Shape;180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832877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8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02" name="Google Shape;180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8328770"/>
                  <a:ext cx="155700" cy="175000"/>
                  <a:chOff x="9064651" y="8328770"/>
                  <a:chExt cx="155700" cy="175000"/>
                </a:xfrm>
              </p:grpSpPr>
              <p:sp>
                <p:nvSpPr>
                  <p:cNvPr id="1803" name="Google Shape;180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8332887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2"/>
                        </a:moveTo>
                        <a:cubicBezTo>
                          <a:pt x="68" y="1"/>
                          <a:pt x="-85" y="-59"/>
                          <a:pt x="68" y="92"/>
                        </a:cubicBezTo>
                        <a:lnTo>
                          <a:pt x="68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4" name="Google Shape;180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832877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5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4" y="204729"/>
                          <a:pt x="99506" y="169252"/>
                        </a:cubicBezTo>
                        <a:cubicBezTo>
                          <a:pt x="166172" y="138804"/>
                          <a:pt x="154609" y="76718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05" name="Google Shape;1805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8328770"/>
                  <a:ext cx="155700" cy="175000"/>
                  <a:chOff x="10131949" y="8328770"/>
                  <a:chExt cx="155700" cy="175000"/>
                </a:xfrm>
              </p:grpSpPr>
              <p:sp>
                <p:nvSpPr>
                  <p:cNvPr id="1806" name="Google Shape;180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833288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2"/>
                        </a:moveTo>
                        <a:cubicBezTo>
                          <a:pt x="44" y="1"/>
                          <a:pt x="-77" y="-59"/>
                          <a:pt x="75" y="92"/>
                        </a:cubicBezTo>
                        <a:lnTo>
                          <a:pt x="75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7" name="Google Shape;180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832877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8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08" name="Google Shape;180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8328770"/>
                  <a:ext cx="155700" cy="175000"/>
                  <a:chOff x="11199277" y="8328770"/>
                  <a:chExt cx="155700" cy="175000"/>
                </a:xfrm>
              </p:grpSpPr>
              <p:sp>
                <p:nvSpPr>
                  <p:cNvPr id="1809" name="Google Shape;180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8332887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2"/>
                        </a:moveTo>
                        <a:cubicBezTo>
                          <a:pt x="68" y="1"/>
                          <a:pt x="-85" y="-59"/>
                          <a:pt x="68" y="92"/>
                        </a:cubicBezTo>
                        <a:lnTo>
                          <a:pt x="68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0" name="Google Shape;181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832877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5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8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11" name="Google Shape;181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8328770"/>
                  <a:ext cx="155700" cy="175000"/>
                  <a:chOff x="12266575" y="8328770"/>
                  <a:chExt cx="155700" cy="175000"/>
                </a:xfrm>
              </p:grpSpPr>
              <p:sp>
                <p:nvSpPr>
                  <p:cNvPr id="1812" name="Google Shape;181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833288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2"/>
                        </a:moveTo>
                        <a:cubicBezTo>
                          <a:pt x="44" y="1"/>
                          <a:pt x="-77" y="-59"/>
                          <a:pt x="75" y="92"/>
                        </a:cubicBezTo>
                        <a:lnTo>
                          <a:pt x="75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3" name="Google Shape;181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832877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5"/>
                          <a:pt x="74700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8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14" name="Google Shape;181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8328687"/>
                  <a:ext cx="155859" cy="175041"/>
                  <a:chOff x="13333711" y="8328687"/>
                  <a:chExt cx="155859" cy="175041"/>
                </a:xfrm>
              </p:grpSpPr>
              <p:sp>
                <p:nvSpPr>
                  <p:cNvPr id="1815" name="Google Shape;181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8332887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7" y="92"/>
                        </a:moveTo>
                        <a:cubicBezTo>
                          <a:pt x="67" y="1"/>
                          <a:pt x="-84" y="-59"/>
                          <a:pt x="67" y="92"/>
                        </a:cubicBezTo>
                        <a:lnTo>
                          <a:pt x="67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6" name="Google Shape;181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8328687"/>
                    <a:ext cx="155859" cy="1750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1" extrusionOk="0">
                        <a:moveTo>
                          <a:pt x="155564" y="86249"/>
                        </a:moveTo>
                        <a:cubicBezTo>
                          <a:pt x="148790" y="5817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5"/>
                        </a:cubicBezTo>
                        <a:cubicBezTo>
                          <a:pt x="166396" y="138856"/>
                          <a:pt x="154709" y="75399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17" name="Google Shape;1817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205" y="9483527"/>
                <a:ext cx="8694365" cy="175083"/>
                <a:chOff x="4795205" y="9483527"/>
                <a:chExt cx="8694365" cy="175083"/>
              </a:xfrm>
            </p:grpSpPr>
            <p:grpSp>
              <p:nvGrpSpPr>
                <p:cNvPr id="1818" name="Google Shape;181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205" y="9483527"/>
                  <a:ext cx="155863" cy="175041"/>
                  <a:chOff x="4795205" y="9483527"/>
                  <a:chExt cx="155863" cy="175041"/>
                </a:xfrm>
              </p:grpSpPr>
              <p:sp>
                <p:nvSpPr>
                  <p:cNvPr id="1819" name="Google Shape;181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9487727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2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0" name="Google Shape;182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205" y="9483527"/>
                    <a:ext cx="155863" cy="1750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63" h="175041" extrusionOk="0">
                        <a:moveTo>
                          <a:pt x="155564" y="86250"/>
                        </a:moveTo>
                        <a:cubicBezTo>
                          <a:pt x="148791" y="5816"/>
                          <a:pt x="75107" y="-7442"/>
                          <a:pt x="107662" y="8163"/>
                        </a:cubicBezTo>
                        <a:cubicBezTo>
                          <a:pt x="83315" y="-4120"/>
                          <a:pt x="59547" y="-2260"/>
                          <a:pt x="38281" y="11851"/>
                        </a:cubicBezTo>
                        <a:cubicBezTo>
                          <a:pt x="-44983" y="67109"/>
                          <a:pt x="22385" y="204598"/>
                          <a:pt x="99699" y="169335"/>
                        </a:cubicBezTo>
                        <a:cubicBezTo>
                          <a:pt x="166426" y="138856"/>
                          <a:pt x="154710" y="75400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21" name="Google Shape;182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9483610"/>
                  <a:ext cx="155700" cy="175000"/>
                  <a:chOff x="5862696" y="9483610"/>
                  <a:chExt cx="155700" cy="175000"/>
                </a:xfrm>
              </p:grpSpPr>
              <p:sp>
                <p:nvSpPr>
                  <p:cNvPr id="1822" name="Google Shape;182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948772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5" y="2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3" name="Google Shape;182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948361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3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24" name="Google Shape;182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9483610"/>
                  <a:ext cx="155700" cy="175000"/>
                  <a:chOff x="6930024" y="9483610"/>
                  <a:chExt cx="155700" cy="175000"/>
                </a:xfrm>
              </p:grpSpPr>
              <p:sp>
                <p:nvSpPr>
                  <p:cNvPr id="1825" name="Google Shape;182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9487727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2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6" name="Google Shape;182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948361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3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27" name="Google Shape;182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9483610"/>
                  <a:ext cx="155700" cy="175000"/>
                  <a:chOff x="7997322" y="9483610"/>
                  <a:chExt cx="155700" cy="175000"/>
                </a:xfrm>
              </p:grpSpPr>
              <p:sp>
                <p:nvSpPr>
                  <p:cNvPr id="1828" name="Google Shape;182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948772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2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9" name="Google Shape;182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948361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3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30" name="Google Shape;183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9483610"/>
                  <a:ext cx="155700" cy="175000"/>
                  <a:chOff x="9064651" y="9483610"/>
                  <a:chExt cx="155700" cy="175000"/>
                </a:xfrm>
              </p:grpSpPr>
              <p:sp>
                <p:nvSpPr>
                  <p:cNvPr id="1831" name="Google Shape;183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9487727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2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2" name="Google Shape;183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948361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4" y="204730"/>
                          <a:pt x="99506" y="169252"/>
                        </a:cubicBezTo>
                        <a:cubicBezTo>
                          <a:pt x="166172" y="138803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33" name="Google Shape;1833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9483610"/>
                  <a:ext cx="155700" cy="175000"/>
                  <a:chOff x="10131949" y="9483610"/>
                  <a:chExt cx="155700" cy="175000"/>
                </a:xfrm>
              </p:grpSpPr>
              <p:sp>
                <p:nvSpPr>
                  <p:cNvPr id="1834" name="Google Shape;183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948772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2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5" name="Google Shape;183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948361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3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36" name="Google Shape;183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9483610"/>
                  <a:ext cx="155700" cy="175000"/>
                  <a:chOff x="11199277" y="9483610"/>
                  <a:chExt cx="155700" cy="175000"/>
                </a:xfrm>
              </p:grpSpPr>
              <p:sp>
                <p:nvSpPr>
                  <p:cNvPr id="1837" name="Google Shape;183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9487727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2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8" name="Google Shape;183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948361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3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39" name="Google Shape;183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9483610"/>
                  <a:ext cx="155700" cy="175000"/>
                  <a:chOff x="12266575" y="9483610"/>
                  <a:chExt cx="155700" cy="175000"/>
                </a:xfrm>
              </p:grpSpPr>
              <p:sp>
                <p:nvSpPr>
                  <p:cNvPr id="1840" name="Google Shape;184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948772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2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1" name="Google Shape;184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948361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4"/>
                          <a:pt x="74700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3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42" name="Google Shape;184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9483527"/>
                  <a:ext cx="155859" cy="175041"/>
                  <a:chOff x="13333711" y="9483527"/>
                  <a:chExt cx="155859" cy="175041"/>
                </a:xfrm>
              </p:grpSpPr>
              <p:sp>
                <p:nvSpPr>
                  <p:cNvPr id="1843" name="Google Shape;184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9487727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7" y="93"/>
                        </a:moveTo>
                        <a:cubicBezTo>
                          <a:pt x="67" y="2"/>
                          <a:pt x="-84" y="-60"/>
                          <a:pt x="67" y="93"/>
                        </a:cubicBezTo>
                        <a:lnTo>
                          <a:pt x="67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4" name="Google Shape;184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9483527"/>
                    <a:ext cx="155859" cy="1750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1" extrusionOk="0">
                        <a:moveTo>
                          <a:pt x="155564" y="86250"/>
                        </a:moveTo>
                        <a:cubicBezTo>
                          <a:pt x="148790" y="5816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0"/>
                          <a:pt x="38281" y="11851"/>
                        </a:cubicBezTo>
                        <a:cubicBezTo>
                          <a:pt x="-44983" y="67109"/>
                          <a:pt x="22385" y="204598"/>
                          <a:pt x="99699" y="169335"/>
                        </a:cubicBezTo>
                        <a:cubicBezTo>
                          <a:pt x="166396" y="138856"/>
                          <a:pt x="154709" y="75400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45" name="Google Shape;1845;p21"/>
              <p:cNvGrpSpPr>
                <a:grpSpLocks noGrp="1" noUngrp="1" noRot="1" noMove="1" noResize="1"/>
              </p:cNvGrpSpPr>
              <p:nvPr/>
            </p:nvGrpSpPr>
            <p:grpSpPr>
              <a:xfrm>
                <a:off x="5862696" y="10638367"/>
                <a:ext cx="7626874" cy="175083"/>
                <a:chOff x="5862696" y="10638367"/>
                <a:chExt cx="7626874" cy="175083"/>
              </a:xfrm>
            </p:grpSpPr>
            <p:grpSp>
              <p:nvGrpSpPr>
                <p:cNvPr id="1846" name="Google Shape;184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10638450"/>
                  <a:ext cx="155700" cy="175000"/>
                  <a:chOff x="5862696" y="10638450"/>
                  <a:chExt cx="155700" cy="175000"/>
                </a:xfrm>
              </p:grpSpPr>
              <p:sp>
                <p:nvSpPr>
                  <p:cNvPr id="1847" name="Google Shape;184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1064256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2"/>
                        </a:moveTo>
                        <a:cubicBezTo>
                          <a:pt x="45" y="1"/>
                          <a:pt x="-77" y="-59"/>
                          <a:pt x="75" y="92"/>
                        </a:cubicBezTo>
                        <a:lnTo>
                          <a:pt x="75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8" name="Google Shape;184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1063845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8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49" name="Google Shape;184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10638450"/>
                  <a:ext cx="155700" cy="175000"/>
                  <a:chOff x="6930024" y="10638450"/>
                  <a:chExt cx="155700" cy="175000"/>
                </a:xfrm>
              </p:grpSpPr>
              <p:sp>
                <p:nvSpPr>
                  <p:cNvPr id="1850" name="Google Shape;185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10642567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2"/>
                        </a:moveTo>
                        <a:cubicBezTo>
                          <a:pt x="58" y="1"/>
                          <a:pt x="-94" y="-59"/>
                          <a:pt x="89" y="92"/>
                        </a:cubicBezTo>
                        <a:lnTo>
                          <a:pt x="89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1" name="Google Shape;185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1063845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8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2" name="Google Shape;185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10638450"/>
                  <a:ext cx="155700" cy="175000"/>
                  <a:chOff x="7997322" y="10638450"/>
                  <a:chExt cx="155700" cy="175000"/>
                </a:xfrm>
              </p:grpSpPr>
              <p:sp>
                <p:nvSpPr>
                  <p:cNvPr id="1853" name="Google Shape;185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1064256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2"/>
                        </a:moveTo>
                        <a:cubicBezTo>
                          <a:pt x="44" y="1"/>
                          <a:pt x="-77" y="-59"/>
                          <a:pt x="75" y="92"/>
                        </a:cubicBezTo>
                        <a:lnTo>
                          <a:pt x="75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4" name="Google Shape;185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1063845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8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5" name="Google Shape;1855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10638450"/>
                  <a:ext cx="155700" cy="175000"/>
                  <a:chOff x="9064651" y="10638450"/>
                  <a:chExt cx="155700" cy="175000"/>
                </a:xfrm>
              </p:grpSpPr>
              <p:sp>
                <p:nvSpPr>
                  <p:cNvPr id="1856" name="Google Shape;185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10642567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2"/>
                        </a:moveTo>
                        <a:cubicBezTo>
                          <a:pt x="68" y="1"/>
                          <a:pt x="-85" y="-59"/>
                          <a:pt x="68" y="92"/>
                        </a:cubicBezTo>
                        <a:lnTo>
                          <a:pt x="68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7" name="Google Shape;185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1063845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8"/>
                        </a:moveTo>
                        <a:cubicBezTo>
                          <a:pt x="148842" y="5765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4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8" name="Google Shape;185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10638450"/>
                  <a:ext cx="155700" cy="175000"/>
                  <a:chOff x="10131949" y="10638450"/>
                  <a:chExt cx="155700" cy="175000"/>
                </a:xfrm>
              </p:grpSpPr>
              <p:sp>
                <p:nvSpPr>
                  <p:cNvPr id="1859" name="Google Shape;185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1064256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2"/>
                        </a:moveTo>
                        <a:cubicBezTo>
                          <a:pt x="44" y="1"/>
                          <a:pt x="-77" y="-59"/>
                          <a:pt x="75" y="92"/>
                        </a:cubicBezTo>
                        <a:lnTo>
                          <a:pt x="75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0" name="Google Shape;186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1063845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8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61" name="Google Shape;186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10638450"/>
                  <a:ext cx="155700" cy="175000"/>
                  <a:chOff x="11199277" y="10638450"/>
                  <a:chExt cx="155700" cy="175000"/>
                </a:xfrm>
              </p:grpSpPr>
              <p:sp>
                <p:nvSpPr>
                  <p:cNvPr id="1862" name="Google Shape;186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10642567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2"/>
                        </a:moveTo>
                        <a:cubicBezTo>
                          <a:pt x="68" y="1"/>
                          <a:pt x="-85" y="-59"/>
                          <a:pt x="68" y="92"/>
                        </a:cubicBezTo>
                        <a:lnTo>
                          <a:pt x="68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3" name="Google Shape;186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1063845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8"/>
                        </a:moveTo>
                        <a:cubicBezTo>
                          <a:pt x="148842" y="5765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64" name="Google Shape;186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10638450"/>
                  <a:ext cx="155700" cy="175000"/>
                  <a:chOff x="12266575" y="10638450"/>
                  <a:chExt cx="155700" cy="175000"/>
                </a:xfrm>
              </p:grpSpPr>
              <p:sp>
                <p:nvSpPr>
                  <p:cNvPr id="1865" name="Google Shape;186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1064256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2"/>
                        </a:moveTo>
                        <a:cubicBezTo>
                          <a:pt x="44" y="1"/>
                          <a:pt x="-77" y="-59"/>
                          <a:pt x="75" y="92"/>
                        </a:cubicBezTo>
                        <a:lnTo>
                          <a:pt x="75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6" name="Google Shape;186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1063845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8"/>
                        </a:moveTo>
                        <a:cubicBezTo>
                          <a:pt x="148841" y="5765"/>
                          <a:pt x="74700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67" name="Google Shape;186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10638367"/>
                  <a:ext cx="155859" cy="175041"/>
                  <a:chOff x="13333711" y="10638367"/>
                  <a:chExt cx="155859" cy="175041"/>
                </a:xfrm>
              </p:grpSpPr>
              <p:sp>
                <p:nvSpPr>
                  <p:cNvPr id="1868" name="Google Shape;186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10642567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7" y="92"/>
                        </a:moveTo>
                        <a:cubicBezTo>
                          <a:pt x="67" y="1"/>
                          <a:pt x="-84" y="-59"/>
                          <a:pt x="67" y="92"/>
                        </a:cubicBezTo>
                        <a:lnTo>
                          <a:pt x="67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9" name="Google Shape;186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10638367"/>
                    <a:ext cx="155859" cy="1750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1" extrusionOk="0">
                        <a:moveTo>
                          <a:pt x="155564" y="86250"/>
                        </a:moveTo>
                        <a:cubicBezTo>
                          <a:pt x="148790" y="5817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5"/>
                        </a:cubicBezTo>
                        <a:cubicBezTo>
                          <a:pt x="166396" y="138887"/>
                          <a:pt x="154709" y="75399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70" name="Google Shape;1870;p21"/>
              <p:cNvGrpSpPr>
                <a:grpSpLocks noGrp="1" noUngrp="1" noRot="1" noMove="1" noResize="1"/>
              </p:cNvGrpSpPr>
              <p:nvPr/>
            </p:nvGrpSpPr>
            <p:grpSpPr>
              <a:xfrm>
                <a:off x="6930024" y="11793238"/>
                <a:ext cx="6559537" cy="175052"/>
                <a:chOff x="6930024" y="11793238"/>
                <a:chExt cx="6559537" cy="175052"/>
              </a:xfrm>
            </p:grpSpPr>
            <p:grpSp>
              <p:nvGrpSpPr>
                <p:cNvPr id="1871" name="Google Shape;187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11793290"/>
                  <a:ext cx="155700" cy="175000"/>
                  <a:chOff x="6930024" y="11793290"/>
                  <a:chExt cx="155700" cy="175000"/>
                </a:xfrm>
              </p:grpSpPr>
              <p:sp>
                <p:nvSpPr>
                  <p:cNvPr id="1872" name="Google Shape;187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11797430"/>
                    <a:ext cx="88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70" extrusionOk="0">
                        <a:moveTo>
                          <a:pt x="89" y="70"/>
                        </a:moveTo>
                        <a:cubicBezTo>
                          <a:pt x="58" y="9"/>
                          <a:pt x="-94" y="-51"/>
                          <a:pt x="89" y="70"/>
                        </a:cubicBezTo>
                        <a:lnTo>
                          <a:pt x="89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3" name="Google Shape;187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1179329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74" name="Google Shape;187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11793290"/>
                  <a:ext cx="155700" cy="175000"/>
                  <a:chOff x="7997322" y="11793290"/>
                  <a:chExt cx="155700" cy="175000"/>
                </a:xfrm>
              </p:grpSpPr>
              <p:sp>
                <p:nvSpPr>
                  <p:cNvPr id="1875" name="Google Shape;187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11797430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9"/>
                          <a:pt x="-77" y="-51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6" name="Google Shape;187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1179329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77" name="Google Shape;187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11793290"/>
                  <a:ext cx="155700" cy="175000"/>
                  <a:chOff x="9064651" y="11793290"/>
                  <a:chExt cx="155700" cy="175000"/>
                </a:xfrm>
              </p:grpSpPr>
              <p:sp>
                <p:nvSpPr>
                  <p:cNvPr id="1878" name="Google Shape;187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11797430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0"/>
                        </a:moveTo>
                        <a:cubicBezTo>
                          <a:pt x="68" y="9"/>
                          <a:pt x="-85" y="-51"/>
                          <a:pt x="68" y="70"/>
                        </a:cubicBezTo>
                        <a:lnTo>
                          <a:pt x="68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9" name="Google Shape;187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1179329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4" y="204730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0" name="Google Shape;188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11793290"/>
                  <a:ext cx="155700" cy="175000"/>
                  <a:chOff x="10131949" y="11793290"/>
                  <a:chExt cx="155700" cy="175000"/>
                </a:xfrm>
              </p:grpSpPr>
              <p:sp>
                <p:nvSpPr>
                  <p:cNvPr id="1881" name="Google Shape;188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11797430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9"/>
                          <a:pt x="-77" y="-51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2" name="Google Shape;188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1179329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3" name="Google Shape;1883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11793290"/>
                  <a:ext cx="155700" cy="175000"/>
                  <a:chOff x="11199277" y="11793290"/>
                  <a:chExt cx="155700" cy="175000"/>
                </a:xfrm>
              </p:grpSpPr>
              <p:sp>
                <p:nvSpPr>
                  <p:cNvPr id="1884" name="Google Shape;188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11797430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0"/>
                        </a:moveTo>
                        <a:cubicBezTo>
                          <a:pt x="68" y="9"/>
                          <a:pt x="-85" y="-51"/>
                          <a:pt x="68" y="70"/>
                        </a:cubicBezTo>
                        <a:lnTo>
                          <a:pt x="68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5" name="Google Shape;188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1179329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6" name="Google Shape;188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11793290"/>
                  <a:ext cx="155700" cy="175000"/>
                  <a:chOff x="12266575" y="11793290"/>
                  <a:chExt cx="155700" cy="175000"/>
                </a:xfrm>
              </p:grpSpPr>
              <p:sp>
                <p:nvSpPr>
                  <p:cNvPr id="1887" name="Google Shape;188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11797430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9"/>
                          <a:pt x="-77" y="-51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8" name="Google Shape;188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1179329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4"/>
                          <a:pt x="74700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9" name="Google Shape;188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813" y="11793238"/>
                  <a:ext cx="155749" cy="174974"/>
                  <a:chOff x="13333813" y="11793238"/>
                  <a:chExt cx="155749" cy="174974"/>
                </a:xfrm>
              </p:grpSpPr>
              <p:sp>
                <p:nvSpPr>
                  <p:cNvPr id="1890" name="Google Shape;189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11797430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7" y="70"/>
                        </a:moveTo>
                        <a:cubicBezTo>
                          <a:pt x="67" y="9"/>
                          <a:pt x="-84" y="-51"/>
                          <a:pt x="67" y="70"/>
                        </a:cubicBezTo>
                        <a:lnTo>
                          <a:pt x="67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1" name="Google Shape;189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813" y="11793238"/>
                    <a:ext cx="155749" cy="1749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49" h="174974" extrusionOk="0">
                        <a:moveTo>
                          <a:pt x="155462" y="86219"/>
                        </a:moveTo>
                        <a:cubicBezTo>
                          <a:pt x="148688" y="5786"/>
                          <a:pt x="75005" y="-7473"/>
                          <a:pt x="107560" y="8132"/>
                        </a:cubicBezTo>
                        <a:cubicBezTo>
                          <a:pt x="83212" y="-4150"/>
                          <a:pt x="59506" y="-2200"/>
                          <a:pt x="38179" y="11820"/>
                        </a:cubicBezTo>
                        <a:cubicBezTo>
                          <a:pt x="-44811" y="67445"/>
                          <a:pt x="22190" y="204386"/>
                          <a:pt x="99597" y="169305"/>
                        </a:cubicBezTo>
                        <a:cubicBezTo>
                          <a:pt x="166232" y="138674"/>
                          <a:pt x="154607" y="75399"/>
                          <a:pt x="155462" y="8621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1892" name="Google Shape;1892;p2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048138" y="9885811"/>
              <a:ext cx="2797259" cy="3243915"/>
            </a:xfrm>
            <a:custGeom>
              <a:avLst/>
              <a:gdLst/>
              <a:ahLst/>
              <a:cxnLst/>
              <a:rect l="l" t="t" r="r" b="b"/>
              <a:pathLst>
                <a:path w="2797259" h="3243915" extrusionOk="0">
                  <a:moveTo>
                    <a:pt x="1897680" y="2593408"/>
                  </a:moveTo>
                  <a:cubicBezTo>
                    <a:pt x="2085291" y="2774939"/>
                    <a:pt x="2289499" y="2938671"/>
                    <a:pt x="2508506" y="3080824"/>
                  </a:cubicBezTo>
                  <a:cubicBezTo>
                    <a:pt x="2620328" y="3153424"/>
                    <a:pt x="2727634" y="3217612"/>
                    <a:pt x="2797260" y="3243916"/>
                  </a:cubicBezTo>
                  <a:cubicBezTo>
                    <a:pt x="2564676" y="2993472"/>
                    <a:pt x="2492579" y="2619802"/>
                    <a:pt x="2379445" y="2280330"/>
                  </a:cubicBezTo>
                  <a:cubicBezTo>
                    <a:pt x="2240408" y="1859449"/>
                    <a:pt x="2339781" y="1456671"/>
                    <a:pt x="2218959" y="1431801"/>
                  </a:cubicBezTo>
                  <a:cubicBezTo>
                    <a:pt x="1237335" y="1231098"/>
                    <a:pt x="453634" y="852095"/>
                    <a:pt x="0" y="0"/>
                  </a:cubicBezTo>
                  <a:cubicBezTo>
                    <a:pt x="25110" y="102440"/>
                    <a:pt x="62822" y="220789"/>
                    <a:pt x="112249" y="349531"/>
                  </a:cubicBezTo>
                  <a:cubicBezTo>
                    <a:pt x="323048" y="898605"/>
                    <a:pt x="656409" y="1392453"/>
                    <a:pt x="1079289" y="1801569"/>
                  </a:cubicBezTo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89" name="Picture 6">
            <a:extLst>
              <a:ext uri="{FF2B5EF4-FFF2-40B4-BE49-F238E27FC236}">
                <a16:creationId xmlns:a16="http://schemas.microsoft.com/office/drawing/2014/main" id="{4ED7552A-A35B-B7A6-3CA9-325089C2AE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77232" y="-34977"/>
            <a:ext cx="965445" cy="9654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949017BF-DD68-6D13-1527-4E87FB98F853}"/>
                  </a:ext>
                </a:extLst>
              </p:cNvPr>
              <p:cNvSpPr txBox="1"/>
              <p:nvPr/>
            </p:nvSpPr>
            <p:spPr>
              <a:xfrm>
                <a:off x="2493448" y="232658"/>
                <a:ext cx="17070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/>
                  <a:t>Tìm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 err="1"/>
                  <a:t>biết</a:t>
                </a:r>
                <a:r>
                  <a:rPr lang="en-US" sz="2400" dirty="0"/>
                  <a:t>: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949017BF-DD68-6D13-1527-4E87FB98F8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448" y="232658"/>
                <a:ext cx="1707001" cy="461665"/>
              </a:xfrm>
              <a:prstGeom prst="rect">
                <a:avLst/>
              </a:prstGeom>
              <a:blipFill>
                <a:blip r:embed="rId5"/>
                <a:stretch>
                  <a:fillRect l="-5357" t="-9211" r="-5714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1" name="Hộp Văn bản 390">
            <a:extLst>
              <a:ext uri="{FF2B5EF4-FFF2-40B4-BE49-F238E27FC236}">
                <a16:creationId xmlns:a16="http://schemas.microsoft.com/office/drawing/2014/main" id="{5DE1794E-26F8-4869-5292-342B01D11A40}"/>
              </a:ext>
            </a:extLst>
          </p:cNvPr>
          <p:cNvSpPr txBox="1"/>
          <p:nvPr/>
        </p:nvSpPr>
        <p:spPr>
          <a:xfrm>
            <a:off x="514018" y="1122412"/>
            <a:ext cx="464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392" name="Hộp Văn bản 391">
            <a:extLst>
              <a:ext uri="{FF2B5EF4-FFF2-40B4-BE49-F238E27FC236}">
                <a16:creationId xmlns:a16="http://schemas.microsoft.com/office/drawing/2014/main" id="{195BA5F4-6F77-2CA6-EB98-E4444E826F90}"/>
              </a:ext>
            </a:extLst>
          </p:cNvPr>
          <p:cNvSpPr txBox="1"/>
          <p:nvPr/>
        </p:nvSpPr>
        <p:spPr>
          <a:xfrm>
            <a:off x="4836854" y="1034340"/>
            <a:ext cx="464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5" name="Hộp Văn bản 394">
                <a:extLst>
                  <a:ext uri="{FF2B5EF4-FFF2-40B4-BE49-F238E27FC236}">
                    <a16:creationId xmlns:a16="http://schemas.microsoft.com/office/drawing/2014/main" id="{90561856-E46A-17DD-5642-CA055CDEDE3A}"/>
                  </a:ext>
                </a:extLst>
              </p:cNvPr>
              <p:cNvSpPr txBox="1"/>
              <p:nvPr/>
            </p:nvSpPr>
            <p:spPr>
              <a:xfrm>
                <a:off x="1003987" y="901626"/>
                <a:ext cx="2411295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+ </m:t>
                      </m:r>
                      <m:d>
                        <m:dPr>
                          <m:ctrlPr>
                            <a:rPr lang="en-US" sz="22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d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−7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5" name="Hộp Văn bản 394">
                <a:extLst>
                  <a:ext uri="{FF2B5EF4-FFF2-40B4-BE49-F238E27FC236}">
                    <a16:creationId xmlns:a16="http://schemas.microsoft.com/office/drawing/2014/main" id="{90561856-E46A-17DD-5642-CA055CDEDE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987" y="901626"/>
                <a:ext cx="2411295" cy="8530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7" name="Hộp Văn bản 396">
                <a:extLst>
                  <a:ext uri="{FF2B5EF4-FFF2-40B4-BE49-F238E27FC236}">
                    <a16:creationId xmlns:a16="http://schemas.microsoft.com/office/drawing/2014/main" id="{811ACD4A-5146-ED42-0DA7-A2A40EEF34D1}"/>
                  </a:ext>
                </a:extLst>
              </p:cNvPr>
              <p:cNvSpPr txBox="1"/>
              <p:nvPr/>
            </p:nvSpPr>
            <p:spPr>
              <a:xfrm>
                <a:off x="2002069" y="3615318"/>
                <a:ext cx="1599602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−13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en-US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7" name="Hộp Văn bản 396">
                <a:extLst>
                  <a:ext uri="{FF2B5EF4-FFF2-40B4-BE49-F238E27FC236}">
                    <a16:creationId xmlns:a16="http://schemas.microsoft.com/office/drawing/2014/main" id="{811ACD4A-5146-ED42-0DA7-A2A40EEF34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069" y="3615318"/>
                <a:ext cx="1599602" cy="7283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9" name="Hộp Văn bản 398">
                <a:extLst>
                  <a:ext uri="{FF2B5EF4-FFF2-40B4-BE49-F238E27FC236}">
                    <a16:creationId xmlns:a16="http://schemas.microsoft.com/office/drawing/2014/main" id="{F9B091CC-805B-0BE4-5687-750DA514B424}"/>
                  </a:ext>
                </a:extLst>
              </p:cNvPr>
              <p:cNvSpPr txBox="1"/>
              <p:nvPr/>
            </p:nvSpPr>
            <p:spPr>
              <a:xfrm>
                <a:off x="2130936" y="1889332"/>
                <a:ext cx="1867297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−7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+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9" name="Hộp Văn bản 398">
                <a:extLst>
                  <a:ext uri="{FF2B5EF4-FFF2-40B4-BE49-F238E27FC236}">
                    <a16:creationId xmlns:a16="http://schemas.microsoft.com/office/drawing/2014/main" id="{F9B091CC-805B-0BE4-5687-750DA514B4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0936" y="1889332"/>
                <a:ext cx="1867297" cy="7283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1" name="Hộp Văn bản 400">
                <a:extLst>
                  <a:ext uri="{FF2B5EF4-FFF2-40B4-BE49-F238E27FC236}">
                    <a16:creationId xmlns:a16="http://schemas.microsoft.com/office/drawing/2014/main" id="{22BF0918-22E1-A9FB-2842-18AADB43346D}"/>
                  </a:ext>
                </a:extLst>
              </p:cNvPr>
              <p:cNvSpPr txBox="1"/>
              <p:nvPr/>
            </p:nvSpPr>
            <p:spPr>
              <a:xfrm>
                <a:off x="2029094" y="2752325"/>
                <a:ext cx="2308304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−21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+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en-US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1" name="Hộp Văn bản 400">
                <a:extLst>
                  <a:ext uri="{FF2B5EF4-FFF2-40B4-BE49-F238E27FC236}">
                    <a16:creationId xmlns:a16="http://schemas.microsoft.com/office/drawing/2014/main" id="{22BF0918-22E1-A9FB-2842-18AADB4334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9094" y="2752325"/>
                <a:ext cx="2308304" cy="7283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6" name="Hộp Văn bản 405">
                <a:extLst>
                  <a:ext uri="{FF2B5EF4-FFF2-40B4-BE49-F238E27FC236}">
                    <a16:creationId xmlns:a16="http://schemas.microsoft.com/office/drawing/2014/main" id="{CA6C31EA-A99C-B90D-A8EF-ED6B1E7E352F}"/>
                  </a:ext>
                </a:extLst>
              </p:cNvPr>
              <p:cNvSpPr txBox="1"/>
              <p:nvPr/>
            </p:nvSpPr>
            <p:spPr>
              <a:xfrm>
                <a:off x="5230274" y="872425"/>
                <a:ext cx="2505375" cy="7261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(−0,1) − 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−7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06" name="Hộp Văn bản 405">
                <a:extLst>
                  <a:ext uri="{FF2B5EF4-FFF2-40B4-BE49-F238E27FC236}">
                    <a16:creationId xmlns:a16="http://schemas.microsoft.com/office/drawing/2014/main" id="{CA6C31EA-A99C-B90D-A8EF-ED6B1E7E35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0274" y="872425"/>
                <a:ext cx="2505375" cy="72616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8" name="Hộp Văn bản 407">
                <a:extLst>
                  <a:ext uri="{FF2B5EF4-FFF2-40B4-BE49-F238E27FC236}">
                    <a16:creationId xmlns:a16="http://schemas.microsoft.com/office/drawing/2014/main" id="{5D404AF9-2390-B53F-89F6-16D99FD3748E}"/>
                  </a:ext>
                </a:extLst>
              </p:cNvPr>
              <p:cNvSpPr txBox="1"/>
              <p:nvPr/>
            </p:nvSpPr>
            <p:spPr>
              <a:xfrm>
                <a:off x="5689306" y="1712174"/>
                <a:ext cx="2040249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− 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−7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08" name="Hộp Văn bản 407">
                <a:extLst>
                  <a:ext uri="{FF2B5EF4-FFF2-40B4-BE49-F238E27FC236}">
                    <a16:creationId xmlns:a16="http://schemas.microsoft.com/office/drawing/2014/main" id="{5D404AF9-2390-B53F-89F6-16D99FD374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9306" y="1712174"/>
                <a:ext cx="2040249" cy="7283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0" name="Hộp Văn bản 409">
                <a:extLst>
                  <a:ext uri="{FF2B5EF4-FFF2-40B4-BE49-F238E27FC236}">
                    <a16:creationId xmlns:a16="http://schemas.microsoft.com/office/drawing/2014/main" id="{FF12842B-F1F4-0D29-2E2A-2027F2B7CDF8}"/>
                  </a:ext>
                </a:extLst>
              </p:cNvPr>
              <p:cNvSpPr txBox="1"/>
              <p:nvPr/>
            </p:nvSpPr>
            <p:spPr>
              <a:xfrm>
                <a:off x="6462178" y="2559381"/>
                <a:ext cx="1927850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+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0" name="Hộp Văn bản 409">
                <a:extLst>
                  <a:ext uri="{FF2B5EF4-FFF2-40B4-BE49-F238E27FC236}">
                    <a16:creationId xmlns:a16="http://schemas.microsoft.com/office/drawing/2014/main" id="{FF12842B-F1F4-0D29-2E2A-2027F2B7CD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2178" y="2559381"/>
                <a:ext cx="1927850" cy="7283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2" name="Hộp Văn bản 411">
                <a:extLst>
                  <a:ext uri="{FF2B5EF4-FFF2-40B4-BE49-F238E27FC236}">
                    <a16:creationId xmlns:a16="http://schemas.microsoft.com/office/drawing/2014/main" id="{92BD9EDD-4A15-C7E7-833A-289050E01B4F}"/>
                  </a:ext>
                </a:extLst>
              </p:cNvPr>
              <p:cNvSpPr txBox="1"/>
              <p:nvPr/>
            </p:nvSpPr>
            <p:spPr>
              <a:xfrm>
                <a:off x="6419513" y="3367428"/>
                <a:ext cx="2190380" cy="7352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+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35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lang="en-US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2" name="Hộp Văn bản 411">
                <a:extLst>
                  <a:ext uri="{FF2B5EF4-FFF2-40B4-BE49-F238E27FC236}">
                    <a16:creationId xmlns:a16="http://schemas.microsoft.com/office/drawing/2014/main" id="{92BD9EDD-4A15-C7E7-833A-289050E01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513" y="3367428"/>
                <a:ext cx="2190380" cy="73520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4" name="Hộp Văn bản 413">
                <a:extLst>
                  <a:ext uri="{FF2B5EF4-FFF2-40B4-BE49-F238E27FC236}">
                    <a16:creationId xmlns:a16="http://schemas.microsoft.com/office/drawing/2014/main" id="{0AAA60BD-63AC-783A-4038-DC8505A588DE}"/>
                  </a:ext>
                </a:extLst>
              </p:cNvPr>
              <p:cNvSpPr txBox="1"/>
              <p:nvPr/>
            </p:nvSpPr>
            <p:spPr>
              <a:xfrm>
                <a:off x="6463295" y="4189151"/>
                <a:ext cx="1275427" cy="7284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14" name="Hộp Văn bản 413">
                <a:extLst>
                  <a:ext uri="{FF2B5EF4-FFF2-40B4-BE49-F238E27FC236}">
                    <a16:creationId xmlns:a16="http://schemas.microsoft.com/office/drawing/2014/main" id="{0AAA60BD-63AC-783A-4038-DC8505A588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3295" y="4189151"/>
                <a:ext cx="1275427" cy="72840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91" grpId="0"/>
      <p:bldP spid="392" grpId="0"/>
      <p:bldP spid="395" grpId="0"/>
      <p:bldP spid="397" grpId="0"/>
      <p:bldP spid="399" grpId="0"/>
      <p:bldP spid="401" grpId="0"/>
      <p:bldP spid="406" grpId="0"/>
      <p:bldP spid="408" grpId="0"/>
      <p:bldP spid="410" grpId="0"/>
      <p:bldP spid="412" grpId="0"/>
      <p:bldP spid="4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3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Hộp Văn bản 130">
            <a:extLst>
              <a:ext uri="{FF2B5EF4-FFF2-40B4-BE49-F238E27FC236}">
                <a16:creationId xmlns:a16="http://schemas.microsoft.com/office/drawing/2014/main" id="{711DA2BC-F3D0-9C55-3821-5A198CE08193}"/>
              </a:ext>
            </a:extLst>
          </p:cNvPr>
          <p:cNvSpPr txBox="1"/>
          <p:nvPr/>
        </p:nvSpPr>
        <p:spPr>
          <a:xfrm>
            <a:off x="225637" y="192147"/>
            <a:ext cx="464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c)</a:t>
            </a:r>
          </a:p>
        </p:txBody>
      </p:sp>
      <p:sp>
        <p:nvSpPr>
          <p:cNvPr id="132" name="Hộp Văn bản 131">
            <a:extLst>
              <a:ext uri="{FF2B5EF4-FFF2-40B4-BE49-F238E27FC236}">
                <a16:creationId xmlns:a16="http://schemas.microsoft.com/office/drawing/2014/main" id="{909CC26D-902A-D0AB-C05B-039DEC5B6254}"/>
              </a:ext>
            </a:extLst>
          </p:cNvPr>
          <p:cNvSpPr txBox="1"/>
          <p:nvPr/>
        </p:nvSpPr>
        <p:spPr>
          <a:xfrm>
            <a:off x="4859086" y="208542"/>
            <a:ext cx="464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Hộp Văn bản 134">
                <a:extLst>
                  <a:ext uri="{FF2B5EF4-FFF2-40B4-BE49-F238E27FC236}">
                    <a16:creationId xmlns:a16="http://schemas.microsoft.com/office/drawing/2014/main" id="{441D53FE-95DD-AD29-6099-284079D3199C}"/>
                  </a:ext>
                </a:extLst>
              </p:cNvPr>
              <p:cNvSpPr txBox="1"/>
              <p:nvPr/>
            </p:nvSpPr>
            <p:spPr>
              <a:xfrm>
                <a:off x="2270347" y="3784694"/>
                <a:ext cx="1233130" cy="670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109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5" name="Hộp Văn bản 134">
                <a:extLst>
                  <a:ext uri="{FF2B5EF4-FFF2-40B4-BE49-F238E27FC236}">
                    <a16:creationId xmlns:a16="http://schemas.microsoft.com/office/drawing/2014/main" id="{441D53FE-95DD-AD29-6099-284079D31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347" y="3784694"/>
                <a:ext cx="1233130" cy="6705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Hộp Văn bản 136">
                <a:extLst>
                  <a:ext uri="{FF2B5EF4-FFF2-40B4-BE49-F238E27FC236}">
                    <a16:creationId xmlns:a16="http://schemas.microsoft.com/office/drawing/2014/main" id="{DF612B2B-463F-164D-4F17-CAF3FE12F5CB}"/>
                  </a:ext>
                </a:extLst>
              </p:cNvPr>
              <p:cNvSpPr txBox="1"/>
              <p:nvPr/>
            </p:nvSpPr>
            <p:spPr>
              <a:xfrm>
                <a:off x="483772" y="0"/>
                <a:ext cx="3196222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(−0,12). 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−1,2</m:t>
                      </m:r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7" name="Hộp Văn bản 136">
                <a:extLst>
                  <a:ext uri="{FF2B5EF4-FFF2-40B4-BE49-F238E27FC236}">
                    <a16:creationId xmlns:a16="http://schemas.microsoft.com/office/drawing/2014/main" id="{DF612B2B-463F-164D-4F17-CAF3FE12F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72" y="0"/>
                <a:ext cx="3196222" cy="7838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Hộp Văn bản 138">
                <a:extLst>
                  <a:ext uri="{FF2B5EF4-FFF2-40B4-BE49-F238E27FC236}">
                    <a16:creationId xmlns:a16="http://schemas.microsoft.com/office/drawing/2014/main" id="{4F32A3D2-2271-E6A2-8BD2-BDF87B001D12}"/>
                  </a:ext>
                </a:extLst>
              </p:cNvPr>
              <p:cNvSpPr txBox="1"/>
              <p:nvPr/>
            </p:nvSpPr>
            <p:spPr>
              <a:xfrm>
                <a:off x="906724" y="837036"/>
                <a:ext cx="2596753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 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9" name="Hộp Văn bản 138">
                <a:extLst>
                  <a:ext uri="{FF2B5EF4-FFF2-40B4-BE49-F238E27FC236}">
                    <a16:creationId xmlns:a16="http://schemas.microsoft.com/office/drawing/2014/main" id="{4F32A3D2-2271-E6A2-8BD2-BDF87B001D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724" y="837036"/>
                <a:ext cx="2596753" cy="7838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Hộp Văn bản 140">
                <a:extLst>
                  <a:ext uri="{FF2B5EF4-FFF2-40B4-BE49-F238E27FC236}">
                    <a16:creationId xmlns:a16="http://schemas.microsoft.com/office/drawing/2014/main" id="{AAA1EF0B-768B-C252-DD22-0B6283EBF273}"/>
                  </a:ext>
                </a:extLst>
              </p:cNvPr>
              <p:cNvSpPr txBox="1"/>
              <p:nvPr/>
            </p:nvSpPr>
            <p:spPr>
              <a:xfrm>
                <a:off x="1614825" y="1673748"/>
                <a:ext cx="2518008" cy="670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−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: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1" name="Hộp Văn bản 140">
                <a:extLst>
                  <a:ext uri="{FF2B5EF4-FFF2-40B4-BE49-F238E27FC236}">
                    <a16:creationId xmlns:a16="http://schemas.microsoft.com/office/drawing/2014/main" id="{AAA1EF0B-768B-C252-DD22-0B6283EBF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825" y="1673748"/>
                <a:ext cx="2518008" cy="6705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Hộp Văn bản 142">
                <a:extLst>
                  <a:ext uri="{FF2B5EF4-FFF2-40B4-BE49-F238E27FC236}">
                    <a16:creationId xmlns:a16="http://schemas.microsoft.com/office/drawing/2014/main" id="{EC44F60A-272E-8706-901F-50AF247E66A8}"/>
                  </a:ext>
                </a:extLst>
              </p:cNvPr>
              <p:cNvSpPr txBox="1"/>
              <p:nvPr/>
            </p:nvSpPr>
            <p:spPr>
              <a:xfrm>
                <a:off x="1614825" y="2397365"/>
                <a:ext cx="1818084" cy="670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−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10</m:t>
                      </m:r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3" name="Hộp Văn bản 142">
                <a:extLst>
                  <a:ext uri="{FF2B5EF4-FFF2-40B4-BE49-F238E27FC236}">
                    <a16:creationId xmlns:a16="http://schemas.microsoft.com/office/drawing/2014/main" id="{EC44F60A-272E-8706-901F-50AF247E6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825" y="2397365"/>
                <a:ext cx="1818084" cy="6705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Hộp Văn bản 144">
                <a:extLst>
                  <a:ext uri="{FF2B5EF4-FFF2-40B4-BE49-F238E27FC236}">
                    <a16:creationId xmlns:a16="http://schemas.microsoft.com/office/drawing/2014/main" id="{47280DC8-1B19-FB5F-1B9F-315AA0BE8671}"/>
                  </a:ext>
                </a:extLst>
              </p:cNvPr>
              <p:cNvSpPr txBox="1"/>
              <p:nvPr/>
            </p:nvSpPr>
            <p:spPr>
              <a:xfrm>
                <a:off x="2295224" y="3078653"/>
                <a:ext cx="1818085" cy="670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10 +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5" name="Hộp Văn bản 144">
                <a:extLst>
                  <a:ext uri="{FF2B5EF4-FFF2-40B4-BE49-F238E27FC236}">
                    <a16:creationId xmlns:a16="http://schemas.microsoft.com/office/drawing/2014/main" id="{47280DC8-1B19-FB5F-1B9F-315AA0BE86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224" y="3078653"/>
                <a:ext cx="1818085" cy="6705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Hộp Văn bản 151">
                <a:extLst>
                  <a:ext uri="{FF2B5EF4-FFF2-40B4-BE49-F238E27FC236}">
                    <a16:creationId xmlns:a16="http://schemas.microsoft.com/office/drawing/2014/main" id="{9820FCAE-A6C8-04F1-B498-24CCE06936F1}"/>
                  </a:ext>
                </a:extLst>
              </p:cNvPr>
              <p:cNvSpPr txBox="1"/>
              <p:nvPr/>
            </p:nvSpPr>
            <p:spPr>
              <a:xfrm>
                <a:off x="5151974" y="13388"/>
                <a:ext cx="2596753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) :</m:t>
                      </m:r>
                      <m:d>
                        <m:d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0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=0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,4</m:t>
                      </m:r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2" name="Hộp Văn bản 151">
                <a:extLst>
                  <a:ext uri="{FF2B5EF4-FFF2-40B4-BE49-F238E27FC236}">
                    <a16:creationId xmlns:a16="http://schemas.microsoft.com/office/drawing/2014/main" id="{9820FCAE-A6C8-04F1-B498-24CCE06936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1974" y="13388"/>
                <a:ext cx="2596753" cy="78386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Hộp Văn bản 152">
                <a:extLst>
                  <a:ext uri="{FF2B5EF4-FFF2-40B4-BE49-F238E27FC236}">
                    <a16:creationId xmlns:a16="http://schemas.microsoft.com/office/drawing/2014/main" id="{14FCA184-445C-7CF0-6612-C02D6957811E}"/>
                  </a:ext>
                </a:extLst>
              </p:cNvPr>
              <p:cNvSpPr txBox="1"/>
              <p:nvPr/>
            </p:nvSpPr>
            <p:spPr>
              <a:xfrm>
                <a:off x="5029806" y="837036"/>
                <a:ext cx="2596753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) :</m:t>
                      </m:r>
                      <m:d>
                        <m:d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0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3" name="Hộp Văn bản 152">
                <a:extLst>
                  <a:ext uri="{FF2B5EF4-FFF2-40B4-BE49-F238E27FC236}">
                    <a16:creationId xmlns:a16="http://schemas.microsoft.com/office/drawing/2014/main" id="{14FCA184-445C-7CF0-6612-C02D695781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806" y="837036"/>
                <a:ext cx="2596753" cy="78386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Hộp Văn bản 153">
                <a:extLst>
                  <a:ext uri="{FF2B5EF4-FFF2-40B4-BE49-F238E27FC236}">
                    <a16:creationId xmlns:a16="http://schemas.microsoft.com/office/drawing/2014/main" id="{7D5F978A-1109-8C93-FE21-D33D2DDCE45A}"/>
                  </a:ext>
                </a:extLst>
              </p:cNvPr>
              <p:cNvSpPr txBox="1"/>
              <p:nvPr/>
            </p:nvSpPr>
            <p:spPr>
              <a:xfrm>
                <a:off x="5810108" y="1673748"/>
                <a:ext cx="2596753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 </m:t>
                          </m:r>
                          <m:f>
                            <m:fPr>
                              <m:ctrlPr>
                                <a:rPr lang="en-US" sz="200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0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0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4" name="Hộp Văn bản 153">
                <a:extLst>
                  <a:ext uri="{FF2B5EF4-FFF2-40B4-BE49-F238E27FC236}">
                    <a16:creationId xmlns:a16="http://schemas.microsoft.com/office/drawing/2014/main" id="{7D5F978A-1109-8C93-FE21-D33D2DDCE4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108" y="1673748"/>
                <a:ext cx="2596753" cy="78386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Hộp Văn bản 154">
                <a:extLst>
                  <a:ext uri="{FF2B5EF4-FFF2-40B4-BE49-F238E27FC236}">
                    <a16:creationId xmlns:a16="http://schemas.microsoft.com/office/drawing/2014/main" id="{AEA9D84A-79F0-3FFB-D15D-2C2C56CD8205}"/>
                  </a:ext>
                </a:extLst>
              </p:cNvPr>
              <p:cNvSpPr txBox="1"/>
              <p:nvPr/>
            </p:nvSpPr>
            <p:spPr>
              <a:xfrm>
                <a:off x="6140001" y="2525976"/>
                <a:ext cx="1608726" cy="670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𝑥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5" name="Hộp Văn bản 154">
                <a:extLst>
                  <a:ext uri="{FF2B5EF4-FFF2-40B4-BE49-F238E27FC236}">
                    <a16:creationId xmlns:a16="http://schemas.microsoft.com/office/drawing/2014/main" id="{AEA9D84A-79F0-3FFB-D15D-2C2C56CD82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0001" y="2525976"/>
                <a:ext cx="1608726" cy="67050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Hộp Văn bản 155">
                <a:extLst>
                  <a:ext uri="{FF2B5EF4-FFF2-40B4-BE49-F238E27FC236}">
                    <a16:creationId xmlns:a16="http://schemas.microsoft.com/office/drawing/2014/main" id="{B6500035-88FB-8B7C-C3FD-1B109BB58E23}"/>
                  </a:ext>
                </a:extLst>
              </p:cNvPr>
              <p:cNvSpPr txBox="1"/>
              <p:nvPr/>
            </p:nvSpPr>
            <p:spPr>
              <a:xfrm>
                <a:off x="6667925" y="3247692"/>
                <a:ext cx="1608726" cy="670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0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6" name="Hộp Văn bản 155">
                <a:extLst>
                  <a:ext uri="{FF2B5EF4-FFF2-40B4-BE49-F238E27FC236}">
                    <a16:creationId xmlns:a16="http://schemas.microsoft.com/office/drawing/2014/main" id="{B6500035-88FB-8B7C-C3FD-1B109BB58E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925" y="3247692"/>
                <a:ext cx="1608726" cy="67050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Hộp Văn bản 156">
                <a:extLst>
                  <a:ext uri="{FF2B5EF4-FFF2-40B4-BE49-F238E27FC236}">
                    <a16:creationId xmlns:a16="http://schemas.microsoft.com/office/drawing/2014/main" id="{A56D170B-F100-9C4E-A3EC-66F5BDB1E300}"/>
                  </a:ext>
                </a:extLst>
              </p:cNvPr>
              <p:cNvSpPr txBox="1"/>
              <p:nvPr/>
            </p:nvSpPr>
            <p:spPr>
              <a:xfrm>
                <a:off x="6670726" y="3981236"/>
                <a:ext cx="1043850" cy="668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7" name="Hộp Văn bản 156">
                <a:extLst>
                  <a:ext uri="{FF2B5EF4-FFF2-40B4-BE49-F238E27FC236}">
                    <a16:creationId xmlns:a16="http://schemas.microsoft.com/office/drawing/2014/main" id="{A56D170B-F100-9C4E-A3EC-66F5BDB1E3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726" y="3981236"/>
                <a:ext cx="1043850" cy="66851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  <p:bldP spid="132" grpId="0"/>
      <p:bldP spid="135" grpId="0"/>
      <p:bldP spid="137" grpId="0"/>
      <p:bldP spid="139" grpId="0"/>
      <p:bldP spid="141" grpId="0"/>
      <p:bldP spid="143" grpId="0"/>
      <p:bldP spid="152" grpId="0"/>
      <p:bldP spid="153" grpId="0"/>
      <p:bldP spid="154" grpId="0"/>
      <p:bldP spid="155" grpId="0"/>
      <p:bldP spid="156" grpId="0"/>
      <p:bldP spid="15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>
            <a:extLst>
              <a:ext uri="{FF2B5EF4-FFF2-40B4-BE49-F238E27FC236}">
                <a16:creationId xmlns:a16="http://schemas.microsoft.com/office/drawing/2014/main" id="{AE84E390-9354-FA90-2DF8-1D2C74FEB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5478" y="712197"/>
            <a:ext cx="825208" cy="82520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C0427699-9871-E3F1-AAE9-F2493446202C}"/>
              </a:ext>
            </a:extLst>
          </p:cNvPr>
          <p:cNvSpPr txBox="1"/>
          <p:nvPr/>
        </p:nvSpPr>
        <p:spPr>
          <a:xfrm>
            <a:off x="0" y="128588"/>
            <a:ext cx="240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III. VẬN DỤNG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FD95F06-546B-E524-82D8-839A35B8D7D8}"/>
              </a:ext>
            </a:extLst>
          </p:cNvPr>
          <p:cNvSpPr txBox="1"/>
          <p:nvPr/>
        </p:nvSpPr>
        <p:spPr>
          <a:xfrm>
            <a:off x="1124857" y="835876"/>
            <a:ext cx="5312229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Sắp</a:t>
            </a:r>
            <a:r>
              <a:rPr lang="en-US" sz="2200" dirty="0"/>
              <a:t> </a:t>
            </a:r>
            <a:r>
              <a:rPr lang="en-US" sz="2200" dirty="0" err="1"/>
              <a:t>xếp</a:t>
            </a:r>
            <a:r>
              <a:rPr lang="en-US" sz="2200" dirty="0"/>
              <a:t>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 </a:t>
            </a:r>
            <a:r>
              <a:rPr lang="en-US" sz="2200" dirty="0" err="1"/>
              <a:t>theo</a:t>
            </a:r>
            <a:r>
              <a:rPr lang="en-US" sz="2200" dirty="0"/>
              <a:t> </a:t>
            </a:r>
            <a:r>
              <a:rPr lang="en-US" sz="2200" dirty="0" err="1"/>
              <a:t>thứ</a:t>
            </a:r>
            <a:r>
              <a:rPr lang="en-US" sz="2200" dirty="0"/>
              <a:t> </a:t>
            </a:r>
            <a:r>
              <a:rPr lang="en-US" sz="2200" dirty="0" err="1"/>
              <a:t>tự</a:t>
            </a:r>
            <a:r>
              <a:rPr lang="en-US" sz="2200" dirty="0"/>
              <a:t> </a:t>
            </a:r>
            <a:r>
              <a:rPr lang="en-US" sz="2200" dirty="0" err="1"/>
              <a:t>tăng</a:t>
            </a:r>
            <a:r>
              <a:rPr lang="en-US" sz="2200" dirty="0"/>
              <a:t> </a:t>
            </a:r>
            <a:r>
              <a:rPr lang="en-US" sz="2200" dirty="0" err="1"/>
              <a:t>dần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03D44ACE-E999-3CA2-5C79-27A1A0604250}"/>
                  </a:ext>
                </a:extLst>
              </p:cNvPr>
              <p:cNvSpPr txBox="1"/>
              <p:nvPr/>
            </p:nvSpPr>
            <p:spPr>
              <a:xfrm>
                <a:off x="319313" y="2878249"/>
                <a:ext cx="8628743" cy="15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(0,2)</m:t>
                      </m:r>
                      <m:r>
                        <a:rPr lang="en-US" sz="2200" i="1" baseline="30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=1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; (0,2)</m:t>
                      </m:r>
                      <m:r>
                        <a:rPr lang="en-US" sz="2200" i="1" baseline="30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=0,2; (0,2)</m:t>
                      </m:r>
                      <m:r>
                        <a:rPr lang="en-US" sz="2200" i="1" baseline="30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=0,04; (0,2)</m:t>
                      </m:r>
                      <m:r>
                        <a:rPr lang="en-US" sz="2200" i="1" baseline="30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=0,008</m:t>
                      </m:r>
                    </m:oMath>
                  </m:oMathPara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Vì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0,008&lt;0,04&lt;0,2&lt;1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nên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sắp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xếp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theo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thứ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tự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tăng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dần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(0,2)</m:t>
                    </m:r>
                    <m:r>
                      <a:rPr lang="en-US" sz="2200" i="1" baseline="300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(0,2)</m:t>
                    </m:r>
                    <m:r>
                      <a:rPr lang="en-US" sz="2200" i="1" baseline="300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(0,2)</m:t>
                    </m:r>
                    <m:r>
                      <a:rPr lang="en-US" sz="2200" i="1" baseline="300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(0,2)</m:t>
                    </m:r>
                    <m:r>
                      <a:rPr lang="en-US" sz="2200" i="1" baseline="300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03D44ACE-E999-3CA2-5C79-27A1A06042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13" y="2878249"/>
                <a:ext cx="8628743" cy="1553054"/>
              </a:xfrm>
              <a:prstGeom prst="rect">
                <a:avLst/>
              </a:prstGeom>
              <a:blipFill>
                <a:blip r:embed="rId4"/>
                <a:stretch>
                  <a:fillRect l="-918" b="-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5F45D9A-A0F8-203D-EA5A-C67EE57C8224}"/>
                  </a:ext>
                </a:extLst>
              </p:cNvPr>
              <p:cNvSpPr txBox="1"/>
              <p:nvPr/>
            </p:nvSpPr>
            <p:spPr>
              <a:xfrm>
                <a:off x="950686" y="1783028"/>
                <a:ext cx="3367589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0,2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0,2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0,2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0,2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5F45D9A-A0F8-203D-EA5A-C67EE57C82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686" y="1783028"/>
                <a:ext cx="3367589" cy="338554"/>
              </a:xfrm>
              <a:prstGeom prst="rect">
                <a:avLst/>
              </a:prstGeom>
              <a:blipFill>
                <a:blip r:embed="rId5"/>
                <a:stretch>
                  <a:fillRect r="-181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0CA3B40B-D868-6E5F-FC57-94158BDFFBEE}"/>
              </a:ext>
            </a:extLst>
          </p:cNvPr>
          <p:cNvSpPr txBox="1"/>
          <p:nvPr/>
        </p:nvSpPr>
        <p:spPr>
          <a:xfrm>
            <a:off x="391886" y="1717678"/>
            <a:ext cx="4717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11" name="Rounded Rectangular Callout 11">
            <a:extLst>
              <a:ext uri="{FF2B5EF4-FFF2-40B4-BE49-F238E27FC236}">
                <a16:creationId xmlns:a16="http://schemas.microsoft.com/office/drawing/2014/main" id="{26E2BBB7-1CAC-3A6A-28EC-FF1B5A33B0E1}"/>
              </a:ext>
            </a:extLst>
          </p:cNvPr>
          <p:cNvSpPr/>
          <p:nvPr/>
        </p:nvSpPr>
        <p:spPr>
          <a:xfrm>
            <a:off x="3970979" y="2241017"/>
            <a:ext cx="1325409" cy="517796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24373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7B9D"/>
        </a:solidFill>
        <a:effectLst/>
      </p:bgPr>
    </p:bg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8952985F-77F9-1DF8-334E-06002FE36EBA}"/>
                  </a:ext>
                </a:extLst>
              </p:cNvPr>
              <p:cNvSpPr txBox="1"/>
              <p:nvPr/>
            </p:nvSpPr>
            <p:spPr>
              <a:xfrm>
                <a:off x="155911" y="2180917"/>
                <a:ext cx="5935172" cy="25687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200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200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−1,1</m:t>
                          </m:r>
                        </m:e>
                      </m:d>
                      <m:r>
                        <a:rPr lang="en-US" sz="2200" i="1" baseline="30000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</m:t>
                      </m:r>
                      <m:r>
                        <a:rPr lang="en-US" sz="2200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=1; </m:t>
                      </m:r>
                      <m:d>
                        <m:dPr>
                          <m:ctrlPr>
                            <a:rPr lang="en-US" sz="2200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200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−1,1</m:t>
                          </m:r>
                        </m:e>
                      </m:d>
                      <m:r>
                        <a:rPr lang="en-US" sz="2200" i="1" baseline="30000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  <m:r>
                        <a:rPr lang="en-US" sz="2200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=−1,1; </m:t>
                      </m:r>
                      <m:d>
                        <m:dPr>
                          <m:ctrlPr>
                            <a:rPr lang="en-US" sz="2200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200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−1,1</m:t>
                          </m:r>
                        </m:e>
                      </m:d>
                      <m:r>
                        <a:rPr lang="en-US" sz="2200" i="1" baseline="30000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r>
                        <a:rPr lang="en-US" sz="22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=1,21;</m:t>
                      </m:r>
                    </m:oMath>
                  </m:oMathPara>
                </a14:m>
                <a:endParaRPr lang="en-US" sz="2200" i="1" dirty="0">
                  <a:solidFill>
                    <a:schemeClr val="bg1"/>
                  </a:solidFill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(−1,1)</m:t>
                      </m:r>
                      <m:r>
                        <a:rPr lang="en-US" sz="2200" i="1" baseline="300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  <m:r>
                        <a:rPr lang="en-US" sz="22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=−1,331</m:t>
                      </m:r>
                    </m:oMath>
                  </m:oMathPara>
                </a14:m>
                <a:endParaRPr lang="en-US" sz="2200" dirty="0">
                  <a:solidFill>
                    <a:schemeClr val="bg1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−1,33&lt;−1,1&lt;1&lt;1,21 </m:t>
                    </m:r>
                  </m:oMath>
                </a14:m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nên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sắp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xếp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theo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thứ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tự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tăng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dần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(−1,1)</m:t>
                    </m:r>
                    <m:r>
                      <a:rPr lang="en-US" sz="2200" i="1" baseline="30000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(−1,1)</m:t>
                    </m:r>
                    <m:r>
                      <a:rPr lang="en-US" sz="2200" i="1" baseline="30000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(−1,1)</m:t>
                    </m:r>
                    <m:r>
                      <a:rPr lang="en-US" sz="2200" i="1" baseline="30000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(−1,1)</m:t>
                    </m:r>
                    <m:r>
                      <a:rPr lang="en-US" sz="2200" i="1" baseline="30000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8952985F-77F9-1DF8-334E-06002FE36E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11" y="2180917"/>
                <a:ext cx="5935172" cy="2568717"/>
              </a:xfrm>
              <a:prstGeom prst="rect">
                <a:avLst/>
              </a:prstGeom>
              <a:blipFill>
                <a:blip r:embed="rId3"/>
                <a:stretch>
                  <a:fillRect l="-1336" r="-1336" b="-4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3F1EC459-A2DD-0F96-0953-4732BB4C9A5C}"/>
                  </a:ext>
                </a:extLst>
              </p:cNvPr>
              <p:cNvSpPr txBox="1"/>
              <p:nvPr/>
            </p:nvSpPr>
            <p:spPr>
              <a:xfrm>
                <a:off x="714711" y="617906"/>
                <a:ext cx="4207562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−1,1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en-US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−1,1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en-US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−1,1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en-US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−1,1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3F1EC459-A2DD-0F96-0953-4732BB4C9A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711" y="617906"/>
                <a:ext cx="4207562" cy="338554"/>
              </a:xfrm>
              <a:prstGeom prst="rect">
                <a:avLst/>
              </a:prstGeom>
              <a:blipFill>
                <a:blip r:embed="rId4"/>
                <a:stretch>
                  <a:fillRect r="-145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2C18E104-B660-296F-9C0F-0D5BB09A1AA5}"/>
              </a:ext>
            </a:extLst>
          </p:cNvPr>
          <p:cNvSpPr txBox="1"/>
          <p:nvPr/>
        </p:nvSpPr>
        <p:spPr>
          <a:xfrm>
            <a:off x="155911" y="552556"/>
            <a:ext cx="4717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b)</a:t>
            </a:r>
          </a:p>
        </p:txBody>
      </p:sp>
      <p:sp>
        <p:nvSpPr>
          <p:cNvPr id="41" name="Rounded Rectangular Callout 11">
            <a:extLst>
              <a:ext uri="{FF2B5EF4-FFF2-40B4-BE49-F238E27FC236}">
                <a16:creationId xmlns:a16="http://schemas.microsoft.com/office/drawing/2014/main" id="{432A2A28-119C-506F-1800-B52A7DAA586B}"/>
              </a:ext>
            </a:extLst>
          </p:cNvPr>
          <p:cNvSpPr/>
          <p:nvPr/>
        </p:nvSpPr>
        <p:spPr>
          <a:xfrm>
            <a:off x="2592005" y="1363488"/>
            <a:ext cx="1325409" cy="517796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8296" y="923014"/>
            <a:ext cx="8352692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</a:t>
            </a:r>
          </a:p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CUỐI CHƯƠNG I</a:t>
            </a:r>
            <a:endParaRPr lang="en-US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350" dirty="0">
              <a:solidFill>
                <a:srgbClr val="FF0000"/>
              </a:solidFill>
            </a:endParaRPr>
          </a:p>
          <a:p>
            <a:endParaRPr lang="en-US" sz="135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219201" y="722615"/>
            <a:ext cx="1676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335424"/>
      </p:ext>
    </p:extLst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B4EF38C2-93F2-94EA-479D-9FA84A115CD7}"/>
                  </a:ext>
                </a:extLst>
              </p:cNvPr>
              <p:cNvSpPr txBox="1"/>
              <p:nvPr/>
            </p:nvSpPr>
            <p:spPr>
              <a:xfrm>
                <a:off x="137887" y="1271434"/>
                <a:ext cx="9006113" cy="3472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>
                    <a:latin typeface="+mj-lt"/>
                  </a:rPr>
                  <a:t>Trọng </a:t>
                </a:r>
                <a:r>
                  <a:rPr lang="en-US" sz="2000" dirty="0" err="1">
                    <a:latin typeface="+mj-lt"/>
                  </a:rPr>
                  <a:t>lượng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của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một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vật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thể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trên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Mặt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Trăng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bằng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khoảng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trọng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lượng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của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nó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trên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Trái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Đất</a:t>
                </a:r>
                <a:r>
                  <a:rPr lang="en-US" sz="2000" dirty="0">
                    <a:latin typeface="+mj-lt"/>
                  </a:rPr>
                  <a:t>. </a:t>
                </a:r>
                <a:r>
                  <a:rPr lang="en-US" sz="2000" dirty="0" err="1">
                    <a:latin typeface="+mj-lt"/>
                  </a:rPr>
                  <a:t>Biết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trọng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lượng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của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một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vật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trên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Trái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Đất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được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tính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theo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công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thức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=10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với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trọng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lượng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của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vật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tính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theo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đơn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vị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Niu-tơn</a:t>
                </a:r>
                <a:r>
                  <a:rPr lang="en-US" sz="2000" dirty="0">
                    <a:latin typeface="+mj-lt"/>
                  </a:rPr>
                  <a:t> (</a:t>
                </a:r>
                <a:r>
                  <a:rPr lang="en-US" sz="2000" dirty="0" err="1">
                    <a:latin typeface="+mj-lt"/>
                  </a:rPr>
                  <a:t>kí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hiệu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000" dirty="0">
                    <a:latin typeface="+mj-lt"/>
                  </a:rPr>
                  <a:t>); m </a:t>
                </a:r>
                <a:r>
                  <a:rPr lang="en-US" sz="2000" dirty="0" err="1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khối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lượng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của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vật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tính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theo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đơn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vị</a:t>
                </a:r>
                <a:r>
                  <a:rPr lang="en-US" sz="2000" dirty="0">
                    <a:latin typeface="+mj-lt"/>
                  </a:rPr>
                  <a:t> ki-</a:t>
                </a:r>
                <a:r>
                  <a:rPr lang="en-US" sz="2000" dirty="0" err="1">
                    <a:latin typeface="+mj-lt"/>
                  </a:rPr>
                  <a:t>lô</a:t>
                </a:r>
                <a:r>
                  <a:rPr lang="en-US" sz="2000" dirty="0">
                    <a:latin typeface="+mj-lt"/>
                  </a:rPr>
                  <a:t>-gam.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 err="1">
                    <a:latin typeface="+mj-lt"/>
                  </a:rPr>
                  <a:t>Nếu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trên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Trái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Đất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một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nhà</a:t>
                </a:r>
                <a:r>
                  <a:rPr lang="en-US" sz="2000" dirty="0">
                    <a:latin typeface="+mj-lt"/>
                  </a:rPr>
                  <a:t> du </a:t>
                </a:r>
                <a:r>
                  <a:rPr lang="en-US" sz="2000" dirty="0" err="1">
                    <a:latin typeface="+mj-lt"/>
                  </a:rPr>
                  <a:t>hành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vũ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trụ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có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khối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lượng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75,5 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𝑘𝑔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err="1">
                    <a:latin typeface="+mj-lt"/>
                  </a:rPr>
                  <a:t>thì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trọng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lượng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của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người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đó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trên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Mặt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Trăng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sẽ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bao </a:t>
                </a:r>
                <a:r>
                  <a:rPr lang="en-US" sz="2000" dirty="0" err="1">
                    <a:latin typeface="+mj-lt"/>
                  </a:rPr>
                  <a:t>nhiêu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Niu-tơn</a:t>
                </a:r>
                <a:r>
                  <a:rPr lang="en-US" sz="2000" dirty="0">
                    <a:latin typeface="+mj-lt"/>
                  </a:rPr>
                  <a:t> (</a:t>
                </a:r>
                <a:r>
                  <a:rPr lang="en-US" sz="2000" dirty="0" err="1">
                    <a:latin typeface="+mj-lt"/>
                  </a:rPr>
                  <a:t>làm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tròn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kết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quả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đến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hàng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phần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trăm</a:t>
                </a:r>
                <a:r>
                  <a:rPr lang="en-US" sz="2000" dirty="0">
                    <a:latin typeface="+mj-lt"/>
                  </a:rPr>
                  <a:t>)? 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B4EF38C2-93F2-94EA-479D-9FA84A115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87" y="1271434"/>
                <a:ext cx="9006113" cy="3472233"/>
              </a:xfrm>
              <a:prstGeom prst="rect">
                <a:avLst/>
              </a:prstGeom>
              <a:blipFill>
                <a:blip r:embed="rId2"/>
                <a:stretch>
                  <a:fillRect l="-745" b="-2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4">
            <a:extLst>
              <a:ext uri="{FF2B5EF4-FFF2-40B4-BE49-F238E27FC236}">
                <a16:creationId xmlns:a16="http://schemas.microsoft.com/office/drawing/2014/main" id="{454A6900-91AC-4158-0E9F-F28D46B0CF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32228" y="170246"/>
            <a:ext cx="1030515" cy="104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63223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1" name="Google Shape;1181;p14"/>
          <p:cNvGrpSpPr/>
          <p:nvPr/>
        </p:nvGrpSpPr>
        <p:grpSpPr>
          <a:xfrm>
            <a:off x="652232" y="275499"/>
            <a:ext cx="8120062" cy="4716849"/>
            <a:chOff x="2621411" y="663702"/>
            <a:chExt cx="13045658" cy="8959596"/>
          </a:xfrm>
        </p:grpSpPr>
        <p:sp>
          <p:nvSpPr>
            <p:cNvPr id="1182" name="Google Shape;1182;p14"/>
            <p:cNvSpPr/>
            <p:nvPr/>
          </p:nvSpPr>
          <p:spPr>
            <a:xfrm>
              <a:off x="3198391" y="1185813"/>
              <a:ext cx="11872900" cy="7944043"/>
            </a:xfrm>
            <a:custGeom>
              <a:avLst/>
              <a:gdLst/>
              <a:ahLst/>
              <a:cxnLst/>
              <a:rect l="l" t="t" r="r" b="b"/>
              <a:pathLst>
                <a:path w="11872900" h="7944043" extrusionOk="0">
                  <a:moveTo>
                    <a:pt x="11793949" y="4943009"/>
                  </a:moveTo>
                  <a:cubicBezTo>
                    <a:pt x="11837761" y="5863608"/>
                    <a:pt x="11845951" y="6853625"/>
                    <a:pt x="11872901" y="7767522"/>
                  </a:cubicBezTo>
                  <a:cubicBezTo>
                    <a:pt x="11194517" y="7833124"/>
                    <a:pt x="9908384" y="7797340"/>
                    <a:pt x="7946985" y="7797340"/>
                  </a:cubicBezTo>
                  <a:cubicBezTo>
                    <a:pt x="3846322" y="7797340"/>
                    <a:pt x="835127" y="7944044"/>
                    <a:pt x="255584" y="7944044"/>
                  </a:cubicBezTo>
                  <a:cubicBezTo>
                    <a:pt x="255584" y="6999739"/>
                    <a:pt x="-94754" y="1061318"/>
                    <a:pt x="24910" y="279342"/>
                  </a:cubicBezTo>
                  <a:cubicBezTo>
                    <a:pt x="2027936" y="69724"/>
                    <a:pt x="7960586" y="350249"/>
                    <a:pt x="11517599" y="0"/>
                  </a:cubicBezTo>
                  <a:cubicBezTo>
                    <a:pt x="11674768" y="1882196"/>
                    <a:pt x="11639755" y="3282850"/>
                    <a:pt x="11793949" y="4943009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14"/>
            <p:cNvSpPr/>
            <p:nvPr/>
          </p:nvSpPr>
          <p:spPr>
            <a:xfrm>
              <a:off x="2621411" y="663702"/>
              <a:ext cx="13045658" cy="8959596"/>
            </a:xfrm>
            <a:custGeom>
              <a:avLst/>
              <a:gdLst/>
              <a:ahLst/>
              <a:cxnLst/>
              <a:rect l="l" t="t" r="r" b="b"/>
              <a:pathLst>
                <a:path w="13045658" h="8959596" extrusionOk="0">
                  <a:moveTo>
                    <a:pt x="257000" y="8959596"/>
                  </a:moveTo>
                  <a:cubicBezTo>
                    <a:pt x="257000" y="7131946"/>
                    <a:pt x="-141738" y="1627027"/>
                    <a:pt x="54119" y="347399"/>
                  </a:cubicBezTo>
                  <a:cubicBezTo>
                    <a:pt x="2763375" y="63828"/>
                    <a:pt x="8226185" y="434487"/>
                    <a:pt x="12638445" y="0"/>
                  </a:cubicBezTo>
                  <a:cubicBezTo>
                    <a:pt x="12787999" y="1790271"/>
                    <a:pt x="12976831" y="6413333"/>
                    <a:pt x="13045658" y="8745927"/>
                  </a:cubicBezTo>
                  <a:cubicBezTo>
                    <a:pt x="12610795" y="8787984"/>
                    <a:pt x="12419455" y="8816046"/>
                    <a:pt x="11269849" y="8816046"/>
                  </a:cubicBezTo>
                  <a:cubicBezTo>
                    <a:pt x="2391588" y="8816063"/>
                    <a:pt x="1910529" y="8959596"/>
                    <a:pt x="257000" y="8959596"/>
                  </a:cubicBezTo>
                  <a:close/>
                  <a:moveTo>
                    <a:pt x="604561" y="901282"/>
                  </a:moveTo>
                  <a:cubicBezTo>
                    <a:pt x="559996" y="2717069"/>
                    <a:pt x="816204" y="6757722"/>
                    <a:pt x="857831" y="8348373"/>
                  </a:cubicBezTo>
                  <a:cubicBezTo>
                    <a:pt x="11081089" y="8076897"/>
                    <a:pt x="10836474" y="8271894"/>
                    <a:pt x="12423863" y="8190397"/>
                  </a:cubicBezTo>
                  <a:cubicBezTo>
                    <a:pt x="12298697" y="3297293"/>
                    <a:pt x="12345269" y="6694001"/>
                    <a:pt x="12204084" y="2981969"/>
                  </a:cubicBezTo>
                  <a:cubicBezTo>
                    <a:pt x="12176327" y="2252443"/>
                    <a:pt x="12147746" y="1500768"/>
                    <a:pt x="12084545" y="661254"/>
                  </a:cubicBezTo>
                  <a:cubicBezTo>
                    <a:pt x="8473666" y="971435"/>
                    <a:pt x="2807152" y="737052"/>
                    <a:pt x="604561" y="9012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14"/>
            <p:cNvSpPr/>
            <p:nvPr/>
          </p:nvSpPr>
          <p:spPr>
            <a:xfrm>
              <a:off x="2873411" y="931786"/>
              <a:ext cx="12529834" cy="8411434"/>
            </a:xfrm>
            <a:custGeom>
              <a:avLst/>
              <a:gdLst/>
              <a:ahLst/>
              <a:cxnLst/>
              <a:rect l="l" t="t" r="r" b="b"/>
              <a:pathLst>
                <a:path w="12529834" h="8411434" extrusionOk="0">
                  <a:moveTo>
                    <a:pt x="288123" y="8411434"/>
                  </a:moveTo>
                  <a:lnTo>
                    <a:pt x="268412" y="8411434"/>
                  </a:lnTo>
                  <a:lnTo>
                    <a:pt x="268412" y="8391723"/>
                  </a:lnTo>
                  <a:cubicBezTo>
                    <a:pt x="268412" y="6324745"/>
                    <a:pt x="168602" y="4622314"/>
                    <a:pt x="88413" y="3254363"/>
                  </a:cubicBezTo>
                  <a:cubicBezTo>
                    <a:pt x="39010" y="2411659"/>
                    <a:pt x="0" y="1746033"/>
                    <a:pt x="0" y="1243812"/>
                  </a:cubicBezTo>
                  <a:cubicBezTo>
                    <a:pt x="0" y="1167977"/>
                    <a:pt x="15626" y="1088362"/>
                    <a:pt x="30731" y="1011364"/>
                  </a:cubicBezTo>
                  <a:cubicBezTo>
                    <a:pt x="45085" y="938271"/>
                    <a:pt x="59904" y="862706"/>
                    <a:pt x="60674" y="792535"/>
                  </a:cubicBezTo>
                  <a:cubicBezTo>
                    <a:pt x="61785" y="690879"/>
                    <a:pt x="49959" y="587772"/>
                    <a:pt x="40462" y="504931"/>
                  </a:cubicBezTo>
                  <a:cubicBezTo>
                    <a:pt x="31090" y="423238"/>
                    <a:pt x="23689" y="358711"/>
                    <a:pt x="29943" y="317909"/>
                  </a:cubicBezTo>
                  <a:lnTo>
                    <a:pt x="32237" y="302875"/>
                  </a:lnTo>
                  <a:lnTo>
                    <a:pt x="47360" y="301280"/>
                  </a:lnTo>
                  <a:cubicBezTo>
                    <a:pt x="88861" y="296943"/>
                    <a:pt x="197344" y="295528"/>
                    <a:pt x="519406" y="291388"/>
                  </a:cubicBezTo>
                  <a:cubicBezTo>
                    <a:pt x="798569" y="287787"/>
                    <a:pt x="1220422" y="282339"/>
                    <a:pt x="1885027" y="271355"/>
                  </a:cubicBezTo>
                  <a:cubicBezTo>
                    <a:pt x="2074541" y="268219"/>
                    <a:pt x="2288621" y="255711"/>
                    <a:pt x="2515245" y="242469"/>
                  </a:cubicBezTo>
                  <a:cubicBezTo>
                    <a:pt x="2861068" y="222256"/>
                    <a:pt x="3253014" y="199356"/>
                    <a:pt x="3701854" y="199356"/>
                  </a:cubicBezTo>
                  <a:cubicBezTo>
                    <a:pt x="4276021" y="199356"/>
                    <a:pt x="4818435" y="211523"/>
                    <a:pt x="5392692" y="224389"/>
                  </a:cubicBezTo>
                  <a:cubicBezTo>
                    <a:pt x="7170240" y="264205"/>
                    <a:pt x="9008318" y="305419"/>
                    <a:pt x="12109379" y="94"/>
                  </a:cubicBezTo>
                  <a:cubicBezTo>
                    <a:pt x="12115148" y="-443"/>
                    <a:pt x="12120775" y="1331"/>
                    <a:pt x="12125219" y="5219"/>
                  </a:cubicBezTo>
                  <a:cubicBezTo>
                    <a:pt x="12135612" y="14250"/>
                    <a:pt x="12144572" y="22045"/>
                    <a:pt x="12164479" y="405140"/>
                  </a:cubicBezTo>
                  <a:cubicBezTo>
                    <a:pt x="12176664" y="639451"/>
                    <a:pt x="12190229" y="962211"/>
                    <a:pt x="12205945" y="1335934"/>
                  </a:cubicBezTo>
                  <a:cubicBezTo>
                    <a:pt x="12222717" y="1734851"/>
                    <a:pt x="12241729" y="2186988"/>
                    <a:pt x="12263573" y="2637925"/>
                  </a:cubicBezTo>
                  <a:cubicBezTo>
                    <a:pt x="12302887" y="3449682"/>
                    <a:pt x="12371661" y="4255204"/>
                    <a:pt x="12417177" y="4788228"/>
                  </a:cubicBezTo>
                  <a:cubicBezTo>
                    <a:pt x="12433446" y="4978816"/>
                    <a:pt x="12446295" y="5129338"/>
                    <a:pt x="12453068" y="5225814"/>
                  </a:cubicBezTo>
                  <a:cubicBezTo>
                    <a:pt x="12473138" y="5511751"/>
                    <a:pt x="12465164" y="5810840"/>
                    <a:pt x="12457459" y="6100092"/>
                  </a:cubicBezTo>
                  <a:cubicBezTo>
                    <a:pt x="12452137" y="6299712"/>
                    <a:pt x="12446635" y="6506123"/>
                    <a:pt x="12450165" y="6708968"/>
                  </a:cubicBezTo>
                  <a:cubicBezTo>
                    <a:pt x="12454877" y="6978759"/>
                    <a:pt x="12473604" y="7256615"/>
                    <a:pt x="12491702" y="7525295"/>
                  </a:cubicBezTo>
                  <a:cubicBezTo>
                    <a:pt x="12506969" y="7751901"/>
                    <a:pt x="12522773" y="7986195"/>
                    <a:pt x="12529296" y="8207353"/>
                  </a:cubicBezTo>
                  <a:lnTo>
                    <a:pt x="12529834" y="8225774"/>
                  </a:lnTo>
                  <a:lnTo>
                    <a:pt x="12511485" y="8227548"/>
                  </a:lnTo>
                  <a:cubicBezTo>
                    <a:pt x="12231193" y="8254678"/>
                    <a:pt x="11845392" y="8245736"/>
                    <a:pt x="11356951" y="8234429"/>
                  </a:cubicBezTo>
                  <a:cubicBezTo>
                    <a:pt x="11082052" y="8228068"/>
                    <a:pt x="10770473" y="8220846"/>
                    <a:pt x="10430098" y="8219144"/>
                  </a:cubicBezTo>
                  <a:cubicBezTo>
                    <a:pt x="10151151" y="8217657"/>
                    <a:pt x="9846506" y="8229358"/>
                    <a:pt x="9523890" y="8241650"/>
                  </a:cubicBezTo>
                  <a:cubicBezTo>
                    <a:pt x="9160398" y="8255502"/>
                    <a:pt x="8784526" y="8269820"/>
                    <a:pt x="8372366" y="8269820"/>
                  </a:cubicBezTo>
                  <a:cubicBezTo>
                    <a:pt x="7769475" y="8269820"/>
                    <a:pt x="7192693" y="8263386"/>
                    <a:pt x="6634886" y="8257151"/>
                  </a:cubicBezTo>
                  <a:cubicBezTo>
                    <a:pt x="5813721" y="8247994"/>
                    <a:pt x="5038125" y="8239339"/>
                    <a:pt x="4341265" y="8253997"/>
                  </a:cubicBezTo>
                  <a:cubicBezTo>
                    <a:pt x="2953495" y="8283169"/>
                    <a:pt x="1848275" y="8339346"/>
                    <a:pt x="1116939" y="8376528"/>
                  </a:cubicBezTo>
                  <a:cubicBezTo>
                    <a:pt x="718183" y="8396795"/>
                    <a:pt x="430061" y="8411434"/>
                    <a:pt x="288123" y="8411434"/>
                  </a:cubicBezTo>
                  <a:close/>
                  <a:moveTo>
                    <a:pt x="67394" y="339233"/>
                  </a:moveTo>
                  <a:cubicBezTo>
                    <a:pt x="65405" y="376648"/>
                    <a:pt x="72071" y="434652"/>
                    <a:pt x="79615" y="500470"/>
                  </a:cubicBezTo>
                  <a:cubicBezTo>
                    <a:pt x="89238" y="584403"/>
                    <a:pt x="101226" y="688854"/>
                    <a:pt x="100097" y="792983"/>
                  </a:cubicBezTo>
                  <a:cubicBezTo>
                    <a:pt x="99290" y="866774"/>
                    <a:pt x="84113" y="944149"/>
                    <a:pt x="69419" y="1018979"/>
                  </a:cubicBezTo>
                  <a:cubicBezTo>
                    <a:pt x="54671" y="1094132"/>
                    <a:pt x="39422" y="1171830"/>
                    <a:pt x="39422" y="1243829"/>
                  </a:cubicBezTo>
                  <a:cubicBezTo>
                    <a:pt x="39422" y="1744904"/>
                    <a:pt x="78414" y="2410010"/>
                    <a:pt x="127782" y="3252069"/>
                  </a:cubicBezTo>
                  <a:cubicBezTo>
                    <a:pt x="207755" y="4616186"/>
                    <a:pt x="307207" y="6312685"/>
                    <a:pt x="307834" y="8371941"/>
                  </a:cubicBezTo>
                  <a:cubicBezTo>
                    <a:pt x="454915" y="8370704"/>
                    <a:pt x="734508" y="8356494"/>
                    <a:pt x="1114986" y="8337160"/>
                  </a:cubicBezTo>
                  <a:cubicBezTo>
                    <a:pt x="1846555" y="8299977"/>
                    <a:pt x="2952133" y="8243783"/>
                    <a:pt x="4340495" y="8214575"/>
                  </a:cubicBezTo>
                  <a:cubicBezTo>
                    <a:pt x="5037963" y="8199917"/>
                    <a:pt x="5813900" y="8208572"/>
                    <a:pt x="6635370" y="8217746"/>
                  </a:cubicBezTo>
                  <a:cubicBezTo>
                    <a:pt x="7193069" y="8223964"/>
                    <a:pt x="7769762" y="8230397"/>
                    <a:pt x="8372421" y="8230397"/>
                  </a:cubicBezTo>
                  <a:cubicBezTo>
                    <a:pt x="8783809" y="8230397"/>
                    <a:pt x="9159306" y="8216098"/>
                    <a:pt x="9522438" y="8202264"/>
                  </a:cubicBezTo>
                  <a:cubicBezTo>
                    <a:pt x="9845485" y="8189954"/>
                    <a:pt x="10150649" y="8178306"/>
                    <a:pt x="10430350" y="8179740"/>
                  </a:cubicBezTo>
                  <a:cubicBezTo>
                    <a:pt x="10771101" y="8181442"/>
                    <a:pt x="11082859" y="8188663"/>
                    <a:pt x="11357919" y="8195025"/>
                  </a:cubicBezTo>
                  <a:cubicBezTo>
                    <a:pt x="11834390" y="8206045"/>
                    <a:pt x="12212951" y="8214807"/>
                    <a:pt x="12489390" y="8190025"/>
                  </a:cubicBezTo>
                  <a:cubicBezTo>
                    <a:pt x="12482617" y="7975622"/>
                    <a:pt x="12467941" y="7757976"/>
                    <a:pt x="12452441" y="7527947"/>
                  </a:cubicBezTo>
                  <a:cubicBezTo>
                    <a:pt x="12434289" y="7258765"/>
                    <a:pt x="12415527" y="6980426"/>
                    <a:pt x="12410814" y="6709649"/>
                  </a:cubicBezTo>
                  <a:cubicBezTo>
                    <a:pt x="12407266" y="6505961"/>
                    <a:pt x="12412768" y="6299085"/>
                    <a:pt x="12418107" y="6099035"/>
                  </a:cubicBezTo>
                  <a:cubicBezTo>
                    <a:pt x="12425795" y="5810733"/>
                    <a:pt x="12433733" y="5512611"/>
                    <a:pt x="12413807" y="5228556"/>
                  </a:cubicBezTo>
                  <a:cubicBezTo>
                    <a:pt x="12407052" y="5132384"/>
                    <a:pt x="12394222" y="4981988"/>
                    <a:pt x="12377951" y="4791561"/>
                  </a:cubicBezTo>
                  <a:cubicBezTo>
                    <a:pt x="12332418" y="4258250"/>
                    <a:pt x="12263590" y="3452298"/>
                    <a:pt x="12224258" y="2639824"/>
                  </a:cubicBezTo>
                  <a:cubicBezTo>
                    <a:pt x="12202414" y="2188762"/>
                    <a:pt x="12183402" y="1736553"/>
                    <a:pt x="12166612" y="1337583"/>
                  </a:cubicBezTo>
                  <a:cubicBezTo>
                    <a:pt x="12139500" y="692940"/>
                    <a:pt x="12115919" y="131818"/>
                    <a:pt x="12098483" y="40753"/>
                  </a:cubicBezTo>
                  <a:cubicBezTo>
                    <a:pt x="9003964" y="344770"/>
                    <a:pt x="7167713" y="303609"/>
                    <a:pt x="5391814" y="263811"/>
                  </a:cubicBezTo>
                  <a:cubicBezTo>
                    <a:pt x="4817790" y="250945"/>
                    <a:pt x="4275591" y="238796"/>
                    <a:pt x="3701872" y="238796"/>
                  </a:cubicBezTo>
                  <a:cubicBezTo>
                    <a:pt x="3254179" y="238796"/>
                    <a:pt x="2862842" y="261661"/>
                    <a:pt x="2517557" y="281855"/>
                  </a:cubicBezTo>
                  <a:cubicBezTo>
                    <a:pt x="2290485" y="295116"/>
                    <a:pt x="2076028" y="307659"/>
                    <a:pt x="1885690" y="310813"/>
                  </a:cubicBezTo>
                  <a:cubicBezTo>
                    <a:pt x="1220996" y="321797"/>
                    <a:pt x="799089" y="327227"/>
                    <a:pt x="519907" y="330847"/>
                  </a:cubicBezTo>
                  <a:cubicBezTo>
                    <a:pt x="242017" y="334412"/>
                    <a:pt x="119019" y="336007"/>
                    <a:pt x="67394" y="3392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7" name="Google Shape;1187;p14"/>
          <p:cNvGrpSpPr/>
          <p:nvPr/>
        </p:nvGrpSpPr>
        <p:grpSpPr>
          <a:xfrm rot="378893">
            <a:off x="285657" y="3202768"/>
            <a:ext cx="1386363" cy="1832535"/>
            <a:chOff x="1454246" y="6341485"/>
            <a:chExt cx="2772537" cy="3664902"/>
          </a:xfrm>
        </p:grpSpPr>
        <p:sp>
          <p:nvSpPr>
            <p:cNvPr id="1188" name="Google Shape;1188;p14"/>
            <p:cNvSpPr/>
            <p:nvPr/>
          </p:nvSpPr>
          <p:spPr>
            <a:xfrm>
              <a:off x="1881399" y="6439842"/>
              <a:ext cx="1908119" cy="2743010"/>
            </a:xfrm>
            <a:custGeom>
              <a:avLst/>
              <a:gdLst/>
              <a:ahLst/>
              <a:cxnLst/>
              <a:rect l="l" t="t" r="r" b="b"/>
              <a:pathLst>
                <a:path w="1908119" h="2743010" extrusionOk="0">
                  <a:moveTo>
                    <a:pt x="876105" y="1891"/>
                  </a:moveTo>
                  <a:cubicBezTo>
                    <a:pt x="1096853" y="-12827"/>
                    <a:pt x="1322471" y="58683"/>
                    <a:pt x="1496058" y="205264"/>
                  </a:cubicBezTo>
                  <a:cubicBezTo>
                    <a:pt x="1662547" y="345857"/>
                    <a:pt x="1787844" y="536777"/>
                    <a:pt x="1852993" y="744496"/>
                  </a:cubicBezTo>
                  <a:cubicBezTo>
                    <a:pt x="1927896" y="983345"/>
                    <a:pt x="1925645" y="1244821"/>
                    <a:pt x="1851262" y="1483495"/>
                  </a:cubicBezTo>
                  <a:cubicBezTo>
                    <a:pt x="1837960" y="1526176"/>
                    <a:pt x="1823051" y="1568169"/>
                    <a:pt x="1807307" y="1609780"/>
                  </a:cubicBezTo>
                  <a:cubicBezTo>
                    <a:pt x="1732066" y="1808564"/>
                    <a:pt x="1637562" y="1998670"/>
                    <a:pt x="1606439" y="2214167"/>
                  </a:cubicBezTo>
                  <a:cubicBezTo>
                    <a:pt x="1593628" y="2302865"/>
                    <a:pt x="1594948" y="2390346"/>
                    <a:pt x="1591787" y="2479506"/>
                  </a:cubicBezTo>
                  <a:cubicBezTo>
                    <a:pt x="1584850" y="2675153"/>
                    <a:pt x="1341112" y="2706327"/>
                    <a:pt x="1185103" y="2726249"/>
                  </a:cubicBezTo>
                  <a:cubicBezTo>
                    <a:pt x="1154515" y="2730156"/>
                    <a:pt x="1115333" y="2734151"/>
                    <a:pt x="1071546" y="2736665"/>
                  </a:cubicBezTo>
                  <a:cubicBezTo>
                    <a:pt x="1027839" y="2740381"/>
                    <a:pt x="988489" y="2741971"/>
                    <a:pt x="957659" y="2742441"/>
                  </a:cubicBezTo>
                  <a:cubicBezTo>
                    <a:pt x="800396" y="2744815"/>
                    <a:pt x="554707" y="2748495"/>
                    <a:pt x="520094" y="2555802"/>
                  </a:cubicBezTo>
                  <a:cubicBezTo>
                    <a:pt x="504320" y="2467991"/>
                    <a:pt x="493224" y="2381206"/>
                    <a:pt x="467961" y="2295220"/>
                  </a:cubicBezTo>
                  <a:cubicBezTo>
                    <a:pt x="406588" y="2086298"/>
                    <a:pt x="286080" y="1911504"/>
                    <a:pt x="183413" y="1725386"/>
                  </a:cubicBezTo>
                  <a:cubicBezTo>
                    <a:pt x="161919" y="1686428"/>
                    <a:pt x="141210" y="1646971"/>
                    <a:pt x="121989" y="1606599"/>
                  </a:cubicBezTo>
                  <a:cubicBezTo>
                    <a:pt x="14512" y="1380877"/>
                    <a:pt x="-24795" y="1122377"/>
                    <a:pt x="15472" y="875333"/>
                  </a:cubicBezTo>
                  <a:cubicBezTo>
                    <a:pt x="65207" y="570201"/>
                    <a:pt x="245592" y="270023"/>
                    <a:pt x="518092" y="110688"/>
                  </a:cubicBezTo>
                  <a:cubicBezTo>
                    <a:pt x="629119" y="45782"/>
                    <a:pt x="751842" y="10174"/>
                    <a:pt x="876105" y="18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14"/>
            <p:cNvSpPr/>
            <p:nvPr/>
          </p:nvSpPr>
          <p:spPr>
            <a:xfrm>
              <a:off x="2675576" y="8071608"/>
              <a:ext cx="421215" cy="1128193"/>
            </a:xfrm>
            <a:custGeom>
              <a:avLst/>
              <a:gdLst/>
              <a:ahLst/>
              <a:cxnLst/>
              <a:rect l="l" t="t" r="r" b="b"/>
              <a:pathLst>
                <a:path w="421215" h="1128193" extrusionOk="0">
                  <a:moveTo>
                    <a:pt x="377066" y="23319"/>
                  </a:moveTo>
                  <a:cubicBezTo>
                    <a:pt x="307473" y="-38925"/>
                    <a:pt x="255142" y="38463"/>
                    <a:pt x="204197" y="80844"/>
                  </a:cubicBezTo>
                  <a:cubicBezTo>
                    <a:pt x="170244" y="55725"/>
                    <a:pt x="147569" y="17214"/>
                    <a:pt x="102066" y="7956"/>
                  </a:cubicBezTo>
                  <a:cubicBezTo>
                    <a:pt x="63720" y="150"/>
                    <a:pt x="26789" y="18555"/>
                    <a:pt x="9820" y="53460"/>
                  </a:cubicBezTo>
                  <a:cubicBezTo>
                    <a:pt x="-8132" y="90380"/>
                    <a:pt x="705" y="130327"/>
                    <a:pt x="18854" y="165166"/>
                  </a:cubicBezTo>
                  <a:cubicBezTo>
                    <a:pt x="47425" y="220000"/>
                    <a:pt x="82530" y="267277"/>
                    <a:pt x="102279" y="327030"/>
                  </a:cubicBezTo>
                  <a:cubicBezTo>
                    <a:pt x="140624" y="443076"/>
                    <a:pt x="145288" y="567814"/>
                    <a:pt x="154858" y="688690"/>
                  </a:cubicBezTo>
                  <a:cubicBezTo>
                    <a:pt x="165668" y="825237"/>
                    <a:pt x="173023" y="962598"/>
                    <a:pt x="188078" y="1098742"/>
                  </a:cubicBezTo>
                  <a:cubicBezTo>
                    <a:pt x="192728" y="1140778"/>
                    <a:pt x="256007" y="1136571"/>
                    <a:pt x="253822" y="1094058"/>
                  </a:cubicBezTo>
                  <a:cubicBezTo>
                    <a:pt x="243431" y="891572"/>
                    <a:pt x="228470" y="684739"/>
                    <a:pt x="201799" y="483712"/>
                  </a:cubicBezTo>
                  <a:cubicBezTo>
                    <a:pt x="190469" y="398334"/>
                    <a:pt x="172356" y="312708"/>
                    <a:pt x="134574" y="234785"/>
                  </a:cubicBezTo>
                  <a:cubicBezTo>
                    <a:pt x="116175" y="196838"/>
                    <a:pt x="85082" y="163289"/>
                    <a:pt x="69872" y="124280"/>
                  </a:cubicBezTo>
                  <a:cubicBezTo>
                    <a:pt x="56159" y="99982"/>
                    <a:pt x="65473" y="83358"/>
                    <a:pt x="97798" y="74408"/>
                  </a:cubicBezTo>
                  <a:cubicBezTo>
                    <a:pt x="110983" y="81753"/>
                    <a:pt x="122474" y="91105"/>
                    <a:pt x="132264" y="102467"/>
                  </a:cubicBezTo>
                  <a:cubicBezTo>
                    <a:pt x="149366" y="118592"/>
                    <a:pt x="164121" y="135106"/>
                    <a:pt x="182960" y="149480"/>
                  </a:cubicBezTo>
                  <a:cubicBezTo>
                    <a:pt x="196746" y="159998"/>
                    <a:pt x="210892" y="159551"/>
                    <a:pt x="225662" y="151921"/>
                  </a:cubicBezTo>
                  <a:cubicBezTo>
                    <a:pt x="254115" y="137232"/>
                    <a:pt x="278594" y="86971"/>
                    <a:pt x="305822" y="78718"/>
                  </a:cubicBezTo>
                  <a:cubicBezTo>
                    <a:pt x="360874" y="62036"/>
                    <a:pt x="348964" y="165452"/>
                    <a:pt x="345291" y="195284"/>
                  </a:cubicBezTo>
                  <a:cubicBezTo>
                    <a:pt x="334305" y="284576"/>
                    <a:pt x="310934" y="370635"/>
                    <a:pt x="304752" y="460938"/>
                  </a:cubicBezTo>
                  <a:cubicBezTo>
                    <a:pt x="292593" y="638591"/>
                    <a:pt x="305375" y="820656"/>
                    <a:pt x="340077" y="995127"/>
                  </a:cubicBezTo>
                  <a:cubicBezTo>
                    <a:pt x="346860" y="1029226"/>
                    <a:pt x="397401" y="1028002"/>
                    <a:pt x="395568" y="991177"/>
                  </a:cubicBezTo>
                  <a:cubicBezTo>
                    <a:pt x="383600" y="750400"/>
                    <a:pt x="353790" y="518345"/>
                    <a:pt x="402696" y="279005"/>
                  </a:cubicBezTo>
                  <a:cubicBezTo>
                    <a:pt x="418294" y="202614"/>
                    <a:pt x="445024" y="84098"/>
                    <a:pt x="377066" y="23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14"/>
            <p:cNvSpPr/>
            <p:nvPr/>
          </p:nvSpPr>
          <p:spPr>
            <a:xfrm>
              <a:off x="2533078" y="9601261"/>
              <a:ext cx="929687" cy="405126"/>
            </a:xfrm>
            <a:custGeom>
              <a:avLst/>
              <a:gdLst/>
              <a:ahLst/>
              <a:cxnLst/>
              <a:rect l="l" t="t" r="r" b="b"/>
              <a:pathLst>
                <a:path w="929687" h="405126" extrusionOk="0">
                  <a:moveTo>
                    <a:pt x="463038" y="78701"/>
                  </a:moveTo>
                  <a:cubicBezTo>
                    <a:pt x="480961" y="76898"/>
                    <a:pt x="498847" y="74772"/>
                    <a:pt x="516696" y="72310"/>
                  </a:cubicBezTo>
                  <a:cubicBezTo>
                    <a:pt x="586766" y="62642"/>
                    <a:pt x="658472" y="49514"/>
                    <a:pt x="725850" y="27568"/>
                  </a:cubicBezTo>
                  <a:cubicBezTo>
                    <a:pt x="777044" y="10893"/>
                    <a:pt x="845171" y="-18726"/>
                    <a:pt x="895617" y="16501"/>
                  </a:cubicBezTo>
                  <a:cubicBezTo>
                    <a:pt x="951328" y="55407"/>
                    <a:pt x="930150" y="112323"/>
                    <a:pt x="892992" y="161506"/>
                  </a:cubicBezTo>
                  <a:cubicBezTo>
                    <a:pt x="868147" y="194388"/>
                    <a:pt x="836166" y="223817"/>
                    <a:pt x="815244" y="242097"/>
                  </a:cubicBezTo>
                  <a:cubicBezTo>
                    <a:pt x="726796" y="319375"/>
                    <a:pt x="614222" y="398911"/>
                    <a:pt x="493384" y="404592"/>
                  </a:cubicBezTo>
                  <a:cubicBezTo>
                    <a:pt x="359910" y="410866"/>
                    <a:pt x="246793" y="361265"/>
                    <a:pt x="137570" y="290342"/>
                  </a:cubicBezTo>
                  <a:cubicBezTo>
                    <a:pt x="114265" y="275213"/>
                    <a:pt x="78434" y="250615"/>
                    <a:pt x="49182" y="221581"/>
                  </a:cubicBezTo>
                  <a:cubicBezTo>
                    <a:pt x="5424" y="178159"/>
                    <a:pt x="-23609" y="124820"/>
                    <a:pt x="26023" y="78408"/>
                  </a:cubicBezTo>
                  <a:cubicBezTo>
                    <a:pt x="70962" y="36386"/>
                    <a:pt x="142601" y="56060"/>
                    <a:pt x="195643" y="65317"/>
                  </a:cubicBezTo>
                  <a:cubicBezTo>
                    <a:pt x="265456" y="77492"/>
                    <a:pt x="338298" y="80336"/>
                    <a:pt x="409028" y="79977"/>
                  </a:cubicBezTo>
                  <a:cubicBezTo>
                    <a:pt x="427032" y="79881"/>
                    <a:pt x="445042" y="79456"/>
                    <a:pt x="463038" y="787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14"/>
            <p:cNvSpPr/>
            <p:nvPr/>
          </p:nvSpPr>
          <p:spPr>
            <a:xfrm>
              <a:off x="2381286" y="9390889"/>
              <a:ext cx="1184346" cy="429252"/>
            </a:xfrm>
            <a:custGeom>
              <a:avLst/>
              <a:gdLst/>
              <a:ahLst/>
              <a:cxnLst/>
              <a:rect l="l" t="t" r="r" b="b"/>
              <a:pathLst>
                <a:path w="1184346" h="429252" extrusionOk="0">
                  <a:moveTo>
                    <a:pt x="1143571" y="0"/>
                  </a:moveTo>
                  <a:cubicBezTo>
                    <a:pt x="1143571" y="0"/>
                    <a:pt x="958977" y="110255"/>
                    <a:pt x="559545" y="116280"/>
                  </a:cubicBezTo>
                  <a:cubicBezTo>
                    <a:pt x="160113" y="122305"/>
                    <a:pt x="44209" y="42777"/>
                    <a:pt x="44209" y="42777"/>
                  </a:cubicBezTo>
                  <a:cubicBezTo>
                    <a:pt x="44209" y="42777"/>
                    <a:pt x="-54336" y="128235"/>
                    <a:pt x="42831" y="285665"/>
                  </a:cubicBezTo>
                  <a:cubicBezTo>
                    <a:pt x="139997" y="443094"/>
                    <a:pt x="710450" y="475631"/>
                    <a:pt x="984284" y="360575"/>
                  </a:cubicBezTo>
                  <a:cubicBezTo>
                    <a:pt x="1305396" y="225663"/>
                    <a:pt x="1143571" y="0"/>
                    <a:pt x="1143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14"/>
            <p:cNvSpPr/>
            <p:nvPr/>
          </p:nvSpPr>
          <p:spPr>
            <a:xfrm>
              <a:off x="2364603" y="9156760"/>
              <a:ext cx="1184343" cy="429252"/>
            </a:xfrm>
            <a:custGeom>
              <a:avLst/>
              <a:gdLst/>
              <a:ahLst/>
              <a:cxnLst/>
              <a:rect l="l" t="t" r="r" b="b"/>
              <a:pathLst>
                <a:path w="1184343" h="429252" extrusionOk="0">
                  <a:moveTo>
                    <a:pt x="1143571" y="0"/>
                  </a:moveTo>
                  <a:cubicBezTo>
                    <a:pt x="1143571" y="0"/>
                    <a:pt x="958977" y="110255"/>
                    <a:pt x="559545" y="116280"/>
                  </a:cubicBezTo>
                  <a:cubicBezTo>
                    <a:pt x="160113" y="122305"/>
                    <a:pt x="44209" y="42777"/>
                    <a:pt x="44209" y="42777"/>
                  </a:cubicBezTo>
                  <a:cubicBezTo>
                    <a:pt x="44209" y="42777"/>
                    <a:pt x="-54336" y="128235"/>
                    <a:pt x="42831" y="285665"/>
                  </a:cubicBezTo>
                  <a:cubicBezTo>
                    <a:pt x="139997" y="443094"/>
                    <a:pt x="710450" y="475631"/>
                    <a:pt x="984284" y="360575"/>
                  </a:cubicBezTo>
                  <a:cubicBezTo>
                    <a:pt x="1305389" y="225663"/>
                    <a:pt x="1143571" y="0"/>
                    <a:pt x="11435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14"/>
            <p:cNvSpPr/>
            <p:nvPr/>
          </p:nvSpPr>
          <p:spPr>
            <a:xfrm>
              <a:off x="2349510" y="8959958"/>
              <a:ext cx="1184340" cy="414223"/>
            </a:xfrm>
            <a:custGeom>
              <a:avLst/>
              <a:gdLst/>
              <a:ahLst/>
              <a:cxnLst/>
              <a:rect l="l" t="t" r="r" b="b"/>
              <a:pathLst>
                <a:path w="1184340" h="414223" extrusionOk="0">
                  <a:moveTo>
                    <a:pt x="1166526" y="28730"/>
                  </a:moveTo>
                  <a:cubicBezTo>
                    <a:pt x="1156714" y="4556"/>
                    <a:pt x="1128708" y="-6497"/>
                    <a:pt x="1104779" y="3918"/>
                  </a:cubicBezTo>
                  <a:cubicBezTo>
                    <a:pt x="1031717" y="35722"/>
                    <a:pt x="854008" y="96809"/>
                    <a:pt x="559545" y="101251"/>
                  </a:cubicBezTo>
                  <a:cubicBezTo>
                    <a:pt x="273318" y="105568"/>
                    <a:pt x="132679" y="65958"/>
                    <a:pt x="75949" y="43155"/>
                  </a:cubicBezTo>
                  <a:cubicBezTo>
                    <a:pt x="53685" y="34205"/>
                    <a:pt x="28047" y="43507"/>
                    <a:pt x="17216" y="64902"/>
                  </a:cubicBezTo>
                  <a:cubicBezTo>
                    <a:pt x="-2643" y="104124"/>
                    <a:pt x="-16965" y="173750"/>
                    <a:pt x="42831" y="270635"/>
                  </a:cubicBezTo>
                  <a:cubicBezTo>
                    <a:pt x="139998" y="428065"/>
                    <a:pt x="710451" y="460602"/>
                    <a:pt x="984285" y="345546"/>
                  </a:cubicBezTo>
                  <a:cubicBezTo>
                    <a:pt x="1218006" y="247349"/>
                    <a:pt x="1195874" y="101075"/>
                    <a:pt x="1166526" y="287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14"/>
            <p:cNvSpPr/>
            <p:nvPr/>
          </p:nvSpPr>
          <p:spPr>
            <a:xfrm>
              <a:off x="2811168" y="6612531"/>
              <a:ext cx="879778" cy="1397690"/>
            </a:xfrm>
            <a:custGeom>
              <a:avLst/>
              <a:gdLst/>
              <a:ahLst/>
              <a:cxnLst/>
              <a:rect l="l" t="t" r="r" b="b"/>
              <a:pathLst>
                <a:path w="879778" h="1397690" extrusionOk="0">
                  <a:moveTo>
                    <a:pt x="831015" y="1244141"/>
                  </a:moveTo>
                  <a:cubicBezTo>
                    <a:pt x="814376" y="1283341"/>
                    <a:pt x="792618" y="1320884"/>
                    <a:pt x="761810" y="1350181"/>
                  </a:cubicBezTo>
                  <a:cubicBezTo>
                    <a:pt x="699998" y="1408967"/>
                    <a:pt x="608434" y="1418774"/>
                    <a:pt x="551336" y="1347807"/>
                  </a:cubicBezTo>
                  <a:cubicBezTo>
                    <a:pt x="502724" y="1287248"/>
                    <a:pt x="499724" y="1202889"/>
                    <a:pt x="486238" y="1129847"/>
                  </a:cubicBezTo>
                  <a:cubicBezTo>
                    <a:pt x="471608" y="1050627"/>
                    <a:pt x="449836" y="972740"/>
                    <a:pt x="421426" y="897361"/>
                  </a:cubicBezTo>
                  <a:cubicBezTo>
                    <a:pt x="364615" y="746601"/>
                    <a:pt x="281250" y="605752"/>
                    <a:pt x="175430" y="484172"/>
                  </a:cubicBezTo>
                  <a:cubicBezTo>
                    <a:pt x="131774" y="434021"/>
                    <a:pt x="84144" y="386700"/>
                    <a:pt x="48732" y="330429"/>
                  </a:cubicBezTo>
                  <a:cubicBezTo>
                    <a:pt x="13319" y="274158"/>
                    <a:pt x="-9268" y="206262"/>
                    <a:pt x="3698" y="141064"/>
                  </a:cubicBezTo>
                  <a:cubicBezTo>
                    <a:pt x="24209" y="37941"/>
                    <a:pt x="132456" y="-2498"/>
                    <a:pt x="227430" y="119"/>
                  </a:cubicBezTo>
                  <a:cubicBezTo>
                    <a:pt x="394887" y="4737"/>
                    <a:pt x="516444" y="131220"/>
                    <a:pt x="610406" y="255738"/>
                  </a:cubicBezTo>
                  <a:cubicBezTo>
                    <a:pt x="712296" y="390761"/>
                    <a:pt x="789692" y="544306"/>
                    <a:pt x="836786" y="706778"/>
                  </a:cubicBezTo>
                  <a:cubicBezTo>
                    <a:pt x="886873" y="879586"/>
                    <a:pt x="901877" y="1069721"/>
                    <a:pt x="834212" y="1236430"/>
                  </a:cubicBezTo>
                  <a:cubicBezTo>
                    <a:pt x="833171" y="1239003"/>
                    <a:pt x="832100" y="1241576"/>
                    <a:pt x="831015" y="12441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14"/>
            <p:cNvSpPr/>
            <p:nvPr/>
          </p:nvSpPr>
          <p:spPr>
            <a:xfrm>
              <a:off x="3302084" y="8139169"/>
              <a:ext cx="194385" cy="276696"/>
            </a:xfrm>
            <a:custGeom>
              <a:avLst/>
              <a:gdLst/>
              <a:ahLst/>
              <a:cxnLst/>
              <a:rect l="l" t="t" r="r" b="b"/>
              <a:pathLst>
                <a:path w="194385" h="276696" extrusionOk="0">
                  <a:moveTo>
                    <a:pt x="172584" y="27327"/>
                  </a:moveTo>
                  <a:cubicBezTo>
                    <a:pt x="133285" y="-21108"/>
                    <a:pt x="63391" y="185"/>
                    <a:pt x="32085" y="49522"/>
                  </a:cubicBezTo>
                  <a:cubicBezTo>
                    <a:pt x="2568" y="96037"/>
                    <a:pt x="-5139" y="160539"/>
                    <a:pt x="3096" y="214230"/>
                  </a:cubicBezTo>
                  <a:cubicBezTo>
                    <a:pt x="18921" y="317346"/>
                    <a:pt x="107288" y="274921"/>
                    <a:pt x="147511" y="214714"/>
                  </a:cubicBezTo>
                  <a:cubicBezTo>
                    <a:pt x="165258" y="188150"/>
                    <a:pt x="181853" y="160173"/>
                    <a:pt x="189788" y="129233"/>
                  </a:cubicBezTo>
                  <a:cubicBezTo>
                    <a:pt x="197723" y="98294"/>
                    <a:pt x="196117" y="63720"/>
                    <a:pt x="179199" y="36621"/>
                  </a:cubicBezTo>
                  <a:cubicBezTo>
                    <a:pt x="177109" y="33279"/>
                    <a:pt x="174894" y="30186"/>
                    <a:pt x="172584" y="273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14"/>
            <p:cNvSpPr/>
            <p:nvPr/>
          </p:nvSpPr>
          <p:spPr>
            <a:xfrm>
              <a:off x="3862840" y="6526207"/>
              <a:ext cx="290948" cy="317335"/>
            </a:xfrm>
            <a:custGeom>
              <a:avLst/>
              <a:gdLst/>
              <a:ahLst/>
              <a:cxnLst/>
              <a:rect l="l" t="t" r="r" b="b"/>
              <a:pathLst>
                <a:path w="290948" h="317335" extrusionOk="0">
                  <a:moveTo>
                    <a:pt x="242802" y="8666"/>
                  </a:moveTo>
                  <a:cubicBezTo>
                    <a:pt x="158154" y="95730"/>
                    <a:pt x="80508" y="191200"/>
                    <a:pt x="4645" y="285909"/>
                  </a:cubicBezTo>
                  <a:cubicBezTo>
                    <a:pt x="-12082" y="306791"/>
                    <a:pt x="20448" y="329250"/>
                    <a:pt x="37674" y="310031"/>
                  </a:cubicBezTo>
                  <a:cubicBezTo>
                    <a:pt x="116178" y="222433"/>
                    <a:pt x="199726" y="140544"/>
                    <a:pt x="281618" y="56310"/>
                  </a:cubicBezTo>
                  <a:cubicBezTo>
                    <a:pt x="308898" y="28251"/>
                    <a:pt x="270368" y="-19693"/>
                    <a:pt x="242802" y="86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14"/>
            <p:cNvSpPr/>
            <p:nvPr/>
          </p:nvSpPr>
          <p:spPr>
            <a:xfrm>
              <a:off x="4021968" y="7013832"/>
              <a:ext cx="204815" cy="130465"/>
            </a:xfrm>
            <a:custGeom>
              <a:avLst/>
              <a:gdLst/>
              <a:ahLst/>
              <a:cxnLst/>
              <a:rect l="l" t="t" r="r" b="b"/>
              <a:pathLst>
                <a:path w="204815" h="130465" extrusionOk="0">
                  <a:moveTo>
                    <a:pt x="178891" y="1818"/>
                  </a:moveTo>
                  <a:cubicBezTo>
                    <a:pt x="125680" y="28726"/>
                    <a:pt x="68084" y="48135"/>
                    <a:pt x="15761" y="76164"/>
                  </a:cubicBezTo>
                  <a:cubicBezTo>
                    <a:pt x="-16323" y="93353"/>
                    <a:pt x="5149" y="142023"/>
                    <a:pt x="39323" y="127942"/>
                  </a:cubicBezTo>
                  <a:cubicBezTo>
                    <a:pt x="95071" y="104970"/>
                    <a:pt x="147827" y="65837"/>
                    <a:pt x="197884" y="32420"/>
                  </a:cubicBezTo>
                  <a:cubicBezTo>
                    <a:pt x="215037" y="20963"/>
                    <a:pt x="197158" y="-7417"/>
                    <a:pt x="178891" y="18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14"/>
            <p:cNvSpPr/>
            <p:nvPr/>
          </p:nvSpPr>
          <p:spPr>
            <a:xfrm>
              <a:off x="3967811" y="7551429"/>
              <a:ext cx="182206" cy="74907"/>
            </a:xfrm>
            <a:custGeom>
              <a:avLst/>
              <a:gdLst/>
              <a:ahLst/>
              <a:cxnLst/>
              <a:rect l="l" t="t" r="r" b="b"/>
              <a:pathLst>
                <a:path w="182206" h="74907" extrusionOk="0">
                  <a:moveTo>
                    <a:pt x="166630" y="38687"/>
                  </a:moveTo>
                  <a:cubicBezTo>
                    <a:pt x="121449" y="29979"/>
                    <a:pt x="79092" y="15979"/>
                    <a:pt x="35569" y="1488"/>
                  </a:cubicBezTo>
                  <a:cubicBezTo>
                    <a:pt x="3339" y="-9243"/>
                    <a:pt x="-15457" y="41274"/>
                    <a:pt x="16590" y="50246"/>
                  </a:cubicBezTo>
                  <a:cubicBezTo>
                    <a:pt x="64110" y="63542"/>
                    <a:pt x="113874" y="70308"/>
                    <a:pt x="162934" y="74808"/>
                  </a:cubicBezTo>
                  <a:cubicBezTo>
                    <a:pt x="186547" y="76971"/>
                    <a:pt x="189261" y="43048"/>
                    <a:pt x="166630" y="386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14"/>
            <p:cNvSpPr/>
            <p:nvPr/>
          </p:nvSpPr>
          <p:spPr>
            <a:xfrm>
              <a:off x="3893889" y="8078167"/>
              <a:ext cx="235450" cy="126973"/>
            </a:xfrm>
            <a:custGeom>
              <a:avLst/>
              <a:gdLst/>
              <a:ahLst/>
              <a:cxnLst/>
              <a:rect l="l" t="t" r="r" b="b"/>
              <a:pathLst>
                <a:path w="235450" h="126973" extrusionOk="0">
                  <a:moveTo>
                    <a:pt x="223912" y="89912"/>
                  </a:moveTo>
                  <a:cubicBezTo>
                    <a:pt x="162510" y="60981"/>
                    <a:pt x="101761" y="29617"/>
                    <a:pt x="39537" y="2570"/>
                  </a:cubicBezTo>
                  <a:cubicBezTo>
                    <a:pt x="4623" y="-12610"/>
                    <a:pt x="-17479" y="43822"/>
                    <a:pt x="18073" y="57720"/>
                  </a:cubicBezTo>
                  <a:cubicBezTo>
                    <a:pt x="81139" y="82370"/>
                    <a:pt x="146193" y="102922"/>
                    <a:pt x="210001" y="125652"/>
                  </a:cubicBezTo>
                  <a:cubicBezTo>
                    <a:pt x="233475" y="134016"/>
                    <a:pt x="246080" y="100357"/>
                    <a:pt x="223912" y="899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14"/>
            <p:cNvSpPr/>
            <p:nvPr/>
          </p:nvSpPr>
          <p:spPr>
            <a:xfrm>
              <a:off x="3722379" y="8625522"/>
              <a:ext cx="316198" cy="302704"/>
            </a:xfrm>
            <a:custGeom>
              <a:avLst/>
              <a:gdLst/>
              <a:ahLst/>
              <a:cxnLst/>
              <a:rect l="l" t="t" r="r" b="b"/>
              <a:pathLst>
                <a:path w="316198" h="302704" extrusionOk="0">
                  <a:moveTo>
                    <a:pt x="311961" y="273104"/>
                  </a:moveTo>
                  <a:cubicBezTo>
                    <a:pt x="233780" y="185476"/>
                    <a:pt x="150598" y="102481"/>
                    <a:pt x="72535" y="14714"/>
                  </a:cubicBezTo>
                  <a:cubicBezTo>
                    <a:pt x="33250" y="-29456"/>
                    <a:pt x="-30286" y="36366"/>
                    <a:pt x="16516" y="73719"/>
                  </a:cubicBezTo>
                  <a:cubicBezTo>
                    <a:pt x="108336" y="147002"/>
                    <a:pt x="195647" y="225644"/>
                    <a:pt x="287336" y="299052"/>
                  </a:cubicBezTo>
                  <a:cubicBezTo>
                    <a:pt x="303220" y="311762"/>
                    <a:pt x="325630" y="288424"/>
                    <a:pt x="311961" y="2731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14"/>
            <p:cNvSpPr/>
            <p:nvPr/>
          </p:nvSpPr>
          <p:spPr>
            <a:xfrm>
              <a:off x="1674678" y="8481565"/>
              <a:ext cx="318459" cy="289050"/>
            </a:xfrm>
            <a:custGeom>
              <a:avLst/>
              <a:gdLst/>
              <a:ahLst/>
              <a:cxnLst/>
              <a:rect l="l" t="t" r="r" b="b"/>
              <a:pathLst>
                <a:path w="318459" h="289050" extrusionOk="0">
                  <a:moveTo>
                    <a:pt x="252371" y="10682"/>
                  </a:moveTo>
                  <a:cubicBezTo>
                    <a:pt x="170912" y="94374"/>
                    <a:pt x="83932" y="172371"/>
                    <a:pt x="4834" y="258393"/>
                  </a:cubicBezTo>
                  <a:cubicBezTo>
                    <a:pt x="-11123" y="275750"/>
                    <a:pt x="16091" y="297835"/>
                    <a:pt x="33346" y="285433"/>
                  </a:cubicBezTo>
                  <a:cubicBezTo>
                    <a:pt x="126399" y="218563"/>
                    <a:pt x="212463" y="142934"/>
                    <a:pt x="303536" y="73484"/>
                  </a:cubicBezTo>
                  <a:cubicBezTo>
                    <a:pt x="345944" y="41145"/>
                    <a:pt x="288121" y="-26047"/>
                    <a:pt x="252371" y="106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14"/>
            <p:cNvSpPr/>
            <p:nvPr/>
          </p:nvSpPr>
          <p:spPr>
            <a:xfrm>
              <a:off x="1624328" y="8108472"/>
              <a:ext cx="153598" cy="114321"/>
            </a:xfrm>
            <a:custGeom>
              <a:avLst/>
              <a:gdLst/>
              <a:ahLst/>
              <a:cxnLst/>
              <a:rect l="l" t="t" r="r" b="b"/>
              <a:pathLst>
                <a:path w="153598" h="114321" extrusionOk="0">
                  <a:moveTo>
                    <a:pt x="109685" y="3922"/>
                  </a:moveTo>
                  <a:cubicBezTo>
                    <a:pt x="91506" y="13216"/>
                    <a:pt x="77881" y="30046"/>
                    <a:pt x="61828" y="42726"/>
                  </a:cubicBezTo>
                  <a:cubicBezTo>
                    <a:pt x="45687" y="55480"/>
                    <a:pt x="28058" y="66746"/>
                    <a:pt x="10583" y="77572"/>
                  </a:cubicBezTo>
                  <a:cubicBezTo>
                    <a:pt x="-10508" y="90626"/>
                    <a:pt x="2560" y="121155"/>
                    <a:pt x="26679" y="112938"/>
                  </a:cubicBezTo>
                  <a:cubicBezTo>
                    <a:pt x="47110" y="105975"/>
                    <a:pt x="66587" y="97597"/>
                    <a:pt x="86226" y="88706"/>
                  </a:cubicBezTo>
                  <a:cubicBezTo>
                    <a:pt x="105014" y="80196"/>
                    <a:pt x="128855" y="73108"/>
                    <a:pt x="143551" y="58500"/>
                  </a:cubicBezTo>
                  <a:cubicBezTo>
                    <a:pt x="167780" y="34407"/>
                    <a:pt x="144929" y="-14087"/>
                    <a:pt x="109685" y="39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14"/>
            <p:cNvSpPr/>
            <p:nvPr/>
          </p:nvSpPr>
          <p:spPr>
            <a:xfrm>
              <a:off x="1454246" y="7425591"/>
              <a:ext cx="214262" cy="74819"/>
            </a:xfrm>
            <a:custGeom>
              <a:avLst/>
              <a:gdLst/>
              <a:ahLst/>
              <a:cxnLst/>
              <a:rect l="l" t="t" r="r" b="b"/>
              <a:pathLst>
                <a:path w="214262" h="74819" extrusionOk="0">
                  <a:moveTo>
                    <a:pt x="185475" y="0"/>
                  </a:moveTo>
                  <a:cubicBezTo>
                    <a:pt x="128971" y="132"/>
                    <a:pt x="64350" y="17863"/>
                    <a:pt x="10413" y="34523"/>
                  </a:cubicBezTo>
                  <a:cubicBezTo>
                    <a:pt x="-7839" y="40160"/>
                    <a:pt x="403" y="65888"/>
                    <a:pt x="15965" y="68387"/>
                  </a:cubicBezTo>
                  <a:cubicBezTo>
                    <a:pt x="71273" y="77256"/>
                    <a:pt x="141951" y="78561"/>
                    <a:pt x="195624" y="61922"/>
                  </a:cubicBezTo>
                  <a:cubicBezTo>
                    <a:pt x="226006" y="52496"/>
                    <a:pt x="216839" y="-73"/>
                    <a:pt x="1854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14"/>
            <p:cNvSpPr/>
            <p:nvPr/>
          </p:nvSpPr>
          <p:spPr>
            <a:xfrm>
              <a:off x="1672846" y="6818788"/>
              <a:ext cx="127297" cy="73785"/>
            </a:xfrm>
            <a:custGeom>
              <a:avLst/>
              <a:gdLst/>
              <a:ahLst/>
              <a:cxnLst/>
              <a:rect l="l" t="t" r="r" b="b"/>
              <a:pathLst>
                <a:path w="127297" h="73785" extrusionOk="0">
                  <a:moveTo>
                    <a:pt x="102351" y="16680"/>
                  </a:moveTo>
                  <a:cubicBezTo>
                    <a:pt x="77125" y="12011"/>
                    <a:pt x="53812" y="15178"/>
                    <a:pt x="30272" y="2263"/>
                  </a:cubicBezTo>
                  <a:cubicBezTo>
                    <a:pt x="14058" y="-6636"/>
                    <a:pt x="-11007" y="12502"/>
                    <a:pt x="5295" y="28569"/>
                  </a:cubicBezTo>
                  <a:cubicBezTo>
                    <a:pt x="31431" y="54319"/>
                    <a:pt x="66110" y="77554"/>
                    <a:pt x="104185" y="73274"/>
                  </a:cubicBezTo>
                  <a:cubicBezTo>
                    <a:pt x="138035" y="69462"/>
                    <a:pt x="132359" y="22229"/>
                    <a:pt x="102351" y="166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14"/>
            <p:cNvSpPr/>
            <p:nvPr/>
          </p:nvSpPr>
          <p:spPr>
            <a:xfrm>
              <a:off x="1801703" y="6341485"/>
              <a:ext cx="309850" cy="265520"/>
            </a:xfrm>
            <a:custGeom>
              <a:avLst/>
              <a:gdLst/>
              <a:ahLst/>
              <a:cxnLst/>
              <a:rect l="l" t="t" r="r" b="b"/>
              <a:pathLst>
                <a:path w="309850" h="265520" extrusionOk="0">
                  <a:moveTo>
                    <a:pt x="283701" y="184526"/>
                  </a:moveTo>
                  <a:cubicBezTo>
                    <a:pt x="259582" y="177996"/>
                    <a:pt x="238850" y="155222"/>
                    <a:pt x="219373" y="140122"/>
                  </a:cubicBezTo>
                  <a:cubicBezTo>
                    <a:pt x="196522" y="122406"/>
                    <a:pt x="173679" y="104690"/>
                    <a:pt x="150828" y="86974"/>
                  </a:cubicBezTo>
                  <a:cubicBezTo>
                    <a:pt x="112578" y="57310"/>
                    <a:pt x="70118" y="14497"/>
                    <a:pt x="23016" y="732"/>
                  </a:cubicBezTo>
                  <a:cubicBezTo>
                    <a:pt x="9662" y="-3175"/>
                    <a:pt x="-5027" y="9175"/>
                    <a:pt x="1676" y="23293"/>
                  </a:cubicBezTo>
                  <a:cubicBezTo>
                    <a:pt x="24629" y="71684"/>
                    <a:pt x="78800" y="109689"/>
                    <a:pt x="117550" y="145840"/>
                  </a:cubicBezTo>
                  <a:cubicBezTo>
                    <a:pt x="158074" y="183640"/>
                    <a:pt x="201898" y="240512"/>
                    <a:pt x="253473" y="262156"/>
                  </a:cubicBezTo>
                  <a:cubicBezTo>
                    <a:pt x="303875" y="283310"/>
                    <a:pt x="334653" y="198321"/>
                    <a:pt x="283701" y="1845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6" name="Google Shape;1206;p14"/>
          <p:cNvGrpSpPr/>
          <p:nvPr/>
        </p:nvGrpSpPr>
        <p:grpSpPr>
          <a:xfrm rot="-578930">
            <a:off x="7972521" y="-25752"/>
            <a:ext cx="1190089" cy="901197"/>
            <a:chOff x="13668738" y="2028184"/>
            <a:chExt cx="2380307" cy="1802492"/>
          </a:xfrm>
        </p:grpSpPr>
        <p:grpSp>
          <p:nvGrpSpPr>
            <p:cNvPr id="1207" name="Google Shape;1207;p14"/>
            <p:cNvGrpSpPr/>
            <p:nvPr/>
          </p:nvGrpSpPr>
          <p:grpSpPr>
            <a:xfrm>
              <a:off x="13672163" y="2104781"/>
              <a:ext cx="2376882" cy="1725895"/>
              <a:chOff x="13672163" y="2104781"/>
              <a:chExt cx="2376882" cy="1725895"/>
            </a:xfrm>
          </p:grpSpPr>
          <p:sp>
            <p:nvSpPr>
              <p:cNvPr id="1208" name="Google Shape;1208;p14"/>
              <p:cNvSpPr/>
              <p:nvPr/>
            </p:nvSpPr>
            <p:spPr>
              <a:xfrm>
                <a:off x="13672163" y="2104781"/>
                <a:ext cx="2376882" cy="1725895"/>
              </a:xfrm>
              <a:custGeom>
                <a:avLst/>
                <a:gdLst/>
                <a:ahLst/>
                <a:cxnLst/>
                <a:rect l="l" t="t" r="r" b="b"/>
                <a:pathLst>
                  <a:path w="2376882" h="1725895" extrusionOk="0">
                    <a:moveTo>
                      <a:pt x="602770" y="1646727"/>
                    </a:moveTo>
                    <a:cubicBezTo>
                      <a:pt x="521740" y="1619849"/>
                      <a:pt x="442914" y="1586300"/>
                      <a:pt x="367406" y="1546463"/>
                    </a:cubicBezTo>
                    <a:cubicBezTo>
                      <a:pt x="249619" y="1484321"/>
                      <a:pt x="97146" y="1402918"/>
                      <a:pt x="36024" y="1278269"/>
                    </a:cubicBezTo>
                    <a:cubicBezTo>
                      <a:pt x="-3579" y="1197504"/>
                      <a:pt x="-7583" y="1106180"/>
                      <a:pt x="9784" y="1019005"/>
                    </a:cubicBezTo>
                    <a:cubicBezTo>
                      <a:pt x="30359" y="915731"/>
                      <a:pt x="59418" y="815172"/>
                      <a:pt x="101983" y="718680"/>
                    </a:cubicBezTo>
                    <a:cubicBezTo>
                      <a:pt x="321328" y="221415"/>
                      <a:pt x="866760" y="-70847"/>
                      <a:pt x="1403419" y="14829"/>
                    </a:cubicBezTo>
                    <a:cubicBezTo>
                      <a:pt x="1433925" y="19696"/>
                      <a:pt x="1464231" y="25797"/>
                      <a:pt x="1494237" y="33151"/>
                    </a:cubicBezTo>
                    <a:cubicBezTo>
                      <a:pt x="1742389" y="93950"/>
                      <a:pt x="1966542" y="239514"/>
                      <a:pt x="2131217" y="433940"/>
                    </a:cubicBezTo>
                    <a:cubicBezTo>
                      <a:pt x="2214403" y="532160"/>
                      <a:pt x="2282737" y="643150"/>
                      <a:pt x="2331476" y="762361"/>
                    </a:cubicBezTo>
                    <a:cubicBezTo>
                      <a:pt x="2352542" y="813886"/>
                      <a:pt x="2382291" y="875427"/>
                      <a:pt x="2376036" y="931515"/>
                    </a:cubicBezTo>
                    <a:cubicBezTo>
                      <a:pt x="2368595" y="998215"/>
                      <a:pt x="2335056" y="1069487"/>
                      <a:pt x="2300751" y="1126104"/>
                    </a:cubicBezTo>
                    <a:cubicBezTo>
                      <a:pt x="2278381" y="1163021"/>
                      <a:pt x="2252393" y="1197704"/>
                      <a:pt x="2224901" y="1230935"/>
                    </a:cubicBezTo>
                    <a:cubicBezTo>
                      <a:pt x="1885074" y="1641754"/>
                      <a:pt x="1297124" y="1798277"/>
                      <a:pt x="784954" y="1695118"/>
                    </a:cubicBezTo>
                    <a:cubicBezTo>
                      <a:pt x="723318" y="1682701"/>
                      <a:pt x="662445" y="1666521"/>
                      <a:pt x="602770" y="16467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9" name="Google Shape;1209;p14"/>
              <p:cNvSpPr/>
              <p:nvPr/>
            </p:nvSpPr>
            <p:spPr>
              <a:xfrm>
                <a:off x="14222488" y="2294697"/>
                <a:ext cx="1316795" cy="1390734"/>
              </a:xfrm>
              <a:custGeom>
                <a:avLst/>
                <a:gdLst/>
                <a:ahLst/>
                <a:cxnLst/>
                <a:rect l="l" t="t" r="r" b="b"/>
                <a:pathLst>
                  <a:path w="1316795" h="1390734" extrusionOk="0">
                    <a:moveTo>
                      <a:pt x="1313451" y="738923"/>
                    </a:moveTo>
                    <a:cubicBezTo>
                      <a:pt x="1306034" y="818463"/>
                      <a:pt x="1285164" y="897475"/>
                      <a:pt x="1249950" y="972309"/>
                    </a:cubicBezTo>
                    <a:cubicBezTo>
                      <a:pt x="1109954" y="1269781"/>
                      <a:pt x="744577" y="1467103"/>
                      <a:pt x="421941" y="1362319"/>
                    </a:cubicBezTo>
                    <a:cubicBezTo>
                      <a:pt x="199416" y="1290047"/>
                      <a:pt x="38803" y="1073492"/>
                      <a:pt x="6811" y="841620"/>
                    </a:cubicBezTo>
                    <a:cubicBezTo>
                      <a:pt x="-35677" y="533646"/>
                      <a:pt x="122965" y="177620"/>
                      <a:pt x="416914" y="50955"/>
                    </a:cubicBezTo>
                    <a:cubicBezTo>
                      <a:pt x="623315" y="-37987"/>
                      <a:pt x="876003" y="-8743"/>
                      <a:pt x="1056659" y="124999"/>
                    </a:cubicBezTo>
                    <a:cubicBezTo>
                      <a:pt x="1249897" y="268058"/>
                      <a:pt x="1335326" y="504302"/>
                      <a:pt x="1313451" y="73892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0" name="Google Shape;1210;p14"/>
              <p:cNvSpPr/>
              <p:nvPr/>
            </p:nvSpPr>
            <p:spPr>
              <a:xfrm>
                <a:off x="14457695" y="2574836"/>
                <a:ext cx="831085" cy="850630"/>
              </a:xfrm>
              <a:custGeom>
                <a:avLst/>
                <a:gdLst/>
                <a:ahLst/>
                <a:cxnLst/>
                <a:rect l="l" t="t" r="r" b="b"/>
                <a:pathLst>
                  <a:path w="831085" h="850630" extrusionOk="0">
                    <a:moveTo>
                      <a:pt x="205085" y="793935"/>
                    </a:moveTo>
                    <a:cubicBezTo>
                      <a:pt x="56663" y="704697"/>
                      <a:pt x="-23772" y="525212"/>
                      <a:pt x="6220" y="350466"/>
                    </a:cubicBezTo>
                    <a:cubicBezTo>
                      <a:pt x="60443" y="34519"/>
                      <a:pt x="439497" y="-113212"/>
                      <a:pt x="685573" y="100409"/>
                    </a:cubicBezTo>
                    <a:cubicBezTo>
                      <a:pt x="833081" y="228464"/>
                      <a:pt x="876002" y="471501"/>
                      <a:pt x="779281" y="640726"/>
                    </a:cubicBezTo>
                    <a:cubicBezTo>
                      <a:pt x="689225" y="798283"/>
                      <a:pt x="488675" y="883449"/>
                      <a:pt x="312837" y="838806"/>
                    </a:cubicBezTo>
                    <a:cubicBezTo>
                      <a:pt x="273909" y="828928"/>
                      <a:pt x="237843" y="813629"/>
                      <a:pt x="205085" y="7939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1" name="Google Shape;1211;p14"/>
              <p:cNvSpPr/>
              <p:nvPr/>
            </p:nvSpPr>
            <p:spPr>
              <a:xfrm>
                <a:off x="15154747" y="2885410"/>
                <a:ext cx="245362" cy="255063"/>
              </a:xfrm>
              <a:custGeom>
                <a:avLst/>
                <a:gdLst/>
                <a:ahLst/>
                <a:cxnLst/>
                <a:rect l="l" t="t" r="r" b="b"/>
                <a:pathLst>
                  <a:path w="245362" h="255063" extrusionOk="0">
                    <a:moveTo>
                      <a:pt x="52814" y="234347"/>
                    </a:moveTo>
                    <a:cubicBezTo>
                      <a:pt x="-25574" y="180374"/>
                      <a:pt x="-16295" y="40130"/>
                      <a:pt x="77931" y="9557"/>
                    </a:cubicBezTo>
                    <a:cubicBezTo>
                      <a:pt x="144361" y="-20611"/>
                      <a:pt x="232870" y="23855"/>
                      <a:pt x="243134" y="97866"/>
                    </a:cubicBezTo>
                    <a:cubicBezTo>
                      <a:pt x="262710" y="205898"/>
                      <a:pt x="149526" y="297536"/>
                      <a:pt x="52814" y="2343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12" name="Google Shape;1212;p14"/>
            <p:cNvSpPr/>
            <p:nvPr/>
          </p:nvSpPr>
          <p:spPr>
            <a:xfrm>
              <a:off x="13668738" y="2028184"/>
              <a:ext cx="2368206" cy="1178358"/>
            </a:xfrm>
            <a:custGeom>
              <a:avLst/>
              <a:gdLst/>
              <a:ahLst/>
              <a:cxnLst/>
              <a:rect l="l" t="t" r="r" b="b"/>
              <a:pathLst>
                <a:path w="2368206" h="1178358" extrusionOk="0">
                  <a:moveTo>
                    <a:pt x="8" y="1175118"/>
                  </a:moveTo>
                  <a:cubicBezTo>
                    <a:pt x="19646" y="969380"/>
                    <a:pt x="94859" y="762560"/>
                    <a:pt x="202034" y="586314"/>
                  </a:cubicBezTo>
                  <a:cubicBezTo>
                    <a:pt x="417161" y="231707"/>
                    <a:pt x="771884" y="25526"/>
                    <a:pt x="1184220" y="2168"/>
                  </a:cubicBezTo>
                  <a:cubicBezTo>
                    <a:pt x="1642071" y="-27376"/>
                    <a:pt x="2021025" y="248224"/>
                    <a:pt x="2241846" y="631800"/>
                  </a:cubicBezTo>
                  <a:cubicBezTo>
                    <a:pt x="2293456" y="722100"/>
                    <a:pt x="2338577" y="816591"/>
                    <a:pt x="2368093" y="916478"/>
                  </a:cubicBezTo>
                  <a:cubicBezTo>
                    <a:pt x="2368545" y="918088"/>
                    <a:pt x="2367607" y="919765"/>
                    <a:pt x="2365998" y="920217"/>
                  </a:cubicBezTo>
                  <a:cubicBezTo>
                    <a:pt x="2364632" y="920598"/>
                    <a:pt x="2363237" y="919989"/>
                    <a:pt x="2362556" y="918817"/>
                  </a:cubicBezTo>
                  <a:cubicBezTo>
                    <a:pt x="2184866" y="641321"/>
                    <a:pt x="1955576" y="382986"/>
                    <a:pt x="1653287" y="247234"/>
                  </a:cubicBezTo>
                  <a:cubicBezTo>
                    <a:pt x="1445449" y="153900"/>
                    <a:pt x="1224709" y="144217"/>
                    <a:pt x="1003621" y="189974"/>
                  </a:cubicBezTo>
                  <a:cubicBezTo>
                    <a:pt x="570458" y="273039"/>
                    <a:pt x="262132" y="596773"/>
                    <a:pt x="81976" y="987465"/>
                  </a:cubicBezTo>
                  <a:cubicBezTo>
                    <a:pt x="53570" y="1048658"/>
                    <a:pt x="27463" y="1111514"/>
                    <a:pt x="5888" y="1176290"/>
                  </a:cubicBezTo>
                  <a:cubicBezTo>
                    <a:pt x="5359" y="1177876"/>
                    <a:pt x="3650" y="1178728"/>
                    <a:pt x="2065" y="1178204"/>
                  </a:cubicBezTo>
                  <a:cubicBezTo>
                    <a:pt x="727" y="1177757"/>
                    <a:pt x="-92" y="1176466"/>
                    <a:pt x="8" y="1175118"/>
                  </a:cubicBezTo>
                  <a:lnTo>
                    <a:pt x="8" y="11751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F2AD2212-9FA8-CC8E-26FC-A22985A5C4F7}"/>
                  </a:ext>
                </a:extLst>
              </p:cNvPr>
              <p:cNvSpPr txBox="1"/>
              <p:nvPr/>
            </p:nvSpPr>
            <p:spPr>
              <a:xfrm>
                <a:off x="1657326" y="1333060"/>
                <a:ext cx="6830987" cy="30439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Trọng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lượng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người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đó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Mặt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Trăng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      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75,5. </m:t>
                    </m:r>
                    <m:f>
                      <m:fPr>
                        <m:ctrlPr>
                          <a:rPr lang="en-US" sz="2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 </m:t>
                    </m:r>
                    <m:f>
                      <m:fPr>
                        <m:ctrlPr>
                          <a:rPr lang="en-US" sz="2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151</m:t>
                        </m:r>
                      </m:num>
                      <m:den>
                        <m:r>
                          <a:rPr lang="en-US" sz="2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(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𝑘𝑔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Trọng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lượng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người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đó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Mặt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Trăng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tính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đơn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vị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Niu-tơn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   	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dirty="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dirty="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151</m:t>
                        </m:r>
                      </m:num>
                      <m:den>
                        <m:r>
                          <a:rPr lang="en-US" sz="2200" b="0" i="1" dirty="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200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Gungsuh" panose="02030600000101010101" pitchFamily="18" charset="-127"/>
                      </a:rPr>
                      <m:t>. 10≈125,83 (</m:t>
                    </m:r>
                    <m:r>
                      <a:rPr lang="en-US" sz="2200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Gungsuh" panose="02030600000101010101" pitchFamily="18" charset="-127"/>
                      </a:rPr>
                      <m:t>𝑁</m:t>
                    </m:r>
                    <m:r>
                      <a:rPr lang="en-US" sz="2200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Gungsuh" panose="02030600000101010101" pitchFamily="18" charset="-127"/>
                      </a:rPr>
                      <m:t>)</m:t>
                    </m:r>
                  </m:oMath>
                </a14:m>
                <a:endParaRPr lang="en-US" sz="2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F2AD2212-9FA8-CC8E-26FC-A22985A5C4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326" y="1333060"/>
                <a:ext cx="6830987" cy="3043975"/>
              </a:xfrm>
              <a:prstGeom prst="rect">
                <a:avLst/>
              </a:prstGeom>
              <a:blipFill>
                <a:blip r:embed="rId3"/>
                <a:stretch>
                  <a:fillRect l="-1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ounded Rectangular Callout 11">
            <a:extLst>
              <a:ext uri="{FF2B5EF4-FFF2-40B4-BE49-F238E27FC236}">
                <a16:creationId xmlns:a16="http://schemas.microsoft.com/office/drawing/2014/main" id="{BD0818D0-0542-CB2D-39FE-3ED6043A5133}"/>
              </a:ext>
            </a:extLst>
          </p:cNvPr>
          <p:cNvSpPr/>
          <p:nvPr/>
        </p:nvSpPr>
        <p:spPr>
          <a:xfrm>
            <a:off x="1194932" y="766465"/>
            <a:ext cx="1325409" cy="517796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7B9D"/>
        </a:solidFill>
        <a:effectLst/>
      </p:bgPr>
    </p:bg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2" name="Google Shape;1452;p20"/>
          <p:cNvGrpSpPr/>
          <p:nvPr/>
        </p:nvGrpSpPr>
        <p:grpSpPr>
          <a:xfrm>
            <a:off x="1344502" y="406468"/>
            <a:ext cx="7455927" cy="5685698"/>
            <a:chOff x="7886944" y="812936"/>
            <a:chExt cx="8456216" cy="11371396"/>
          </a:xfrm>
        </p:grpSpPr>
        <p:sp>
          <p:nvSpPr>
            <p:cNvPr id="1453" name="Google Shape;1453;p20"/>
            <p:cNvSpPr/>
            <p:nvPr/>
          </p:nvSpPr>
          <p:spPr>
            <a:xfrm>
              <a:off x="7895985" y="812936"/>
              <a:ext cx="8447175" cy="11371396"/>
            </a:xfrm>
            <a:custGeom>
              <a:avLst/>
              <a:gdLst/>
              <a:ahLst/>
              <a:cxnLst/>
              <a:rect l="l" t="t" r="r" b="b"/>
              <a:pathLst>
                <a:path w="8447175" h="11371396" extrusionOk="0">
                  <a:moveTo>
                    <a:pt x="8399804" y="10959719"/>
                  </a:moveTo>
                  <a:cubicBezTo>
                    <a:pt x="8383597" y="10684054"/>
                    <a:pt x="8427332" y="10359992"/>
                    <a:pt x="8409306" y="10024196"/>
                  </a:cubicBezTo>
                  <a:cubicBezTo>
                    <a:pt x="8365048" y="9246598"/>
                    <a:pt x="8390303" y="9811505"/>
                    <a:pt x="8390303" y="9045074"/>
                  </a:cubicBezTo>
                  <a:cubicBezTo>
                    <a:pt x="8392008" y="8181714"/>
                    <a:pt x="8276326" y="7635001"/>
                    <a:pt x="8317357" y="6239505"/>
                  </a:cubicBezTo>
                  <a:cubicBezTo>
                    <a:pt x="8332678" y="5912487"/>
                    <a:pt x="8338724" y="6085310"/>
                    <a:pt x="8294489" y="5305460"/>
                  </a:cubicBezTo>
                  <a:cubicBezTo>
                    <a:pt x="8217793" y="4200503"/>
                    <a:pt x="8210359" y="14221"/>
                    <a:pt x="8128298" y="12197"/>
                  </a:cubicBezTo>
                  <a:cubicBezTo>
                    <a:pt x="7434187" y="-6907"/>
                    <a:pt x="6635193" y="26888"/>
                    <a:pt x="6639512" y="26888"/>
                  </a:cubicBezTo>
                  <a:cubicBezTo>
                    <a:pt x="5856520" y="26888"/>
                    <a:pt x="6581978" y="-50005"/>
                    <a:pt x="5627272" y="56272"/>
                  </a:cubicBezTo>
                  <a:cubicBezTo>
                    <a:pt x="5202940" y="103281"/>
                    <a:pt x="4156603" y="45014"/>
                    <a:pt x="4107388" y="42058"/>
                  </a:cubicBezTo>
                  <a:cubicBezTo>
                    <a:pt x="4068108" y="44992"/>
                    <a:pt x="3186234" y="114061"/>
                    <a:pt x="3094717" y="106215"/>
                  </a:cubicBezTo>
                  <a:cubicBezTo>
                    <a:pt x="2192020" y="29254"/>
                    <a:pt x="456505" y="147789"/>
                    <a:pt x="564298" y="139556"/>
                  </a:cubicBezTo>
                  <a:cubicBezTo>
                    <a:pt x="536247" y="139556"/>
                    <a:pt x="77818" y="130732"/>
                    <a:pt x="82137" y="131232"/>
                  </a:cubicBezTo>
                  <a:cubicBezTo>
                    <a:pt x="79228" y="131232"/>
                    <a:pt x="76954" y="1491659"/>
                    <a:pt x="76954" y="2491590"/>
                  </a:cubicBezTo>
                  <a:cubicBezTo>
                    <a:pt x="76864" y="2493272"/>
                    <a:pt x="23285" y="3304348"/>
                    <a:pt x="18671" y="3670529"/>
                  </a:cubicBezTo>
                  <a:cubicBezTo>
                    <a:pt x="18671" y="3716583"/>
                    <a:pt x="75659" y="4256701"/>
                    <a:pt x="68316" y="4328340"/>
                  </a:cubicBezTo>
                  <a:cubicBezTo>
                    <a:pt x="-27884" y="5282513"/>
                    <a:pt x="120849" y="6223631"/>
                    <a:pt x="32491" y="8126245"/>
                  </a:cubicBezTo>
                  <a:cubicBezTo>
                    <a:pt x="-2447" y="8807594"/>
                    <a:pt x="44494" y="8706207"/>
                    <a:pt x="32923" y="9060289"/>
                  </a:cubicBezTo>
                  <a:cubicBezTo>
                    <a:pt x="-25247" y="10667725"/>
                    <a:pt x="7032" y="9835294"/>
                    <a:pt x="28604" y="10872546"/>
                  </a:cubicBezTo>
                  <a:cubicBezTo>
                    <a:pt x="38061" y="11314710"/>
                    <a:pt x="20012" y="11333928"/>
                    <a:pt x="48449" y="11334429"/>
                  </a:cubicBezTo>
                  <a:cubicBezTo>
                    <a:pt x="1870004" y="11362243"/>
                    <a:pt x="3433077" y="11379346"/>
                    <a:pt x="5801191" y="11337362"/>
                  </a:cubicBezTo>
                  <a:cubicBezTo>
                    <a:pt x="6740918" y="11319236"/>
                    <a:pt x="6754306" y="11378504"/>
                    <a:pt x="6854872" y="11370680"/>
                  </a:cubicBezTo>
                  <a:cubicBezTo>
                    <a:pt x="8767579" y="11224694"/>
                    <a:pt x="8443404" y="11607728"/>
                    <a:pt x="8399804" y="10959719"/>
                  </a:cubicBezTo>
                  <a:close/>
                  <a:moveTo>
                    <a:pt x="457687" y="1280287"/>
                  </a:moveTo>
                  <a:cubicBezTo>
                    <a:pt x="377830" y="1247970"/>
                    <a:pt x="335527" y="1140215"/>
                    <a:pt x="370056" y="1052519"/>
                  </a:cubicBezTo>
                  <a:cubicBezTo>
                    <a:pt x="427908" y="904099"/>
                    <a:pt x="626901" y="919792"/>
                    <a:pt x="678684" y="1063299"/>
                  </a:cubicBezTo>
                  <a:cubicBezTo>
                    <a:pt x="729625" y="1185769"/>
                    <a:pt x="604874" y="1340533"/>
                    <a:pt x="457687" y="1280287"/>
                  </a:cubicBezTo>
                  <a:close/>
                  <a:moveTo>
                    <a:pt x="442570" y="2210921"/>
                  </a:moveTo>
                  <a:cubicBezTo>
                    <a:pt x="378694" y="2176625"/>
                    <a:pt x="345438" y="2091408"/>
                    <a:pt x="364010" y="2014515"/>
                  </a:cubicBezTo>
                  <a:cubicBezTo>
                    <a:pt x="405018" y="1846514"/>
                    <a:pt x="624310" y="1846013"/>
                    <a:pt x="680411" y="2001779"/>
                  </a:cubicBezTo>
                  <a:cubicBezTo>
                    <a:pt x="734808" y="2132049"/>
                    <a:pt x="591508" y="2291249"/>
                    <a:pt x="442570" y="2210921"/>
                  </a:cubicBezTo>
                  <a:close/>
                  <a:moveTo>
                    <a:pt x="461142" y="3157702"/>
                  </a:moveTo>
                  <a:cubicBezTo>
                    <a:pt x="381286" y="3125385"/>
                    <a:pt x="338982" y="3018607"/>
                    <a:pt x="373080" y="2930434"/>
                  </a:cubicBezTo>
                  <a:cubicBezTo>
                    <a:pt x="430500" y="2781037"/>
                    <a:pt x="630788" y="2797207"/>
                    <a:pt x="682139" y="2940713"/>
                  </a:cubicBezTo>
                  <a:cubicBezTo>
                    <a:pt x="733513" y="3063661"/>
                    <a:pt x="607897" y="3217447"/>
                    <a:pt x="461142" y="3157702"/>
                  </a:cubicBezTo>
                  <a:close/>
                  <a:moveTo>
                    <a:pt x="463301" y="4096637"/>
                  </a:moveTo>
                  <a:cubicBezTo>
                    <a:pt x="383445" y="4064319"/>
                    <a:pt x="341142" y="3957542"/>
                    <a:pt x="375239" y="3869869"/>
                  </a:cubicBezTo>
                  <a:cubicBezTo>
                    <a:pt x="432659" y="3719994"/>
                    <a:pt x="632948" y="3736164"/>
                    <a:pt x="684299" y="3879671"/>
                  </a:cubicBezTo>
                  <a:cubicBezTo>
                    <a:pt x="736104" y="4003574"/>
                    <a:pt x="608761" y="4155905"/>
                    <a:pt x="463301" y="4096637"/>
                  </a:cubicBezTo>
                  <a:close/>
                  <a:moveTo>
                    <a:pt x="369624" y="4831342"/>
                  </a:moveTo>
                  <a:cubicBezTo>
                    <a:pt x="410632" y="4663341"/>
                    <a:pt x="629924" y="4662363"/>
                    <a:pt x="686026" y="4818606"/>
                  </a:cubicBezTo>
                  <a:cubicBezTo>
                    <a:pt x="799116" y="5089472"/>
                    <a:pt x="294519" y="5140416"/>
                    <a:pt x="369624" y="4831342"/>
                  </a:cubicBezTo>
                  <a:close/>
                  <a:moveTo>
                    <a:pt x="371784" y="5769799"/>
                  </a:moveTo>
                  <a:cubicBezTo>
                    <a:pt x="412792" y="5602298"/>
                    <a:pt x="631652" y="5600320"/>
                    <a:pt x="688186" y="5757063"/>
                  </a:cubicBezTo>
                  <a:cubicBezTo>
                    <a:pt x="801707" y="6029385"/>
                    <a:pt x="297110" y="6078873"/>
                    <a:pt x="371784" y="5769799"/>
                  </a:cubicBezTo>
                  <a:close/>
                  <a:moveTo>
                    <a:pt x="468916" y="6912986"/>
                  </a:moveTo>
                  <a:cubicBezTo>
                    <a:pt x="389060" y="6880669"/>
                    <a:pt x="346756" y="6773892"/>
                    <a:pt x="380854" y="6686219"/>
                  </a:cubicBezTo>
                  <a:cubicBezTo>
                    <a:pt x="438274" y="6536344"/>
                    <a:pt x="638562" y="6552514"/>
                    <a:pt x="689913" y="6696021"/>
                  </a:cubicBezTo>
                  <a:cubicBezTo>
                    <a:pt x="741287" y="6819446"/>
                    <a:pt x="614808" y="6972254"/>
                    <a:pt x="468916" y="6912986"/>
                  </a:cubicBezTo>
                  <a:close/>
                  <a:moveTo>
                    <a:pt x="375239" y="7647692"/>
                  </a:moveTo>
                  <a:cubicBezTo>
                    <a:pt x="416247" y="7479190"/>
                    <a:pt x="635539" y="7479190"/>
                    <a:pt x="691641" y="7634956"/>
                  </a:cubicBezTo>
                  <a:cubicBezTo>
                    <a:pt x="804731" y="7905821"/>
                    <a:pt x="300134" y="7956766"/>
                    <a:pt x="375239" y="7647692"/>
                  </a:cubicBezTo>
                  <a:close/>
                  <a:moveTo>
                    <a:pt x="455959" y="8782555"/>
                  </a:moveTo>
                  <a:cubicBezTo>
                    <a:pt x="392083" y="8748259"/>
                    <a:pt x="358827" y="8663041"/>
                    <a:pt x="377399" y="8586148"/>
                  </a:cubicBezTo>
                  <a:cubicBezTo>
                    <a:pt x="418407" y="8418147"/>
                    <a:pt x="637699" y="8417647"/>
                    <a:pt x="693800" y="8573412"/>
                  </a:cubicBezTo>
                  <a:cubicBezTo>
                    <a:pt x="748197" y="8703705"/>
                    <a:pt x="605306" y="8862882"/>
                    <a:pt x="455959" y="8782555"/>
                  </a:cubicBezTo>
                  <a:close/>
                  <a:moveTo>
                    <a:pt x="474508" y="9729336"/>
                  </a:moveTo>
                  <a:cubicBezTo>
                    <a:pt x="394652" y="9697018"/>
                    <a:pt x="352348" y="9590241"/>
                    <a:pt x="386446" y="9502568"/>
                  </a:cubicBezTo>
                  <a:cubicBezTo>
                    <a:pt x="443866" y="9352693"/>
                    <a:pt x="644154" y="9368863"/>
                    <a:pt x="695505" y="9512370"/>
                  </a:cubicBezTo>
                  <a:cubicBezTo>
                    <a:pt x="746901" y="9635795"/>
                    <a:pt x="620423" y="9788603"/>
                    <a:pt x="474508" y="9729336"/>
                  </a:cubicBezTo>
                  <a:close/>
                  <a:moveTo>
                    <a:pt x="476236" y="10668293"/>
                  </a:moveTo>
                  <a:cubicBezTo>
                    <a:pt x="307453" y="10599724"/>
                    <a:pt x="364010" y="10303386"/>
                    <a:pt x="566026" y="10337682"/>
                  </a:cubicBezTo>
                  <a:cubicBezTo>
                    <a:pt x="810777" y="10380279"/>
                    <a:pt x="707189" y="10762335"/>
                    <a:pt x="476236" y="106682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54" name="Google Shape;1454;p20"/>
            <p:cNvGrpSpPr/>
            <p:nvPr/>
          </p:nvGrpSpPr>
          <p:grpSpPr>
            <a:xfrm>
              <a:off x="7886944" y="1405620"/>
              <a:ext cx="8422489" cy="10367034"/>
              <a:chOff x="7886944" y="1405620"/>
              <a:chExt cx="8422489" cy="10367034"/>
            </a:xfrm>
          </p:grpSpPr>
          <p:sp>
            <p:nvSpPr>
              <p:cNvPr id="1455" name="Google Shape;1455;p20"/>
              <p:cNvSpPr/>
              <p:nvPr/>
            </p:nvSpPr>
            <p:spPr>
              <a:xfrm>
                <a:off x="7963580" y="1405620"/>
                <a:ext cx="8114222" cy="82214"/>
              </a:xfrm>
              <a:custGeom>
                <a:avLst/>
                <a:gdLst/>
                <a:ahLst/>
                <a:cxnLst/>
                <a:rect l="l" t="t" r="r" b="b"/>
                <a:pathLst>
                  <a:path w="8114222" h="82214" extrusionOk="0">
                    <a:moveTo>
                      <a:pt x="8110326" y="82214"/>
                    </a:moveTo>
                    <a:cubicBezTo>
                      <a:pt x="8108143" y="82237"/>
                      <a:pt x="14383" y="54809"/>
                      <a:pt x="11518" y="54786"/>
                    </a:cubicBezTo>
                    <a:cubicBezTo>
                      <a:pt x="11518" y="-28611"/>
                      <a:pt x="-572526" y="295"/>
                      <a:pt x="6577076" y="30292"/>
                    </a:cubicBezTo>
                    <a:cubicBezTo>
                      <a:pt x="8278540" y="36842"/>
                      <a:pt x="8108325" y="11643"/>
                      <a:pt x="8110326" y="8221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6" name="Google Shape;1456;p20"/>
              <p:cNvSpPr/>
              <p:nvPr/>
            </p:nvSpPr>
            <p:spPr>
              <a:xfrm>
                <a:off x="7964116" y="2336936"/>
                <a:ext cx="8137537" cy="85920"/>
              </a:xfrm>
              <a:custGeom>
                <a:avLst/>
                <a:gdLst/>
                <a:ahLst/>
                <a:cxnLst/>
                <a:rect l="l" t="t" r="r" b="b"/>
                <a:pathLst>
                  <a:path w="8137537" h="85920" extrusionOk="0">
                    <a:moveTo>
                      <a:pt x="8133113" y="85921"/>
                    </a:moveTo>
                    <a:cubicBezTo>
                      <a:pt x="8130521" y="85966"/>
                      <a:pt x="10915" y="58516"/>
                      <a:pt x="9255" y="58493"/>
                    </a:cubicBezTo>
                    <a:cubicBezTo>
                      <a:pt x="11188" y="-28862"/>
                      <a:pt x="-541441" y="-1957"/>
                      <a:pt x="6598545" y="33999"/>
                    </a:cubicBezTo>
                    <a:cubicBezTo>
                      <a:pt x="8299054" y="40526"/>
                      <a:pt x="8133113" y="14486"/>
                      <a:pt x="8133113" y="8592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7" name="Google Shape;1457;p20"/>
              <p:cNvSpPr/>
              <p:nvPr/>
            </p:nvSpPr>
            <p:spPr>
              <a:xfrm>
                <a:off x="7966462" y="3271685"/>
                <a:ext cx="8191612" cy="68022"/>
              </a:xfrm>
              <a:custGeom>
                <a:avLst/>
                <a:gdLst/>
                <a:ahLst/>
                <a:cxnLst/>
                <a:rect l="l" t="t" r="r" b="b"/>
                <a:pathLst>
                  <a:path w="8191612" h="68022" extrusionOk="0">
                    <a:moveTo>
                      <a:pt x="1087367" y="62702"/>
                    </a:moveTo>
                    <a:cubicBezTo>
                      <a:pt x="-151235" y="62702"/>
                      <a:pt x="6500" y="79099"/>
                      <a:pt x="6500" y="0"/>
                    </a:cubicBezTo>
                    <a:cubicBezTo>
                      <a:pt x="9978894" y="56766"/>
                      <a:pt x="11422581" y="79281"/>
                      <a:pt x="1087367" y="6270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8" name="Google Shape;1458;p20"/>
              <p:cNvSpPr/>
              <p:nvPr/>
            </p:nvSpPr>
            <p:spPr>
              <a:xfrm>
                <a:off x="7912546" y="4209573"/>
                <a:ext cx="8224042" cy="83352"/>
              </a:xfrm>
              <a:custGeom>
                <a:avLst/>
                <a:gdLst/>
                <a:ahLst/>
                <a:cxnLst/>
                <a:rect l="l" t="t" r="r" b="b"/>
                <a:pathLst>
                  <a:path w="8224042" h="83352" extrusionOk="0">
                    <a:moveTo>
                      <a:pt x="8219644" y="83353"/>
                    </a:moveTo>
                    <a:cubicBezTo>
                      <a:pt x="8217871" y="83376"/>
                      <a:pt x="11065" y="55447"/>
                      <a:pt x="8588" y="55425"/>
                    </a:cubicBezTo>
                    <a:cubicBezTo>
                      <a:pt x="12611" y="-29292"/>
                      <a:pt x="-546019" y="569"/>
                      <a:pt x="6694578" y="30931"/>
                    </a:cubicBezTo>
                    <a:cubicBezTo>
                      <a:pt x="8384584" y="37458"/>
                      <a:pt x="8219644" y="12236"/>
                      <a:pt x="8219644" y="8335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9" name="Google Shape;1459;p20"/>
              <p:cNvSpPr/>
              <p:nvPr/>
            </p:nvSpPr>
            <p:spPr>
              <a:xfrm>
                <a:off x="7950403" y="5144726"/>
                <a:ext cx="8207265" cy="82745"/>
              </a:xfrm>
              <a:custGeom>
                <a:avLst/>
                <a:gdLst/>
                <a:ahLst/>
                <a:cxnLst/>
                <a:rect l="l" t="t" r="r" b="b"/>
                <a:pathLst>
                  <a:path w="8207265" h="82745" extrusionOk="0">
                    <a:moveTo>
                      <a:pt x="8203359" y="82745"/>
                    </a:moveTo>
                    <a:cubicBezTo>
                      <a:pt x="8201359" y="82768"/>
                      <a:pt x="8511" y="54840"/>
                      <a:pt x="6124" y="54817"/>
                    </a:cubicBezTo>
                    <a:cubicBezTo>
                      <a:pt x="18695" y="-28967"/>
                      <a:pt x="-548846" y="485"/>
                      <a:pt x="6679157" y="30824"/>
                    </a:cubicBezTo>
                    <a:cubicBezTo>
                      <a:pt x="8371369" y="37351"/>
                      <a:pt x="8201313" y="12720"/>
                      <a:pt x="8203359" y="8274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0" name="Google Shape;1460;p20"/>
              <p:cNvSpPr/>
              <p:nvPr/>
            </p:nvSpPr>
            <p:spPr>
              <a:xfrm>
                <a:off x="7920877" y="6079208"/>
                <a:ext cx="8275423" cy="83286"/>
              </a:xfrm>
              <a:custGeom>
                <a:avLst/>
                <a:gdLst/>
                <a:ahLst/>
                <a:cxnLst/>
                <a:rect l="l" t="t" r="r" b="b"/>
                <a:pathLst>
                  <a:path w="8275423" h="83286" extrusionOk="0">
                    <a:moveTo>
                      <a:pt x="8273030" y="83286"/>
                    </a:moveTo>
                    <a:cubicBezTo>
                      <a:pt x="8271370" y="83309"/>
                      <a:pt x="202978" y="56200"/>
                      <a:pt x="11055" y="54880"/>
                    </a:cubicBezTo>
                    <a:cubicBezTo>
                      <a:pt x="9191" y="-29427"/>
                      <a:pt x="-560260" y="775"/>
                      <a:pt x="6730710" y="31364"/>
                    </a:cubicBezTo>
                    <a:cubicBezTo>
                      <a:pt x="8441585" y="37914"/>
                      <a:pt x="8266619" y="12715"/>
                      <a:pt x="8273030" y="8328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1" name="Google Shape;1461;p20"/>
              <p:cNvSpPr/>
              <p:nvPr/>
            </p:nvSpPr>
            <p:spPr>
              <a:xfrm>
                <a:off x="7946001" y="7011299"/>
                <a:ext cx="8292539" cy="75822"/>
              </a:xfrm>
              <a:custGeom>
                <a:avLst/>
                <a:gdLst/>
                <a:ahLst/>
                <a:cxnLst/>
                <a:rect l="l" t="t" r="r" b="b"/>
                <a:pathLst>
                  <a:path w="8292539" h="75822" extrusionOk="0">
                    <a:moveTo>
                      <a:pt x="3029583" y="66136"/>
                    </a:moveTo>
                    <a:cubicBezTo>
                      <a:pt x="-276870" y="53423"/>
                      <a:pt x="7366" y="90994"/>
                      <a:pt x="5366" y="0"/>
                    </a:cubicBezTo>
                    <a:cubicBezTo>
                      <a:pt x="8844974" y="24585"/>
                      <a:pt x="11763307" y="102980"/>
                      <a:pt x="3029583" y="6613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2" name="Google Shape;1462;p20"/>
              <p:cNvSpPr/>
              <p:nvPr/>
            </p:nvSpPr>
            <p:spPr>
              <a:xfrm>
                <a:off x="7944527" y="7947407"/>
                <a:ext cx="8274491" cy="85132"/>
              </a:xfrm>
              <a:custGeom>
                <a:avLst/>
                <a:gdLst/>
                <a:ahLst/>
                <a:cxnLst/>
                <a:rect l="l" t="t" r="r" b="b"/>
                <a:pathLst>
                  <a:path w="8274491" h="85132" extrusionOk="0">
                    <a:moveTo>
                      <a:pt x="8270110" y="85133"/>
                    </a:moveTo>
                    <a:cubicBezTo>
                      <a:pt x="8268451" y="85155"/>
                      <a:pt x="186988" y="57932"/>
                      <a:pt x="9840" y="56727"/>
                    </a:cubicBezTo>
                    <a:cubicBezTo>
                      <a:pt x="9840" y="-31719"/>
                      <a:pt x="-548767" y="2099"/>
                      <a:pt x="6751523" y="32733"/>
                    </a:cubicBezTo>
                    <a:cubicBezTo>
                      <a:pt x="8434369" y="40875"/>
                      <a:pt x="8270110" y="11036"/>
                      <a:pt x="8270110" y="8513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3" name="Google Shape;1463;p20"/>
              <p:cNvSpPr/>
              <p:nvPr/>
            </p:nvSpPr>
            <p:spPr>
              <a:xfrm>
                <a:off x="7919979" y="8881147"/>
                <a:ext cx="8336674" cy="86415"/>
              </a:xfrm>
              <a:custGeom>
                <a:avLst/>
                <a:gdLst/>
                <a:ahLst/>
                <a:cxnLst/>
                <a:rect l="l" t="t" r="r" b="b"/>
                <a:pathLst>
                  <a:path w="8336674" h="86415" extrusionOk="0">
                    <a:moveTo>
                      <a:pt x="8334803" y="86416"/>
                    </a:moveTo>
                    <a:cubicBezTo>
                      <a:pt x="8333143" y="86439"/>
                      <a:pt x="155957" y="58965"/>
                      <a:pt x="8497" y="58010"/>
                    </a:cubicBezTo>
                    <a:cubicBezTo>
                      <a:pt x="12748" y="-33529"/>
                      <a:pt x="-550792" y="3177"/>
                      <a:pt x="6798507" y="34017"/>
                    </a:cubicBezTo>
                    <a:cubicBezTo>
                      <a:pt x="8502198" y="40567"/>
                      <a:pt x="8326960" y="15300"/>
                      <a:pt x="8334803" y="8641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4" name="Google Shape;1464;p20"/>
              <p:cNvSpPr/>
              <p:nvPr/>
            </p:nvSpPr>
            <p:spPr>
              <a:xfrm>
                <a:off x="7921626" y="9815413"/>
                <a:ext cx="8387807" cy="77294"/>
              </a:xfrm>
              <a:custGeom>
                <a:avLst/>
                <a:gdLst/>
                <a:ahLst/>
                <a:cxnLst/>
                <a:rect l="l" t="t" r="r" b="b"/>
                <a:pathLst>
                  <a:path w="8387807" h="77294" extrusionOk="0">
                    <a:moveTo>
                      <a:pt x="3120858" y="66614"/>
                    </a:moveTo>
                    <a:cubicBezTo>
                      <a:pt x="-328033" y="53378"/>
                      <a:pt x="9009" y="94064"/>
                      <a:pt x="9009" y="0"/>
                    </a:cubicBezTo>
                    <a:cubicBezTo>
                      <a:pt x="8795198" y="33864"/>
                      <a:pt x="11979038" y="104003"/>
                      <a:pt x="3120858" y="6661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5" name="Google Shape;1465;p20"/>
              <p:cNvSpPr/>
              <p:nvPr/>
            </p:nvSpPr>
            <p:spPr>
              <a:xfrm>
                <a:off x="7886944" y="10752581"/>
                <a:ext cx="8421509" cy="84550"/>
              </a:xfrm>
              <a:custGeom>
                <a:avLst/>
                <a:gdLst/>
                <a:ahLst/>
                <a:cxnLst/>
                <a:rect l="l" t="t" r="r" b="b"/>
                <a:pathLst>
                  <a:path w="8421509" h="84550" extrusionOk="0">
                    <a:moveTo>
                      <a:pt x="8418347" y="84550"/>
                    </a:moveTo>
                    <a:cubicBezTo>
                      <a:pt x="8416620" y="84573"/>
                      <a:pt x="357116" y="58101"/>
                      <a:pt x="10458" y="55166"/>
                    </a:cubicBezTo>
                    <a:cubicBezTo>
                      <a:pt x="10458" y="-30483"/>
                      <a:pt x="-567835" y="1403"/>
                      <a:pt x="6876028" y="32628"/>
                    </a:cubicBezTo>
                    <a:cubicBezTo>
                      <a:pt x="8586402" y="39179"/>
                      <a:pt x="8414324" y="13957"/>
                      <a:pt x="8418347" y="8455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6" name="Google Shape;1466;p20"/>
              <p:cNvSpPr/>
              <p:nvPr/>
            </p:nvSpPr>
            <p:spPr>
              <a:xfrm>
                <a:off x="7915124" y="11685260"/>
                <a:ext cx="8383690" cy="87394"/>
              </a:xfrm>
              <a:custGeom>
                <a:avLst/>
                <a:gdLst/>
                <a:ahLst/>
                <a:cxnLst/>
                <a:rect l="l" t="t" r="r" b="b"/>
                <a:pathLst>
                  <a:path w="8383690" h="87394" extrusionOk="0">
                    <a:moveTo>
                      <a:pt x="8380665" y="87395"/>
                    </a:moveTo>
                    <a:cubicBezTo>
                      <a:pt x="8379029" y="87418"/>
                      <a:pt x="230530" y="59353"/>
                      <a:pt x="10761" y="57511"/>
                    </a:cubicBezTo>
                    <a:cubicBezTo>
                      <a:pt x="8715" y="-28366"/>
                      <a:pt x="-560463" y="-2439"/>
                      <a:pt x="6869852" y="34973"/>
                    </a:cubicBezTo>
                    <a:cubicBezTo>
                      <a:pt x="8546038" y="41523"/>
                      <a:pt x="8376369" y="14391"/>
                      <a:pt x="8380665" y="8739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67" name="Google Shape;1467;p20"/>
            <p:cNvSpPr/>
            <p:nvPr/>
          </p:nvSpPr>
          <p:spPr>
            <a:xfrm>
              <a:off x="8996402" y="912803"/>
              <a:ext cx="226186" cy="11261988"/>
            </a:xfrm>
            <a:custGeom>
              <a:avLst/>
              <a:gdLst/>
              <a:ahLst/>
              <a:cxnLst/>
              <a:rect l="l" t="t" r="r" b="b"/>
              <a:pathLst>
                <a:path w="226186" h="11261988" extrusionOk="0">
                  <a:moveTo>
                    <a:pt x="226186" y="11261989"/>
                  </a:moveTo>
                  <a:cubicBezTo>
                    <a:pt x="101344" y="11261989"/>
                    <a:pt x="-95216" y="4756309"/>
                    <a:pt x="53085" y="3"/>
                  </a:cubicBezTo>
                  <a:cubicBezTo>
                    <a:pt x="179473" y="-3841"/>
                    <a:pt x="-125018" y="4388127"/>
                    <a:pt x="226186" y="112619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8" name="Picture 2">
            <a:extLst>
              <a:ext uri="{FF2B5EF4-FFF2-40B4-BE49-F238E27FC236}">
                <a16:creationId xmlns:a16="http://schemas.microsoft.com/office/drawing/2014/main" id="{853E66A3-6D1F-9E3E-C9FA-3235697BA3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3961" y="2231938"/>
            <a:ext cx="1107532" cy="11075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D702E656-EEEF-BDE5-D521-FF58C331E67D}"/>
                  </a:ext>
                </a:extLst>
              </p:cNvPr>
              <p:cNvSpPr txBox="1"/>
              <p:nvPr/>
            </p:nvSpPr>
            <p:spPr>
              <a:xfrm>
                <a:off x="2143859" y="1001183"/>
                <a:ext cx="5980471" cy="3347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Một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người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quãng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đường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từ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địa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A </a:t>
                </a:r>
                <a:r>
                  <a:rPr lang="en-US" sz="2400" dirty="0" err="1"/>
                  <a:t>đến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địa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B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vấn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tốc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36 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𝑘𝑚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err="1"/>
                  <a:t>hết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3,5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giờ</a:t>
                </a:r>
                <a:r>
                  <a:rPr lang="en-US" sz="2400" dirty="0"/>
                  <a:t>. </a:t>
                </a:r>
                <a:r>
                  <a:rPr lang="en-US" sz="2400" dirty="0" err="1"/>
                  <a:t>Từ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địa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B quay </a:t>
                </a:r>
                <a:r>
                  <a:rPr lang="en-US" sz="2400" dirty="0" err="1"/>
                  <a:t>trở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về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địa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A, </a:t>
                </a:r>
                <a:r>
                  <a:rPr lang="en-US" sz="2400" dirty="0" err="1"/>
                  <a:t>người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vận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tốc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30 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𝑘𝑚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400" dirty="0"/>
                  <a:t>.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thời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từ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địa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B quay </a:t>
                </a:r>
                <a:r>
                  <a:rPr lang="en-US" sz="2400" dirty="0" err="1"/>
                  <a:t>trở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về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địa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A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người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D702E656-EEEF-BDE5-D521-FF58C331E6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3859" y="1001183"/>
                <a:ext cx="5980471" cy="3347840"/>
              </a:xfrm>
              <a:prstGeom prst="rect">
                <a:avLst/>
              </a:prstGeom>
              <a:blipFill>
                <a:blip r:embed="rId5"/>
                <a:stretch>
                  <a:fillRect l="-1631" r="-306" b="-3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40000"/>
            <a:lumOff val="60000"/>
          </a:schemeClr>
        </a:solidFill>
        <a:effectLst/>
      </p:bgPr>
    </p:bg>
    <p:spTree>
      <p:nvGrpSpPr>
        <p:cNvPr id="1" name="Shape 2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ular Callout 11">
            <a:extLst>
              <a:ext uri="{FF2B5EF4-FFF2-40B4-BE49-F238E27FC236}">
                <a16:creationId xmlns:a16="http://schemas.microsoft.com/office/drawing/2014/main" id="{002AF829-005D-457A-A3FA-F08198BD8F25}"/>
              </a:ext>
            </a:extLst>
          </p:cNvPr>
          <p:cNvSpPr/>
          <p:nvPr/>
        </p:nvSpPr>
        <p:spPr>
          <a:xfrm>
            <a:off x="2308436" y="706465"/>
            <a:ext cx="1440562" cy="666006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B35F7C29-DB97-0780-07E3-FC4597D1688F}"/>
                  </a:ext>
                </a:extLst>
              </p:cNvPr>
              <p:cNvSpPr txBox="1"/>
              <p:nvPr/>
            </p:nvSpPr>
            <p:spPr>
              <a:xfrm>
                <a:off x="62906" y="1545399"/>
                <a:ext cx="6063729" cy="27951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Quãng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AB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36. 3,5=126 (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𝑘𝑚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4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Thời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người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quãng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địa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B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về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địa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A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  <a:endParaRPr lang="en-US" sz="24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126 :30=</m:t>
                      </m:r>
                      <m:f>
                        <m:f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i="0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 i="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gi</m:t>
                      </m:r>
                      <m:r>
                        <a:rPr lang="en-US" sz="2400" i="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ờ)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4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4 </m:t>
                      </m:r>
                      <m:r>
                        <m:rPr>
                          <m:sty m:val="p"/>
                        </m:rPr>
                        <a:rPr lang="en-US" sz="2400" i="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gi</m:t>
                      </m:r>
                      <m:r>
                        <a:rPr lang="en-US" sz="2400" i="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ờ</m:t>
                      </m:r>
                      <m:r>
                        <a:rPr lang="en-US" sz="24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12 </m:t>
                      </m:r>
                      <m:r>
                        <m:rPr>
                          <m:sty m:val="p"/>
                        </m:rPr>
                        <a:rPr lang="en-US" sz="2400" i="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ph</m:t>
                      </m:r>
                      <m:r>
                        <a:rPr lang="en-US" sz="2400" i="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ú</m:t>
                      </m:r>
                      <m:r>
                        <m:rPr>
                          <m:sty m:val="p"/>
                        </m:rPr>
                        <a:rPr lang="en-US" sz="2400" i="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t</m:t>
                      </m:r>
                      <m:r>
                        <a:rPr lang="en-US" sz="2400" i="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B35F7C29-DB97-0780-07E3-FC4597D168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06" y="1545399"/>
                <a:ext cx="6063729" cy="2795124"/>
              </a:xfrm>
              <a:prstGeom prst="rect">
                <a:avLst/>
              </a:prstGeom>
              <a:blipFill>
                <a:blip r:embed="rId3"/>
                <a:stretch>
                  <a:fillRect l="-1508" r="-2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7758B7CE-7C0F-58F1-E62B-EBBC5F37E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0207" y="1950115"/>
            <a:ext cx="4173794" cy="3200976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42F45956-F7F7-7C41-5C49-DC8045D2A237}"/>
              </a:ext>
            </a:extLst>
          </p:cNvPr>
          <p:cNvSpPr txBox="1"/>
          <p:nvPr/>
        </p:nvSpPr>
        <p:spPr>
          <a:xfrm>
            <a:off x="882211" y="150228"/>
            <a:ext cx="8261789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trường</a:t>
            </a:r>
            <a:r>
              <a:rPr lang="en-US" sz="2000" dirty="0"/>
              <a:t> </a:t>
            </a:r>
            <a:r>
              <a:rPr lang="en-US" sz="2000" dirty="0" err="1"/>
              <a:t>trung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cơ</a:t>
            </a:r>
            <a:r>
              <a:rPr lang="en-US" sz="2000" dirty="0"/>
              <a:t> </a:t>
            </a:r>
            <a:r>
              <a:rPr lang="en-US" sz="2000" dirty="0" err="1"/>
              <a:t>sở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 7A, 7B, 7C, 7D, 7E;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 </a:t>
            </a:r>
            <a:r>
              <a:rPr lang="en-US" sz="2000" dirty="0" err="1"/>
              <a:t>đều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40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. Sau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sơ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kì</a:t>
            </a:r>
            <a:r>
              <a:rPr lang="en-US" sz="2000" dirty="0"/>
              <a:t> I,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đạt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ở </a:t>
            </a:r>
            <a:r>
              <a:rPr lang="en-US" sz="2000" dirty="0" err="1"/>
              <a:t>mức</a:t>
            </a:r>
            <a:r>
              <a:rPr lang="en-US" sz="2000" dirty="0"/>
              <a:t> </a:t>
            </a:r>
            <a:r>
              <a:rPr lang="en-US" sz="2000" dirty="0" err="1"/>
              <a:t>Tốt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qua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cột</a:t>
            </a:r>
            <a:r>
              <a:rPr lang="en-US" sz="2000" dirty="0"/>
              <a:t> ở </a:t>
            </a:r>
            <a:r>
              <a:rPr lang="en-US" sz="2000" i="1" dirty="0" err="1"/>
              <a:t>Hình</a:t>
            </a:r>
            <a:r>
              <a:rPr lang="en-US" sz="2000" i="1" dirty="0"/>
              <a:t> 9</a:t>
            </a:r>
            <a:r>
              <a:rPr lang="en-US" sz="2000" dirty="0"/>
              <a:t>.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0FB914A1-AFB5-ACAD-74DB-2BD83861DF41}"/>
              </a:ext>
            </a:extLst>
          </p:cNvPr>
          <p:cNvSpPr txBox="1"/>
          <p:nvPr/>
        </p:nvSpPr>
        <p:spPr>
          <a:xfrm>
            <a:off x="113482" y="1470816"/>
            <a:ext cx="896415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a) </a:t>
            </a:r>
            <a:r>
              <a:rPr lang="en-US" sz="2000" dirty="0" err="1"/>
              <a:t>Lớp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đạt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ở </a:t>
            </a:r>
            <a:r>
              <a:rPr lang="en-US" sz="2000" dirty="0" err="1"/>
              <a:t>mức</a:t>
            </a:r>
            <a:r>
              <a:rPr lang="en-US" sz="2000" dirty="0"/>
              <a:t> </a:t>
            </a:r>
            <a:r>
              <a:rPr lang="en-US" sz="2000" dirty="0" err="1"/>
              <a:t>Tốt</a:t>
            </a:r>
            <a:r>
              <a:rPr lang="en-US" sz="2000" dirty="0"/>
              <a:t> </a:t>
            </a:r>
            <a:r>
              <a:rPr lang="en-US" sz="2000" dirty="0" err="1"/>
              <a:t>ít</a:t>
            </a:r>
            <a:r>
              <a:rPr lang="en-US" sz="2000" dirty="0"/>
              <a:t> </a:t>
            </a:r>
            <a:r>
              <a:rPr lang="en-US" sz="2000" dirty="0" err="1"/>
              <a:t>hơn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phần</a:t>
            </a:r>
            <a:r>
              <a:rPr lang="en-US" sz="2000" dirty="0"/>
              <a:t> </a:t>
            </a:r>
            <a:r>
              <a:rPr lang="en-US" sz="2000" dirty="0" err="1"/>
              <a:t>tư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cả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?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2CE42EEE-D84E-5D11-7E56-CBEC6AB65F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392237"/>
            <a:ext cx="936306" cy="936306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1D2C468D-0593-4FEA-0120-1854B341954F}"/>
              </a:ext>
            </a:extLst>
          </p:cNvPr>
          <p:cNvSpPr txBox="1"/>
          <p:nvPr/>
        </p:nvSpPr>
        <p:spPr>
          <a:xfrm>
            <a:off x="113482" y="2490634"/>
            <a:ext cx="4984955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b)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Lớp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nào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học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sinh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đạt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quả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học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tập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ở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mức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Tốt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nhiều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hơn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một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phần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học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sinh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của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cả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lớp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c)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Lớp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nào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học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sinh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đạt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quả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học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tập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ở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mức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Tốt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cao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nhất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thấp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nhất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482941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Shape 2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3" name="Google Shape;2313;p27"/>
          <p:cNvGrpSpPr/>
          <p:nvPr/>
        </p:nvGrpSpPr>
        <p:grpSpPr>
          <a:xfrm rot="2359638">
            <a:off x="8616469" y="-28825"/>
            <a:ext cx="498251" cy="1010574"/>
            <a:chOff x="4505147" y="1488784"/>
            <a:chExt cx="1173641" cy="4117765"/>
          </a:xfrm>
        </p:grpSpPr>
        <p:sp>
          <p:nvSpPr>
            <p:cNvPr id="2314" name="Google Shape;2314;p27"/>
            <p:cNvSpPr/>
            <p:nvPr/>
          </p:nvSpPr>
          <p:spPr>
            <a:xfrm>
              <a:off x="4546975" y="1719734"/>
              <a:ext cx="351274" cy="103937"/>
            </a:xfrm>
            <a:custGeom>
              <a:avLst/>
              <a:gdLst/>
              <a:ahLst/>
              <a:cxnLst/>
              <a:rect l="l" t="t" r="r" b="b"/>
              <a:pathLst>
                <a:path w="351274" h="103937" extrusionOk="0">
                  <a:moveTo>
                    <a:pt x="349795" y="7483"/>
                  </a:moveTo>
                  <a:cubicBezTo>
                    <a:pt x="350271" y="9600"/>
                    <a:pt x="350797" y="11716"/>
                    <a:pt x="351274" y="13833"/>
                  </a:cubicBezTo>
                  <a:lnTo>
                    <a:pt x="351225" y="13833"/>
                  </a:lnTo>
                  <a:cubicBezTo>
                    <a:pt x="351118" y="13833"/>
                    <a:pt x="350962" y="13833"/>
                    <a:pt x="350855" y="13882"/>
                  </a:cubicBezTo>
                  <a:cubicBezTo>
                    <a:pt x="350806" y="13882"/>
                    <a:pt x="350748" y="13882"/>
                    <a:pt x="350699" y="13882"/>
                  </a:cubicBezTo>
                  <a:cubicBezTo>
                    <a:pt x="350485" y="13882"/>
                    <a:pt x="350280" y="13882"/>
                    <a:pt x="350066" y="13932"/>
                  </a:cubicBezTo>
                  <a:cubicBezTo>
                    <a:pt x="346581" y="14195"/>
                    <a:pt x="343046" y="14516"/>
                    <a:pt x="339512" y="14887"/>
                  </a:cubicBezTo>
                  <a:cubicBezTo>
                    <a:pt x="339405" y="14887"/>
                    <a:pt x="339298" y="14887"/>
                    <a:pt x="339191" y="14887"/>
                  </a:cubicBezTo>
                  <a:cubicBezTo>
                    <a:pt x="338928" y="14936"/>
                    <a:pt x="338607" y="14936"/>
                    <a:pt x="338344" y="14994"/>
                  </a:cubicBezTo>
                  <a:cubicBezTo>
                    <a:pt x="337818" y="15044"/>
                    <a:pt x="337342" y="15101"/>
                    <a:pt x="336816" y="15151"/>
                  </a:cubicBezTo>
                  <a:cubicBezTo>
                    <a:pt x="333700" y="14780"/>
                    <a:pt x="330536" y="14467"/>
                    <a:pt x="327420" y="14195"/>
                  </a:cubicBezTo>
                  <a:cubicBezTo>
                    <a:pt x="323146" y="13825"/>
                    <a:pt x="318872" y="13454"/>
                    <a:pt x="314647" y="13141"/>
                  </a:cubicBezTo>
                  <a:cubicBezTo>
                    <a:pt x="314433" y="13141"/>
                    <a:pt x="314277" y="13141"/>
                    <a:pt x="314121" y="13092"/>
                  </a:cubicBezTo>
                  <a:cubicBezTo>
                    <a:pt x="310003" y="12828"/>
                    <a:pt x="305884" y="12614"/>
                    <a:pt x="301824" y="12408"/>
                  </a:cubicBezTo>
                  <a:cubicBezTo>
                    <a:pt x="293218" y="11988"/>
                    <a:pt x="284669" y="11774"/>
                    <a:pt x="276071" y="11774"/>
                  </a:cubicBezTo>
                  <a:cubicBezTo>
                    <a:pt x="268895" y="11774"/>
                    <a:pt x="261769" y="11930"/>
                    <a:pt x="254593" y="12194"/>
                  </a:cubicBezTo>
                  <a:cubicBezTo>
                    <a:pt x="247524" y="12515"/>
                    <a:pt x="240446" y="12935"/>
                    <a:pt x="233377" y="13520"/>
                  </a:cubicBezTo>
                  <a:cubicBezTo>
                    <a:pt x="226251" y="14154"/>
                    <a:pt x="219124" y="14895"/>
                    <a:pt x="212055" y="15744"/>
                  </a:cubicBezTo>
                  <a:cubicBezTo>
                    <a:pt x="201501" y="17119"/>
                    <a:pt x="190996" y="18758"/>
                    <a:pt x="180598" y="20817"/>
                  </a:cubicBezTo>
                  <a:cubicBezTo>
                    <a:pt x="173627" y="22192"/>
                    <a:pt x="166665" y="23724"/>
                    <a:pt x="159802" y="25363"/>
                  </a:cubicBezTo>
                  <a:cubicBezTo>
                    <a:pt x="152938" y="27051"/>
                    <a:pt x="146132" y="28904"/>
                    <a:pt x="139375" y="30913"/>
                  </a:cubicBezTo>
                  <a:lnTo>
                    <a:pt x="139326" y="30913"/>
                  </a:lnTo>
                  <a:cubicBezTo>
                    <a:pt x="132569" y="32972"/>
                    <a:pt x="125870" y="35146"/>
                    <a:pt x="119220" y="37469"/>
                  </a:cubicBezTo>
                  <a:cubicBezTo>
                    <a:pt x="115891" y="38630"/>
                    <a:pt x="112571" y="39849"/>
                    <a:pt x="109299" y="41117"/>
                  </a:cubicBezTo>
                  <a:cubicBezTo>
                    <a:pt x="73198" y="54920"/>
                    <a:pt x="39052" y="73903"/>
                    <a:pt x="8179" y="98593"/>
                  </a:cubicBezTo>
                  <a:cubicBezTo>
                    <a:pt x="5910" y="100281"/>
                    <a:pt x="3691" y="102085"/>
                    <a:pt x="1529" y="103938"/>
                  </a:cubicBezTo>
                  <a:cubicBezTo>
                    <a:pt x="1003" y="101821"/>
                    <a:pt x="477" y="99655"/>
                    <a:pt x="0" y="97539"/>
                  </a:cubicBezTo>
                  <a:cubicBezTo>
                    <a:pt x="8655" y="88974"/>
                    <a:pt x="18051" y="81249"/>
                    <a:pt x="27709" y="73903"/>
                  </a:cubicBezTo>
                  <a:cubicBezTo>
                    <a:pt x="116426" y="13882"/>
                    <a:pt x="230163" y="-11813"/>
                    <a:pt x="336199" y="5103"/>
                  </a:cubicBezTo>
                  <a:cubicBezTo>
                    <a:pt x="336676" y="4576"/>
                    <a:pt x="337095" y="4148"/>
                    <a:pt x="337522" y="3777"/>
                  </a:cubicBezTo>
                  <a:cubicBezTo>
                    <a:pt x="337999" y="2353"/>
                    <a:pt x="339002" y="1134"/>
                    <a:pt x="340950" y="343"/>
                  </a:cubicBezTo>
                  <a:cubicBezTo>
                    <a:pt x="346227" y="-983"/>
                    <a:pt x="348184" y="2880"/>
                    <a:pt x="349343" y="7376"/>
                  </a:cubicBezTo>
                  <a:cubicBezTo>
                    <a:pt x="349482" y="7426"/>
                    <a:pt x="349638" y="7426"/>
                    <a:pt x="349795" y="7483"/>
                  </a:cubicBezTo>
                  <a:close/>
                </a:path>
              </a:pathLst>
            </a:custGeom>
            <a:solidFill>
              <a:srgbClr val="FF414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5" name="Google Shape;2315;p27"/>
            <p:cNvSpPr/>
            <p:nvPr/>
          </p:nvSpPr>
          <p:spPr>
            <a:xfrm>
              <a:off x="4848092" y="1535700"/>
              <a:ext cx="24" cy="49"/>
            </a:xfrm>
            <a:custGeom>
              <a:avLst/>
              <a:gdLst/>
              <a:ahLst/>
              <a:cxnLst/>
              <a:rect l="l" t="t" r="r" b="b"/>
              <a:pathLst>
                <a:path w="24" h="49" extrusionOk="0">
                  <a:moveTo>
                    <a:pt x="0" y="0"/>
                  </a:moveTo>
                  <a:cubicBezTo>
                    <a:pt x="25" y="0"/>
                    <a:pt x="25" y="8"/>
                    <a:pt x="25" y="49"/>
                  </a:cubicBezTo>
                  <a:cubicBezTo>
                    <a:pt x="16" y="33"/>
                    <a:pt x="8" y="16"/>
                    <a:pt x="0" y="0"/>
                  </a:cubicBezTo>
                  <a:close/>
                </a:path>
              </a:pathLst>
            </a:custGeom>
            <a:solidFill>
              <a:srgbClr val="FF414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6" name="Google Shape;2316;p27"/>
            <p:cNvSpPr/>
            <p:nvPr/>
          </p:nvSpPr>
          <p:spPr>
            <a:xfrm>
              <a:off x="4505383" y="1620996"/>
              <a:ext cx="50" cy="584"/>
            </a:xfrm>
            <a:custGeom>
              <a:avLst/>
              <a:gdLst/>
              <a:ahLst/>
              <a:cxnLst/>
              <a:rect l="l" t="t" r="r" b="b"/>
              <a:pathLst>
                <a:path w="50" h="584" extrusionOk="0">
                  <a:moveTo>
                    <a:pt x="0" y="0"/>
                  </a:moveTo>
                  <a:cubicBezTo>
                    <a:pt x="49" y="214"/>
                    <a:pt x="49" y="420"/>
                    <a:pt x="49" y="585"/>
                  </a:cubicBezTo>
                  <a:cubicBezTo>
                    <a:pt x="58" y="420"/>
                    <a:pt x="0" y="214"/>
                    <a:pt x="0" y="0"/>
                  </a:cubicBezTo>
                  <a:close/>
                </a:path>
              </a:pathLst>
            </a:custGeom>
            <a:solidFill>
              <a:srgbClr val="FF414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7" name="Google Shape;2317;p27"/>
            <p:cNvSpPr/>
            <p:nvPr/>
          </p:nvSpPr>
          <p:spPr>
            <a:xfrm>
              <a:off x="5355527" y="5049366"/>
              <a:ext cx="323261" cy="363919"/>
            </a:xfrm>
            <a:custGeom>
              <a:avLst/>
              <a:gdLst/>
              <a:ahLst/>
              <a:cxnLst/>
              <a:rect l="l" t="t" r="r" b="b"/>
              <a:pathLst>
                <a:path w="323261" h="363919" extrusionOk="0">
                  <a:moveTo>
                    <a:pt x="323261" y="56471"/>
                  </a:moveTo>
                  <a:cubicBezTo>
                    <a:pt x="323261" y="57583"/>
                    <a:pt x="323212" y="58695"/>
                    <a:pt x="323212" y="59806"/>
                  </a:cubicBezTo>
                  <a:cubicBezTo>
                    <a:pt x="322209" y="67210"/>
                    <a:pt x="321420" y="74556"/>
                    <a:pt x="321050" y="81911"/>
                  </a:cubicBezTo>
                  <a:cubicBezTo>
                    <a:pt x="314293" y="164348"/>
                    <a:pt x="307537" y="246679"/>
                    <a:pt x="300624" y="329018"/>
                  </a:cubicBezTo>
                  <a:cubicBezTo>
                    <a:pt x="252381" y="335466"/>
                    <a:pt x="203515" y="343875"/>
                    <a:pt x="160180" y="363920"/>
                  </a:cubicBezTo>
                  <a:cubicBezTo>
                    <a:pt x="105921" y="271649"/>
                    <a:pt x="49401" y="180589"/>
                    <a:pt x="0" y="85930"/>
                  </a:cubicBezTo>
                  <a:cubicBezTo>
                    <a:pt x="14039" y="67054"/>
                    <a:pt x="27446" y="47964"/>
                    <a:pt x="42538" y="29351"/>
                  </a:cubicBezTo>
                  <a:cubicBezTo>
                    <a:pt x="86505" y="52090"/>
                    <a:pt x="101490" y="96776"/>
                    <a:pt x="123552" y="20787"/>
                  </a:cubicBezTo>
                  <a:cubicBezTo>
                    <a:pt x="150735" y="27606"/>
                    <a:pt x="174326" y="45534"/>
                    <a:pt x="201977" y="49183"/>
                  </a:cubicBezTo>
                  <a:cubicBezTo>
                    <a:pt x="219765" y="44110"/>
                    <a:pt x="221927" y="21577"/>
                    <a:pt x="227204" y="6506"/>
                  </a:cubicBezTo>
                  <a:cubicBezTo>
                    <a:pt x="261242" y="28923"/>
                    <a:pt x="284570" y="53515"/>
                    <a:pt x="305629" y="0"/>
                  </a:cubicBezTo>
                  <a:cubicBezTo>
                    <a:pt x="311597" y="3171"/>
                    <a:pt x="317450" y="6613"/>
                    <a:pt x="323097" y="10311"/>
                  </a:cubicBezTo>
                  <a:cubicBezTo>
                    <a:pt x="322842" y="25695"/>
                    <a:pt x="323162" y="41079"/>
                    <a:pt x="323261" y="564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8" name="Google Shape;2318;p27"/>
            <p:cNvSpPr/>
            <p:nvPr/>
          </p:nvSpPr>
          <p:spPr>
            <a:xfrm>
              <a:off x="4643492" y="2141280"/>
              <a:ext cx="1035245" cy="2994007"/>
            </a:xfrm>
            <a:custGeom>
              <a:avLst/>
              <a:gdLst/>
              <a:ahLst/>
              <a:cxnLst/>
              <a:rect l="l" t="t" r="r" b="b"/>
              <a:pathLst>
                <a:path w="1035245" h="2994007" extrusionOk="0">
                  <a:moveTo>
                    <a:pt x="1035032" y="2911043"/>
                  </a:moveTo>
                  <a:cubicBezTo>
                    <a:pt x="1035081" y="2911463"/>
                    <a:pt x="1035188" y="2911892"/>
                    <a:pt x="1035246" y="2912312"/>
                  </a:cubicBezTo>
                  <a:cubicBezTo>
                    <a:pt x="1035197" y="2914321"/>
                    <a:pt x="1035139" y="2916380"/>
                    <a:pt x="1035139" y="2918389"/>
                  </a:cubicBezTo>
                  <a:cubicBezTo>
                    <a:pt x="1029492" y="2914692"/>
                    <a:pt x="1023631" y="2911249"/>
                    <a:pt x="1017672" y="2908078"/>
                  </a:cubicBezTo>
                  <a:cubicBezTo>
                    <a:pt x="996613" y="2961593"/>
                    <a:pt x="973285" y="2937002"/>
                    <a:pt x="939247" y="2914585"/>
                  </a:cubicBezTo>
                  <a:cubicBezTo>
                    <a:pt x="933969" y="2929656"/>
                    <a:pt x="931808" y="2952180"/>
                    <a:pt x="914020" y="2957261"/>
                  </a:cubicBezTo>
                  <a:cubicBezTo>
                    <a:pt x="886360" y="2953613"/>
                    <a:pt x="862769" y="2935684"/>
                    <a:pt x="835595" y="2928865"/>
                  </a:cubicBezTo>
                  <a:cubicBezTo>
                    <a:pt x="813533" y="3004854"/>
                    <a:pt x="798548" y="2960168"/>
                    <a:pt x="754580" y="2937430"/>
                  </a:cubicBezTo>
                  <a:cubicBezTo>
                    <a:pt x="739488" y="2956042"/>
                    <a:pt x="726082" y="2975132"/>
                    <a:pt x="712042" y="2994008"/>
                  </a:cubicBezTo>
                  <a:cubicBezTo>
                    <a:pt x="710620" y="2991315"/>
                    <a:pt x="709190" y="2988614"/>
                    <a:pt x="707817" y="2985921"/>
                  </a:cubicBezTo>
                  <a:cubicBezTo>
                    <a:pt x="705179" y="2980790"/>
                    <a:pt x="702540" y="2975717"/>
                    <a:pt x="699951" y="2970586"/>
                  </a:cubicBezTo>
                  <a:cubicBezTo>
                    <a:pt x="699902" y="2970372"/>
                    <a:pt x="699844" y="2970109"/>
                    <a:pt x="699795" y="2969903"/>
                  </a:cubicBezTo>
                  <a:cubicBezTo>
                    <a:pt x="699269" y="2967523"/>
                    <a:pt x="698685" y="2965250"/>
                    <a:pt x="698110" y="2962977"/>
                  </a:cubicBezTo>
                  <a:cubicBezTo>
                    <a:pt x="697584" y="2959007"/>
                    <a:pt x="696425" y="2955095"/>
                    <a:pt x="695471" y="2951241"/>
                  </a:cubicBezTo>
                  <a:cubicBezTo>
                    <a:pt x="694575" y="2947642"/>
                    <a:pt x="693729" y="2944051"/>
                    <a:pt x="692833" y="2940452"/>
                  </a:cubicBezTo>
                  <a:cubicBezTo>
                    <a:pt x="690827" y="2932571"/>
                    <a:pt x="689084" y="2924533"/>
                    <a:pt x="686602" y="2916816"/>
                  </a:cubicBezTo>
                  <a:cubicBezTo>
                    <a:pt x="686602" y="2916816"/>
                    <a:pt x="686553" y="2916816"/>
                    <a:pt x="686495" y="2916866"/>
                  </a:cubicBezTo>
                  <a:cubicBezTo>
                    <a:pt x="686388" y="2916602"/>
                    <a:pt x="686339" y="2916388"/>
                    <a:pt x="686232" y="2916182"/>
                  </a:cubicBezTo>
                  <a:cubicBezTo>
                    <a:pt x="683273" y="2904867"/>
                    <a:pt x="680322" y="2893551"/>
                    <a:pt x="677421" y="2882235"/>
                  </a:cubicBezTo>
                  <a:cubicBezTo>
                    <a:pt x="668025" y="2845167"/>
                    <a:pt x="658844" y="2808099"/>
                    <a:pt x="649761" y="2770973"/>
                  </a:cubicBezTo>
                  <a:cubicBezTo>
                    <a:pt x="632499" y="2700535"/>
                    <a:pt x="615616" y="2629997"/>
                    <a:pt x="598617" y="2559510"/>
                  </a:cubicBezTo>
                  <a:cubicBezTo>
                    <a:pt x="563469" y="2413724"/>
                    <a:pt x="528313" y="2267881"/>
                    <a:pt x="493165" y="2122096"/>
                  </a:cubicBezTo>
                  <a:cubicBezTo>
                    <a:pt x="457696" y="1975141"/>
                    <a:pt x="422285" y="1828136"/>
                    <a:pt x="386866" y="1681190"/>
                  </a:cubicBezTo>
                  <a:cubicBezTo>
                    <a:pt x="350822" y="1531855"/>
                    <a:pt x="314877" y="1382528"/>
                    <a:pt x="278825" y="1233144"/>
                  </a:cubicBezTo>
                  <a:cubicBezTo>
                    <a:pt x="244252" y="1089944"/>
                    <a:pt x="209795" y="946753"/>
                    <a:pt x="175271" y="803496"/>
                  </a:cubicBezTo>
                  <a:cubicBezTo>
                    <a:pt x="139121" y="653585"/>
                    <a:pt x="102912" y="503722"/>
                    <a:pt x="66868" y="353811"/>
                  </a:cubicBezTo>
                  <a:cubicBezTo>
                    <a:pt x="44593" y="261375"/>
                    <a:pt x="22325" y="168841"/>
                    <a:pt x="0" y="76405"/>
                  </a:cubicBezTo>
                  <a:cubicBezTo>
                    <a:pt x="102657" y="9673"/>
                    <a:pt x="229793" y="-7251"/>
                    <a:pt x="351554" y="2582"/>
                  </a:cubicBezTo>
                  <a:cubicBezTo>
                    <a:pt x="375515" y="104266"/>
                    <a:pt x="399475" y="205851"/>
                    <a:pt x="423494" y="307536"/>
                  </a:cubicBezTo>
                  <a:cubicBezTo>
                    <a:pt x="458173" y="454540"/>
                    <a:pt x="492688" y="601594"/>
                    <a:pt x="527466" y="748598"/>
                  </a:cubicBezTo>
                  <a:cubicBezTo>
                    <a:pt x="563568" y="901210"/>
                    <a:pt x="599349" y="1053873"/>
                    <a:pt x="635294" y="1206535"/>
                  </a:cubicBezTo>
                  <a:cubicBezTo>
                    <a:pt x="670335" y="1355548"/>
                    <a:pt x="705171" y="1504669"/>
                    <a:pt x="740327" y="1653683"/>
                  </a:cubicBezTo>
                  <a:cubicBezTo>
                    <a:pt x="775902" y="1804599"/>
                    <a:pt x="811576" y="1955408"/>
                    <a:pt x="846995" y="2106333"/>
                  </a:cubicBezTo>
                  <a:cubicBezTo>
                    <a:pt x="864676" y="2181844"/>
                    <a:pt x="882357" y="2257356"/>
                    <a:pt x="900087" y="2332818"/>
                  </a:cubicBezTo>
                  <a:cubicBezTo>
                    <a:pt x="917242" y="2406106"/>
                    <a:pt x="934709" y="2479345"/>
                    <a:pt x="952020" y="2552583"/>
                  </a:cubicBezTo>
                  <a:cubicBezTo>
                    <a:pt x="967375" y="2617257"/>
                    <a:pt x="982738" y="2681922"/>
                    <a:pt x="997936" y="2746654"/>
                  </a:cubicBezTo>
                  <a:cubicBezTo>
                    <a:pt x="1005638" y="2779546"/>
                    <a:pt x="1013398" y="2812439"/>
                    <a:pt x="1021050" y="2845381"/>
                  </a:cubicBezTo>
                  <a:cubicBezTo>
                    <a:pt x="1024009" y="2858072"/>
                    <a:pt x="1026911" y="2870714"/>
                    <a:pt x="1029755" y="2883405"/>
                  </a:cubicBezTo>
                  <a:cubicBezTo>
                    <a:pt x="1030018" y="2884673"/>
                    <a:pt x="1030281" y="2885941"/>
                    <a:pt x="1030495" y="2887210"/>
                  </a:cubicBezTo>
                  <a:cubicBezTo>
                    <a:pt x="1030914" y="2889219"/>
                    <a:pt x="1031284" y="2891179"/>
                    <a:pt x="1031654" y="2893131"/>
                  </a:cubicBezTo>
                  <a:cubicBezTo>
                    <a:pt x="1032764" y="2899094"/>
                    <a:pt x="1033923" y="2905064"/>
                    <a:pt x="1035032" y="291104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9" name="Google Shape;2319;p27"/>
            <p:cNvSpPr/>
            <p:nvPr/>
          </p:nvSpPr>
          <p:spPr>
            <a:xfrm>
              <a:off x="4548488" y="1731518"/>
              <a:ext cx="436883" cy="469390"/>
            </a:xfrm>
            <a:custGeom>
              <a:avLst/>
              <a:gdLst/>
              <a:ahLst/>
              <a:cxnLst/>
              <a:rect l="l" t="t" r="r" b="b"/>
              <a:pathLst>
                <a:path w="436883" h="469390" extrusionOk="0">
                  <a:moveTo>
                    <a:pt x="436884" y="371058"/>
                  </a:moveTo>
                  <a:cubicBezTo>
                    <a:pt x="390935" y="359117"/>
                    <a:pt x="342849" y="357305"/>
                    <a:pt x="295914" y="368423"/>
                  </a:cubicBezTo>
                  <a:cubicBezTo>
                    <a:pt x="223333" y="380694"/>
                    <a:pt x="136449" y="408036"/>
                    <a:pt x="90911" y="469391"/>
                  </a:cubicBezTo>
                  <a:cubicBezTo>
                    <a:pt x="88528" y="459343"/>
                    <a:pt x="86062" y="449296"/>
                    <a:pt x="83678" y="439249"/>
                  </a:cubicBezTo>
                  <a:cubicBezTo>
                    <a:pt x="82445" y="433978"/>
                    <a:pt x="81130" y="428872"/>
                    <a:pt x="79897" y="423601"/>
                  </a:cubicBezTo>
                  <a:cubicBezTo>
                    <a:pt x="77924" y="415530"/>
                    <a:pt x="76033" y="407542"/>
                    <a:pt x="74061" y="399553"/>
                  </a:cubicBezTo>
                  <a:cubicBezTo>
                    <a:pt x="68307" y="375506"/>
                    <a:pt x="62471" y="351458"/>
                    <a:pt x="56717" y="327328"/>
                  </a:cubicBezTo>
                  <a:cubicBezTo>
                    <a:pt x="40031" y="258396"/>
                    <a:pt x="23427" y="189465"/>
                    <a:pt x="6822" y="120533"/>
                  </a:cubicBezTo>
                  <a:cubicBezTo>
                    <a:pt x="6740" y="120204"/>
                    <a:pt x="6658" y="119875"/>
                    <a:pt x="6576" y="119545"/>
                  </a:cubicBezTo>
                  <a:cubicBezTo>
                    <a:pt x="4685" y="111886"/>
                    <a:pt x="2877" y="104227"/>
                    <a:pt x="1069" y="96568"/>
                  </a:cubicBezTo>
                  <a:cubicBezTo>
                    <a:pt x="658" y="95086"/>
                    <a:pt x="329" y="93603"/>
                    <a:pt x="0" y="92121"/>
                  </a:cubicBezTo>
                  <a:cubicBezTo>
                    <a:pt x="2137" y="90309"/>
                    <a:pt x="4357" y="88497"/>
                    <a:pt x="6658" y="86850"/>
                  </a:cubicBezTo>
                  <a:cubicBezTo>
                    <a:pt x="98720" y="13142"/>
                    <a:pt x="219387" y="-9341"/>
                    <a:pt x="335287" y="3342"/>
                  </a:cubicBezTo>
                  <a:cubicBezTo>
                    <a:pt x="340383" y="3918"/>
                    <a:pt x="345397" y="4495"/>
                    <a:pt x="350493" y="5236"/>
                  </a:cubicBezTo>
                  <a:cubicBezTo>
                    <a:pt x="352220" y="12401"/>
                    <a:pt x="353946" y="19566"/>
                    <a:pt x="355590" y="26813"/>
                  </a:cubicBezTo>
                  <a:cubicBezTo>
                    <a:pt x="355918" y="28131"/>
                    <a:pt x="356247" y="29448"/>
                    <a:pt x="356576" y="30766"/>
                  </a:cubicBezTo>
                  <a:cubicBezTo>
                    <a:pt x="374249" y="105709"/>
                    <a:pt x="391839" y="180570"/>
                    <a:pt x="409594" y="255514"/>
                  </a:cubicBezTo>
                  <a:cubicBezTo>
                    <a:pt x="413704" y="273138"/>
                    <a:pt x="417896" y="290762"/>
                    <a:pt x="422006" y="308386"/>
                  </a:cubicBezTo>
                  <a:cubicBezTo>
                    <a:pt x="423896" y="316292"/>
                    <a:pt x="425787" y="324116"/>
                    <a:pt x="427595" y="332022"/>
                  </a:cubicBezTo>
                  <a:cubicBezTo>
                    <a:pt x="428582" y="336222"/>
                    <a:pt x="429650" y="340505"/>
                    <a:pt x="430637" y="344787"/>
                  </a:cubicBezTo>
                  <a:cubicBezTo>
                    <a:pt x="432692" y="353517"/>
                    <a:pt x="434747" y="362329"/>
                    <a:pt x="436884" y="3710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0" name="Google Shape;2320;p27"/>
            <p:cNvSpPr/>
            <p:nvPr/>
          </p:nvSpPr>
          <p:spPr>
            <a:xfrm>
              <a:off x="5515706" y="5378376"/>
              <a:ext cx="140443" cy="228173"/>
            </a:xfrm>
            <a:custGeom>
              <a:avLst/>
              <a:gdLst/>
              <a:ahLst/>
              <a:cxnLst/>
              <a:rect l="l" t="t" r="r" b="b"/>
              <a:pathLst>
                <a:path w="140443" h="228173" extrusionOk="0">
                  <a:moveTo>
                    <a:pt x="140444" y="0"/>
                  </a:moveTo>
                  <a:cubicBezTo>
                    <a:pt x="139967" y="5501"/>
                    <a:pt x="139490" y="11003"/>
                    <a:pt x="139022" y="16446"/>
                  </a:cubicBezTo>
                  <a:cubicBezTo>
                    <a:pt x="136539" y="46168"/>
                    <a:pt x="134008" y="75833"/>
                    <a:pt x="131476" y="105497"/>
                  </a:cubicBezTo>
                  <a:cubicBezTo>
                    <a:pt x="129314" y="134577"/>
                    <a:pt x="127514" y="163665"/>
                    <a:pt x="125196" y="192695"/>
                  </a:cubicBezTo>
                  <a:cubicBezTo>
                    <a:pt x="122928" y="204801"/>
                    <a:pt x="127572" y="228174"/>
                    <a:pt x="110105" y="228174"/>
                  </a:cubicBezTo>
                  <a:cubicBezTo>
                    <a:pt x="109841" y="228174"/>
                    <a:pt x="109521" y="228174"/>
                    <a:pt x="109258" y="228174"/>
                  </a:cubicBezTo>
                  <a:cubicBezTo>
                    <a:pt x="102024" y="226584"/>
                    <a:pt x="99337" y="221140"/>
                    <a:pt x="98753" y="214058"/>
                  </a:cubicBezTo>
                  <a:cubicBezTo>
                    <a:pt x="70781" y="157850"/>
                    <a:pt x="39957" y="103117"/>
                    <a:pt x="8236" y="48861"/>
                  </a:cubicBezTo>
                  <a:cubicBezTo>
                    <a:pt x="5491" y="44208"/>
                    <a:pt x="2745" y="39555"/>
                    <a:pt x="0" y="34902"/>
                  </a:cubicBezTo>
                  <a:cubicBezTo>
                    <a:pt x="43327" y="14857"/>
                    <a:pt x="92202" y="6448"/>
                    <a:pt x="140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1" name="Google Shape;2321;p27"/>
            <p:cNvSpPr/>
            <p:nvPr/>
          </p:nvSpPr>
          <p:spPr>
            <a:xfrm>
              <a:off x="4893719" y="2185970"/>
              <a:ext cx="696136" cy="2802947"/>
            </a:xfrm>
            <a:custGeom>
              <a:avLst/>
              <a:gdLst/>
              <a:ahLst/>
              <a:cxnLst/>
              <a:rect l="l" t="t" r="r" b="b"/>
              <a:pathLst>
                <a:path w="696136" h="2802947" extrusionOk="0">
                  <a:moveTo>
                    <a:pt x="695933" y="2793271"/>
                  </a:moveTo>
                  <a:cubicBezTo>
                    <a:pt x="696985" y="2797553"/>
                    <a:pt x="693820" y="2801943"/>
                    <a:pt x="689653" y="2802791"/>
                  </a:cubicBezTo>
                  <a:cubicBezTo>
                    <a:pt x="689127" y="2802898"/>
                    <a:pt x="688601" y="2802947"/>
                    <a:pt x="688066" y="2802947"/>
                  </a:cubicBezTo>
                  <a:cubicBezTo>
                    <a:pt x="684269" y="2802947"/>
                    <a:pt x="681047" y="2800197"/>
                    <a:pt x="680151" y="2796441"/>
                  </a:cubicBezTo>
                  <a:cubicBezTo>
                    <a:pt x="650806" y="2676409"/>
                    <a:pt x="621461" y="2556367"/>
                    <a:pt x="592116" y="2436334"/>
                  </a:cubicBezTo>
                  <a:cubicBezTo>
                    <a:pt x="561662" y="2311484"/>
                    <a:pt x="531158" y="2186691"/>
                    <a:pt x="500654" y="2061840"/>
                  </a:cubicBezTo>
                  <a:cubicBezTo>
                    <a:pt x="471359" y="1941857"/>
                    <a:pt x="442014" y="1821873"/>
                    <a:pt x="412727" y="1701840"/>
                  </a:cubicBezTo>
                  <a:cubicBezTo>
                    <a:pt x="385388" y="1589944"/>
                    <a:pt x="358049" y="1478056"/>
                    <a:pt x="330709" y="1366160"/>
                  </a:cubicBezTo>
                  <a:cubicBezTo>
                    <a:pt x="301948" y="1248507"/>
                    <a:pt x="273179" y="1130846"/>
                    <a:pt x="244467" y="1013135"/>
                  </a:cubicBezTo>
                  <a:cubicBezTo>
                    <a:pt x="214012" y="888392"/>
                    <a:pt x="183509" y="763599"/>
                    <a:pt x="153005" y="638855"/>
                  </a:cubicBezTo>
                  <a:cubicBezTo>
                    <a:pt x="122920" y="515487"/>
                    <a:pt x="92787" y="392069"/>
                    <a:pt x="62702" y="268643"/>
                  </a:cubicBezTo>
                  <a:cubicBezTo>
                    <a:pt x="52518" y="226922"/>
                    <a:pt x="42333" y="185200"/>
                    <a:pt x="32198" y="143422"/>
                  </a:cubicBezTo>
                  <a:cubicBezTo>
                    <a:pt x="26132" y="118460"/>
                    <a:pt x="20058" y="93448"/>
                    <a:pt x="14041" y="68437"/>
                  </a:cubicBezTo>
                  <a:cubicBezTo>
                    <a:pt x="11246" y="56858"/>
                    <a:pt x="8443" y="45279"/>
                    <a:pt x="5706" y="33691"/>
                  </a:cubicBezTo>
                  <a:cubicBezTo>
                    <a:pt x="4489" y="28454"/>
                    <a:pt x="3281" y="23224"/>
                    <a:pt x="2064" y="17986"/>
                  </a:cubicBezTo>
                  <a:cubicBezTo>
                    <a:pt x="1325" y="14708"/>
                    <a:pt x="379" y="11324"/>
                    <a:pt x="108" y="7988"/>
                  </a:cubicBezTo>
                  <a:cubicBezTo>
                    <a:pt x="-574" y="4389"/>
                    <a:pt x="2064" y="799"/>
                    <a:pt x="5541" y="165"/>
                  </a:cubicBezTo>
                  <a:cubicBezTo>
                    <a:pt x="8870" y="-577"/>
                    <a:pt x="11928" y="1276"/>
                    <a:pt x="13087" y="3920"/>
                  </a:cubicBezTo>
                  <a:cubicBezTo>
                    <a:pt x="14986" y="8202"/>
                    <a:pt x="15939" y="13012"/>
                    <a:pt x="17098" y="17509"/>
                  </a:cubicBezTo>
                  <a:cubicBezTo>
                    <a:pt x="19104" y="25332"/>
                    <a:pt x="21060" y="33214"/>
                    <a:pt x="23066" y="41037"/>
                  </a:cubicBezTo>
                  <a:cubicBezTo>
                    <a:pt x="26970" y="56743"/>
                    <a:pt x="30825" y="72497"/>
                    <a:pt x="34730" y="88202"/>
                  </a:cubicBezTo>
                  <a:cubicBezTo>
                    <a:pt x="41166" y="114218"/>
                    <a:pt x="47553" y="140292"/>
                    <a:pt x="53940" y="166358"/>
                  </a:cubicBezTo>
                  <a:cubicBezTo>
                    <a:pt x="69722" y="230710"/>
                    <a:pt x="85504" y="295063"/>
                    <a:pt x="101228" y="359473"/>
                  </a:cubicBezTo>
                  <a:cubicBezTo>
                    <a:pt x="128781" y="472052"/>
                    <a:pt x="156276" y="584682"/>
                    <a:pt x="183829" y="697270"/>
                  </a:cubicBezTo>
                  <a:cubicBezTo>
                    <a:pt x="212541" y="814560"/>
                    <a:pt x="241195" y="931842"/>
                    <a:pt x="269858" y="1049182"/>
                  </a:cubicBezTo>
                  <a:cubicBezTo>
                    <a:pt x="300732" y="1175672"/>
                    <a:pt x="331556" y="1302211"/>
                    <a:pt x="362537" y="1428643"/>
                  </a:cubicBezTo>
                  <a:cubicBezTo>
                    <a:pt x="393303" y="1554127"/>
                    <a:pt x="423914" y="1679662"/>
                    <a:pt x="454582" y="1805196"/>
                  </a:cubicBezTo>
                  <a:cubicBezTo>
                    <a:pt x="483401" y="1923384"/>
                    <a:pt x="512318" y="2041564"/>
                    <a:pt x="541194" y="2159752"/>
                  </a:cubicBezTo>
                  <a:cubicBezTo>
                    <a:pt x="569536" y="2275766"/>
                    <a:pt x="597878" y="2391789"/>
                    <a:pt x="626220" y="2507802"/>
                  </a:cubicBezTo>
                  <a:cubicBezTo>
                    <a:pt x="649482" y="2602956"/>
                    <a:pt x="672703" y="2698142"/>
                    <a:pt x="695933" y="2793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2" name="Google Shape;2322;p27"/>
            <p:cNvSpPr/>
            <p:nvPr/>
          </p:nvSpPr>
          <p:spPr>
            <a:xfrm>
              <a:off x="4753747" y="2227313"/>
              <a:ext cx="690434" cy="2802609"/>
            </a:xfrm>
            <a:custGeom>
              <a:avLst/>
              <a:gdLst/>
              <a:ahLst/>
              <a:cxnLst/>
              <a:rect l="l" t="t" r="r" b="b"/>
              <a:pathLst>
                <a:path w="690434" h="2802609" extrusionOk="0">
                  <a:moveTo>
                    <a:pt x="674509" y="2796392"/>
                  </a:moveTo>
                  <a:cubicBezTo>
                    <a:pt x="658784" y="2731512"/>
                    <a:pt x="643051" y="2666575"/>
                    <a:pt x="627327" y="2601687"/>
                  </a:cubicBezTo>
                  <a:cubicBezTo>
                    <a:pt x="613074" y="2543100"/>
                    <a:pt x="598771" y="2484504"/>
                    <a:pt x="584682" y="2425867"/>
                  </a:cubicBezTo>
                  <a:cubicBezTo>
                    <a:pt x="570799" y="2368070"/>
                    <a:pt x="556604" y="2310322"/>
                    <a:pt x="542671" y="2252525"/>
                  </a:cubicBezTo>
                  <a:cubicBezTo>
                    <a:pt x="527629" y="2190388"/>
                    <a:pt x="512537" y="2128309"/>
                    <a:pt x="497495" y="2066180"/>
                  </a:cubicBezTo>
                  <a:cubicBezTo>
                    <a:pt x="467936" y="1944294"/>
                    <a:pt x="438386" y="1822408"/>
                    <a:pt x="408828" y="1700522"/>
                  </a:cubicBezTo>
                  <a:cubicBezTo>
                    <a:pt x="380855" y="1585250"/>
                    <a:pt x="352883" y="1469968"/>
                    <a:pt x="324961" y="1354745"/>
                  </a:cubicBezTo>
                  <a:cubicBezTo>
                    <a:pt x="295509" y="1233172"/>
                    <a:pt x="266008" y="1111607"/>
                    <a:pt x="236556" y="990035"/>
                  </a:cubicBezTo>
                  <a:cubicBezTo>
                    <a:pt x="206792" y="867144"/>
                    <a:pt x="176971" y="744303"/>
                    <a:pt x="147199" y="621470"/>
                  </a:cubicBezTo>
                  <a:cubicBezTo>
                    <a:pt x="118594" y="503545"/>
                    <a:pt x="90038" y="385629"/>
                    <a:pt x="61540" y="267655"/>
                  </a:cubicBezTo>
                  <a:cubicBezTo>
                    <a:pt x="50772" y="223232"/>
                    <a:pt x="40004" y="178768"/>
                    <a:pt x="29343" y="134297"/>
                  </a:cubicBezTo>
                  <a:cubicBezTo>
                    <a:pt x="23277" y="109022"/>
                    <a:pt x="17202" y="83689"/>
                    <a:pt x="11185" y="58414"/>
                  </a:cubicBezTo>
                  <a:cubicBezTo>
                    <a:pt x="8497" y="47255"/>
                    <a:pt x="5908" y="36096"/>
                    <a:pt x="3319" y="24945"/>
                  </a:cubicBezTo>
                  <a:cubicBezTo>
                    <a:pt x="2900" y="23092"/>
                    <a:pt x="2472" y="21190"/>
                    <a:pt x="2053" y="19337"/>
                  </a:cubicBezTo>
                  <a:cubicBezTo>
                    <a:pt x="1527" y="16800"/>
                    <a:pt x="836" y="14264"/>
                    <a:pt x="467" y="11669"/>
                  </a:cubicBezTo>
                  <a:cubicBezTo>
                    <a:pt x="47" y="8705"/>
                    <a:pt x="-586" y="5592"/>
                    <a:pt x="1149" y="2890"/>
                  </a:cubicBezTo>
                  <a:cubicBezTo>
                    <a:pt x="2891" y="140"/>
                    <a:pt x="6319" y="-865"/>
                    <a:pt x="9171" y="831"/>
                  </a:cubicBezTo>
                  <a:cubicBezTo>
                    <a:pt x="12394" y="2627"/>
                    <a:pt x="13446" y="6539"/>
                    <a:pt x="14399" y="9874"/>
                  </a:cubicBezTo>
                  <a:cubicBezTo>
                    <a:pt x="16356" y="17278"/>
                    <a:pt x="18304" y="24624"/>
                    <a:pt x="20153" y="32028"/>
                  </a:cubicBezTo>
                  <a:cubicBezTo>
                    <a:pt x="24164" y="47889"/>
                    <a:pt x="28069" y="63809"/>
                    <a:pt x="31973" y="79728"/>
                  </a:cubicBezTo>
                  <a:cubicBezTo>
                    <a:pt x="38360" y="105530"/>
                    <a:pt x="44640" y="131282"/>
                    <a:pt x="50920" y="157093"/>
                  </a:cubicBezTo>
                  <a:cubicBezTo>
                    <a:pt x="65116" y="215310"/>
                    <a:pt x="79262" y="273535"/>
                    <a:pt x="93408" y="331809"/>
                  </a:cubicBezTo>
                  <a:cubicBezTo>
                    <a:pt x="122753" y="452476"/>
                    <a:pt x="152048" y="573201"/>
                    <a:pt x="181286" y="693926"/>
                  </a:cubicBezTo>
                  <a:cubicBezTo>
                    <a:pt x="210524" y="814494"/>
                    <a:pt x="239762" y="935005"/>
                    <a:pt x="269000" y="1055565"/>
                  </a:cubicBezTo>
                  <a:cubicBezTo>
                    <a:pt x="298822" y="1178562"/>
                    <a:pt x="328692" y="1301560"/>
                    <a:pt x="358514" y="1424558"/>
                  </a:cubicBezTo>
                  <a:cubicBezTo>
                    <a:pt x="388598" y="1548873"/>
                    <a:pt x="418732" y="1673246"/>
                    <a:pt x="448924" y="1797570"/>
                  </a:cubicBezTo>
                  <a:cubicBezTo>
                    <a:pt x="463440" y="1857376"/>
                    <a:pt x="477948" y="1917232"/>
                    <a:pt x="492464" y="1977096"/>
                  </a:cubicBezTo>
                  <a:cubicBezTo>
                    <a:pt x="505452" y="2030825"/>
                    <a:pt x="518381" y="2084496"/>
                    <a:pt x="531517" y="2138167"/>
                  </a:cubicBezTo>
                  <a:cubicBezTo>
                    <a:pt x="546978" y="2201407"/>
                    <a:pt x="562185" y="2264706"/>
                    <a:pt x="577539" y="2328004"/>
                  </a:cubicBezTo>
                  <a:cubicBezTo>
                    <a:pt x="591891" y="2387283"/>
                    <a:pt x="606301" y="2446612"/>
                    <a:pt x="620661" y="2505892"/>
                  </a:cubicBezTo>
                  <a:cubicBezTo>
                    <a:pt x="643832" y="2601498"/>
                    <a:pt x="667053" y="2697047"/>
                    <a:pt x="690225" y="2792604"/>
                  </a:cubicBezTo>
                  <a:cubicBezTo>
                    <a:pt x="691228" y="2796886"/>
                    <a:pt x="688540" y="2801325"/>
                    <a:pt x="684257" y="2802387"/>
                  </a:cubicBezTo>
                  <a:cubicBezTo>
                    <a:pt x="683633" y="2802544"/>
                    <a:pt x="683016" y="2802610"/>
                    <a:pt x="682400" y="2802610"/>
                  </a:cubicBezTo>
                  <a:cubicBezTo>
                    <a:pt x="678783" y="2802593"/>
                    <a:pt x="675413" y="2800048"/>
                    <a:pt x="674509" y="27963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3" name="Google Shape;2323;p27"/>
            <p:cNvSpPr/>
            <p:nvPr/>
          </p:nvSpPr>
          <p:spPr>
            <a:xfrm>
              <a:off x="4639432" y="2092540"/>
              <a:ext cx="355614" cy="125136"/>
            </a:xfrm>
            <a:custGeom>
              <a:avLst/>
              <a:gdLst/>
              <a:ahLst/>
              <a:cxnLst/>
              <a:rect l="l" t="t" r="r" b="b"/>
              <a:pathLst>
                <a:path w="355614" h="125136" extrusionOk="0">
                  <a:moveTo>
                    <a:pt x="351652" y="34447"/>
                  </a:moveTo>
                  <a:cubicBezTo>
                    <a:pt x="352976" y="40104"/>
                    <a:pt x="354291" y="45713"/>
                    <a:pt x="355614" y="51313"/>
                  </a:cubicBezTo>
                  <a:cubicBezTo>
                    <a:pt x="233854" y="41480"/>
                    <a:pt x="106710" y="58395"/>
                    <a:pt x="4061" y="125136"/>
                  </a:cubicBezTo>
                  <a:cubicBezTo>
                    <a:pt x="2688" y="119635"/>
                    <a:pt x="1373" y="114084"/>
                    <a:pt x="49" y="108583"/>
                  </a:cubicBezTo>
                  <a:cubicBezTo>
                    <a:pt x="49" y="108533"/>
                    <a:pt x="0" y="108426"/>
                    <a:pt x="0" y="108369"/>
                  </a:cubicBezTo>
                  <a:cubicBezTo>
                    <a:pt x="45546" y="46973"/>
                    <a:pt x="132421" y="19688"/>
                    <a:pt x="204937" y="7426"/>
                  </a:cubicBezTo>
                  <a:cubicBezTo>
                    <a:pt x="251913" y="-3733"/>
                    <a:pt x="299991" y="-1880"/>
                    <a:pt x="345907" y="10069"/>
                  </a:cubicBezTo>
                  <a:cubicBezTo>
                    <a:pt x="347805" y="18206"/>
                    <a:pt x="349754" y="26302"/>
                    <a:pt x="351652" y="344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4" name="Google Shape;2324;p27"/>
            <p:cNvSpPr/>
            <p:nvPr/>
          </p:nvSpPr>
          <p:spPr>
            <a:xfrm>
              <a:off x="4505147" y="1488784"/>
              <a:ext cx="397746" cy="354134"/>
            </a:xfrm>
            <a:custGeom>
              <a:avLst/>
              <a:gdLst/>
              <a:ahLst/>
              <a:cxnLst/>
              <a:rect l="l" t="t" r="r" b="b"/>
              <a:pathLst>
                <a:path w="397746" h="354134" extrusionOk="0">
                  <a:moveTo>
                    <a:pt x="393842" y="247954"/>
                  </a:moveTo>
                  <a:cubicBezTo>
                    <a:pt x="395166" y="253455"/>
                    <a:pt x="396481" y="259006"/>
                    <a:pt x="397747" y="264507"/>
                  </a:cubicBezTo>
                  <a:cubicBezTo>
                    <a:pt x="276570" y="237700"/>
                    <a:pt x="139767" y="269745"/>
                    <a:pt x="47985" y="354134"/>
                  </a:cubicBezTo>
                  <a:cubicBezTo>
                    <a:pt x="46719" y="349218"/>
                    <a:pt x="45560" y="344301"/>
                    <a:pt x="44393" y="339327"/>
                  </a:cubicBezTo>
                  <a:cubicBezTo>
                    <a:pt x="44023" y="337844"/>
                    <a:pt x="43653" y="336362"/>
                    <a:pt x="43341" y="334888"/>
                  </a:cubicBezTo>
                  <a:cubicBezTo>
                    <a:pt x="42815" y="332771"/>
                    <a:pt x="42289" y="330605"/>
                    <a:pt x="41812" y="328489"/>
                  </a:cubicBezTo>
                  <a:cubicBezTo>
                    <a:pt x="31151" y="284495"/>
                    <a:pt x="20539" y="240550"/>
                    <a:pt x="9985" y="196556"/>
                  </a:cubicBezTo>
                  <a:cubicBezTo>
                    <a:pt x="8505" y="187142"/>
                    <a:pt x="6762" y="177787"/>
                    <a:pt x="5291" y="168316"/>
                  </a:cubicBezTo>
                  <a:cubicBezTo>
                    <a:pt x="4338" y="162337"/>
                    <a:pt x="3606" y="156309"/>
                    <a:pt x="2653" y="150280"/>
                  </a:cubicBezTo>
                  <a:cubicBezTo>
                    <a:pt x="1757" y="144573"/>
                    <a:pt x="910" y="138857"/>
                    <a:pt x="326" y="133093"/>
                  </a:cubicBezTo>
                  <a:cubicBezTo>
                    <a:pt x="326" y="132985"/>
                    <a:pt x="277" y="132878"/>
                    <a:pt x="277" y="132771"/>
                  </a:cubicBezTo>
                  <a:cubicBezTo>
                    <a:pt x="63" y="129864"/>
                    <a:pt x="-93" y="127006"/>
                    <a:pt x="63" y="124099"/>
                  </a:cubicBezTo>
                  <a:cubicBezTo>
                    <a:pt x="170" y="122773"/>
                    <a:pt x="219" y="121456"/>
                    <a:pt x="326" y="120130"/>
                  </a:cubicBezTo>
                  <a:lnTo>
                    <a:pt x="326" y="120080"/>
                  </a:lnTo>
                  <a:cubicBezTo>
                    <a:pt x="433" y="118705"/>
                    <a:pt x="589" y="117387"/>
                    <a:pt x="746" y="116061"/>
                  </a:cubicBezTo>
                  <a:cubicBezTo>
                    <a:pt x="746" y="116012"/>
                    <a:pt x="746" y="115905"/>
                    <a:pt x="795" y="115847"/>
                  </a:cubicBezTo>
                  <a:cubicBezTo>
                    <a:pt x="1477" y="112043"/>
                    <a:pt x="2480" y="108493"/>
                    <a:pt x="3647" y="104845"/>
                  </a:cubicBezTo>
                  <a:cubicBezTo>
                    <a:pt x="3598" y="105166"/>
                    <a:pt x="3491" y="105479"/>
                    <a:pt x="3384" y="105849"/>
                  </a:cubicBezTo>
                  <a:cubicBezTo>
                    <a:pt x="4231" y="103099"/>
                    <a:pt x="5283" y="100455"/>
                    <a:pt x="6179" y="97762"/>
                  </a:cubicBezTo>
                  <a:cubicBezTo>
                    <a:pt x="61391" y="8407"/>
                    <a:pt x="239778" y="-29716"/>
                    <a:pt x="325125" y="26179"/>
                  </a:cubicBezTo>
                  <a:cubicBezTo>
                    <a:pt x="325338" y="26335"/>
                    <a:pt x="325494" y="26500"/>
                    <a:pt x="325651" y="26657"/>
                  </a:cubicBezTo>
                  <a:cubicBezTo>
                    <a:pt x="325914" y="26871"/>
                    <a:pt x="326234" y="27134"/>
                    <a:pt x="326497" y="27398"/>
                  </a:cubicBezTo>
                  <a:cubicBezTo>
                    <a:pt x="327286" y="28032"/>
                    <a:pt x="328084" y="28666"/>
                    <a:pt x="328823" y="29358"/>
                  </a:cubicBezTo>
                  <a:cubicBezTo>
                    <a:pt x="328873" y="29358"/>
                    <a:pt x="328873" y="29358"/>
                    <a:pt x="328873" y="29465"/>
                  </a:cubicBezTo>
                  <a:cubicBezTo>
                    <a:pt x="328922" y="29465"/>
                    <a:pt x="328980" y="29514"/>
                    <a:pt x="329029" y="29572"/>
                  </a:cubicBezTo>
                  <a:cubicBezTo>
                    <a:pt x="330139" y="30206"/>
                    <a:pt x="331191" y="31161"/>
                    <a:pt x="332087" y="32323"/>
                  </a:cubicBezTo>
                  <a:cubicBezTo>
                    <a:pt x="332136" y="32323"/>
                    <a:pt x="332136" y="32372"/>
                    <a:pt x="332194" y="32479"/>
                  </a:cubicBezTo>
                  <a:cubicBezTo>
                    <a:pt x="332243" y="32479"/>
                    <a:pt x="332243" y="32479"/>
                    <a:pt x="332243" y="32528"/>
                  </a:cubicBezTo>
                  <a:cubicBezTo>
                    <a:pt x="333196" y="33377"/>
                    <a:pt x="334092" y="34274"/>
                    <a:pt x="334931" y="35172"/>
                  </a:cubicBezTo>
                  <a:lnTo>
                    <a:pt x="334980" y="35172"/>
                  </a:lnTo>
                  <a:cubicBezTo>
                    <a:pt x="335136" y="35386"/>
                    <a:pt x="335350" y="35592"/>
                    <a:pt x="335506" y="35806"/>
                  </a:cubicBezTo>
                  <a:cubicBezTo>
                    <a:pt x="336139" y="36762"/>
                    <a:pt x="336772" y="37709"/>
                    <a:pt x="337356" y="38713"/>
                  </a:cubicBezTo>
                  <a:cubicBezTo>
                    <a:pt x="337356" y="38763"/>
                    <a:pt x="337405" y="38820"/>
                    <a:pt x="337512" y="38927"/>
                  </a:cubicBezTo>
                  <a:cubicBezTo>
                    <a:pt x="337512" y="38927"/>
                    <a:pt x="337512" y="38977"/>
                    <a:pt x="337561" y="38977"/>
                  </a:cubicBezTo>
                  <a:cubicBezTo>
                    <a:pt x="339567" y="41513"/>
                    <a:pt x="341309" y="44157"/>
                    <a:pt x="342945" y="46908"/>
                  </a:cubicBezTo>
                  <a:cubicBezTo>
                    <a:pt x="354346" y="66047"/>
                    <a:pt x="357987" y="89634"/>
                    <a:pt x="361843" y="112372"/>
                  </a:cubicBezTo>
                  <a:cubicBezTo>
                    <a:pt x="371764" y="154357"/>
                    <a:pt x="381685" y="196449"/>
                    <a:pt x="391606" y="238433"/>
                  </a:cubicBezTo>
                  <a:cubicBezTo>
                    <a:pt x="392083" y="240550"/>
                    <a:pt x="392609" y="242666"/>
                    <a:pt x="393086" y="244783"/>
                  </a:cubicBezTo>
                  <a:lnTo>
                    <a:pt x="393037" y="244783"/>
                  </a:lnTo>
                  <a:cubicBezTo>
                    <a:pt x="393193" y="245573"/>
                    <a:pt x="393357" y="246372"/>
                    <a:pt x="393456" y="247163"/>
                  </a:cubicBezTo>
                  <a:cubicBezTo>
                    <a:pt x="393505" y="247163"/>
                    <a:pt x="393505" y="247163"/>
                    <a:pt x="393456" y="247212"/>
                  </a:cubicBezTo>
                  <a:cubicBezTo>
                    <a:pt x="393563" y="247476"/>
                    <a:pt x="393670" y="247690"/>
                    <a:pt x="393719" y="247954"/>
                  </a:cubicBezTo>
                  <a:cubicBezTo>
                    <a:pt x="393793" y="247954"/>
                    <a:pt x="393793" y="247954"/>
                    <a:pt x="393842" y="2479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Hộp Văn bản 76">
                <a:extLst>
                  <a:ext uri="{FF2B5EF4-FFF2-40B4-BE49-F238E27FC236}">
                    <a16:creationId xmlns:a16="http://schemas.microsoft.com/office/drawing/2014/main" id="{12D317D3-10C9-3278-E604-CECD405CAA51}"/>
                  </a:ext>
                </a:extLst>
              </p:cNvPr>
              <p:cNvSpPr txBox="1"/>
              <p:nvPr/>
            </p:nvSpPr>
            <p:spPr>
              <a:xfrm>
                <a:off x="229680" y="1137323"/>
                <a:ext cx="8914320" cy="38844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a)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phần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tư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cả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: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en-US" sz="20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 40 =10 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(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)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=&gt; 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7C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7E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ở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mức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Tốt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ít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hơn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14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 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cả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b)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phần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ba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cả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. 40 ≈ 13 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(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)</a:t>
                </a:r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=&gt; 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7A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7D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ở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mức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Tốt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nhiều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hơn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 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cả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c)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7D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tỉ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lệ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ở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mức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Tốt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cao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nhất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   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7E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tỉ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lệ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ở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mức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Tốt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thấp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nhất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7" name="Hộp Văn bản 76">
                <a:extLst>
                  <a:ext uri="{FF2B5EF4-FFF2-40B4-BE49-F238E27FC236}">
                    <a16:creationId xmlns:a16="http://schemas.microsoft.com/office/drawing/2014/main" id="{12D317D3-10C9-3278-E604-CECD405CAA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680" y="1137323"/>
                <a:ext cx="8914320" cy="3884461"/>
              </a:xfrm>
              <a:prstGeom prst="rect">
                <a:avLst/>
              </a:prstGeom>
              <a:blipFill>
                <a:blip r:embed="rId3"/>
                <a:stretch>
                  <a:fillRect l="-752" b="-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Rounded Rectangular Callout 11">
            <a:extLst>
              <a:ext uri="{FF2B5EF4-FFF2-40B4-BE49-F238E27FC236}">
                <a16:creationId xmlns:a16="http://schemas.microsoft.com/office/drawing/2014/main" id="{F5A819E3-777F-CFFD-A2D8-89D12530E8AF}"/>
              </a:ext>
            </a:extLst>
          </p:cNvPr>
          <p:cNvSpPr/>
          <p:nvPr/>
        </p:nvSpPr>
        <p:spPr>
          <a:xfrm>
            <a:off x="3851719" y="392322"/>
            <a:ext cx="1440562" cy="666006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C01F3137-26C4-FDE6-5580-F1D79ED11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0994" y="2170829"/>
            <a:ext cx="4845773" cy="2972671"/>
          </a:xfrm>
          <a:prstGeom prst="rect">
            <a:avLst/>
          </a:prstGeom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051F8851-D97E-8A22-B4CF-D7EDD9D9A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65720" y="-5780"/>
            <a:ext cx="664740" cy="664740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82AEE83A-D5C0-7186-2823-1F589F1D1E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0" y="-5780"/>
            <a:ext cx="670520" cy="67052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BF0F36E-B37B-011A-5750-DC59E3C50D32}"/>
              </a:ext>
            </a:extLst>
          </p:cNvPr>
          <p:cNvSpPr txBox="1"/>
          <p:nvPr/>
        </p:nvSpPr>
        <p:spPr>
          <a:xfrm>
            <a:off x="77429" y="100797"/>
            <a:ext cx="8989142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	   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chè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hạt</a:t>
            </a:r>
            <a:r>
              <a:rPr lang="en-US" sz="2000" dirty="0"/>
              <a:t> </a:t>
            </a:r>
            <a:r>
              <a:rPr lang="en-US" sz="2000" dirty="0" err="1"/>
              <a:t>tiêu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Việt</a:t>
            </a:r>
            <a:r>
              <a:rPr lang="en-US" sz="2000" dirty="0"/>
              <a:t> Nam qua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diễn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cột</a:t>
            </a:r>
            <a:r>
              <a:rPr lang="en-US" sz="2000" dirty="0"/>
              <a:t> </a:t>
            </a:r>
            <a:r>
              <a:rPr lang="en-US" sz="2000" dirty="0" err="1"/>
              <a:t>kép</a:t>
            </a:r>
            <a:r>
              <a:rPr lang="en-US" sz="2000" dirty="0"/>
              <a:t> ở </a:t>
            </a:r>
            <a:r>
              <a:rPr lang="en-US" sz="2000" dirty="0" err="1"/>
              <a:t>Hình</a:t>
            </a:r>
            <a:r>
              <a:rPr lang="en-US" sz="2000" dirty="0"/>
              <a:t> 10.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a)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Việt</a:t>
            </a:r>
            <a:r>
              <a:rPr lang="en-US" sz="2000" dirty="0"/>
              <a:t> Nam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chè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1 </a:t>
            </a:r>
            <a:r>
              <a:rPr lang="en-US" sz="2000" dirty="0" err="1"/>
              <a:t>triệu</a:t>
            </a:r>
            <a:r>
              <a:rPr lang="en-US" sz="2000" dirty="0"/>
              <a:t> </a:t>
            </a:r>
            <a:r>
              <a:rPr lang="en-US" sz="2000" dirty="0" err="1"/>
              <a:t>tấn</a:t>
            </a:r>
            <a:r>
              <a:rPr lang="en-US" sz="2000" dirty="0"/>
              <a:t>?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hạt</a:t>
            </a:r>
            <a:r>
              <a:rPr lang="en-US" sz="2000" dirty="0"/>
              <a:t> </a:t>
            </a:r>
            <a:r>
              <a:rPr lang="en-US" sz="2000" dirty="0" err="1"/>
              <a:t>tiêu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0,2 </a:t>
            </a:r>
            <a:r>
              <a:rPr lang="en-US" sz="2000" dirty="0" err="1"/>
              <a:t>triệu</a:t>
            </a:r>
            <a:r>
              <a:rPr lang="en-US" sz="2000" dirty="0"/>
              <a:t> </a:t>
            </a:r>
            <a:r>
              <a:rPr lang="en-US" sz="2000" dirty="0" err="1"/>
              <a:t>tấn</a:t>
            </a:r>
            <a:r>
              <a:rPr lang="en-US" sz="2000" dirty="0"/>
              <a:t>?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817CAFD2-DA67-E0E4-CC73-52EC9A35D18A}"/>
              </a:ext>
            </a:extLst>
          </p:cNvPr>
          <p:cNvSpPr txBox="1"/>
          <p:nvPr/>
        </p:nvSpPr>
        <p:spPr>
          <a:xfrm>
            <a:off x="0" y="1876515"/>
            <a:ext cx="4734232" cy="3266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b) </a:t>
            </a:r>
            <a:r>
              <a:rPr lang="en-US" sz="2000" dirty="0" err="1"/>
              <a:t>Năm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Việt</a:t>
            </a:r>
            <a:r>
              <a:rPr lang="en-US" sz="2000" dirty="0"/>
              <a:t> Nam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chè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lớn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?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hạt</a:t>
            </a:r>
            <a:r>
              <a:rPr lang="en-US" sz="2000" dirty="0"/>
              <a:t> </a:t>
            </a:r>
            <a:r>
              <a:rPr lang="en-US" sz="2000" dirty="0" err="1"/>
              <a:t>tiêu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lớn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c)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tỉ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phần</a:t>
            </a:r>
            <a:r>
              <a:rPr lang="en-US" sz="2000" dirty="0"/>
              <a:t> tram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chè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2013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chè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2018 ( </a:t>
            </a: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tròn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đơn</a:t>
            </a:r>
            <a:r>
              <a:rPr lang="en-US" sz="2000" dirty="0"/>
              <a:t> </a:t>
            </a:r>
            <a:r>
              <a:rPr lang="en-US" sz="2000" dirty="0" err="1"/>
              <a:t>vị</a:t>
            </a:r>
            <a:r>
              <a:rPr lang="en-US" sz="20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31608660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9211F2F5-299A-15D4-0B8B-C07931EE0217}"/>
                  </a:ext>
                </a:extLst>
              </p:cNvPr>
              <p:cNvSpPr txBox="1"/>
              <p:nvPr/>
            </p:nvSpPr>
            <p:spPr>
              <a:xfrm>
                <a:off x="105228" y="1657880"/>
                <a:ext cx="8933543" cy="30338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a)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Sản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lượng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chè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xuất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khẩu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triệu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tấn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2015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2016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   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Sản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lượng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chè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xuất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khẩu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0,2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triệu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tấn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là:Năm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2016, 2017, 2018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b)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Việt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Nam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sản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lượng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chè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xuất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khẩu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nhất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vào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2016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   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Việt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Nam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sản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lượng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hạt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tiêu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xuất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khẩu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nhất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vào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2018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c)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Tỉ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phần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trăm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sản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lượng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chè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xuất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khẩu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2013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2018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    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936,3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994,2</m:t>
                        </m:r>
                      </m:den>
                    </m:f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.100%=94,18%</m:t>
                    </m:r>
                  </m:oMath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9211F2F5-299A-15D4-0B8B-C07931EE02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28" y="1657880"/>
                <a:ext cx="8933543" cy="3033844"/>
              </a:xfrm>
              <a:prstGeom prst="rect">
                <a:avLst/>
              </a:prstGeom>
              <a:blipFill>
                <a:blip r:embed="rId2"/>
                <a:stretch>
                  <a:fillRect l="-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ular Callout 11">
            <a:extLst>
              <a:ext uri="{FF2B5EF4-FFF2-40B4-BE49-F238E27FC236}">
                <a16:creationId xmlns:a16="http://schemas.microsoft.com/office/drawing/2014/main" id="{B2556438-AA7E-031D-D883-5B17F0145C18}"/>
              </a:ext>
            </a:extLst>
          </p:cNvPr>
          <p:cNvSpPr/>
          <p:nvPr/>
        </p:nvSpPr>
        <p:spPr>
          <a:xfrm>
            <a:off x="3597719" y="530208"/>
            <a:ext cx="1440562" cy="666006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27270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2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7" name="Google Shape;2157;p25"/>
          <p:cNvSpPr/>
          <p:nvPr/>
        </p:nvSpPr>
        <p:spPr>
          <a:xfrm>
            <a:off x="3290105" y="1708986"/>
            <a:ext cx="2631501" cy="2144895"/>
          </a:xfrm>
          <a:custGeom>
            <a:avLst/>
            <a:gdLst/>
            <a:ahLst/>
            <a:cxnLst/>
            <a:rect l="l" t="t" r="r" b="b"/>
            <a:pathLst>
              <a:path w="4712851" h="4777840" extrusionOk="0">
                <a:moveTo>
                  <a:pt x="1" y="77940"/>
                </a:moveTo>
                <a:cubicBezTo>
                  <a:pt x="-238" y="34395"/>
                  <a:pt x="35405" y="-798"/>
                  <a:pt x="78916" y="14"/>
                </a:cubicBezTo>
                <a:cubicBezTo>
                  <a:pt x="4788824" y="88050"/>
                  <a:pt x="4708620" y="5422"/>
                  <a:pt x="4709374" y="140664"/>
                </a:cubicBezTo>
                <a:cubicBezTo>
                  <a:pt x="4710463" y="337559"/>
                  <a:pt x="4712851" y="4699304"/>
                  <a:pt x="4712851" y="4698664"/>
                </a:cubicBezTo>
                <a:cubicBezTo>
                  <a:pt x="4713089" y="4741807"/>
                  <a:pt x="4678078" y="4776839"/>
                  <a:pt x="4634958" y="4776600"/>
                </a:cubicBezTo>
                <a:cubicBezTo>
                  <a:pt x="-72477" y="4750627"/>
                  <a:pt x="4232" y="4832720"/>
                  <a:pt x="3478" y="4696064"/>
                </a:cubicBezTo>
                <a:cubicBezTo>
                  <a:pt x="2379" y="4496417"/>
                  <a:pt x="1" y="77310"/>
                  <a:pt x="1" y="77940"/>
                </a:cubicBezTo>
                <a:close/>
              </a:path>
            </a:pathLst>
          </a:custGeom>
          <a:solidFill>
            <a:srgbClr val="FFD16C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0" name="Google Shape;2160;p25"/>
          <p:cNvSpPr/>
          <p:nvPr/>
        </p:nvSpPr>
        <p:spPr>
          <a:xfrm>
            <a:off x="6344192" y="1715803"/>
            <a:ext cx="2611084" cy="2144896"/>
          </a:xfrm>
          <a:custGeom>
            <a:avLst/>
            <a:gdLst/>
            <a:ahLst/>
            <a:cxnLst/>
            <a:rect l="l" t="t" r="r" b="b"/>
            <a:pathLst>
              <a:path w="4712851" h="4777840" extrusionOk="0">
                <a:moveTo>
                  <a:pt x="1" y="77940"/>
                </a:moveTo>
                <a:cubicBezTo>
                  <a:pt x="-238" y="34395"/>
                  <a:pt x="35405" y="-798"/>
                  <a:pt x="78916" y="14"/>
                </a:cubicBezTo>
                <a:cubicBezTo>
                  <a:pt x="4788824" y="88050"/>
                  <a:pt x="4708620" y="5422"/>
                  <a:pt x="4709374" y="140664"/>
                </a:cubicBezTo>
                <a:cubicBezTo>
                  <a:pt x="4710463" y="337559"/>
                  <a:pt x="4712851" y="4699304"/>
                  <a:pt x="4712851" y="4698664"/>
                </a:cubicBezTo>
                <a:cubicBezTo>
                  <a:pt x="4713089" y="4741807"/>
                  <a:pt x="4678078" y="4776839"/>
                  <a:pt x="4634958" y="4776600"/>
                </a:cubicBezTo>
                <a:cubicBezTo>
                  <a:pt x="-72477" y="4750627"/>
                  <a:pt x="4232" y="4832720"/>
                  <a:pt x="3478" y="4696064"/>
                </a:cubicBezTo>
                <a:cubicBezTo>
                  <a:pt x="2379" y="4496417"/>
                  <a:pt x="1" y="77310"/>
                  <a:pt x="1" y="77940"/>
                </a:cubicBezTo>
                <a:close/>
              </a:path>
            </a:pathLst>
          </a:custGeom>
          <a:solidFill>
            <a:srgbClr val="FFD16C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vô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  <p:sp>
        <p:nvSpPr>
          <p:cNvPr id="2169" name="Google Shape;2169;p25"/>
          <p:cNvSpPr/>
          <p:nvPr/>
        </p:nvSpPr>
        <p:spPr>
          <a:xfrm>
            <a:off x="253062" y="1710647"/>
            <a:ext cx="2611084" cy="2144895"/>
          </a:xfrm>
          <a:custGeom>
            <a:avLst/>
            <a:gdLst/>
            <a:ahLst/>
            <a:cxnLst/>
            <a:rect l="l" t="t" r="r" b="b"/>
            <a:pathLst>
              <a:path w="4712851" h="4777840" extrusionOk="0">
                <a:moveTo>
                  <a:pt x="1" y="77940"/>
                </a:moveTo>
                <a:cubicBezTo>
                  <a:pt x="-238" y="34395"/>
                  <a:pt x="35405" y="-798"/>
                  <a:pt x="78916" y="14"/>
                </a:cubicBezTo>
                <a:cubicBezTo>
                  <a:pt x="4788824" y="88050"/>
                  <a:pt x="4708620" y="5422"/>
                  <a:pt x="4709374" y="140664"/>
                </a:cubicBezTo>
                <a:cubicBezTo>
                  <a:pt x="4710463" y="337559"/>
                  <a:pt x="4712851" y="4699304"/>
                  <a:pt x="4712851" y="4698664"/>
                </a:cubicBezTo>
                <a:cubicBezTo>
                  <a:pt x="4713089" y="4741807"/>
                  <a:pt x="4678078" y="4776839"/>
                  <a:pt x="4634958" y="4776600"/>
                </a:cubicBezTo>
                <a:cubicBezTo>
                  <a:pt x="-72477" y="4750627"/>
                  <a:pt x="4232" y="4832720"/>
                  <a:pt x="3478" y="4696064"/>
                </a:cubicBezTo>
                <a:cubicBezTo>
                  <a:pt x="2379" y="4496417"/>
                  <a:pt x="1" y="77310"/>
                  <a:pt x="1" y="77940"/>
                </a:cubicBezTo>
                <a:close/>
              </a:path>
            </a:pathLst>
          </a:custGeom>
          <a:solidFill>
            <a:srgbClr val="FFD16C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TextBox 26">
            <a:extLst>
              <a:ext uri="{FF2B5EF4-FFF2-40B4-BE49-F238E27FC236}">
                <a16:creationId xmlns:a16="http://schemas.microsoft.com/office/drawing/2014/main" id="{FA9C5F52-8A7E-72E4-69D3-F2E94A98D209}"/>
              </a:ext>
            </a:extLst>
          </p:cNvPr>
          <p:cNvSpPr txBox="1"/>
          <p:nvPr/>
        </p:nvSpPr>
        <p:spPr>
          <a:xfrm>
            <a:off x="882238" y="379644"/>
            <a:ext cx="7447237" cy="809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7" grpId="0" animBg="1"/>
      <p:bldP spid="2160" grpId="0" animBg="1"/>
      <p:bldP spid="2169" grpId="0" animBg="1"/>
      <p:bldP spid="5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Số hiệu Bản chiếu 1">
            <a:extLst>
              <a:ext uri="{FF2B5EF4-FFF2-40B4-BE49-F238E27FC236}">
                <a16:creationId xmlns:a16="http://schemas.microsoft.com/office/drawing/2014/main" id="{DED4C34D-BC93-2DA0-F8FE-A5373503D25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03A0970-2E74-D17D-2B8E-E9E93B97E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8868" y="2242131"/>
            <a:ext cx="2315700" cy="1322188"/>
          </a:xfrm>
        </p:spPr>
        <p:txBody>
          <a:bodyPr/>
          <a:lstStyle/>
          <a:p>
            <a:pPr marL="114300" indent="0" algn="ctr">
              <a:lnSpc>
                <a:spcPct val="150000"/>
              </a:lnSpc>
              <a:buNone/>
            </a:pPr>
            <a:r>
              <a:rPr lang="en-US" sz="3200" dirty="0" err="1">
                <a:latin typeface="+mj-lt"/>
              </a:rPr>
              <a:t>Củng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cố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kiến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thức</a:t>
            </a:r>
            <a:r>
              <a:rPr lang="en-US" sz="3200" dirty="0">
                <a:latin typeface="+mj-lt"/>
              </a:rPr>
              <a:t> </a:t>
            </a:r>
          </a:p>
        </p:txBody>
      </p:sp>
      <p:sp>
        <p:nvSpPr>
          <p:cNvPr id="6" name="Chỗ dành sẵn cho Văn bản 5">
            <a:extLst>
              <a:ext uri="{FF2B5EF4-FFF2-40B4-BE49-F238E27FC236}">
                <a16:creationId xmlns:a16="http://schemas.microsoft.com/office/drawing/2014/main" id="{0732485B-DADB-8799-8A5A-6B6962029F14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608331" y="2489643"/>
            <a:ext cx="2076333" cy="827163"/>
          </a:xfrm>
        </p:spPr>
        <p:txBody>
          <a:bodyPr/>
          <a:lstStyle/>
          <a:p>
            <a:pPr marL="114300" indent="0">
              <a:lnSpc>
                <a:spcPct val="150000"/>
              </a:lnSpc>
              <a:buNone/>
            </a:pPr>
            <a:r>
              <a:rPr lang="en-US" sz="3200" dirty="0" err="1">
                <a:latin typeface="+mj-lt"/>
              </a:rPr>
              <a:t>Luyện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tập</a:t>
            </a:r>
            <a:endParaRPr lang="en-US" sz="3200" dirty="0">
              <a:latin typeface="+mj-lt"/>
            </a:endParaRPr>
          </a:p>
        </p:txBody>
      </p:sp>
      <p:sp>
        <p:nvSpPr>
          <p:cNvPr id="7" name="Chỗ dành sẵn cho Văn bản 6">
            <a:extLst>
              <a:ext uri="{FF2B5EF4-FFF2-40B4-BE49-F238E27FC236}">
                <a16:creationId xmlns:a16="http://schemas.microsoft.com/office/drawing/2014/main" id="{0DFF0E29-4543-9E57-A3B9-ED7417B42322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6368427" y="2489643"/>
            <a:ext cx="2000397" cy="777156"/>
          </a:xfrm>
        </p:spPr>
        <p:txBody>
          <a:bodyPr/>
          <a:lstStyle/>
          <a:p>
            <a:pPr marL="114300" indent="0">
              <a:lnSpc>
                <a:spcPct val="150000"/>
              </a:lnSpc>
              <a:buNone/>
            </a:pPr>
            <a:r>
              <a:rPr lang="en-US" sz="3200" dirty="0" err="1">
                <a:latin typeface="+mj-lt"/>
              </a:rPr>
              <a:t>Vận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dụng</a:t>
            </a:r>
            <a:endParaRPr lang="en-US" sz="3200" dirty="0">
              <a:latin typeface="+mj-lt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FDAEB9B9-6FC7-D88D-EF50-27F8ABBDE39C}"/>
              </a:ext>
            </a:extLst>
          </p:cNvPr>
          <p:cNvSpPr txBox="1"/>
          <p:nvPr/>
        </p:nvSpPr>
        <p:spPr>
          <a:xfrm>
            <a:off x="1697069" y="269567"/>
            <a:ext cx="5898859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</a:p>
        </p:txBody>
      </p:sp>
    </p:spTree>
    <p:extLst>
      <p:ext uri="{BB962C8B-B14F-4D97-AF65-F5344CB8AC3E}">
        <p14:creationId xmlns:p14="http://schemas.microsoft.com/office/powerpoint/2010/main" val="248674299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E6B45386-49C5-6FAD-EBE7-59798C976450}"/>
              </a:ext>
            </a:extLst>
          </p:cNvPr>
          <p:cNvSpPr/>
          <p:nvPr/>
        </p:nvSpPr>
        <p:spPr>
          <a:xfrm>
            <a:off x="624963" y="674970"/>
            <a:ext cx="4572000" cy="103510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HOẠT ĐỘNG NHÓM</a:t>
            </a: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BE39F777-A72F-4280-DE5E-2C9A3F33B815}"/>
              </a:ext>
            </a:extLst>
          </p:cNvPr>
          <p:cNvSpPr/>
          <p:nvPr/>
        </p:nvSpPr>
        <p:spPr>
          <a:xfrm>
            <a:off x="564356" y="2193131"/>
            <a:ext cx="4850607" cy="25860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Tổng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hợp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kiến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thức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theo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nội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dung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mỗi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nhóm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thành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sơ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đồ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tư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duy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vào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giấy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A1. 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84A05338-A40C-A540-564B-1DA3A0100BE4}"/>
              </a:ext>
            </a:extLst>
          </p:cNvPr>
          <p:cNvSpPr txBox="1"/>
          <p:nvPr/>
        </p:nvSpPr>
        <p:spPr>
          <a:xfrm>
            <a:off x="185738" y="133498"/>
            <a:ext cx="3800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I. CỦNG CỐ KIẾN THỨC</a:t>
            </a:r>
          </a:p>
        </p:txBody>
      </p:sp>
    </p:spTree>
    <p:extLst>
      <p:ext uri="{BB962C8B-B14F-4D97-AF65-F5344CB8AC3E}">
        <p14:creationId xmlns:p14="http://schemas.microsoft.com/office/powerpoint/2010/main" val="36907218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2" name="Google Shape;1172;p13"/>
          <p:cNvGrpSpPr/>
          <p:nvPr/>
        </p:nvGrpSpPr>
        <p:grpSpPr>
          <a:xfrm rot="-2082231">
            <a:off x="103660" y="442456"/>
            <a:ext cx="1235604" cy="403273"/>
            <a:chOff x="692877" y="3335755"/>
            <a:chExt cx="2470924" cy="806453"/>
          </a:xfrm>
        </p:grpSpPr>
        <p:sp>
          <p:nvSpPr>
            <p:cNvPr id="1173" name="Google Shape;1173;p13"/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13"/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75" name="Google Shape;1175;p13"/>
          <p:cNvSpPr/>
          <p:nvPr/>
        </p:nvSpPr>
        <p:spPr>
          <a:xfrm rot="-1878446">
            <a:off x="8000589" y="4559052"/>
            <a:ext cx="1500156" cy="504556"/>
          </a:xfrm>
          <a:custGeom>
            <a:avLst/>
            <a:gdLst/>
            <a:ahLst/>
            <a:cxnLst/>
            <a:rect l="l" t="t" r="r" b="b"/>
            <a:pathLst>
              <a:path w="2998176" h="1008393" extrusionOk="0">
                <a:moveTo>
                  <a:pt x="2876394" y="827174"/>
                </a:moveTo>
                <a:cubicBezTo>
                  <a:pt x="3005838" y="752769"/>
                  <a:pt x="2993389" y="762998"/>
                  <a:pt x="2956068" y="708216"/>
                </a:cubicBezTo>
                <a:cubicBezTo>
                  <a:pt x="2924815" y="665001"/>
                  <a:pt x="2887481" y="627225"/>
                  <a:pt x="2849854" y="589690"/>
                </a:cubicBezTo>
                <a:cubicBezTo>
                  <a:pt x="3001358" y="479657"/>
                  <a:pt x="2983891" y="520423"/>
                  <a:pt x="2858063" y="342258"/>
                </a:cubicBezTo>
                <a:cubicBezTo>
                  <a:pt x="2929798" y="300016"/>
                  <a:pt x="2984095" y="280933"/>
                  <a:pt x="2954281" y="248032"/>
                </a:cubicBezTo>
                <a:cubicBezTo>
                  <a:pt x="2873264" y="131402"/>
                  <a:pt x="2901789" y="166441"/>
                  <a:pt x="2915317" y="120423"/>
                </a:cubicBezTo>
                <a:cubicBezTo>
                  <a:pt x="2921937" y="106232"/>
                  <a:pt x="2929570" y="93632"/>
                  <a:pt x="2937443" y="79898"/>
                </a:cubicBezTo>
                <a:cubicBezTo>
                  <a:pt x="2953130" y="56769"/>
                  <a:pt x="2969931" y="864"/>
                  <a:pt x="2926842" y="0"/>
                </a:cubicBezTo>
                <a:cubicBezTo>
                  <a:pt x="2498174" y="23615"/>
                  <a:pt x="347899" y="76230"/>
                  <a:pt x="347497" y="76218"/>
                </a:cubicBezTo>
                <a:cubicBezTo>
                  <a:pt x="273088" y="80390"/>
                  <a:pt x="120229" y="47092"/>
                  <a:pt x="64637" y="96100"/>
                </a:cubicBezTo>
                <a:cubicBezTo>
                  <a:pt x="46816" y="111989"/>
                  <a:pt x="59618" y="130796"/>
                  <a:pt x="80815" y="181682"/>
                </a:cubicBezTo>
                <a:cubicBezTo>
                  <a:pt x="95224" y="225497"/>
                  <a:pt x="75844" y="215310"/>
                  <a:pt x="29834" y="234489"/>
                </a:cubicBezTo>
                <a:cubicBezTo>
                  <a:pt x="-37433" y="257246"/>
                  <a:pt x="61651" y="306397"/>
                  <a:pt x="104872" y="375700"/>
                </a:cubicBezTo>
                <a:cubicBezTo>
                  <a:pt x="-9448" y="521953"/>
                  <a:pt x="-43532" y="460142"/>
                  <a:pt x="127970" y="637268"/>
                </a:cubicBezTo>
                <a:cubicBezTo>
                  <a:pt x="-23923" y="815619"/>
                  <a:pt x="-57743" y="735697"/>
                  <a:pt x="120817" y="858563"/>
                </a:cubicBezTo>
                <a:cubicBezTo>
                  <a:pt x="61429" y="939715"/>
                  <a:pt x="21397" y="988609"/>
                  <a:pt x="38451" y="1008394"/>
                </a:cubicBezTo>
                <a:cubicBezTo>
                  <a:pt x="352738" y="904947"/>
                  <a:pt x="2203405" y="973734"/>
                  <a:pt x="2936718" y="975210"/>
                </a:cubicBezTo>
                <a:cubicBezTo>
                  <a:pt x="3058126" y="945682"/>
                  <a:pt x="2979184" y="898596"/>
                  <a:pt x="2876394" y="82717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19B88BDA-58EF-CD47-B43B-874B0B545370}"/>
              </a:ext>
            </a:extLst>
          </p:cNvPr>
          <p:cNvSpPr/>
          <p:nvPr/>
        </p:nvSpPr>
        <p:spPr>
          <a:xfrm>
            <a:off x="571073" y="960849"/>
            <a:ext cx="8179594" cy="332898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NHÓM 1: TẬP HỢP Q CÁC SỐ HỮU TỈ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  <a:tabLst>
                <a:tab pos="3429000" algn="ctr"/>
                <a:tab pos="4552315" algn="l"/>
              </a:tabLst>
            </a:pP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Khái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niệm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  <a:tabLst>
                <a:tab pos="3429000" algn="ctr"/>
                <a:tab pos="4552315" algn="l"/>
              </a:tabLst>
            </a:pP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Thứ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tự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trong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tập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hợp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  <a:tabLst>
                <a:tab pos="3429000" algn="ctr"/>
                <a:tab pos="4552315" algn="l"/>
              </a:tabLst>
            </a:pP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Biểu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diễn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trên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trục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  <a:tabLst>
                <a:tab pos="3429000" algn="ctr"/>
                <a:tab pos="4552315" algn="l"/>
              </a:tabLst>
            </a:pP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đối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của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một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tabLst>
                <a:tab pos="3429000" algn="ctr"/>
                <a:tab pos="4552315" algn="l"/>
              </a:tabLst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So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sánh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các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.</a:t>
            </a:r>
          </a:p>
        </p:txBody>
      </p:sp>
      <p:pic>
        <p:nvPicPr>
          <p:cNvPr id="7" name="Picture 18">
            <a:extLst>
              <a:ext uri="{FF2B5EF4-FFF2-40B4-BE49-F238E27FC236}">
                <a16:creationId xmlns:a16="http://schemas.microsoft.com/office/drawing/2014/main" id="{CF693E83-AA80-524F-88F9-42DD141D73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53190" y="2023763"/>
            <a:ext cx="3119737" cy="3119737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95166FE9-1C74-F51D-533E-E0D962AE6B74}"/>
              </a:ext>
            </a:extLst>
          </p:cNvPr>
          <p:cNvSpPr/>
          <p:nvPr/>
        </p:nvSpPr>
        <p:spPr>
          <a:xfrm>
            <a:off x="685800" y="1057274"/>
            <a:ext cx="7915275" cy="332898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NHÓM 2: CÁC PHÉP TÍNH VỚI SỐ HỮU TỈ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Cộng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trừ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hai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Tính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chất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phép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cộng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Quy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tắc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chuyển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vế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Quy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tắc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nhân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, chia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hai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.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Tính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chất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phép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nhân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.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</p:txBody>
      </p:sp>
      <p:grpSp>
        <p:nvGrpSpPr>
          <p:cNvPr id="5" name="Google Shape;1172;p13">
            <a:extLst>
              <a:ext uri="{FF2B5EF4-FFF2-40B4-BE49-F238E27FC236}">
                <a16:creationId xmlns:a16="http://schemas.microsoft.com/office/drawing/2014/main" id="{2BE48535-A108-89E0-6059-CFF03EF81633}"/>
              </a:ext>
            </a:extLst>
          </p:cNvPr>
          <p:cNvGrpSpPr/>
          <p:nvPr/>
        </p:nvGrpSpPr>
        <p:grpSpPr>
          <a:xfrm rot="-2082231">
            <a:off x="103660" y="442456"/>
            <a:ext cx="1235604" cy="403273"/>
            <a:chOff x="692877" y="3335755"/>
            <a:chExt cx="2470924" cy="806453"/>
          </a:xfrm>
        </p:grpSpPr>
        <p:sp>
          <p:nvSpPr>
            <p:cNvPr id="6" name="Google Shape;1173;p13">
              <a:extLst>
                <a:ext uri="{FF2B5EF4-FFF2-40B4-BE49-F238E27FC236}">
                  <a16:creationId xmlns:a16="http://schemas.microsoft.com/office/drawing/2014/main" id="{C19EF038-DF68-39DB-BCF7-16A949E8A2D5}"/>
                </a:ext>
              </a:extLst>
            </p:cNvPr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174;p13">
              <a:extLst>
                <a:ext uri="{FF2B5EF4-FFF2-40B4-BE49-F238E27FC236}">
                  <a16:creationId xmlns:a16="http://schemas.microsoft.com/office/drawing/2014/main" id="{2F0B1DBF-3A23-0775-FF70-22D5B3C5D237}"/>
                </a:ext>
              </a:extLst>
            </p:cNvPr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" name="Google Shape;1175;p13">
            <a:extLst>
              <a:ext uri="{FF2B5EF4-FFF2-40B4-BE49-F238E27FC236}">
                <a16:creationId xmlns:a16="http://schemas.microsoft.com/office/drawing/2014/main" id="{1BE1E461-4609-C72D-BE93-03E3A5A40C7B}"/>
              </a:ext>
            </a:extLst>
          </p:cNvPr>
          <p:cNvSpPr/>
          <p:nvPr/>
        </p:nvSpPr>
        <p:spPr>
          <a:xfrm rot="-1878446">
            <a:off x="8000589" y="4559052"/>
            <a:ext cx="1500156" cy="504556"/>
          </a:xfrm>
          <a:custGeom>
            <a:avLst/>
            <a:gdLst/>
            <a:ahLst/>
            <a:cxnLst/>
            <a:rect l="l" t="t" r="r" b="b"/>
            <a:pathLst>
              <a:path w="2998176" h="1008393" extrusionOk="0">
                <a:moveTo>
                  <a:pt x="2876394" y="827174"/>
                </a:moveTo>
                <a:cubicBezTo>
                  <a:pt x="3005838" y="752769"/>
                  <a:pt x="2993389" y="762998"/>
                  <a:pt x="2956068" y="708216"/>
                </a:cubicBezTo>
                <a:cubicBezTo>
                  <a:pt x="2924815" y="665001"/>
                  <a:pt x="2887481" y="627225"/>
                  <a:pt x="2849854" y="589690"/>
                </a:cubicBezTo>
                <a:cubicBezTo>
                  <a:pt x="3001358" y="479657"/>
                  <a:pt x="2983891" y="520423"/>
                  <a:pt x="2858063" y="342258"/>
                </a:cubicBezTo>
                <a:cubicBezTo>
                  <a:pt x="2929798" y="300016"/>
                  <a:pt x="2984095" y="280933"/>
                  <a:pt x="2954281" y="248032"/>
                </a:cubicBezTo>
                <a:cubicBezTo>
                  <a:pt x="2873264" y="131402"/>
                  <a:pt x="2901789" y="166441"/>
                  <a:pt x="2915317" y="120423"/>
                </a:cubicBezTo>
                <a:cubicBezTo>
                  <a:pt x="2921937" y="106232"/>
                  <a:pt x="2929570" y="93632"/>
                  <a:pt x="2937443" y="79898"/>
                </a:cubicBezTo>
                <a:cubicBezTo>
                  <a:pt x="2953130" y="56769"/>
                  <a:pt x="2969931" y="864"/>
                  <a:pt x="2926842" y="0"/>
                </a:cubicBezTo>
                <a:cubicBezTo>
                  <a:pt x="2498174" y="23615"/>
                  <a:pt x="347899" y="76230"/>
                  <a:pt x="347497" y="76218"/>
                </a:cubicBezTo>
                <a:cubicBezTo>
                  <a:pt x="273088" y="80390"/>
                  <a:pt x="120229" y="47092"/>
                  <a:pt x="64637" y="96100"/>
                </a:cubicBezTo>
                <a:cubicBezTo>
                  <a:pt x="46816" y="111989"/>
                  <a:pt x="59618" y="130796"/>
                  <a:pt x="80815" y="181682"/>
                </a:cubicBezTo>
                <a:cubicBezTo>
                  <a:pt x="95224" y="225497"/>
                  <a:pt x="75844" y="215310"/>
                  <a:pt x="29834" y="234489"/>
                </a:cubicBezTo>
                <a:cubicBezTo>
                  <a:pt x="-37433" y="257246"/>
                  <a:pt x="61651" y="306397"/>
                  <a:pt x="104872" y="375700"/>
                </a:cubicBezTo>
                <a:cubicBezTo>
                  <a:pt x="-9448" y="521953"/>
                  <a:pt x="-43532" y="460142"/>
                  <a:pt x="127970" y="637268"/>
                </a:cubicBezTo>
                <a:cubicBezTo>
                  <a:pt x="-23923" y="815619"/>
                  <a:pt x="-57743" y="735697"/>
                  <a:pt x="120817" y="858563"/>
                </a:cubicBezTo>
                <a:cubicBezTo>
                  <a:pt x="61429" y="939715"/>
                  <a:pt x="21397" y="988609"/>
                  <a:pt x="38451" y="1008394"/>
                </a:cubicBezTo>
                <a:cubicBezTo>
                  <a:pt x="352738" y="904947"/>
                  <a:pt x="2203405" y="973734"/>
                  <a:pt x="2936718" y="975210"/>
                </a:cubicBezTo>
                <a:cubicBezTo>
                  <a:pt x="3058126" y="945682"/>
                  <a:pt x="2979184" y="898596"/>
                  <a:pt x="2876394" y="82717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4063;p32">
            <a:extLst>
              <a:ext uri="{FF2B5EF4-FFF2-40B4-BE49-F238E27FC236}">
                <a16:creationId xmlns:a16="http://schemas.microsoft.com/office/drawing/2014/main" id="{2F2D2B3B-BF1D-5601-B5CE-F1F3D048DBAF}"/>
              </a:ext>
            </a:extLst>
          </p:cNvPr>
          <p:cNvSpPr/>
          <p:nvPr/>
        </p:nvSpPr>
        <p:spPr>
          <a:xfrm rot="587529">
            <a:off x="7016396" y="242479"/>
            <a:ext cx="680818" cy="698905"/>
          </a:xfrm>
          <a:custGeom>
            <a:avLst/>
            <a:gdLst/>
            <a:ahLst/>
            <a:cxnLst/>
            <a:rect l="l" t="t" r="r" b="b"/>
            <a:pathLst>
              <a:path w="1362233" h="1398422" extrusionOk="0">
                <a:moveTo>
                  <a:pt x="681114" y="273411"/>
                </a:moveTo>
                <a:cubicBezTo>
                  <a:pt x="638620" y="273755"/>
                  <a:pt x="596129" y="274115"/>
                  <a:pt x="553638" y="274490"/>
                </a:cubicBezTo>
                <a:cubicBezTo>
                  <a:pt x="552387" y="208521"/>
                  <a:pt x="549521" y="142650"/>
                  <a:pt x="547590" y="76806"/>
                </a:cubicBezTo>
                <a:cubicBezTo>
                  <a:pt x="547143" y="61516"/>
                  <a:pt x="546079" y="45224"/>
                  <a:pt x="539145" y="31302"/>
                </a:cubicBezTo>
                <a:cubicBezTo>
                  <a:pt x="531206" y="15357"/>
                  <a:pt x="520432" y="14750"/>
                  <a:pt x="503725" y="11528"/>
                </a:cubicBezTo>
                <a:cubicBezTo>
                  <a:pt x="464743" y="4010"/>
                  <a:pt x="425056" y="161"/>
                  <a:pt x="385358" y="5"/>
                </a:cubicBezTo>
                <a:cubicBezTo>
                  <a:pt x="360813" y="-90"/>
                  <a:pt x="336265" y="1224"/>
                  <a:pt x="311874" y="3960"/>
                </a:cubicBezTo>
                <a:cubicBezTo>
                  <a:pt x="294947" y="5859"/>
                  <a:pt x="272811" y="5165"/>
                  <a:pt x="260775" y="19446"/>
                </a:cubicBezTo>
                <a:cubicBezTo>
                  <a:pt x="254042" y="27431"/>
                  <a:pt x="252249" y="38355"/>
                  <a:pt x="250939" y="48715"/>
                </a:cubicBezTo>
                <a:cubicBezTo>
                  <a:pt x="241531" y="123080"/>
                  <a:pt x="242969" y="199283"/>
                  <a:pt x="242200" y="274154"/>
                </a:cubicBezTo>
                <a:cubicBezTo>
                  <a:pt x="242275" y="266880"/>
                  <a:pt x="60605" y="274524"/>
                  <a:pt x="41495" y="276171"/>
                </a:cubicBezTo>
                <a:cubicBezTo>
                  <a:pt x="32319" y="276963"/>
                  <a:pt x="22426" y="278053"/>
                  <a:pt x="15620" y="284254"/>
                </a:cubicBezTo>
                <a:cubicBezTo>
                  <a:pt x="8658" y="290594"/>
                  <a:pt x="6724" y="300638"/>
                  <a:pt x="5501" y="309971"/>
                </a:cubicBezTo>
                <a:cubicBezTo>
                  <a:pt x="-3179" y="372148"/>
                  <a:pt x="-521" y="436623"/>
                  <a:pt x="6114" y="498861"/>
                </a:cubicBezTo>
                <a:cubicBezTo>
                  <a:pt x="9850" y="533912"/>
                  <a:pt x="7217" y="579358"/>
                  <a:pt x="48919" y="589183"/>
                </a:cubicBezTo>
                <a:cubicBezTo>
                  <a:pt x="75383" y="595420"/>
                  <a:pt x="102783" y="595697"/>
                  <a:pt x="129787" y="597313"/>
                </a:cubicBezTo>
                <a:cubicBezTo>
                  <a:pt x="166119" y="599489"/>
                  <a:pt x="200875" y="599920"/>
                  <a:pt x="237411" y="598001"/>
                </a:cubicBezTo>
                <a:cubicBezTo>
                  <a:pt x="236829" y="633910"/>
                  <a:pt x="236259" y="669819"/>
                  <a:pt x="235679" y="705722"/>
                </a:cubicBezTo>
                <a:cubicBezTo>
                  <a:pt x="236259" y="741625"/>
                  <a:pt x="236829" y="777534"/>
                  <a:pt x="237411" y="813440"/>
                </a:cubicBezTo>
                <a:cubicBezTo>
                  <a:pt x="237397" y="812489"/>
                  <a:pt x="87512" y="809065"/>
                  <a:pt x="74370" y="807824"/>
                </a:cubicBezTo>
                <a:cubicBezTo>
                  <a:pt x="61738" y="806629"/>
                  <a:pt x="48437" y="806162"/>
                  <a:pt x="36967" y="811588"/>
                </a:cubicBezTo>
                <a:cubicBezTo>
                  <a:pt x="9749" y="824459"/>
                  <a:pt x="10886" y="878894"/>
                  <a:pt x="8179" y="904208"/>
                </a:cubicBezTo>
                <a:cubicBezTo>
                  <a:pt x="4315" y="940369"/>
                  <a:pt x="3467" y="976851"/>
                  <a:pt x="5639" y="1013151"/>
                </a:cubicBezTo>
                <a:cubicBezTo>
                  <a:pt x="8515" y="1061254"/>
                  <a:pt x="4737" y="1132381"/>
                  <a:pt x="67749" y="1134545"/>
                </a:cubicBezTo>
                <a:cubicBezTo>
                  <a:pt x="84025" y="1135105"/>
                  <a:pt x="100463" y="1138794"/>
                  <a:pt x="116957" y="1139706"/>
                </a:cubicBezTo>
                <a:cubicBezTo>
                  <a:pt x="127501" y="1140290"/>
                  <a:pt x="242230" y="1140150"/>
                  <a:pt x="242202" y="1137286"/>
                </a:cubicBezTo>
                <a:cubicBezTo>
                  <a:pt x="242955" y="1210547"/>
                  <a:pt x="236457" y="1281262"/>
                  <a:pt x="245745" y="1354330"/>
                </a:cubicBezTo>
                <a:cubicBezTo>
                  <a:pt x="247225" y="1365968"/>
                  <a:pt x="248527" y="1378271"/>
                  <a:pt x="259060" y="1384578"/>
                </a:cubicBezTo>
                <a:cubicBezTo>
                  <a:pt x="271770" y="1392191"/>
                  <a:pt x="295118" y="1392557"/>
                  <a:pt x="309619" y="1394854"/>
                </a:cubicBezTo>
                <a:cubicBezTo>
                  <a:pt x="343782" y="1400263"/>
                  <a:pt x="383615" y="1397843"/>
                  <a:pt x="418200" y="1398103"/>
                </a:cubicBezTo>
                <a:cubicBezTo>
                  <a:pt x="444751" y="1398305"/>
                  <a:pt x="471317" y="1396982"/>
                  <a:pt x="497717" y="1394126"/>
                </a:cubicBezTo>
                <a:cubicBezTo>
                  <a:pt x="521294" y="1391578"/>
                  <a:pt x="534592" y="1387741"/>
                  <a:pt x="541078" y="1362866"/>
                </a:cubicBezTo>
                <a:cubicBezTo>
                  <a:pt x="547820" y="1337012"/>
                  <a:pt x="546575" y="1315801"/>
                  <a:pt x="549034" y="1289233"/>
                </a:cubicBezTo>
                <a:cubicBezTo>
                  <a:pt x="550252" y="1276088"/>
                  <a:pt x="555462" y="1136968"/>
                  <a:pt x="553641" y="1136951"/>
                </a:cubicBezTo>
                <a:cubicBezTo>
                  <a:pt x="596132" y="1137323"/>
                  <a:pt x="638623" y="1137686"/>
                  <a:pt x="681117" y="1138030"/>
                </a:cubicBezTo>
                <a:cubicBezTo>
                  <a:pt x="723610" y="1137686"/>
                  <a:pt x="766102" y="1137326"/>
                  <a:pt x="808593" y="1136951"/>
                </a:cubicBezTo>
                <a:cubicBezTo>
                  <a:pt x="806768" y="1136968"/>
                  <a:pt x="811982" y="1276088"/>
                  <a:pt x="813199" y="1289233"/>
                </a:cubicBezTo>
                <a:cubicBezTo>
                  <a:pt x="815661" y="1315801"/>
                  <a:pt x="814413" y="1337015"/>
                  <a:pt x="821155" y="1362866"/>
                </a:cubicBezTo>
                <a:cubicBezTo>
                  <a:pt x="827642" y="1387741"/>
                  <a:pt x="840940" y="1391578"/>
                  <a:pt x="864516" y="1394126"/>
                </a:cubicBezTo>
                <a:cubicBezTo>
                  <a:pt x="890916" y="1396982"/>
                  <a:pt x="917479" y="1398302"/>
                  <a:pt x="944033" y="1398103"/>
                </a:cubicBezTo>
                <a:cubicBezTo>
                  <a:pt x="978619" y="1397843"/>
                  <a:pt x="1018454" y="1400263"/>
                  <a:pt x="1052614" y="1394854"/>
                </a:cubicBezTo>
                <a:cubicBezTo>
                  <a:pt x="1067118" y="1392557"/>
                  <a:pt x="1090463" y="1392191"/>
                  <a:pt x="1103173" y="1384578"/>
                </a:cubicBezTo>
                <a:cubicBezTo>
                  <a:pt x="1113706" y="1378271"/>
                  <a:pt x="1115011" y="1365968"/>
                  <a:pt x="1116488" y="1354330"/>
                </a:cubicBezTo>
                <a:cubicBezTo>
                  <a:pt x="1125776" y="1281265"/>
                  <a:pt x="1119278" y="1210547"/>
                  <a:pt x="1120031" y="1137286"/>
                </a:cubicBezTo>
                <a:cubicBezTo>
                  <a:pt x="1120003" y="1140150"/>
                  <a:pt x="1234729" y="1140290"/>
                  <a:pt x="1245277" y="1139706"/>
                </a:cubicBezTo>
                <a:cubicBezTo>
                  <a:pt x="1261771" y="1138794"/>
                  <a:pt x="1278208" y="1135105"/>
                  <a:pt x="1294484" y="1134545"/>
                </a:cubicBezTo>
                <a:cubicBezTo>
                  <a:pt x="1357496" y="1132378"/>
                  <a:pt x="1353718" y="1061254"/>
                  <a:pt x="1356595" y="1013151"/>
                </a:cubicBezTo>
                <a:cubicBezTo>
                  <a:pt x="1358766" y="976851"/>
                  <a:pt x="1357918" y="940369"/>
                  <a:pt x="1354054" y="904208"/>
                </a:cubicBezTo>
                <a:cubicBezTo>
                  <a:pt x="1351348" y="878894"/>
                  <a:pt x="1352484" y="824456"/>
                  <a:pt x="1325267" y="811588"/>
                </a:cubicBezTo>
                <a:cubicBezTo>
                  <a:pt x="1313796" y="806165"/>
                  <a:pt x="1300495" y="806629"/>
                  <a:pt x="1287863" y="807824"/>
                </a:cubicBezTo>
                <a:cubicBezTo>
                  <a:pt x="1274722" y="809065"/>
                  <a:pt x="1124836" y="812486"/>
                  <a:pt x="1124822" y="813440"/>
                </a:cubicBezTo>
                <a:cubicBezTo>
                  <a:pt x="1125401" y="777531"/>
                  <a:pt x="1125975" y="741622"/>
                  <a:pt x="1126554" y="705722"/>
                </a:cubicBezTo>
                <a:cubicBezTo>
                  <a:pt x="1125975" y="669819"/>
                  <a:pt x="1125404" y="633910"/>
                  <a:pt x="1124822" y="598001"/>
                </a:cubicBezTo>
                <a:cubicBezTo>
                  <a:pt x="1161358" y="599917"/>
                  <a:pt x="1196114" y="599489"/>
                  <a:pt x="1232446" y="597313"/>
                </a:cubicBezTo>
                <a:cubicBezTo>
                  <a:pt x="1259453" y="595697"/>
                  <a:pt x="1286850" y="595420"/>
                  <a:pt x="1313314" y="589183"/>
                </a:cubicBezTo>
                <a:cubicBezTo>
                  <a:pt x="1355014" y="579358"/>
                  <a:pt x="1352380" y="533912"/>
                  <a:pt x="1356119" y="498861"/>
                </a:cubicBezTo>
                <a:cubicBezTo>
                  <a:pt x="1362754" y="436623"/>
                  <a:pt x="1365412" y="372148"/>
                  <a:pt x="1356732" y="309971"/>
                </a:cubicBezTo>
                <a:cubicBezTo>
                  <a:pt x="1355509" y="300638"/>
                  <a:pt x="1353575" y="290592"/>
                  <a:pt x="1346613" y="284254"/>
                </a:cubicBezTo>
                <a:cubicBezTo>
                  <a:pt x="1339804" y="278056"/>
                  <a:pt x="1329912" y="276963"/>
                  <a:pt x="1320739" y="276171"/>
                </a:cubicBezTo>
                <a:cubicBezTo>
                  <a:pt x="1301628" y="274521"/>
                  <a:pt x="1119958" y="266880"/>
                  <a:pt x="1120034" y="274154"/>
                </a:cubicBezTo>
                <a:cubicBezTo>
                  <a:pt x="1119264" y="199283"/>
                  <a:pt x="1120700" y="123080"/>
                  <a:pt x="1111294" y="48715"/>
                </a:cubicBezTo>
                <a:cubicBezTo>
                  <a:pt x="1109985" y="38355"/>
                  <a:pt x="1108191" y="27433"/>
                  <a:pt x="1101458" y="19446"/>
                </a:cubicBezTo>
                <a:cubicBezTo>
                  <a:pt x="1089422" y="5165"/>
                  <a:pt x="1067286" y="5859"/>
                  <a:pt x="1050359" y="3960"/>
                </a:cubicBezTo>
                <a:cubicBezTo>
                  <a:pt x="1025968" y="1224"/>
                  <a:pt x="1001417" y="-90"/>
                  <a:pt x="976875" y="5"/>
                </a:cubicBezTo>
                <a:cubicBezTo>
                  <a:pt x="937174" y="161"/>
                  <a:pt x="897490" y="4010"/>
                  <a:pt x="858508" y="11528"/>
                </a:cubicBezTo>
                <a:cubicBezTo>
                  <a:pt x="841801" y="14750"/>
                  <a:pt x="831030" y="15357"/>
                  <a:pt x="823088" y="31302"/>
                </a:cubicBezTo>
                <a:cubicBezTo>
                  <a:pt x="816154" y="45224"/>
                  <a:pt x="815091" y="61516"/>
                  <a:pt x="814643" y="76806"/>
                </a:cubicBezTo>
                <a:cubicBezTo>
                  <a:pt x="812712" y="142652"/>
                  <a:pt x="809846" y="208524"/>
                  <a:pt x="808596" y="274490"/>
                </a:cubicBezTo>
                <a:cubicBezTo>
                  <a:pt x="766096" y="274118"/>
                  <a:pt x="723605" y="273755"/>
                  <a:pt x="681114" y="273411"/>
                </a:cubicBezTo>
                <a:close/>
                <a:moveTo>
                  <a:pt x="681114" y="821478"/>
                </a:moveTo>
                <a:cubicBezTo>
                  <a:pt x="638217" y="822026"/>
                  <a:pt x="595312" y="822563"/>
                  <a:pt x="552409" y="823111"/>
                </a:cubicBezTo>
                <a:cubicBezTo>
                  <a:pt x="553212" y="783980"/>
                  <a:pt x="554001" y="744852"/>
                  <a:pt x="554774" y="705722"/>
                </a:cubicBezTo>
                <a:cubicBezTo>
                  <a:pt x="554001" y="666594"/>
                  <a:pt x="553212" y="627463"/>
                  <a:pt x="552409" y="588333"/>
                </a:cubicBezTo>
                <a:cubicBezTo>
                  <a:pt x="595312" y="588881"/>
                  <a:pt x="638217" y="589418"/>
                  <a:pt x="681114" y="589966"/>
                </a:cubicBezTo>
                <a:cubicBezTo>
                  <a:pt x="724011" y="589418"/>
                  <a:pt x="766916" y="588881"/>
                  <a:pt x="809818" y="588333"/>
                </a:cubicBezTo>
                <a:cubicBezTo>
                  <a:pt x="809015" y="627463"/>
                  <a:pt x="808226" y="666591"/>
                  <a:pt x="807454" y="705722"/>
                </a:cubicBezTo>
                <a:cubicBezTo>
                  <a:pt x="808226" y="744850"/>
                  <a:pt x="809015" y="783980"/>
                  <a:pt x="809818" y="823111"/>
                </a:cubicBezTo>
                <a:cubicBezTo>
                  <a:pt x="766916" y="822560"/>
                  <a:pt x="724011" y="822023"/>
                  <a:pt x="681114" y="82147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518C9953-9242-DDC9-0D12-B7BFCCBEE2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643610" y="2777984"/>
            <a:ext cx="1386887" cy="110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23908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6988827A-194C-D192-2047-C6EC24736BE6}"/>
              </a:ext>
            </a:extLst>
          </p:cNvPr>
          <p:cNvSpPr/>
          <p:nvPr/>
        </p:nvSpPr>
        <p:spPr>
          <a:xfrm>
            <a:off x="415259" y="936176"/>
            <a:ext cx="8493919" cy="350758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NHÓM 3: LUỸ THỪA VỚI SỐ MŨ TỰ NHIÊN CỦA MỘT SỐ HỮU TỈ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Phép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tính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lũy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thừa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với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mũ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tự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nhiên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Tích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thương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hai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lũy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thừa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cùng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cơ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Lũy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thừa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lũy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thừa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</p:txBody>
      </p:sp>
      <p:grpSp>
        <p:nvGrpSpPr>
          <p:cNvPr id="5" name="Google Shape;1172;p13">
            <a:extLst>
              <a:ext uri="{FF2B5EF4-FFF2-40B4-BE49-F238E27FC236}">
                <a16:creationId xmlns:a16="http://schemas.microsoft.com/office/drawing/2014/main" id="{F34622C8-EE7D-06C0-268A-AC7EA057C7E5}"/>
              </a:ext>
            </a:extLst>
          </p:cNvPr>
          <p:cNvGrpSpPr/>
          <p:nvPr/>
        </p:nvGrpSpPr>
        <p:grpSpPr>
          <a:xfrm rot="-2082231">
            <a:off x="103660" y="442456"/>
            <a:ext cx="1235604" cy="403273"/>
            <a:chOff x="692877" y="3335755"/>
            <a:chExt cx="2470924" cy="806453"/>
          </a:xfrm>
        </p:grpSpPr>
        <p:sp>
          <p:nvSpPr>
            <p:cNvPr id="6" name="Google Shape;1173;p13">
              <a:extLst>
                <a:ext uri="{FF2B5EF4-FFF2-40B4-BE49-F238E27FC236}">
                  <a16:creationId xmlns:a16="http://schemas.microsoft.com/office/drawing/2014/main" id="{5FC79785-F5EC-86DC-AFB4-F83B7E8B7379}"/>
                </a:ext>
              </a:extLst>
            </p:cNvPr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174;p13">
              <a:extLst>
                <a:ext uri="{FF2B5EF4-FFF2-40B4-BE49-F238E27FC236}">
                  <a16:creationId xmlns:a16="http://schemas.microsoft.com/office/drawing/2014/main" id="{9A00DDB3-36A3-71C8-238F-06989ADB020C}"/>
                </a:ext>
              </a:extLst>
            </p:cNvPr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" name="Google Shape;1175;p13">
            <a:extLst>
              <a:ext uri="{FF2B5EF4-FFF2-40B4-BE49-F238E27FC236}">
                <a16:creationId xmlns:a16="http://schemas.microsoft.com/office/drawing/2014/main" id="{2E192AD5-F686-BD5F-BA73-F8CA4EE8B341}"/>
              </a:ext>
            </a:extLst>
          </p:cNvPr>
          <p:cNvSpPr/>
          <p:nvPr/>
        </p:nvSpPr>
        <p:spPr>
          <a:xfrm rot="-1878446">
            <a:off x="8000589" y="4559052"/>
            <a:ext cx="1500156" cy="504556"/>
          </a:xfrm>
          <a:custGeom>
            <a:avLst/>
            <a:gdLst/>
            <a:ahLst/>
            <a:cxnLst/>
            <a:rect l="l" t="t" r="r" b="b"/>
            <a:pathLst>
              <a:path w="2998176" h="1008393" extrusionOk="0">
                <a:moveTo>
                  <a:pt x="2876394" y="827174"/>
                </a:moveTo>
                <a:cubicBezTo>
                  <a:pt x="3005838" y="752769"/>
                  <a:pt x="2993389" y="762998"/>
                  <a:pt x="2956068" y="708216"/>
                </a:cubicBezTo>
                <a:cubicBezTo>
                  <a:pt x="2924815" y="665001"/>
                  <a:pt x="2887481" y="627225"/>
                  <a:pt x="2849854" y="589690"/>
                </a:cubicBezTo>
                <a:cubicBezTo>
                  <a:pt x="3001358" y="479657"/>
                  <a:pt x="2983891" y="520423"/>
                  <a:pt x="2858063" y="342258"/>
                </a:cubicBezTo>
                <a:cubicBezTo>
                  <a:pt x="2929798" y="300016"/>
                  <a:pt x="2984095" y="280933"/>
                  <a:pt x="2954281" y="248032"/>
                </a:cubicBezTo>
                <a:cubicBezTo>
                  <a:pt x="2873264" y="131402"/>
                  <a:pt x="2901789" y="166441"/>
                  <a:pt x="2915317" y="120423"/>
                </a:cubicBezTo>
                <a:cubicBezTo>
                  <a:pt x="2921937" y="106232"/>
                  <a:pt x="2929570" y="93632"/>
                  <a:pt x="2937443" y="79898"/>
                </a:cubicBezTo>
                <a:cubicBezTo>
                  <a:pt x="2953130" y="56769"/>
                  <a:pt x="2969931" y="864"/>
                  <a:pt x="2926842" y="0"/>
                </a:cubicBezTo>
                <a:cubicBezTo>
                  <a:pt x="2498174" y="23615"/>
                  <a:pt x="347899" y="76230"/>
                  <a:pt x="347497" y="76218"/>
                </a:cubicBezTo>
                <a:cubicBezTo>
                  <a:pt x="273088" y="80390"/>
                  <a:pt x="120229" y="47092"/>
                  <a:pt x="64637" y="96100"/>
                </a:cubicBezTo>
                <a:cubicBezTo>
                  <a:pt x="46816" y="111989"/>
                  <a:pt x="59618" y="130796"/>
                  <a:pt x="80815" y="181682"/>
                </a:cubicBezTo>
                <a:cubicBezTo>
                  <a:pt x="95224" y="225497"/>
                  <a:pt x="75844" y="215310"/>
                  <a:pt x="29834" y="234489"/>
                </a:cubicBezTo>
                <a:cubicBezTo>
                  <a:pt x="-37433" y="257246"/>
                  <a:pt x="61651" y="306397"/>
                  <a:pt x="104872" y="375700"/>
                </a:cubicBezTo>
                <a:cubicBezTo>
                  <a:pt x="-9448" y="521953"/>
                  <a:pt x="-43532" y="460142"/>
                  <a:pt x="127970" y="637268"/>
                </a:cubicBezTo>
                <a:cubicBezTo>
                  <a:pt x="-23923" y="815619"/>
                  <a:pt x="-57743" y="735697"/>
                  <a:pt x="120817" y="858563"/>
                </a:cubicBezTo>
                <a:cubicBezTo>
                  <a:pt x="61429" y="939715"/>
                  <a:pt x="21397" y="988609"/>
                  <a:pt x="38451" y="1008394"/>
                </a:cubicBezTo>
                <a:cubicBezTo>
                  <a:pt x="352738" y="904947"/>
                  <a:pt x="2203405" y="973734"/>
                  <a:pt x="2936718" y="975210"/>
                </a:cubicBezTo>
                <a:cubicBezTo>
                  <a:pt x="3058126" y="945682"/>
                  <a:pt x="2979184" y="898596"/>
                  <a:pt x="2876394" y="82717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2CFA2E7-9A8D-DB22-18F2-FCC8260D8A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934034" y="2337618"/>
            <a:ext cx="3040916" cy="227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35503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2" name="Google Shape;1172;p13"/>
          <p:cNvGrpSpPr/>
          <p:nvPr/>
        </p:nvGrpSpPr>
        <p:grpSpPr>
          <a:xfrm rot="-2082231">
            <a:off x="103660" y="442456"/>
            <a:ext cx="1235604" cy="403273"/>
            <a:chOff x="692877" y="3335755"/>
            <a:chExt cx="2470924" cy="806453"/>
          </a:xfrm>
        </p:grpSpPr>
        <p:sp>
          <p:nvSpPr>
            <p:cNvPr id="1173" name="Google Shape;1173;p13"/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13"/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75" name="Google Shape;1175;p13"/>
          <p:cNvSpPr/>
          <p:nvPr/>
        </p:nvSpPr>
        <p:spPr>
          <a:xfrm rot="-1878446">
            <a:off x="8000589" y="4559052"/>
            <a:ext cx="1500156" cy="504556"/>
          </a:xfrm>
          <a:custGeom>
            <a:avLst/>
            <a:gdLst/>
            <a:ahLst/>
            <a:cxnLst/>
            <a:rect l="l" t="t" r="r" b="b"/>
            <a:pathLst>
              <a:path w="2998176" h="1008393" extrusionOk="0">
                <a:moveTo>
                  <a:pt x="2876394" y="827174"/>
                </a:moveTo>
                <a:cubicBezTo>
                  <a:pt x="3005838" y="752769"/>
                  <a:pt x="2993389" y="762998"/>
                  <a:pt x="2956068" y="708216"/>
                </a:cubicBezTo>
                <a:cubicBezTo>
                  <a:pt x="2924815" y="665001"/>
                  <a:pt x="2887481" y="627225"/>
                  <a:pt x="2849854" y="589690"/>
                </a:cubicBezTo>
                <a:cubicBezTo>
                  <a:pt x="3001358" y="479657"/>
                  <a:pt x="2983891" y="520423"/>
                  <a:pt x="2858063" y="342258"/>
                </a:cubicBezTo>
                <a:cubicBezTo>
                  <a:pt x="2929798" y="300016"/>
                  <a:pt x="2984095" y="280933"/>
                  <a:pt x="2954281" y="248032"/>
                </a:cubicBezTo>
                <a:cubicBezTo>
                  <a:pt x="2873264" y="131402"/>
                  <a:pt x="2901789" y="166441"/>
                  <a:pt x="2915317" y="120423"/>
                </a:cubicBezTo>
                <a:cubicBezTo>
                  <a:pt x="2921937" y="106232"/>
                  <a:pt x="2929570" y="93632"/>
                  <a:pt x="2937443" y="79898"/>
                </a:cubicBezTo>
                <a:cubicBezTo>
                  <a:pt x="2953130" y="56769"/>
                  <a:pt x="2969931" y="864"/>
                  <a:pt x="2926842" y="0"/>
                </a:cubicBezTo>
                <a:cubicBezTo>
                  <a:pt x="2498174" y="23615"/>
                  <a:pt x="347899" y="76230"/>
                  <a:pt x="347497" y="76218"/>
                </a:cubicBezTo>
                <a:cubicBezTo>
                  <a:pt x="273088" y="80390"/>
                  <a:pt x="120229" y="47092"/>
                  <a:pt x="64637" y="96100"/>
                </a:cubicBezTo>
                <a:cubicBezTo>
                  <a:pt x="46816" y="111989"/>
                  <a:pt x="59618" y="130796"/>
                  <a:pt x="80815" y="181682"/>
                </a:cubicBezTo>
                <a:cubicBezTo>
                  <a:pt x="95224" y="225497"/>
                  <a:pt x="75844" y="215310"/>
                  <a:pt x="29834" y="234489"/>
                </a:cubicBezTo>
                <a:cubicBezTo>
                  <a:pt x="-37433" y="257246"/>
                  <a:pt x="61651" y="306397"/>
                  <a:pt x="104872" y="375700"/>
                </a:cubicBezTo>
                <a:cubicBezTo>
                  <a:pt x="-9448" y="521953"/>
                  <a:pt x="-43532" y="460142"/>
                  <a:pt x="127970" y="637268"/>
                </a:cubicBezTo>
                <a:cubicBezTo>
                  <a:pt x="-23923" y="815619"/>
                  <a:pt x="-57743" y="735697"/>
                  <a:pt x="120817" y="858563"/>
                </a:cubicBezTo>
                <a:cubicBezTo>
                  <a:pt x="61429" y="939715"/>
                  <a:pt x="21397" y="988609"/>
                  <a:pt x="38451" y="1008394"/>
                </a:cubicBezTo>
                <a:cubicBezTo>
                  <a:pt x="352738" y="904947"/>
                  <a:pt x="2203405" y="973734"/>
                  <a:pt x="2936718" y="975210"/>
                </a:cubicBezTo>
                <a:cubicBezTo>
                  <a:pt x="3058126" y="945682"/>
                  <a:pt x="2979184" y="898596"/>
                  <a:pt x="2876394" y="82717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Hình chữ nhật: Góc Tròn 29">
            <a:extLst>
              <a:ext uri="{FF2B5EF4-FFF2-40B4-BE49-F238E27FC236}">
                <a16:creationId xmlns:a16="http://schemas.microsoft.com/office/drawing/2014/main" id="{38885B65-5F55-8E0A-395B-5A30D3BC64ED}"/>
              </a:ext>
            </a:extLst>
          </p:cNvPr>
          <p:cNvSpPr/>
          <p:nvPr/>
        </p:nvSpPr>
        <p:spPr>
          <a:xfrm>
            <a:off x="282178" y="1111589"/>
            <a:ext cx="8579644" cy="352470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NHÓM 4: 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THỨ TỰ THỰC HIỆN CÁC PHÉP TÍNH. QUY TẮC DẤU NGOẶC + BIỂU DIỄN THẬP PHÂN CỦA SỐ HỮU TỈ</a:t>
            </a:r>
            <a:endParaRPr lang="en-US" sz="2400" b="1" dirty="0">
              <a:solidFill>
                <a:schemeClr val="tx1">
                  <a:lumMod val="50000"/>
                </a:schemeClr>
              </a:solidFill>
              <a:latin typeface="+mj-lt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Thứ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tự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thực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hiện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phép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tính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. 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Quy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tắc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dấu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ngoặc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.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Biểu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diễn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thập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phân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. (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thập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phân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hạn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;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thập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phân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vô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hạn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tuần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hoàn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)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</p:txBody>
      </p:sp>
      <p:grpSp>
        <p:nvGrpSpPr>
          <p:cNvPr id="7" name="Google Shape;4058;p32">
            <a:extLst>
              <a:ext uri="{FF2B5EF4-FFF2-40B4-BE49-F238E27FC236}">
                <a16:creationId xmlns:a16="http://schemas.microsoft.com/office/drawing/2014/main" id="{9EE7B022-2AF1-A728-1F8D-037EF2EF5574}"/>
              </a:ext>
            </a:extLst>
          </p:cNvPr>
          <p:cNvGrpSpPr/>
          <p:nvPr/>
        </p:nvGrpSpPr>
        <p:grpSpPr>
          <a:xfrm rot="-733608">
            <a:off x="7272159" y="2707528"/>
            <a:ext cx="751329" cy="573252"/>
            <a:chOff x="16932102" y="3817254"/>
            <a:chExt cx="1502531" cy="1146406"/>
          </a:xfrm>
        </p:grpSpPr>
        <p:sp>
          <p:nvSpPr>
            <p:cNvPr id="8" name="Google Shape;4059;p32">
              <a:extLst>
                <a:ext uri="{FF2B5EF4-FFF2-40B4-BE49-F238E27FC236}">
                  <a16:creationId xmlns:a16="http://schemas.microsoft.com/office/drawing/2014/main" id="{A1514EE9-C280-B7DC-E5DA-2DA24055D847}"/>
                </a:ext>
              </a:extLst>
            </p:cNvPr>
            <p:cNvSpPr/>
            <p:nvPr/>
          </p:nvSpPr>
          <p:spPr>
            <a:xfrm>
              <a:off x="16932102" y="3817254"/>
              <a:ext cx="1502531" cy="516030"/>
            </a:xfrm>
            <a:custGeom>
              <a:avLst/>
              <a:gdLst/>
              <a:ahLst/>
              <a:cxnLst/>
              <a:rect l="l" t="t" r="r" b="b"/>
              <a:pathLst>
                <a:path w="1502531" h="516030" extrusionOk="0">
                  <a:moveTo>
                    <a:pt x="1453865" y="264131"/>
                  </a:moveTo>
                  <a:cubicBezTo>
                    <a:pt x="1052984" y="-88480"/>
                    <a:pt x="448813" y="-87976"/>
                    <a:pt x="48502" y="265239"/>
                  </a:cubicBezTo>
                  <a:cubicBezTo>
                    <a:pt x="-10887" y="317639"/>
                    <a:pt x="-16515" y="408224"/>
                    <a:pt x="35923" y="467560"/>
                  </a:cubicBezTo>
                  <a:cubicBezTo>
                    <a:pt x="88362" y="526912"/>
                    <a:pt x="179024" y="532536"/>
                    <a:pt x="238386" y="480124"/>
                  </a:cubicBezTo>
                  <a:cubicBezTo>
                    <a:pt x="530629" y="222292"/>
                    <a:pt x="971676" y="221929"/>
                    <a:pt x="1264312" y="479316"/>
                  </a:cubicBezTo>
                  <a:cubicBezTo>
                    <a:pt x="1291604" y="503315"/>
                    <a:pt x="1325444" y="515089"/>
                    <a:pt x="1359145" y="515062"/>
                  </a:cubicBezTo>
                  <a:cubicBezTo>
                    <a:pt x="1398887" y="515032"/>
                    <a:pt x="1438431" y="498580"/>
                    <a:pt x="1466760" y="466434"/>
                  </a:cubicBezTo>
                  <a:cubicBezTo>
                    <a:pt x="1519102" y="407010"/>
                    <a:pt x="1513329" y="316435"/>
                    <a:pt x="1453865" y="2641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060;p32">
              <a:extLst>
                <a:ext uri="{FF2B5EF4-FFF2-40B4-BE49-F238E27FC236}">
                  <a16:creationId xmlns:a16="http://schemas.microsoft.com/office/drawing/2014/main" id="{A8925B3F-5CA5-6650-514C-4DFEA880DA10}"/>
                </a:ext>
              </a:extLst>
            </p:cNvPr>
            <p:cNvSpPr/>
            <p:nvPr/>
          </p:nvSpPr>
          <p:spPr>
            <a:xfrm>
              <a:off x="17274150" y="4238786"/>
              <a:ext cx="818893" cy="387008"/>
            </a:xfrm>
            <a:custGeom>
              <a:avLst/>
              <a:gdLst/>
              <a:ahLst/>
              <a:cxnLst/>
              <a:rect l="l" t="t" r="r" b="b"/>
              <a:pathLst>
                <a:path w="818893" h="387008" extrusionOk="0">
                  <a:moveTo>
                    <a:pt x="770221" y="135649"/>
                  </a:moveTo>
                  <a:cubicBezTo>
                    <a:pt x="564362" y="-45432"/>
                    <a:pt x="254089" y="-45189"/>
                    <a:pt x="48504" y="136217"/>
                  </a:cubicBezTo>
                  <a:cubicBezTo>
                    <a:pt x="-10885" y="188617"/>
                    <a:pt x="-16514" y="279186"/>
                    <a:pt x="35916" y="338538"/>
                  </a:cubicBezTo>
                  <a:cubicBezTo>
                    <a:pt x="88366" y="397904"/>
                    <a:pt x="179026" y="403502"/>
                    <a:pt x="238385" y="351102"/>
                  </a:cubicBezTo>
                  <a:cubicBezTo>
                    <a:pt x="335911" y="265079"/>
                    <a:pt x="483045" y="264977"/>
                    <a:pt x="580679" y="350831"/>
                  </a:cubicBezTo>
                  <a:cubicBezTo>
                    <a:pt x="607965" y="374830"/>
                    <a:pt x="641805" y="386605"/>
                    <a:pt x="675507" y="386578"/>
                  </a:cubicBezTo>
                  <a:cubicBezTo>
                    <a:pt x="715255" y="386547"/>
                    <a:pt x="754802" y="370095"/>
                    <a:pt x="783121" y="337949"/>
                  </a:cubicBezTo>
                  <a:cubicBezTo>
                    <a:pt x="835467" y="278514"/>
                    <a:pt x="829691" y="187953"/>
                    <a:pt x="770221" y="1356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4061;p32">
              <a:extLst>
                <a:ext uri="{FF2B5EF4-FFF2-40B4-BE49-F238E27FC236}">
                  <a16:creationId xmlns:a16="http://schemas.microsoft.com/office/drawing/2014/main" id="{A3852226-067C-F272-1132-385DC27A11B8}"/>
                </a:ext>
              </a:extLst>
            </p:cNvPr>
            <p:cNvSpPr/>
            <p:nvPr/>
          </p:nvSpPr>
          <p:spPr>
            <a:xfrm rot="-798371">
              <a:off x="17548309" y="4665571"/>
              <a:ext cx="270760" cy="270562"/>
            </a:xfrm>
            <a:custGeom>
              <a:avLst/>
              <a:gdLst/>
              <a:ahLst/>
              <a:cxnLst/>
              <a:rect l="l" t="t" r="r" b="b"/>
              <a:pathLst>
                <a:path w="270942" h="270744" extrusionOk="0">
                  <a:moveTo>
                    <a:pt x="270942" y="135372"/>
                  </a:moveTo>
                  <a:cubicBezTo>
                    <a:pt x="270942" y="210136"/>
                    <a:pt x="210290" y="270744"/>
                    <a:pt x="135471" y="270744"/>
                  </a:cubicBezTo>
                  <a:cubicBezTo>
                    <a:pt x="60653" y="270744"/>
                    <a:pt x="0" y="210136"/>
                    <a:pt x="0" y="135372"/>
                  </a:cubicBezTo>
                  <a:cubicBezTo>
                    <a:pt x="0" y="60608"/>
                    <a:pt x="60653" y="0"/>
                    <a:pt x="135471" y="0"/>
                  </a:cubicBezTo>
                  <a:cubicBezTo>
                    <a:pt x="210290" y="0"/>
                    <a:pt x="270942" y="60608"/>
                    <a:pt x="270942" y="1353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" name="Google Shape;4062;p32">
            <a:extLst>
              <a:ext uri="{FF2B5EF4-FFF2-40B4-BE49-F238E27FC236}">
                <a16:creationId xmlns:a16="http://schemas.microsoft.com/office/drawing/2014/main" id="{400A8101-32B5-03F1-171D-DA2CF69C289D}"/>
              </a:ext>
            </a:extLst>
          </p:cNvPr>
          <p:cNvSpPr/>
          <p:nvPr/>
        </p:nvSpPr>
        <p:spPr>
          <a:xfrm rot="-975612">
            <a:off x="4924304" y="4414855"/>
            <a:ext cx="431464" cy="681877"/>
          </a:xfrm>
          <a:custGeom>
            <a:avLst/>
            <a:gdLst/>
            <a:ahLst/>
            <a:cxnLst/>
            <a:rect l="l" t="t" r="r" b="b"/>
            <a:pathLst>
              <a:path w="1219856" h="1805670" extrusionOk="0">
                <a:moveTo>
                  <a:pt x="633633" y="412"/>
                </a:moveTo>
                <a:cubicBezTo>
                  <a:pt x="625792" y="137"/>
                  <a:pt x="617952" y="0"/>
                  <a:pt x="609977" y="0"/>
                </a:cubicBezTo>
                <a:cubicBezTo>
                  <a:pt x="601999" y="0"/>
                  <a:pt x="594162" y="137"/>
                  <a:pt x="586321" y="412"/>
                </a:cubicBezTo>
                <a:cubicBezTo>
                  <a:pt x="204520" y="15258"/>
                  <a:pt x="-66838" y="404275"/>
                  <a:pt x="14447" y="802501"/>
                </a:cubicBezTo>
                <a:cubicBezTo>
                  <a:pt x="119387" y="1315232"/>
                  <a:pt x="392392" y="1666800"/>
                  <a:pt x="531305" y="1777733"/>
                </a:cubicBezTo>
                <a:cubicBezTo>
                  <a:pt x="578068" y="1814984"/>
                  <a:pt x="641886" y="1814984"/>
                  <a:pt x="688508" y="1777733"/>
                </a:cubicBezTo>
                <a:cubicBezTo>
                  <a:pt x="827421" y="1666800"/>
                  <a:pt x="1100563" y="1315232"/>
                  <a:pt x="1205366" y="802501"/>
                </a:cubicBezTo>
                <a:cubicBezTo>
                  <a:pt x="1286788" y="404275"/>
                  <a:pt x="1015431" y="15258"/>
                  <a:pt x="633633" y="412"/>
                </a:cubicBezTo>
                <a:close/>
                <a:moveTo>
                  <a:pt x="609977" y="948132"/>
                </a:moveTo>
                <a:cubicBezTo>
                  <a:pt x="462465" y="948132"/>
                  <a:pt x="342822" y="828553"/>
                  <a:pt x="342822" y="681120"/>
                </a:cubicBezTo>
                <a:cubicBezTo>
                  <a:pt x="342822" y="533691"/>
                  <a:pt x="462465" y="414112"/>
                  <a:pt x="609977" y="414112"/>
                </a:cubicBezTo>
                <a:cubicBezTo>
                  <a:pt x="757486" y="414112"/>
                  <a:pt x="877132" y="533691"/>
                  <a:pt x="877132" y="681120"/>
                </a:cubicBezTo>
                <a:cubicBezTo>
                  <a:pt x="877129" y="828553"/>
                  <a:pt x="757486" y="948132"/>
                  <a:pt x="609977" y="94813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4063;p32">
            <a:extLst>
              <a:ext uri="{FF2B5EF4-FFF2-40B4-BE49-F238E27FC236}">
                <a16:creationId xmlns:a16="http://schemas.microsoft.com/office/drawing/2014/main" id="{EFF0781F-B637-3750-B5D6-C4726EC518FA}"/>
              </a:ext>
            </a:extLst>
          </p:cNvPr>
          <p:cNvSpPr/>
          <p:nvPr/>
        </p:nvSpPr>
        <p:spPr>
          <a:xfrm rot="587529">
            <a:off x="6721430" y="269637"/>
            <a:ext cx="680818" cy="698905"/>
          </a:xfrm>
          <a:custGeom>
            <a:avLst/>
            <a:gdLst/>
            <a:ahLst/>
            <a:cxnLst/>
            <a:rect l="l" t="t" r="r" b="b"/>
            <a:pathLst>
              <a:path w="1362233" h="1398422" extrusionOk="0">
                <a:moveTo>
                  <a:pt x="681114" y="273411"/>
                </a:moveTo>
                <a:cubicBezTo>
                  <a:pt x="638620" y="273755"/>
                  <a:pt x="596129" y="274115"/>
                  <a:pt x="553638" y="274490"/>
                </a:cubicBezTo>
                <a:cubicBezTo>
                  <a:pt x="552387" y="208521"/>
                  <a:pt x="549521" y="142650"/>
                  <a:pt x="547590" y="76806"/>
                </a:cubicBezTo>
                <a:cubicBezTo>
                  <a:pt x="547143" y="61516"/>
                  <a:pt x="546079" y="45224"/>
                  <a:pt x="539145" y="31302"/>
                </a:cubicBezTo>
                <a:cubicBezTo>
                  <a:pt x="531206" y="15357"/>
                  <a:pt x="520432" y="14750"/>
                  <a:pt x="503725" y="11528"/>
                </a:cubicBezTo>
                <a:cubicBezTo>
                  <a:pt x="464743" y="4010"/>
                  <a:pt x="425056" y="161"/>
                  <a:pt x="385358" y="5"/>
                </a:cubicBezTo>
                <a:cubicBezTo>
                  <a:pt x="360813" y="-90"/>
                  <a:pt x="336265" y="1224"/>
                  <a:pt x="311874" y="3960"/>
                </a:cubicBezTo>
                <a:cubicBezTo>
                  <a:pt x="294947" y="5859"/>
                  <a:pt x="272811" y="5165"/>
                  <a:pt x="260775" y="19446"/>
                </a:cubicBezTo>
                <a:cubicBezTo>
                  <a:pt x="254042" y="27431"/>
                  <a:pt x="252249" y="38355"/>
                  <a:pt x="250939" y="48715"/>
                </a:cubicBezTo>
                <a:cubicBezTo>
                  <a:pt x="241531" y="123080"/>
                  <a:pt x="242969" y="199283"/>
                  <a:pt x="242200" y="274154"/>
                </a:cubicBezTo>
                <a:cubicBezTo>
                  <a:pt x="242275" y="266880"/>
                  <a:pt x="60605" y="274524"/>
                  <a:pt x="41495" y="276171"/>
                </a:cubicBezTo>
                <a:cubicBezTo>
                  <a:pt x="32319" y="276963"/>
                  <a:pt x="22426" y="278053"/>
                  <a:pt x="15620" y="284254"/>
                </a:cubicBezTo>
                <a:cubicBezTo>
                  <a:pt x="8658" y="290594"/>
                  <a:pt x="6724" y="300638"/>
                  <a:pt x="5501" y="309971"/>
                </a:cubicBezTo>
                <a:cubicBezTo>
                  <a:pt x="-3179" y="372148"/>
                  <a:pt x="-521" y="436623"/>
                  <a:pt x="6114" y="498861"/>
                </a:cubicBezTo>
                <a:cubicBezTo>
                  <a:pt x="9850" y="533912"/>
                  <a:pt x="7217" y="579358"/>
                  <a:pt x="48919" y="589183"/>
                </a:cubicBezTo>
                <a:cubicBezTo>
                  <a:pt x="75383" y="595420"/>
                  <a:pt x="102783" y="595697"/>
                  <a:pt x="129787" y="597313"/>
                </a:cubicBezTo>
                <a:cubicBezTo>
                  <a:pt x="166119" y="599489"/>
                  <a:pt x="200875" y="599920"/>
                  <a:pt x="237411" y="598001"/>
                </a:cubicBezTo>
                <a:cubicBezTo>
                  <a:pt x="236829" y="633910"/>
                  <a:pt x="236259" y="669819"/>
                  <a:pt x="235679" y="705722"/>
                </a:cubicBezTo>
                <a:cubicBezTo>
                  <a:pt x="236259" y="741625"/>
                  <a:pt x="236829" y="777534"/>
                  <a:pt x="237411" y="813440"/>
                </a:cubicBezTo>
                <a:cubicBezTo>
                  <a:pt x="237397" y="812489"/>
                  <a:pt x="87512" y="809065"/>
                  <a:pt x="74370" y="807824"/>
                </a:cubicBezTo>
                <a:cubicBezTo>
                  <a:pt x="61738" y="806629"/>
                  <a:pt x="48437" y="806162"/>
                  <a:pt x="36967" y="811588"/>
                </a:cubicBezTo>
                <a:cubicBezTo>
                  <a:pt x="9749" y="824459"/>
                  <a:pt x="10886" y="878894"/>
                  <a:pt x="8179" y="904208"/>
                </a:cubicBezTo>
                <a:cubicBezTo>
                  <a:pt x="4315" y="940369"/>
                  <a:pt x="3467" y="976851"/>
                  <a:pt x="5639" y="1013151"/>
                </a:cubicBezTo>
                <a:cubicBezTo>
                  <a:pt x="8515" y="1061254"/>
                  <a:pt x="4737" y="1132381"/>
                  <a:pt x="67749" y="1134545"/>
                </a:cubicBezTo>
                <a:cubicBezTo>
                  <a:pt x="84025" y="1135105"/>
                  <a:pt x="100463" y="1138794"/>
                  <a:pt x="116957" y="1139706"/>
                </a:cubicBezTo>
                <a:cubicBezTo>
                  <a:pt x="127501" y="1140290"/>
                  <a:pt x="242230" y="1140150"/>
                  <a:pt x="242202" y="1137286"/>
                </a:cubicBezTo>
                <a:cubicBezTo>
                  <a:pt x="242955" y="1210547"/>
                  <a:pt x="236457" y="1281262"/>
                  <a:pt x="245745" y="1354330"/>
                </a:cubicBezTo>
                <a:cubicBezTo>
                  <a:pt x="247225" y="1365968"/>
                  <a:pt x="248527" y="1378271"/>
                  <a:pt x="259060" y="1384578"/>
                </a:cubicBezTo>
                <a:cubicBezTo>
                  <a:pt x="271770" y="1392191"/>
                  <a:pt x="295118" y="1392557"/>
                  <a:pt x="309619" y="1394854"/>
                </a:cubicBezTo>
                <a:cubicBezTo>
                  <a:pt x="343782" y="1400263"/>
                  <a:pt x="383615" y="1397843"/>
                  <a:pt x="418200" y="1398103"/>
                </a:cubicBezTo>
                <a:cubicBezTo>
                  <a:pt x="444751" y="1398305"/>
                  <a:pt x="471317" y="1396982"/>
                  <a:pt x="497717" y="1394126"/>
                </a:cubicBezTo>
                <a:cubicBezTo>
                  <a:pt x="521294" y="1391578"/>
                  <a:pt x="534592" y="1387741"/>
                  <a:pt x="541078" y="1362866"/>
                </a:cubicBezTo>
                <a:cubicBezTo>
                  <a:pt x="547820" y="1337012"/>
                  <a:pt x="546575" y="1315801"/>
                  <a:pt x="549034" y="1289233"/>
                </a:cubicBezTo>
                <a:cubicBezTo>
                  <a:pt x="550252" y="1276088"/>
                  <a:pt x="555462" y="1136968"/>
                  <a:pt x="553641" y="1136951"/>
                </a:cubicBezTo>
                <a:cubicBezTo>
                  <a:pt x="596132" y="1137323"/>
                  <a:pt x="638623" y="1137686"/>
                  <a:pt x="681117" y="1138030"/>
                </a:cubicBezTo>
                <a:cubicBezTo>
                  <a:pt x="723610" y="1137686"/>
                  <a:pt x="766102" y="1137326"/>
                  <a:pt x="808593" y="1136951"/>
                </a:cubicBezTo>
                <a:cubicBezTo>
                  <a:pt x="806768" y="1136968"/>
                  <a:pt x="811982" y="1276088"/>
                  <a:pt x="813199" y="1289233"/>
                </a:cubicBezTo>
                <a:cubicBezTo>
                  <a:pt x="815661" y="1315801"/>
                  <a:pt x="814413" y="1337015"/>
                  <a:pt x="821155" y="1362866"/>
                </a:cubicBezTo>
                <a:cubicBezTo>
                  <a:pt x="827642" y="1387741"/>
                  <a:pt x="840940" y="1391578"/>
                  <a:pt x="864516" y="1394126"/>
                </a:cubicBezTo>
                <a:cubicBezTo>
                  <a:pt x="890916" y="1396982"/>
                  <a:pt x="917479" y="1398302"/>
                  <a:pt x="944033" y="1398103"/>
                </a:cubicBezTo>
                <a:cubicBezTo>
                  <a:pt x="978619" y="1397843"/>
                  <a:pt x="1018454" y="1400263"/>
                  <a:pt x="1052614" y="1394854"/>
                </a:cubicBezTo>
                <a:cubicBezTo>
                  <a:pt x="1067118" y="1392557"/>
                  <a:pt x="1090463" y="1392191"/>
                  <a:pt x="1103173" y="1384578"/>
                </a:cubicBezTo>
                <a:cubicBezTo>
                  <a:pt x="1113706" y="1378271"/>
                  <a:pt x="1115011" y="1365968"/>
                  <a:pt x="1116488" y="1354330"/>
                </a:cubicBezTo>
                <a:cubicBezTo>
                  <a:pt x="1125776" y="1281265"/>
                  <a:pt x="1119278" y="1210547"/>
                  <a:pt x="1120031" y="1137286"/>
                </a:cubicBezTo>
                <a:cubicBezTo>
                  <a:pt x="1120003" y="1140150"/>
                  <a:pt x="1234729" y="1140290"/>
                  <a:pt x="1245277" y="1139706"/>
                </a:cubicBezTo>
                <a:cubicBezTo>
                  <a:pt x="1261771" y="1138794"/>
                  <a:pt x="1278208" y="1135105"/>
                  <a:pt x="1294484" y="1134545"/>
                </a:cubicBezTo>
                <a:cubicBezTo>
                  <a:pt x="1357496" y="1132378"/>
                  <a:pt x="1353718" y="1061254"/>
                  <a:pt x="1356595" y="1013151"/>
                </a:cubicBezTo>
                <a:cubicBezTo>
                  <a:pt x="1358766" y="976851"/>
                  <a:pt x="1357918" y="940369"/>
                  <a:pt x="1354054" y="904208"/>
                </a:cubicBezTo>
                <a:cubicBezTo>
                  <a:pt x="1351348" y="878894"/>
                  <a:pt x="1352484" y="824456"/>
                  <a:pt x="1325267" y="811588"/>
                </a:cubicBezTo>
                <a:cubicBezTo>
                  <a:pt x="1313796" y="806165"/>
                  <a:pt x="1300495" y="806629"/>
                  <a:pt x="1287863" y="807824"/>
                </a:cubicBezTo>
                <a:cubicBezTo>
                  <a:pt x="1274722" y="809065"/>
                  <a:pt x="1124836" y="812486"/>
                  <a:pt x="1124822" y="813440"/>
                </a:cubicBezTo>
                <a:cubicBezTo>
                  <a:pt x="1125401" y="777531"/>
                  <a:pt x="1125975" y="741622"/>
                  <a:pt x="1126554" y="705722"/>
                </a:cubicBezTo>
                <a:cubicBezTo>
                  <a:pt x="1125975" y="669819"/>
                  <a:pt x="1125404" y="633910"/>
                  <a:pt x="1124822" y="598001"/>
                </a:cubicBezTo>
                <a:cubicBezTo>
                  <a:pt x="1161358" y="599917"/>
                  <a:pt x="1196114" y="599489"/>
                  <a:pt x="1232446" y="597313"/>
                </a:cubicBezTo>
                <a:cubicBezTo>
                  <a:pt x="1259453" y="595697"/>
                  <a:pt x="1286850" y="595420"/>
                  <a:pt x="1313314" y="589183"/>
                </a:cubicBezTo>
                <a:cubicBezTo>
                  <a:pt x="1355014" y="579358"/>
                  <a:pt x="1352380" y="533912"/>
                  <a:pt x="1356119" y="498861"/>
                </a:cubicBezTo>
                <a:cubicBezTo>
                  <a:pt x="1362754" y="436623"/>
                  <a:pt x="1365412" y="372148"/>
                  <a:pt x="1356732" y="309971"/>
                </a:cubicBezTo>
                <a:cubicBezTo>
                  <a:pt x="1355509" y="300638"/>
                  <a:pt x="1353575" y="290592"/>
                  <a:pt x="1346613" y="284254"/>
                </a:cubicBezTo>
                <a:cubicBezTo>
                  <a:pt x="1339804" y="278056"/>
                  <a:pt x="1329912" y="276963"/>
                  <a:pt x="1320739" y="276171"/>
                </a:cubicBezTo>
                <a:cubicBezTo>
                  <a:pt x="1301628" y="274521"/>
                  <a:pt x="1119958" y="266880"/>
                  <a:pt x="1120034" y="274154"/>
                </a:cubicBezTo>
                <a:cubicBezTo>
                  <a:pt x="1119264" y="199283"/>
                  <a:pt x="1120700" y="123080"/>
                  <a:pt x="1111294" y="48715"/>
                </a:cubicBezTo>
                <a:cubicBezTo>
                  <a:pt x="1109985" y="38355"/>
                  <a:pt x="1108191" y="27433"/>
                  <a:pt x="1101458" y="19446"/>
                </a:cubicBezTo>
                <a:cubicBezTo>
                  <a:pt x="1089422" y="5165"/>
                  <a:pt x="1067286" y="5859"/>
                  <a:pt x="1050359" y="3960"/>
                </a:cubicBezTo>
                <a:cubicBezTo>
                  <a:pt x="1025968" y="1224"/>
                  <a:pt x="1001417" y="-90"/>
                  <a:pt x="976875" y="5"/>
                </a:cubicBezTo>
                <a:cubicBezTo>
                  <a:pt x="937174" y="161"/>
                  <a:pt x="897490" y="4010"/>
                  <a:pt x="858508" y="11528"/>
                </a:cubicBezTo>
                <a:cubicBezTo>
                  <a:pt x="841801" y="14750"/>
                  <a:pt x="831030" y="15357"/>
                  <a:pt x="823088" y="31302"/>
                </a:cubicBezTo>
                <a:cubicBezTo>
                  <a:pt x="816154" y="45224"/>
                  <a:pt x="815091" y="61516"/>
                  <a:pt x="814643" y="76806"/>
                </a:cubicBezTo>
                <a:cubicBezTo>
                  <a:pt x="812712" y="142652"/>
                  <a:pt x="809846" y="208524"/>
                  <a:pt x="808596" y="274490"/>
                </a:cubicBezTo>
                <a:cubicBezTo>
                  <a:pt x="766096" y="274118"/>
                  <a:pt x="723605" y="273755"/>
                  <a:pt x="681114" y="273411"/>
                </a:cubicBezTo>
                <a:close/>
                <a:moveTo>
                  <a:pt x="681114" y="821478"/>
                </a:moveTo>
                <a:cubicBezTo>
                  <a:pt x="638217" y="822026"/>
                  <a:pt x="595312" y="822563"/>
                  <a:pt x="552409" y="823111"/>
                </a:cubicBezTo>
                <a:cubicBezTo>
                  <a:pt x="553212" y="783980"/>
                  <a:pt x="554001" y="744852"/>
                  <a:pt x="554774" y="705722"/>
                </a:cubicBezTo>
                <a:cubicBezTo>
                  <a:pt x="554001" y="666594"/>
                  <a:pt x="553212" y="627463"/>
                  <a:pt x="552409" y="588333"/>
                </a:cubicBezTo>
                <a:cubicBezTo>
                  <a:pt x="595312" y="588881"/>
                  <a:pt x="638217" y="589418"/>
                  <a:pt x="681114" y="589966"/>
                </a:cubicBezTo>
                <a:cubicBezTo>
                  <a:pt x="724011" y="589418"/>
                  <a:pt x="766916" y="588881"/>
                  <a:pt x="809818" y="588333"/>
                </a:cubicBezTo>
                <a:cubicBezTo>
                  <a:pt x="809015" y="627463"/>
                  <a:pt x="808226" y="666591"/>
                  <a:pt x="807454" y="705722"/>
                </a:cubicBezTo>
                <a:cubicBezTo>
                  <a:pt x="808226" y="744850"/>
                  <a:pt x="809015" y="783980"/>
                  <a:pt x="809818" y="823111"/>
                </a:cubicBezTo>
                <a:cubicBezTo>
                  <a:pt x="766916" y="822560"/>
                  <a:pt x="724011" y="822023"/>
                  <a:pt x="681114" y="82147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750512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858A884-7F2B-1B37-A1FD-F9674874FF62}"/>
              </a:ext>
            </a:extLst>
          </p:cNvPr>
          <p:cNvSpPr txBox="1"/>
          <p:nvPr/>
        </p:nvSpPr>
        <p:spPr>
          <a:xfrm>
            <a:off x="1046242" y="1162213"/>
            <a:ext cx="574032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a)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Sắp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xếp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các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số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sau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theo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thứ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tự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tăng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dần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: </a:t>
            </a:r>
            <a:endParaRPr lang="en-US" sz="22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06C0ED5B-1D2C-AF53-6B7F-D95B9C194B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0007" y="916885"/>
            <a:ext cx="921544" cy="9215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8289D24F-8CE0-E470-742B-FEA3C14D0EA3}"/>
                  </a:ext>
                </a:extLst>
              </p:cNvPr>
              <p:cNvSpPr txBox="1"/>
              <p:nvPr/>
            </p:nvSpPr>
            <p:spPr>
              <a:xfrm>
                <a:off x="6682660" y="1059652"/>
                <a:ext cx="1209690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0,5;1;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8289D24F-8CE0-E470-742B-FEA3C14D0E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660" y="1059652"/>
                <a:ext cx="1209690" cy="6360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B1073192-1EF5-DC5F-FDE9-E8B44034D349}"/>
                  </a:ext>
                </a:extLst>
              </p:cNvPr>
              <p:cNvSpPr txBox="1"/>
              <p:nvPr/>
            </p:nvSpPr>
            <p:spPr>
              <a:xfrm>
                <a:off x="443864" y="2653232"/>
                <a:ext cx="6451007" cy="19816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2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&lt;0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0&lt;0,5&lt;1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nên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2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&lt;0,5&lt;1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Vậy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sắp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xếp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đã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cho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theo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thứ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tự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tăng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dần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;0,5;1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B1073192-1EF5-DC5F-FDE9-E8B44034D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864" y="2653232"/>
                <a:ext cx="6451007" cy="1981696"/>
              </a:xfrm>
              <a:prstGeom prst="rect">
                <a:avLst/>
              </a:prstGeom>
              <a:blipFill>
                <a:blip r:embed="rId5"/>
                <a:stretch>
                  <a:fillRect l="-1229" r="-1229" b="-1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4135A13C-18BD-6ECE-A3CA-AAC666A3767B}"/>
              </a:ext>
            </a:extLst>
          </p:cNvPr>
          <p:cNvSpPr txBox="1"/>
          <p:nvPr/>
        </p:nvSpPr>
        <p:spPr>
          <a:xfrm>
            <a:off x="0" y="128588"/>
            <a:ext cx="240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II. LUYỆN TẬP</a:t>
            </a:r>
          </a:p>
        </p:txBody>
      </p:sp>
      <p:sp>
        <p:nvSpPr>
          <p:cNvPr id="9" name="Rounded Rectangular Callout 11">
            <a:extLst>
              <a:ext uri="{FF2B5EF4-FFF2-40B4-BE49-F238E27FC236}">
                <a16:creationId xmlns:a16="http://schemas.microsoft.com/office/drawing/2014/main" id="{C370628C-DF13-1DBB-0F14-9E4EFFA3024A}"/>
              </a:ext>
            </a:extLst>
          </p:cNvPr>
          <p:cNvSpPr/>
          <p:nvPr/>
        </p:nvSpPr>
        <p:spPr>
          <a:xfrm>
            <a:off x="3909295" y="1890107"/>
            <a:ext cx="1325409" cy="517796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56F68258-AA80-23E6-B9C0-B6D1C84D30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433732" y="3244645"/>
            <a:ext cx="2917235" cy="189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89760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 animBg="1"/>
    </p:bldLst>
  </p:timing>
</p:sld>
</file>

<file path=ppt/theme/theme1.xml><?xml version="1.0" encoding="utf-8"?>
<a:theme xmlns:a="http://schemas.openxmlformats.org/drawingml/2006/main" name="Blue and Yellow Cute Illustrative Scrapbook Fun Social Media Creative Presentation template">
  <a:themeElements>
    <a:clrScheme name="Custom 347">
      <a:dk1>
        <a:srgbClr val="1D3557"/>
      </a:dk1>
      <a:lt1>
        <a:srgbClr val="FFFFFF"/>
      </a:lt1>
      <a:dk2>
        <a:srgbClr val="457B9D"/>
      </a:dk2>
      <a:lt2>
        <a:srgbClr val="A8DADC"/>
      </a:lt2>
      <a:accent1>
        <a:srgbClr val="F1FAEE"/>
      </a:accent1>
      <a:accent2>
        <a:srgbClr val="FF4141"/>
      </a:accent2>
      <a:accent3>
        <a:srgbClr val="FF9C6C"/>
      </a:accent3>
      <a:accent4>
        <a:srgbClr val="FFD16C"/>
      </a:accent4>
      <a:accent5>
        <a:srgbClr val="1D3557"/>
      </a:accent5>
      <a:accent6>
        <a:srgbClr val="FFFFFF"/>
      </a:accent6>
      <a:hlink>
        <a:srgbClr val="457B9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971</Words>
  <Application>Microsoft Office PowerPoint</Application>
  <PresentationFormat>On-screen Show (16:9)</PresentationFormat>
  <Paragraphs>172</Paragraphs>
  <Slides>28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Arial</vt:lpstr>
      <vt:lpstr>Times New Roman</vt:lpstr>
      <vt:lpstr>Questrial</vt:lpstr>
      <vt:lpstr>Caudex</vt:lpstr>
      <vt:lpstr>Calibri</vt:lpstr>
      <vt:lpstr>Dosis ExtraBold</vt:lpstr>
      <vt:lpstr>Gungsuh</vt:lpstr>
      <vt:lpstr>Noto Sans Symbols</vt:lpstr>
      <vt:lpstr>Cambria Math</vt:lpstr>
      <vt:lpstr>Dosis</vt:lpstr>
      <vt:lpstr>Blue and Yellow Cute Illustrative Scrapbook Fun Social Media Creative Presentation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Lê Thảo</dc:creator>
  <cp:lastModifiedBy>admin</cp:lastModifiedBy>
  <cp:revision>13</cp:revision>
  <dcterms:modified xsi:type="dcterms:W3CDTF">2024-06-10T02:14:47Z</dcterms:modified>
</cp:coreProperties>
</file>