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84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9" r:id="rId13"/>
    <p:sldId id="268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77" r:id="rId30"/>
    <p:sldId id="270" r:id="rId31"/>
  </p:sldIdLst>
  <p:sldSz cx="18288000" cy="10287000"/>
  <p:notesSz cx="6858000" cy="9144000"/>
  <p:embeddedFontLst>
    <p:embeddedFont>
      <p:font typeface="Alegreya Bold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1A7"/>
    <a:srgbClr val="00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8" d="100"/>
          <a:sy n="28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12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4.png"/><Relationship Id="rId10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8.png"/><Relationship Id="rId10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2.png"/><Relationship Id="rId10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8.png"/><Relationship Id="rId10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0.png"/><Relationship Id="rId10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2" Type="http://schemas.openxmlformats.org/officeDocument/2006/relationships/image" Target="../media/image10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12" Type="http://schemas.openxmlformats.org/officeDocument/2006/relationships/image" Target="../media/image1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62.svg"/><Relationship Id="rId1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12" Type="http://schemas.openxmlformats.org/officeDocument/2006/relationships/image" Target="../media/image1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5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765C3268-87EB-A8EB-F53D-628201F23A55}"/>
              </a:ext>
            </a:extLst>
          </p:cNvPr>
          <p:cNvSpPr txBox="1"/>
          <p:nvPr/>
        </p:nvSpPr>
        <p:spPr>
          <a:xfrm>
            <a:off x="0" y="1357642"/>
            <a:ext cx="1828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HÔM NAY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/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1,44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0,6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1,69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−0,1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blipFill>
                <a:blip r:embed="rId8"/>
                <a:stretch>
                  <a:fillRect l="-1735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0AD414-B2FF-7DA9-5A60-9044536CDEF4}"/>
              </a:ext>
            </a:extLst>
          </p:cNvPr>
          <p:cNvSpPr txBox="1"/>
          <p:nvPr/>
        </p:nvSpPr>
        <p:spPr>
          <a:xfrm>
            <a:off x="8398275" y="495128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/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=−2.6=−12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blipFill>
                <a:blip r:embed="rId9"/>
                <a:stretch>
                  <a:fillRect l="-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/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1,44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−2.(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0,6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=1,2−2.0,6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=1,2−1,2=0</m:t>
                    </m:r>
                  </m:oMath>
                </a14:m>
                <a:endPara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0,1.(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1,69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=0,1.7+1,3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=0,7+1,3=2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(−0,1).(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=(−0,1).120−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=−12−5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−17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blipFill>
                <a:blip r:embed="rId12"/>
                <a:stretch>
                  <a:fillRect l="-2467" b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id="{52DD15AE-6720-9FCA-5688-20D91179761E}"/>
              </a:ext>
            </a:extLst>
          </p:cNvPr>
          <p:cNvSpPr/>
          <p:nvPr/>
        </p:nvSpPr>
        <p:spPr>
          <a:xfrm>
            <a:off x="8686800" y="0"/>
            <a:ext cx="9601200" cy="10287000"/>
          </a:xfrm>
          <a:prstGeom prst="rect">
            <a:avLst/>
          </a:prstGeom>
          <a:solidFill>
            <a:srgbClr val="DDC1A7"/>
          </a:solidFill>
          <a:ln>
            <a:solidFill>
              <a:srgbClr val="DDC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/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tr.69)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−16=0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−0,6=2,4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blipFill>
                <a:blip r:embed="rId10"/>
                <a:stretch>
                  <a:fillRect l="-3810" r="-1376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12660584" y="2090737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/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−16=0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</m:oMath>
                  </m:oMathPara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blipFill>
                <a:blip r:embed="rId11"/>
                <a:stretch>
                  <a:fillRect l="-4425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/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=0,75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=(0,75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blipFill>
                <a:blip r:embed="rId10"/>
                <a:stretch>
                  <a:fillRect l="-4472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/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−0,6=2,4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=2,4+0,6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+4=9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blipFill>
                <a:blip r:embed="rId11"/>
                <a:stretch>
                  <a:fillRect l="-4467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78B42DDF-F696-26B5-88FF-BDA1D6EDAAD3}"/>
              </a:ext>
            </a:extLst>
          </p:cNvPr>
          <p:cNvCxnSpPr>
            <a:cxnSpLocks/>
          </p:cNvCxnSpPr>
          <p:nvPr/>
        </p:nvCxnSpPr>
        <p:spPr>
          <a:xfrm>
            <a:off x="9601200" y="1104900"/>
            <a:ext cx="0" cy="76962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/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0,75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−0,52: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1,96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−1,5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blipFill>
                <a:blip r:embed="rId10"/>
                <a:stretch>
                  <a:fillRect l="-1447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5B8A922-4B12-1BEC-AF92-FE90159C27C4}"/>
              </a:ext>
            </a:extLst>
          </p:cNvPr>
          <p:cNvSpPr txBox="1"/>
          <p:nvPr/>
        </p:nvSpPr>
        <p:spPr>
          <a:xfrm>
            <a:off x="8517204" y="504760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/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0,75</m:t>
                        </m:r>
                      </m:den>
                    </m:f>
                    <m:r>
                      <a:rPr lang="en-US" sz="400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.0,75=(−3).7⇒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(−3).7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0,75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blipFill>
                <a:blip r:embed="rId11"/>
                <a:stretch>
                  <a:fillRect l="-1821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/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blipFill>
                <a:blip r:embed="rId10"/>
                <a:stretch>
                  <a:fillRect l="-3220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/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1,96</m:t>
                        </m:r>
                      </m:e>
                    </m:rad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−1,5)</m:t>
                    </m:r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=1,3</m:t>
                    </m:r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−1,5)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=−1,95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−0,52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−1,95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blipFill>
                <a:blip r:embed="rId11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DEA3AB1-A503-749C-184E-8FE588154378}"/>
              </a:ext>
            </a:extLst>
          </p:cNvPr>
          <p:cNvCxnSpPr>
            <a:cxnSpLocks/>
          </p:cNvCxnSpPr>
          <p:nvPr/>
        </p:nvCxnSpPr>
        <p:spPr>
          <a:xfrm>
            <a:off x="9601200" y="1181100"/>
            <a:ext cx="0" cy="76200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/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blipFill>
                <a:blip r:embed="rId10"/>
                <a:stretch>
                  <a:fillRect l="-1698" r="-943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12B4B35-9BB0-7480-8139-59852937A720}"/>
              </a:ext>
            </a:extLst>
          </p:cNvPr>
          <p:cNvSpPr txBox="1"/>
          <p:nvPr/>
        </p:nvSpPr>
        <p:spPr>
          <a:xfrm>
            <a:off x="8398275" y="4010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/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blipFill>
                <a:blip r:embed="rId11"/>
                <a:stretch>
                  <a:fillRect l="-2103" r="-409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4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25%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13993617" y="6083496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/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blipFill>
                <a:blip r:embed="rId12"/>
                <a:stretch>
                  <a:fillRect l="-1698" r="-1698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83A6BF-E9AA-0F6E-D90D-38BF65844864}"/>
              </a:ext>
            </a:extLst>
          </p:cNvPr>
          <p:cNvSpPr txBox="1"/>
          <p:nvPr/>
        </p:nvSpPr>
        <p:spPr>
          <a:xfrm>
            <a:off x="8398275" y="3266675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/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5−7+9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blipFill>
                <a:blip r:embed="rId13"/>
                <a:stretch>
                  <a:fillRect l="-1918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E4E82D-5826-3FEC-872E-B37438904DF1}"/>
              </a:ext>
            </a:extLst>
          </p:cNvPr>
          <p:cNvSpPr txBox="1"/>
          <p:nvPr/>
        </p:nvSpPr>
        <p:spPr>
          <a:xfrm>
            <a:off x="6453388" y="1213313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2075146" y="3191079"/>
            <a:ext cx="1413770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8 (SGK – tr.69)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3; 4;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0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89D781-AB0E-60C5-46F2-2717ADB3A606}"/>
              </a:ext>
            </a:extLst>
          </p:cNvPr>
          <p:cNvSpPr txBox="1"/>
          <p:nvPr/>
        </p:nvSpPr>
        <p:spPr>
          <a:xfrm>
            <a:off x="8421345" y="114181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/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học sinh ở các mức Tốt, Khá, Đạt lần lượt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lớp 7A có 45 học sinh và trong lớp không có học sinh nào ở mức Chưa đạt nên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số học sinh ở các mức Tốt, Khá, Đạt tỉ lệ với ba số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3; 4; 2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blipFill>
                <a:blip r:embed="rId10"/>
                <a:stretch>
                  <a:fillRect l="-1462" r="-2396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A156F3-8C94-191A-1829-1653DD767616}"/>
              </a:ext>
            </a:extLst>
          </p:cNvPr>
          <p:cNvSpPr txBox="1"/>
          <p:nvPr/>
        </p:nvSpPr>
        <p:spPr>
          <a:xfrm>
            <a:off x="2232387" y="1562100"/>
            <a:ext cx="146840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TẬP </a:t>
            </a:r>
            <a:endParaRPr lang="en-US" sz="9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CUỐI </a:t>
            </a: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CHƯƠNG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/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3+4+2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=3.5=15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=4.5=20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=2.5=10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số học sinh ở các mức là: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Tốt là: 15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Khá là: 20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Đạt là: 10 bạn.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blipFill>
                <a:blip r:embed="rId10"/>
                <a:stretch>
                  <a:fillRect l="-2050" r="-57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5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BEA961B-1B88-828D-E5B4-321AD9EE79E9}"/>
              </a:ext>
            </a:extLst>
          </p:cNvPr>
          <p:cNvSpPr txBox="1"/>
          <p:nvPr/>
        </p:nvSpPr>
        <p:spPr>
          <a:xfrm>
            <a:off x="2610430" y="888760"/>
            <a:ext cx="1306714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(SGK – tr.70)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kg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Khi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khuyến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25%.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4" name="Picture 2" descr="Xanh và đỏ, táo nào tốt hơn? - Đài Phát thanh và Truyền hình Ninh Bình">
            <a:extLst>
              <a:ext uri="{FF2B5EF4-FFF2-40B4-BE49-F238E27FC236}">
                <a16:creationId xmlns:a16="http://schemas.microsoft.com/office/drawing/2014/main" id="{9CC7BC56-B863-EC67-1654-FF2D5747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24" y="4701452"/>
            <a:ext cx="8474352" cy="52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74365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/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táo mua được là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giá táo trước giảm giá là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giá táo sau khi giảm giá là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nl-NL" sz="3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0,25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=0,75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.0,75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0,75.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blipFill>
                <a:blip r:embed="rId10"/>
                <a:stretch>
                  <a:fillRect l="-1337" r="-1382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73AD4BD-CAC3-8C9D-14CC-FDF2318B5BE3}"/>
              </a:ext>
            </a:extLst>
          </p:cNvPr>
          <p:cNvSpPr txBox="1"/>
          <p:nvPr/>
        </p:nvSpPr>
        <p:spPr>
          <a:xfrm>
            <a:off x="2836787" y="1650584"/>
            <a:ext cx="1261442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Cho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2; 3.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cm.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 descr="Công thức tính diện tích hình chữ nhật, chu vi hình chữ nhật chuẩn 100% -  Hội Buôn Chuyện">
            <a:extLst>
              <a:ext uri="{FF2B5EF4-FFF2-40B4-BE49-F238E27FC236}">
                <a16:creationId xmlns:a16="http://schemas.microsoft.com/office/drawing/2014/main" id="{66DC9F18-CB94-FEF3-4FD7-F7DAC0C7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440573"/>
            <a:ext cx="8001000" cy="42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/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110 cm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blipFill>
                <a:blip r:embed="rId12"/>
                <a:stretch>
                  <a:fillRect l="-1403" r="-233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9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/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6+3+2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=6.10=60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=3.10=30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=2.10=20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30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20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blipFill>
                <a:blip r:embed="rId14"/>
                <a:stretch>
                  <a:fillRect l="-1665" r="-1611" b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3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1F48B0D-2CC4-B13D-BFDB-BDF06D5FF3D3}"/>
              </a:ext>
            </a:extLst>
          </p:cNvPr>
          <p:cNvSpPr txBox="1"/>
          <p:nvPr/>
        </p:nvSpPr>
        <p:spPr>
          <a:xfrm>
            <a:off x="1333500" y="1038282"/>
            <a:ext cx="156210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14a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14b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6C276-32CE-08DB-124E-D938863FD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26208" r="16252" b="3450"/>
          <a:stretch/>
        </p:blipFill>
        <p:spPr>
          <a:xfrm>
            <a:off x="4267199" y="4868454"/>
            <a:ext cx="97536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8398274" y="132616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/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 – 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 = 5 (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blipFill>
                <a:blip r:embed="rId10"/>
                <a:stretch>
                  <a:fillRect l="-1443" r="-1485"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/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5 + 6 = 11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blipFill>
                <a:blip r:embed="rId12"/>
                <a:stretch>
                  <a:fillRect l="-1285" r="-1244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C3D84FA-F7F7-D508-0A90-24A6E72F6990}"/>
              </a:ext>
            </a:extLst>
          </p:cNvPr>
          <p:cNvSpPr txBox="1"/>
          <p:nvPr/>
        </p:nvSpPr>
        <p:spPr>
          <a:xfrm>
            <a:off x="6624914" y="2691410"/>
            <a:ext cx="797376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810F270-2C80-D32D-3B7A-9B3972C47761}"/>
              </a:ext>
            </a:extLst>
          </p:cNvPr>
          <p:cNvSpPr txBox="1"/>
          <p:nvPr/>
        </p:nvSpPr>
        <p:spPr>
          <a:xfrm>
            <a:off x="5545205" y="1190840"/>
            <a:ext cx="9160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ACEDA1D-284E-1F0F-01A1-AEAFFDD69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46555" y="2981273"/>
            <a:ext cx="1393923" cy="124519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B7B888C-370B-B446-A9D3-ECEA4A4A0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51317" y="5224436"/>
            <a:ext cx="1393923" cy="124519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3629C84-6634-93ED-06EE-744B48EFA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46554" y="7467599"/>
            <a:ext cx="1393923" cy="124519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EF0D2D1-1DAC-2A0E-C311-10ACF827929A}"/>
              </a:ext>
            </a:extLst>
          </p:cNvPr>
          <p:cNvSpPr txBox="1"/>
          <p:nvPr/>
        </p:nvSpPr>
        <p:spPr>
          <a:xfrm>
            <a:off x="6629676" y="5462905"/>
            <a:ext cx="8075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36C7505-8A0C-45D5-C65B-DF7F5376791E}"/>
              </a:ext>
            </a:extLst>
          </p:cNvPr>
          <p:cNvSpPr txBox="1"/>
          <p:nvPr/>
        </p:nvSpPr>
        <p:spPr>
          <a:xfrm>
            <a:off x="6421414" y="7170393"/>
            <a:ext cx="817726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trước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mới</a:t>
            </a:r>
            <a:r>
              <a:rPr lang="vi-VN" sz="4000" dirty="0">
                <a:effectLst/>
                <a:ea typeface="Calibri" panose="020F0502020204030204" pitchFamily="34" charset="0"/>
              </a:rPr>
              <a:t>: “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Hoạt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động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thực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hành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và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trải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nghiệm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96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01715">
            <a:off x="7275695" y="9295950"/>
            <a:ext cx="1450030" cy="1130633"/>
          </a:xfrm>
          <a:prstGeom prst="rect">
            <a:avLst/>
          </a:prstGeo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B1FD2C42-670C-C60D-6D20-5BACC4D270CA}"/>
              </a:ext>
            </a:extLst>
          </p:cNvPr>
          <p:cNvSpPr/>
          <p:nvPr/>
        </p:nvSpPr>
        <p:spPr>
          <a:xfrm>
            <a:off x="5374353" y="217925"/>
            <a:ext cx="7539291" cy="1630138"/>
          </a:xfrm>
          <a:prstGeom prst="ellipse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FCEB7D-B1DD-C353-BE67-487437A300AE}"/>
              </a:ext>
            </a:extLst>
          </p:cNvPr>
          <p:cNvSpPr txBox="1"/>
          <p:nvPr/>
        </p:nvSpPr>
        <p:spPr>
          <a:xfrm>
            <a:off x="1631553" y="2151615"/>
            <a:ext cx="150248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tư duy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dung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D03F4572-9D1B-49B1-ED62-97DCC8BA9708}"/>
              </a:ext>
            </a:extLst>
          </p:cNvPr>
          <p:cNvSpPr/>
          <p:nvPr/>
        </p:nvSpPr>
        <p:spPr>
          <a:xfrm>
            <a:off x="1028699" y="4432734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A: 1,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3,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nl-NL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 Căn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Làm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trong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và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ước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</a:rPr>
              <a:t>lượng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</a:t>
            </a:r>
            <a:endParaRPr lang="en-US" sz="3600" dirty="0">
              <a:latin typeface="Arial (Thân)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6B162EA-1D4E-37E5-C83F-1E8925999329}"/>
              </a:ext>
            </a:extLst>
          </p:cNvPr>
          <p:cNvSpPr/>
          <p:nvPr/>
        </p:nvSpPr>
        <p:spPr>
          <a:xfrm>
            <a:off x="9573553" y="4400108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96000" y="9158873"/>
            <a:ext cx="6465058" cy="928617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267457" y="5941520"/>
            <a:ext cx="4714875" cy="4114800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5C668E2-32CF-2F6A-820D-BEF9101A4395}"/>
              </a:ext>
            </a:extLst>
          </p:cNvPr>
          <p:cNvSpPr txBox="1"/>
          <p:nvPr/>
        </p:nvSpPr>
        <p:spPr>
          <a:xfrm>
            <a:off x="381000" y="2312168"/>
            <a:ext cx="175260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LẮNG NGHE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/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−6,123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456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blipFill>
                <a:blip r:embed="rId16"/>
                <a:stretch>
                  <a:fillRect l="-2040" r="-2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9072617-F11B-51FB-C3F7-C3970AA89605}"/>
              </a:ext>
            </a:extLst>
          </p:cNvPr>
          <p:cNvSpPr txBox="1"/>
          <p:nvPr/>
        </p:nvSpPr>
        <p:spPr>
          <a:xfrm>
            <a:off x="6188977" y="1774741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2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/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−6,123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456</m:t>
                        </m:r>
                      </m:e>
                    </m: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thập phân vô hạn tuần hoàn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nl-NL" sz="3600" dirty="0">
                  <a:latin typeface="Arial (Thân)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blipFill>
                <a:blip r:embed="rId10"/>
                <a:stretch>
                  <a:fillRect l="-1488" r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7C04FF-F5CB-EFE6-8140-59BED07D4C58}"/>
              </a:ext>
            </a:extLst>
          </p:cNvPr>
          <p:cNvSpPr txBox="1"/>
          <p:nvPr/>
        </p:nvSpPr>
        <p:spPr>
          <a:xfrm>
            <a:off x="8398274" y="475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/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4,9(18)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4,928…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−4,315…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−4,318…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blipFill>
                <a:blip r:embed="rId10"/>
                <a:stretch>
                  <a:fillRect l="-1462" r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377190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/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4,9(18) = 4,91818…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4,91818…&lt;4,928…⇒4,9(18) &lt; 4,928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4,315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&lt;4,318… ⇒−4,315&gt;− 4,318…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3&lt;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blipFill>
                <a:blip r:embed="rId11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/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tr.69)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−1,7;−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;0.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;−1,5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blipFill>
                <a:blip r:embed="rId10"/>
                <a:stretch>
                  <a:fillRect l="-2082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/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&lt;1,7&lt;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⇒0&gt;−1,7&gt;−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0&lt;35&lt;36&lt;47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⇒0&lt;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&lt;6&lt;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47</m:t>
                        </m:r>
                      </m:e>
                    </m:ra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−1,7;0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blipFill>
                <a:blip r:embed="rId12"/>
                <a:stretch>
                  <a:fillRect l="-1888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/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5,3</m:t>
                        </m:r>
                      </m:e>
                    </m:rad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0&lt;1,5&lt;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1,5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sắp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tự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5,3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;0;−1,5;−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blipFill>
                <a:blip r:embed="rId14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942</Words>
  <Application>Microsoft Office PowerPoint</Application>
  <PresentationFormat>Custom</PresentationFormat>
  <Paragraphs>158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Times New Roman</vt:lpstr>
      <vt:lpstr>Arial (Thân)</vt:lpstr>
      <vt:lpstr>Arial</vt:lpstr>
      <vt:lpstr>Symbol</vt:lpstr>
      <vt:lpstr>Noto Sans Symbols</vt:lpstr>
      <vt:lpstr>Alegreya Bold</vt:lpstr>
      <vt:lpstr>Wingdings</vt:lpstr>
      <vt:lpstr>Calibri</vt:lpstr>
      <vt:lpstr>Tahoma</vt:lpstr>
      <vt:lpstr>Yu Mincho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Beige Minimalist Modern illustrated Book Lover Presentation</dc:title>
  <dc:creator>Lê Thảo</dc:creator>
  <cp:lastModifiedBy>admin</cp:lastModifiedBy>
  <cp:revision>12</cp:revision>
  <dcterms:created xsi:type="dcterms:W3CDTF">2006-08-16T00:00:00Z</dcterms:created>
  <dcterms:modified xsi:type="dcterms:W3CDTF">2024-06-09T09:17:09Z</dcterms:modified>
  <dc:identifier>DAFKUIjn-ZA</dc:identifier>
</cp:coreProperties>
</file>