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257" r:id="rId3"/>
    <p:sldId id="29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70" r:id="rId16"/>
    <p:sldId id="271" r:id="rId17"/>
    <p:sldId id="272" r:id="rId18"/>
    <p:sldId id="274" r:id="rId19"/>
    <p:sldId id="273" r:id="rId20"/>
    <p:sldId id="297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B17"/>
    <a:srgbClr val="F46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12" Type="http://schemas.openxmlformats.org/officeDocument/2006/relationships/image" Target="../media/image1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7.png"/><Relationship Id="rId14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3" Type="http://schemas.openxmlformats.org/officeDocument/2006/relationships/image" Target="../media/image62.svg"/><Relationship Id="rId12" Type="http://schemas.openxmlformats.org/officeDocument/2006/relationships/image" Target="../media/image1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2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12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4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43100"/>
            <a:ext cx="143560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solidFill>
                <a:srgbClr val="FF0000"/>
              </a:solidFill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403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EF2D4A7-A0D7-3D6D-0B0B-ABA7EB029AAF}"/>
              </a:ext>
            </a:extLst>
          </p:cNvPr>
          <p:cNvSpPr/>
          <p:nvPr/>
        </p:nvSpPr>
        <p:spPr>
          <a:xfrm>
            <a:off x="6043459" y="906448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/>
              <p:nvPr/>
            </p:nvSpPr>
            <p:spPr>
              <a:xfrm>
                <a:off x="791562" y="2269824"/>
                <a:ext cx="1369944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8; 9; 10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62" y="2269824"/>
                <a:ext cx="13699449" cy="1824923"/>
              </a:xfrm>
              <a:prstGeom prst="rect">
                <a:avLst/>
              </a:prstGeom>
              <a:blipFill>
                <a:blip r:embed="rId12"/>
                <a:stretch>
                  <a:fillRect l="-1602" r="-186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890F6FD-3AEE-7D55-FDE0-CD9480A7C454}"/>
              </a:ext>
            </a:extLst>
          </p:cNvPr>
          <p:cNvSpPr txBox="1"/>
          <p:nvPr/>
        </p:nvSpPr>
        <p:spPr>
          <a:xfrm>
            <a:off x="6248400" y="44356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/>
              <p:nvPr/>
            </p:nvSpPr>
            <p:spPr>
              <a:xfrm>
                <a:off x="4724400" y="5718914"/>
                <a:ext cx="11201400" cy="369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18914"/>
                <a:ext cx="11201400" cy="3692101"/>
              </a:xfrm>
              <a:prstGeom prst="rect">
                <a:avLst/>
              </a:prstGeom>
              <a:blipFill>
                <a:blip r:embed="rId13"/>
                <a:stretch>
                  <a:fillRect l="-1904" r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2345FA-A28E-4B87-2162-1FD195B36BBB}"/>
              </a:ext>
            </a:extLst>
          </p:cNvPr>
          <p:cNvSpPr txBox="1"/>
          <p:nvPr/>
        </p:nvSpPr>
        <p:spPr>
          <a:xfrm>
            <a:off x="2014460" y="72520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479BD20-F77B-96AE-6F20-0C4CE42AE97D}"/>
              </a:ext>
            </a:extLst>
          </p:cNvPr>
          <p:cNvSpPr/>
          <p:nvPr/>
        </p:nvSpPr>
        <p:spPr>
          <a:xfrm>
            <a:off x="2014460" y="2024062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/>
              <p:nvPr/>
            </p:nvSpPr>
            <p:spPr>
              <a:xfrm>
                <a:off x="3722046" y="1621170"/>
                <a:ext cx="11315700" cy="771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6+9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10+15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46" y="1621170"/>
                <a:ext cx="11315700" cy="7718267"/>
              </a:xfrm>
              <a:prstGeom prst="rect">
                <a:avLst/>
              </a:prstGeom>
              <a:blipFill>
                <a:blip r:embed="rId12"/>
                <a:stretch>
                  <a:fillRect l="-1670" r="-1616" b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42900"/>
            <a:ext cx="16230600" cy="9384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/>
              <p:nvPr/>
            </p:nvSpPr>
            <p:spPr>
              <a:xfrm>
                <a:off x="3886200" y="1943100"/>
                <a:ext cx="10515600" cy="6885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6:2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10:2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9:3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15:5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25:5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43100"/>
                <a:ext cx="10515600" cy="6885090"/>
              </a:xfrm>
              <a:prstGeom prst="rect">
                <a:avLst/>
              </a:prstGeom>
              <a:blipFill>
                <a:blip r:embed="rId8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E647E6-21A7-4968-CA5D-0A22D59F2103}"/>
              </a:ext>
            </a:extLst>
          </p:cNvPr>
          <p:cNvSpPr txBox="1"/>
          <p:nvPr/>
        </p:nvSpPr>
        <p:spPr>
          <a:xfrm>
            <a:off x="7353300" y="12637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1513821"/>
            <a:ext cx="15138353" cy="8082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/>
              <p:nvPr/>
            </p:nvSpPr>
            <p:spPr>
              <a:xfrm>
                <a:off x="6037292" y="1688673"/>
                <a:ext cx="7923722" cy="7788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Từ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92" y="1688673"/>
                <a:ext cx="7923722" cy="7788607"/>
              </a:xfrm>
              <a:prstGeom prst="rect">
                <a:avLst/>
              </a:prstGeom>
              <a:blipFill>
                <a:blip r:embed="rId12"/>
                <a:stretch>
                  <a:fillRect l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/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,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≠−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blipFill>
                <a:blip r:embed="rId10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268" y="682710"/>
            <a:ext cx="16273463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/>
              <p:nvPr/>
            </p:nvSpPr>
            <p:spPr>
              <a:xfrm>
                <a:off x="3721952" y="2118705"/>
                <a:ext cx="12115800" cy="5586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b="1" u="sng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3600" b="1" u="sng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b="1" u="sng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3600" b="1" u="sng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mở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giả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đều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nghĩa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952" y="2118705"/>
                <a:ext cx="12115800" cy="5586209"/>
              </a:xfrm>
              <a:prstGeom prst="rect">
                <a:avLst/>
              </a:prstGeom>
              <a:blipFill>
                <a:blip r:embed="rId8"/>
                <a:stretch>
                  <a:fillRect l="-1560" r="-1510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3501966-4CE5-6F42-E2DB-962CB46D82CE}"/>
              </a:ext>
            </a:extLst>
          </p:cNvPr>
          <p:cNvSpPr/>
          <p:nvPr/>
        </p:nvSpPr>
        <p:spPr>
          <a:xfrm>
            <a:off x="914400" y="1441716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/>
              <p:nvPr/>
            </p:nvSpPr>
            <p:spPr>
              <a:xfrm>
                <a:off x="4000500" y="1631534"/>
                <a:ext cx="9372600" cy="91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631534"/>
                <a:ext cx="9372600" cy="915764"/>
              </a:xfrm>
              <a:prstGeom prst="rect">
                <a:avLst/>
              </a:prstGeom>
              <a:blipFill>
                <a:blip r:embed="rId8"/>
                <a:stretch>
                  <a:fillRect l="-2276" t="-5333" r="-5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762E1D2-6797-4CEE-BC6A-F9028D4F0A60}"/>
              </a:ext>
            </a:extLst>
          </p:cNvPr>
          <p:cNvSpPr txBox="1"/>
          <p:nvPr/>
        </p:nvSpPr>
        <p:spPr>
          <a:xfrm>
            <a:off x="8720137" y="3519053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/>
              <p:nvPr/>
            </p:nvSpPr>
            <p:spPr>
              <a:xfrm>
                <a:off x="4267200" y="4862512"/>
                <a:ext cx="10345748" cy="357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3+7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=3.2=6;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=7.2=14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62512"/>
                <a:ext cx="10345748" cy="3575146"/>
              </a:xfrm>
              <a:prstGeom prst="rect">
                <a:avLst/>
              </a:prstGeom>
              <a:blipFill>
                <a:blip r:embed="rId9"/>
                <a:stretch>
                  <a:fillRect l="-2062" r="-129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210276" y="3408419"/>
            <a:ext cx="2340463" cy="224684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4A891D84-2EFF-BC63-39D2-EADC0793C99A}"/>
              </a:ext>
            </a:extLst>
          </p:cNvPr>
          <p:cNvSpPr/>
          <p:nvPr/>
        </p:nvSpPr>
        <p:spPr>
          <a:xfrm>
            <a:off x="481513" y="1430369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/>
              <p:nvPr/>
            </p:nvSpPr>
            <p:spPr>
              <a:xfrm>
                <a:off x="3810000" y="920378"/>
                <a:ext cx="7631195" cy="213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20378"/>
                <a:ext cx="7631195" cy="2136739"/>
              </a:xfrm>
              <a:prstGeom prst="rect">
                <a:avLst/>
              </a:prstGeom>
              <a:blipFill>
                <a:blip r:embed="rId14"/>
                <a:stretch>
                  <a:fillRect l="-2796" r="-471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1A65BE-6860-456F-D164-3B60058BC412}"/>
              </a:ext>
            </a:extLst>
          </p:cNvPr>
          <p:cNvSpPr txBox="1"/>
          <p:nvPr/>
        </p:nvSpPr>
        <p:spPr>
          <a:xfrm>
            <a:off x="8001000" y="346828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/>
              <p:nvPr/>
            </p:nvSpPr>
            <p:spPr>
              <a:xfrm>
                <a:off x="5761826" y="4998497"/>
                <a:ext cx="10345748" cy="371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2−4+3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=2.3=6;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=4.3=12;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=3.3=9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6" y="4998497"/>
                <a:ext cx="10345748" cy="3715248"/>
              </a:xfrm>
              <a:prstGeom prst="rect">
                <a:avLst/>
              </a:prstGeom>
              <a:blipFill>
                <a:blip r:embed="rId15"/>
                <a:stretch>
                  <a:fillRect l="-2062" r="-1355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987363E-CF95-3F45-6A02-293EF554A7E3}"/>
              </a:ext>
            </a:extLst>
          </p:cNvPr>
          <p:cNvSpPr/>
          <p:nvPr/>
        </p:nvSpPr>
        <p:spPr>
          <a:xfrm>
            <a:off x="2742590" y="183972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/>
              <p:nvPr/>
            </p:nvSpPr>
            <p:spPr>
              <a:xfrm>
                <a:off x="4547577" y="4327447"/>
                <a:ext cx="9514311" cy="4707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:1,2=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:0,4</m:t>
                    </m:r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0,4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=1,2.2,5=3;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=0,4.2,5=1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77" y="4327447"/>
                <a:ext cx="9514311" cy="4707251"/>
              </a:xfrm>
              <a:prstGeom prst="rect">
                <a:avLst/>
              </a:prstGeom>
              <a:blipFill>
                <a:blip r:embed="rId12"/>
                <a:stretch>
                  <a:fillRect l="-1986" r="-1345" b="-4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/>
              <p:nvPr/>
            </p:nvSpPr>
            <p:spPr>
              <a:xfrm>
                <a:off x="6782482" y="1619410"/>
                <a:ext cx="784791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:1,2=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:0,4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482" y="1619410"/>
                <a:ext cx="7847918" cy="1824923"/>
              </a:xfrm>
              <a:prstGeom prst="rect">
                <a:avLst/>
              </a:prstGeom>
              <a:blipFill>
                <a:blip r:embed="rId13"/>
                <a:stretch>
                  <a:fillRect l="-279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6C788C-D65E-8D8E-2BFE-9976DA2F20CA}"/>
              </a:ext>
            </a:extLst>
          </p:cNvPr>
          <p:cNvSpPr txBox="1"/>
          <p:nvPr/>
        </p:nvSpPr>
        <p:spPr>
          <a:xfrm>
            <a:off x="7353300" y="371294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4F0948B-C960-BF2C-8AA4-762125BEAAFF}"/>
              </a:ext>
            </a:extLst>
          </p:cNvPr>
          <p:cNvSpPr/>
          <p:nvPr/>
        </p:nvSpPr>
        <p:spPr>
          <a:xfrm>
            <a:off x="2182829" y="725838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/>
              <p:nvPr/>
            </p:nvSpPr>
            <p:spPr>
              <a:xfrm>
                <a:off x="6129350" y="422977"/>
                <a:ext cx="80772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350" y="422977"/>
                <a:ext cx="8077200" cy="1824923"/>
              </a:xfrm>
              <a:prstGeom prst="rect">
                <a:avLst/>
              </a:prstGeom>
              <a:blipFill>
                <a:blip r:embed="rId8"/>
                <a:stretch>
                  <a:fillRect l="-2642" r="-45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710F67D-2B59-4156-6FE9-AD9B82EF5F67}"/>
              </a:ext>
            </a:extLst>
          </p:cNvPr>
          <p:cNvSpPr txBox="1"/>
          <p:nvPr/>
        </p:nvSpPr>
        <p:spPr>
          <a:xfrm>
            <a:off x="7353300" y="262272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/>
              <p:nvPr/>
            </p:nvSpPr>
            <p:spPr>
              <a:xfrm>
                <a:off x="3518297" y="3704515"/>
                <a:ext cx="11251406" cy="568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=2⋅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=3⋅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=4⋅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97" y="3704515"/>
                <a:ext cx="11251406" cy="5680851"/>
              </a:xfrm>
              <a:prstGeom prst="rect">
                <a:avLst/>
              </a:prstGeom>
              <a:blipFill>
                <a:blip r:embed="rId9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6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5062512" y="774630"/>
            <a:ext cx="81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/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blipFill>
                <a:blip r:embed="rId14"/>
                <a:stretch>
                  <a:fillRect l="-3125" t="-1156" r="-1524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/>
              <p:nvPr/>
            </p:nvSpPr>
            <p:spPr>
              <a:xfrm>
                <a:off x="4315155" y="5115494"/>
                <a:ext cx="9657688" cy="245386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solidFill>
                <a:srgbClr val="F46A61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thế nào để biểu diễn sự bằng nhau của ba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?</a:t>
                </a:r>
                <a:endPara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5" y="5115494"/>
                <a:ext cx="9657688" cy="245386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3505200" y="1257300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1325761" y="3095669"/>
            <a:ext cx="43588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6795923" y="2981600"/>
            <a:ext cx="46636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</a:t>
            </a:r>
            <a:r>
              <a:rPr lang="pt-BR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1,2,3/sgk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12570885" y="2936825"/>
            <a:ext cx="43588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  <a:r>
              <a:rPr lang="pt-BR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III và phần BT của bài học”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592" y="2549412"/>
            <a:ext cx="167053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DÃY TỈ SỐ BẰNG NHAU</a:t>
            </a:r>
          </a:p>
          <a:p>
            <a:endParaRPr lang="en-US" sz="2700" dirty="0">
              <a:solidFill>
                <a:srgbClr val="FF0000"/>
              </a:solidFill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094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75304C-6F1A-B8E8-5D5C-C1881EE18547}"/>
              </a:ext>
            </a:extLst>
          </p:cNvPr>
          <p:cNvSpPr txBox="1"/>
          <p:nvPr/>
        </p:nvSpPr>
        <p:spPr>
          <a:xfrm>
            <a:off x="4191000" y="1187914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680A5A1-F793-63C5-D337-92FBEE95C066}"/>
              </a:ext>
            </a:extLst>
          </p:cNvPr>
          <p:cNvGrpSpPr/>
          <p:nvPr/>
        </p:nvGrpSpPr>
        <p:grpSpPr>
          <a:xfrm>
            <a:off x="6232759" y="3472832"/>
            <a:ext cx="6211654" cy="923330"/>
            <a:chOff x="6232759" y="3472832"/>
            <a:chExt cx="6211654" cy="92333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E4C374ED-22F6-3163-B034-ED8A23196325}"/>
                </a:ext>
              </a:extLst>
            </p:cNvPr>
            <p:cNvSpPr txBox="1"/>
            <p:nvPr/>
          </p:nvSpPr>
          <p:spPr>
            <a:xfrm>
              <a:off x="7643813" y="3472832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25D2C094-FE9C-26FE-D914-0BAA193EECDE}"/>
                </a:ext>
              </a:extLst>
            </p:cNvPr>
            <p:cNvSpPr txBox="1"/>
            <p:nvPr/>
          </p:nvSpPr>
          <p:spPr>
            <a:xfrm>
              <a:off x="6232759" y="3472832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4642419-EA06-FDC1-E5ED-3584C4125605}"/>
              </a:ext>
            </a:extLst>
          </p:cNvPr>
          <p:cNvGrpSpPr/>
          <p:nvPr/>
        </p:nvGrpSpPr>
        <p:grpSpPr>
          <a:xfrm>
            <a:off x="6232759" y="5417828"/>
            <a:ext cx="6225941" cy="928092"/>
            <a:chOff x="6232759" y="5417828"/>
            <a:chExt cx="6225941" cy="92809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DA73BAD-FC7F-8965-93B0-4CA8FD5E637F}"/>
                </a:ext>
              </a:extLst>
            </p:cNvPr>
            <p:cNvSpPr txBox="1"/>
            <p:nvPr/>
          </p:nvSpPr>
          <p:spPr>
            <a:xfrm>
              <a:off x="7658100" y="5417828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DD022A5-9CCE-CFCA-7C69-D91FA97B6BE9}"/>
                </a:ext>
              </a:extLst>
            </p:cNvPr>
            <p:cNvSpPr txBox="1"/>
            <p:nvPr/>
          </p:nvSpPr>
          <p:spPr>
            <a:xfrm>
              <a:off x="6232759" y="542259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CB8AF5C-6A93-9604-0638-97B1C4AD09E9}"/>
              </a:ext>
            </a:extLst>
          </p:cNvPr>
          <p:cNvGrpSpPr/>
          <p:nvPr/>
        </p:nvGrpSpPr>
        <p:grpSpPr>
          <a:xfrm>
            <a:off x="6232758" y="7429500"/>
            <a:ext cx="6187842" cy="923330"/>
            <a:chOff x="6232758" y="7429500"/>
            <a:chExt cx="6187842" cy="923330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82437809-4D7A-9211-F0E6-2813085F44A5}"/>
                </a:ext>
              </a:extLst>
            </p:cNvPr>
            <p:cNvSpPr txBox="1"/>
            <p:nvPr/>
          </p:nvSpPr>
          <p:spPr>
            <a:xfrm>
              <a:off x="7620000" y="74295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B0F8C-5E15-7697-7ABB-C55CA5B28A11}"/>
                </a:ext>
              </a:extLst>
            </p:cNvPr>
            <p:cNvSpPr txBox="1"/>
            <p:nvPr/>
          </p:nvSpPr>
          <p:spPr>
            <a:xfrm>
              <a:off x="6232758" y="742950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A23006-238F-C0E2-CA62-579DC57E84A2}"/>
              </a:ext>
            </a:extLst>
          </p:cNvPr>
          <p:cNvSpPr txBox="1"/>
          <p:nvPr/>
        </p:nvSpPr>
        <p:spPr>
          <a:xfrm>
            <a:off x="1346669" y="857152"/>
            <a:ext cx="433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B5B9E02-1287-8842-5DB8-DFC2E3F6695C}"/>
              </a:ext>
            </a:extLst>
          </p:cNvPr>
          <p:cNvSpPr/>
          <p:nvPr/>
        </p:nvSpPr>
        <p:spPr>
          <a:xfrm>
            <a:off x="1346669" y="2201561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/>
              <p:nvPr/>
            </p:nvSpPr>
            <p:spPr>
              <a:xfrm>
                <a:off x="2946583" y="1880804"/>
                <a:ext cx="11912417" cy="129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83" y="1880804"/>
                <a:ext cx="11912417" cy="1294585"/>
              </a:xfrm>
              <a:prstGeom prst="rect">
                <a:avLst/>
              </a:prstGeom>
              <a:blipFill>
                <a:blip r:embed="rId14"/>
                <a:stretch>
                  <a:fillRect l="-1790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/>
              <p:nvPr/>
            </p:nvSpPr>
            <p:spPr>
              <a:xfrm>
                <a:off x="5967287" y="4661412"/>
                <a:ext cx="9038984" cy="320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12=6.8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4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15)=12.(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4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4.(−15)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4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87" y="4661412"/>
                <a:ext cx="9038984" cy="3206840"/>
              </a:xfrm>
              <a:prstGeom prst="rect">
                <a:avLst/>
              </a:prstGeom>
              <a:blipFill>
                <a:blip r:embed="rId15"/>
                <a:stretch>
                  <a:fillRect l="-2428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88E3873-6D3A-8D9F-7558-60B3FAF7D085}"/>
              </a:ext>
            </a:extLst>
          </p:cNvPr>
          <p:cNvSpPr txBox="1"/>
          <p:nvPr/>
        </p:nvSpPr>
        <p:spPr>
          <a:xfrm>
            <a:off x="6922609" y="3550005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/>
              <p:nvPr/>
            </p:nvSpPr>
            <p:spPr>
              <a:xfrm>
                <a:off x="5999944" y="8189698"/>
                <a:ext cx="9986962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44" y="8189698"/>
                <a:ext cx="9986962" cy="966675"/>
              </a:xfrm>
              <a:prstGeom prst="rect">
                <a:avLst/>
              </a:prstGeom>
              <a:blipFill>
                <a:blip r:embed="rId1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5200" y="1485900"/>
            <a:ext cx="10741509" cy="726852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00D16A-054F-CC51-AF94-2D0188A92D5B}"/>
              </a:ext>
            </a:extLst>
          </p:cNvPr>
          <p:cNvSpPr txBox="1"/>
          <p:nvPr/>
        </p:nvSpPr>
        <p:spPr>
          <a:xfrm>
            <a:off x="4533208" y="2716822"/>
            <a:ext cx="9273583" cy="4198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tỉ số bằng nhau và được viết nối với nhau bởi các dấu đẳng thức tạo thành dãy tỉ số bằng nhau.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/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blipFill>
                <a:blip r:embed="rId12"/>
                <a:stretch>
                  <a:fillRect l="-1871" r="-1819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F02319F-48A8-06A5-12F7-C3707B22D167}"/>
              </a:ext>
            </a:extLst>
          </p:cNvPr>
          <p:cNvSpPr/>
          <p:nvPr/>
        </p:nvSpPr>
        <p:spPr>
          <a:xfrm>
            <a:off x="3043804" y="2084040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/>
              <p:nvPr/>
            </p:nvSpPr>
            <p:spPr>
              <a:xfrm>
                <a:off x="6056907" y="1356556"/>
                <a:ext cx="8686800" cy="275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07" y="1356556"/>
                <a:ext cx="8686800" cy="2750368"/>
              </a:xfrm>
              <a:prstGeom prst="rect">
                <a:avLst/>
              </a:prstGeom>
              <a:blipFill>
                <a:blip r:embed="rId14"/>
                <a:stretch>
                  <a:fillRect l="-252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392A00-BEA3-5D2F-B9A8-FEF8D16D9600}"/>
              </a:ext>
            </a:extLst>
          </p:cNvPr>
          <p:cNvSpPr txBox="1"/>
          <p:nvPr/>
        </p:nvSpPr>
        <p:spPr>
          <a:xfrm>
            <a:off x="7620000" y="424340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/>
              <p:nvPr/>
            </p:nvSpPr>
            <p:spPr>
              <a:xfrm>
                <a:off x="2871479" y="5159993"/>
                <a:ext cx="12545042" cy="386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9" y="5159993"/>
                <a:ext cx="12545042" cy="3863237"/>
              </a:xfrm>
              <a:prstGeom prst="rect">
                <a:avLst/>
              </a:prstGeom>
              <a:blipFill>
                <a:blip r:embed="rId15"/>
                <a:stretch>
                  <a:fillRect l="-1603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4159ED9-E788-C887-16E7-82592D1887DC}"/>
              </a:ext>
            </a:extLst>
          </p:cNvPr>
          <p:cNvSpPr/>
          <p:nvPr/>
        </p:nvSpPr>
        <p:spPr>
          <a:xfrm>
            <a:off x="2098648" y="72390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/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blipFill>
                <a:blip r:embed="rId12"/>
                <a:stretch>
                  <a:fillRect l="-245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8267699" y="3520106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/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8:8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32:8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blipFill>
                <a:blip r:embed="rId13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454</Words>
  <Application>Microsoft Office PowerPoint</Application>
  <PresentationFormat>Custom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 Math</vt:lpstr>
      <vt:lpstr>Times New Roman</vt:lpstr>
      <vt:lpstr>Arial</vt:lpstr>
      <vt:lpstr>Yu Mincho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admin</cp:lastModifiedBy>
  <cp:revision>10</cp:revision>
  <dcterms:created xsi:type="dcterms:W3CDTF">2006-08-16T00:00:00Z</dcterms:created>
  <dcterms:modified xsi:type="dcterms:W3CDTF">2024-06-10T02:09:57Z</dcterms:modified>
  <dc:identifier>DAFN8v5n_4A</dc:identifier>
</cp:coreProperties>
</file>