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5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mbria Math" panose="02040503050406030204" pitchFamily="18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8.png"/><Relationship Id="rId10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png"/><Relationship Id="rId10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png"/><Relationship Id="rId10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4.png"/><Relationship Id="rId10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png"/><Relationship Id="rId10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8.png"/><Relationship Id="rId10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5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2743200" y="2247900"/>
            <a:ext cx="13601700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endParaRPr lang="en-US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HÔM NAY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1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524000" y="3551549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 kiến thức trong bài.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3619405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bài tập trong SBT.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148931" y="3619405"/>
            <a:ext cx="43398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bài mới 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≈3,14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1911</Words>
  <Application>Microsoft Office PowerPoint</Application>
  <PresentationFormat>Custom</PresentationFormat>
  <Paragraphs>289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Cambria Math</vt:lpstr>
      <vt:lpstr>Times New Roman</vt:lpstr>
      <vt:lpstr>Arial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admin</cp:lastModifiedBy>
  <cp:revision>9</cp:revision>
  <dcterms:created xsi:type="dcterms:W3CDTF">2006-08-16T00:00:00Z</dcterms:created>
  <dcterms:modified xsi:type="dcterms:W3CDTF">2024-06-10T02:06:21Z</dcterms:modified>
  <dc:identifier>DAFN9zBzeTs</dc:identifier>
</cp:coreProperties>
</file>