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339" r:id="rId2"/>
    <p:sldId id="338" r:id="rId3"/>
    <p:sldId id="259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333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334" r:id="rId39"/>
    <p:sldId id="296" r:id="rId40"/>
    <p:sldId id="315" r:id="rId41"/>
    <p:sldId id="331" r:id="rId42"/>
    <p:sldId id="335" r:id="rId43"/>
  </p:sldIdLst>
  <p:sldSz cx="18288000" cy="10287000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9.png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3.png"/><Relationship Id="rId2" Type="http://schemas.openxmlformats.org/officeDocument/2006/relationships/image" Target="../media/image16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5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23" Type="http://schemas.openxmlformats.org/officeDocument/2006/relationships/image" Target="../media/image21.pn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5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5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2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2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5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9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.png"/><Relationship Id="rId17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7.png"/><Relationship Id="rId17" Type="http://schemas.openxmlformats.org/officeDocument/2006/relationships/image" Target="../media/image1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3.png"/><Relationship Id="rId81" Type="http://schemas.openxmlformats.org/officeDocument/2006/relationships/image" Target="../media/image80.svg"/><Relationship Id="rId4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46468"/>
            <a:ext cx="1645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solidFill>
                <a:srgbClr val="FF0000"/>
              </a:solidFill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1079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832574"/>
            <a:ext cx="135592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CÂN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solidFill>
                <a:srgbClr val="FF0000"/>
              </a:solidFill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1156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505200" y="2552700"/>
            <a:ext cx="11887200" cy="3774735"/>
            <a:chOff x="0" y="0"/>
            <a:chExt cx="8520421" cy="289938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5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8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865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352800" y="2628900"/>
            <a:ext cx="11887200" cy="3774735"/>
            <a:chOff x="0" y="0"/>
            <a:chExt cx="8520421" cy="289938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5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8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49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180°−148°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440330" y="130918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7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8" name="Rectangle 7"/>
            <p:cNvSpPr/>
            <p:nvPr/>
          </p:nvSpPr>
          <p:spPr>
            <a:xfrm>
              <a:off x="994562" y="4514352"/>
              <a:ext cx="4406917" cy="1828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pt-BR" sz="4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2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" name="Rectangle 12"/>
            <p:cNvSpPr/>
            <p:nvPr/>
          </p:nvSpPr>
          <p:spPr>
            <a:xfrm>
              <a:off x="6861297" y="4535227"/>
              <a:ext cx="4791904" cy="1827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9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8" name="Rectangle 17"/>
            <p:cNvSpPr/>
            <p:nvPr/>
          </p:nvSpPr>
          <p:spPr>
            <a:xfrm>
              <a:off x="12612376" y="4514352"/>
              <a:ext cx="5548298" cy="2751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</a:t>
              </a: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1467</Words>
  <Application>Microsoft Office PowerPoint</Application>
  <PresentationFormat>Custom</PresentationFormat>
  <Paragraphs>261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Cambria Math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cp:lastModifiedBy>admin</cp:lastModifiedBy>
  <cp:revision>86</cp:revision>
  <dcterms:created xsi:type="dcterms:W3CDTF">2006-08-16T00:00:00Z</dcterms:created>
  <dcterms:modified xsi:type="dcterms:W3CDTF">2024-06-10T02:07:52Z</dcterms:modified>
  <dc:identifier>DAFSQ6U-uu0</dc:identifier>
</cp:coreProperties>
</file>