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6"/>
  </p:notesMasterIdLst>
  <p:sldIdLst>
    <p:sldId id="405" r:id="rId3"/>
    <p:sldId id="256" r:id="rId4"/>
    <p:sldId id="382" r:id="rId5"/>
    <p:sldId id="376" r:id="rId6"/>
    <p:sldId id="387" r:id="rId7"/>
    <p:sldId id="388" r:id="rId8"/>
    <p:sldId id="389" r:id="rId9"/>
    <p:sldId id="390" r:id="rId10"/>
    <p:sldId id="391" r:id="rId11"/>
    <p:sldId id="384" r:id="rId12"/>
    <p:sldId id="257" r:id="rId13"/>
    <p:sldId id="400" r:id="rId14"/>
    <p:sldId id="401" r:id="rId15"/>
    <p:sldId id="393" r:id="rId16"/>
    <p:sldId id="402" r:id="rId17"/>
    <p:sldId id="321" r:id="rId18"/>
    <p:sldId id="324" r:id="rId19"/>
    <p:sldId id="325" r:id="rId20"/>
    <p:sldId id="319" r:id="rId21"/>
    <p:sldId id="326" r:id="rId22"/>
    <p:sldId id="333" r:id="rId23"/>
    <p:sldId id="327" r:id="rId24"/>
    <p:sldId id="397" r:id="rId25"/>
  </p:sldIdLst>
  <p:sldSz cx="18288000" cy="10287000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822" initials="u" lastIdx="2" clrIdx="0">
    <p:extLst>
      <p:ext uri="{19B8F6BF-5375-455C-9EA6-DF929625EA0E}">
        <p15:presenceInfo xmlns:p15="http://schemas.microsoft.com/office/powerpoint/2012/main" userId="S::user822@sfzcs.onmicrosoft.com::331031e0-aab3-4edc-875c-fe4ab02327e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7" d="100"/>
          <a:sy n="47" d="100"/>
        </p:scale>
        <p:origin x="69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0E717-965F-4B09-9643-BB001B0A255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EDC8F-66D3-4616-9B06-B802E294DE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64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accent5">
                    <a:lumMod val="50000"/>
                  </a:schemeClr>
                </a:solidFill>
              </a:rPr>
              <a:t>Would you like to go to the rock music show with me?</a:t>
            </a:r>
          </a:p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FEDC8F-66D3-4616-9B06-B802E294DE8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484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Uni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0794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036793"/>
      </p:ext>
    </p:extLst>
  </p:cSld>
  <p:clrMapOvr>
    <a:masterClrMapping/>
  </p:clrMapOvr>
  <p:transition spd="med">
    <p:split orient="vert"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83A73-A54D-43B2-B702-44E130DA96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5EE5DA-1E3A-4619-B58B-F1D346F65E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4B4DB1-A43F-47A2-8584-997EE90DD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818C22-4B52-48DE-810E-28523ED9A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1247B7-EC56-4EFA-B0D2-48E0240B2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50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278CE-8352-4C82-A177-B0226527A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5CA64-25C9-42A9-8B39-89A81743AD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8A7F1-E08C-48AC-B3E0-07FF3D351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14F896-206F-4C7B-9721-D5F21D5E9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E259B-E515-4DFA-8B2D-C24D37077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2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9D23E-878D-40B8-9F2A-636CC3412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91E0D4-629A-4174-AF0E-59AE21B7A9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EB6CB6-311C-4DC4-8878-F352B9377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B96E9-83F5-49E8-9B52-E38708923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8082AC-9C98-42E6-83B6-77BC5636C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1174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E1DF2-DF9A-453D-A7AA-3CA06071A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E4A8D3-B516-4404-88C3-99D3632AD1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219A11-32EE-4E2F-9597-6FA2722048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465FCF-CD9A-438C-8FA8-590FA3F60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333948-256F-4153-87B9-8704BDA2F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EFC0EE-F6B4-4126-941D-F4B6FB88B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213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23A99-9971-4854-847D-B4B17A13A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74497-E014-42D0-A44E-897F667D1B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CD668F-5D40-417F-AE0A-987A0E04E1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327948-5D1A-4686-AC88-57D37CC001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4BAA34-C772-46E6-BD62-2EE032BE53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BE3964-6883-4CE7-A1C0-A6B05A25B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F6F8C7-AD4A-4B2A-909F-FE72E0404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BC0D6C-5C48-4BDA-98B7-63C1FA254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0464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8AA45-F29F-4397-882D-98DFD41D3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F9CDF5-716C-43C6-A074-51DFC93A9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5634FD-E639-4A01-998B-432A047A3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EE3B8F-A6C4-4E45-8AA5-497042FB8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569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89252F-F507-4152-A20B-746151920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9311C6-EBA5-49E3-805D-05C849D91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291B90-BBA0-45EB-9B12-6F2130630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6656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15500-B1FB-4480-8E92-1EACEDADE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C12007-7D34-422E-BFE8-7D981CC1E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4DB456-9F59-427C-A241-0422B08396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95E22F-37EF-423D-9DAB-5F5F1D8A6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41D746-8DF1-4AA6-8D56-4C4432F0A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5E6FF8-DC19-42EA-929A-F7CFBA9EF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2973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1995B-124A-444C-9200-0731C200F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5F893A-F854-4BEB-8C60-3A65295F62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AF9039-72B2-4767-BE93-FE082BF413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E981AD-C7C1-486B-A48D-47191CFBC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06C608-F2D3-4C94-9D61-7203F23BE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98221C-DBE3-4ACE-930B-B8911FAFF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8097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D1CCB-675F-4BEE-A851-B86C722E1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51F76F-6680-47EF-A199-97F698AC51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A74840-C574-40C0-A7BE-E120229FC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6AB03A-5425-4A26-B8A0-002725FE5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734B1E-AA56-4308-B801-0D1CDEF18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6134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CD6132-7561-42E8-8F23-A77DCB90E2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EB449C-387F-4644-BE1E-CAF370BA56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AE7375-59F9-44DC-8159-1BC830C0D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39A8EA-5FD0-4BF8-B814-A1EE6F240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3A8DC3-1A81-43E1-A4D9-1A00069A7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876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5ED3C7-AFB3-4036-A850-4D3DED81D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2F332C-5DA6-4173-81D3-51320268B4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91422D-BA40-41C9-BFF4-18A4346F84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06C14-68CA-47AB-BAEC-33F975F8E0CE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80C62-B03F-45D2-970C-3AC67DC564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AA1879-DD5A-4BCA-BF96-E00B6D430A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950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11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6.svg"/><Relationship Id="rId7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8.svg"/><Relationship Id="rId4" Type="http://schemas.openxmlformats.org/officeDocument/2006/relationships/image" Target="../media/image6.png"/><Relationship Id="rId9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sv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sv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9.pn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sv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sv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microsoft.com/office/2007/relationships/media" Target="../media/media7.mp3"/><Relationship Id="rId7" Type="http://schemas.openxmlformats.org/officeDocument/2006/relationships/image" Target="../media/image14.sv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7.mp3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09800" y="952500"/>
            <a:ext cx="11811000" cy="7086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09306" y="8648700"/>
            <a:ext cx="8597803" cy="6132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https://www.youtube.com/watch?v=wiF8YlKNx4g</a:t>
            </a:r>
          </a:p>
        </p:txBody>
      </p:sp>
    </p:spTree>
    <p:extLst>
      <p:ext uri="{BB962C8B-B14F-4D97-AF65-F5344CB8AC3E}">
        <p14:creationId xmlns:p14="http://schemas.microsoft.com/office/powerpoint/2010/main" val="28447687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384B9A93-9691-4032-8975-4ACAD35013B0}"/>
              </a:ext>
            </a:extLst>
          </p:cNvPr>
          <p:cNvSpPr txBox="1"/>
          <p:nvPr/>
        </p:nvSpPr>
        <p:spPr>
          <a:xfrm>
            <a:off x="1981200" y="4381501"/>
            <a:ext cx="2133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pop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33EEF42A-C100-461E-8792-A31A3BCB542C}"/>
              </a:ext>
            </a:extLst>
          </p:cNvPr>
          <p:cNvSpPr txBox="1"/>
          <p:nvPr/>
        </p:nvSpPr>
        <p:spPr>
          <a:xfrm>
            <a:off x="6502400" y="4453979"/>
            <a:ext cx="411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classical music</a:t>
            </a: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91BCF64D-38EA-4943-BB12-95628B72006E}"/>
              </a:ext>
            </a:extLst>
          </p:cNvPr>
          <p:cNvSpPr txBox="1"/>
          <p:nvPr/>
        </p:nvSpPr>
        <p:spPr>
          <a:xfrm>
            <a:off x="12798565" y="4533900"/>
            <a:ext cx="40234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rock</a:t>
            </a: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411A7017-7B83-4828-8D63-F339672FB5E8}"/>
              </a:ext>
            </a:extLst>
          </p:cNvPr>
          <p:cNvSpPr txBox="1"/>
          <p:nvPr/>
        </p:nvSpPr>
        <p:spPr>
          <a:xfrm>
            <a:off x="990600" y="9029700"/>
            <a:ext cx="40234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country music</a:t>
            </a: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08FAD1A2-29BD-4020-96F8-BFBE54B34665}"/>
              </a:ext>
            </a:extLst>
          </p:cNvPr>
          <p:cNvSpPr txBox="1"/>
          <p:nvPr/>
        </p:nvSpPr>
        <p:spPr>
          <a:xfrm>
            <a:off x="7315200" y="9105900"/>
            <a:ext cx="33324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hip hop</a:t>
            </a: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D9336267-6F1E-4C31-987E-E6256659DFD0}"/>
              </a:ext>
            </a:extLst>
          </p:cNvPr>
          <p:cNvSpPr txBox="1"/>
          <p:nvPr/>
        </p:nvSpPr>
        <p:spPr>
          <a:xfrm>
            <a:off x="13839565" y="9029700"/>
            <a:ext cx="13563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jazz</a:t>
            </a:r>
          </a:p>
        </p:txBody>
      </p:sp>
      <p:pic>
        <p:nvPicPr>
          <p:cNvPr id="22" name="Picture 5">
            <a:extLst>
              <a:ext uri="{FF2B5EF4-FFF2-40B4-BE49-F238E27FC236}">
                <a16:creationId xmlns:a16="http://schemas.microsoft.com/office/drawing/2014/main" id="{BEB2D271-8194-4764-8A93-1D0492C4B8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38200" y="876300"/>
            <a:ext cx="4803603" cy="3200400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1635B03F-BD05-43DE-9B32-1E158C65A2B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324600" y="723900"/>
            <a:ext cx="5261088" cy="3505200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57949DAC-3E94-47D7-908B-931EF30820F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887200" y="723900"/>
            <a:ext cx="5261088" cy="3505200"/>
          </a:xfrm>
          <a:prstGeom prst="rect">
            <a:avLst/>
          </a:prstGeom>
        </p:spPr>
      </p:pic>
      <p:pic>
        <p:nvPicPr>
          <p:cNvPr id="25" name="Picture 4">
            <a:extLst>
              <a:ext uri="{FF2B5EF4-FFF2-40B4-BE49-F238E27FC236}">
                <a16:creationId xmlns:a16="http://schemas.microsoft.com/office/drawing/2014/main" id="{8070C61A-2487-4B6E-B0A8-7F54BF2CFD1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38200" y="5219700"/>
            <a:ext cx="5022921" cy="3352800"/>
          </a:xfrm>
          <a:prstGeom prst="rect">
            <a:avLst/>
          </a:prstGeom>
        </p:spPr>
      </p:pic>
      <p:pic>
        <p:nvPicPr>
          <p:cNvPr id="26" name="Picture 6">
            <a:extLst>
              <a:ext uri="{FF2B5EF4-FFF2-40B4-BE49-F238E27FC236}">
                <a16:creationId xmlns:a16="http://schemas.microsoft.com/office/drawing/2014/main" id="{892D82EE-9B02-4C09-821A-09E5E669CE8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885922" y="5372100"/>
            <a:ext cx="3657600" cy="3657600"/>
          </a:xfrm>
          <a:prstGeom prst="rect">
            <a:avLst/>
          </a:prstGeom>
        </p:spPr>
      </p:pic>
      <p:pic>
        <p:nvPicPr>
          <p:cNvPr id="27" name="Picture 7">
            <a:extLst>
              <a:ext uri="{FF2B5EF4-FFF2-40B4-BE49-F238E27FC236}">
                <a16:creationId xmlns:a16="http://schemas.microsoft.com/office/drawing/2014/main" id="{A02C99EC-EE7F-44D5-9ECD-A7C09577A23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1963400" y="5524500"/>
            <a:ext cx="468923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23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4ADCEF1B-A798-4929-A798-49E0642C8756}"/>
              </a:ext>
            </a:extLst>
          </p:cNvPr>
          <p:cNvSpPr txBox="1"/>
          <p:nvPr/>
        </p:nvSpPr>
        <p:spPr>
          <a:xfrm>
            <a:off x="3390900" y="1000011"/>
            <a:ext cx="133003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 the words and phrases with the pictures. Listen and repeat. 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FF1D900D-7028-46C1-994A-BFAAABFA1524}"/>
              </a:ext>
            </a:extLst>
          </p:cNvPr>
          <p:cNvSpPr/>
          <p:nvPr/>
        </p:nvSpPr>
        <p:spPr>
          <a:xfrm>
            <a:off x="617248" y="932378"/>
            <a:ext cx="2735552" cy="657225"/>
          </a:xfrm>
          <a:prstGeom prst="roundRect">
            <a:avLst>
              <a:gd name="adj" fmla="val 26042"/>
            </a:avLst>
          </a:prstGeom>
          <a:solidFill>
            <a:srgbClr val="FFC000"/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w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ords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F8AF171A-8FB6-4FCF-B175-D4E31E06F037}"/>
              </a:ext>
            </a:extLst>
          </p:cNvPr>
          <p:cNvSpPr txBox="1"/>
          <p:nvPr/>
        </p:nvSpPr>
        <p:spPr>
          <a:xfrm>
            <a:off x="762000" y="2628900"/>
            <a:ext cx="5257800" cy="6076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strike="sngStrike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pop</a:t>
            </a:r>
          </a:p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jazz</a:t>
            </a:r>
          </a:p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hip hop</a:t>
            </a:r>
          </a:p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classical music</a:t>
            </a:r>
          </a:p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rock</a:t>
            </a:r>
          </a:p>
          <a:p>
            <a:pPr>
              <a:lnSpc>
                <a:spcPct val="150000"/>
              </a:lnSpc>
            </a:pPr>
            <a:r>
              <a:rPr lang="en-US" sz="4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country (music)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0">
            <a:extLst>
              <a:ext uri="{FF2B5EF4-FFF2-40B4-BE49-F238E27FC236}">
                <a16:creationId xmlns:a16="http://schemas.microsoft.com/office/drawing/2014/main" id="{608521D9-8533-4278-BD37-C8BDEDC3B3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400" y="1667396"/>
            <a:ext cx="12268200" cy="7630770"/>
          </a:xfrm>
          <a:prstGeom prst="rect">
            <a:avLst/>
          </a:prstGeom>
        </p:spPr>
      </p:pic>
      <p:sp>
        <p:nvSpPr>
          <p:cNvPr id="18" name="TextBox 1">
            <a:extLst>
              <a:ext uri="{FF2B5EF4-FFF2-40B4-BE49-F238E27FC236}">
                <a16:creationId xmlns:a16="http://schemas.microsoft.com/office/drawing/2014/main" id="{97756D1C-FBF9-4ED1-ABC4-74512190A657}"/>
              </a:ext>
            </a:extLst>
          </p:cNvPr>
          <p:cNvSpPr txBox="1"/>
          <p:nvPr/>
        </p:nvSpPr>
        <p:spPr>
          <a:xfrm>
            <a:off x="9258300" y="4543232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classical music</a:t>
            </a:r>
          </a:p>
        </p:txBody>
      </p:sp>
      <p:sp>
        <p:nvSpPr>
          <p:cNvPr id="19" name="TextBox 1">
            <a:extLst>
              <a:ext uri="{FF2B5EF4-FFF2-40B4-BE49-F238E27FC236}">
                <a16:creationId xmlns:a16="http://schemas.microsoft.com/office/drawing/2014/main" id="{2F7BBA8C-F52C-459B-9FA5-08CDD3EF3450}"/>
              </a:ext>
            </a:extLst>
          </p:cNvPr>
          <p:cNvSpPr txBox="1"/>
          <p:nvPr/>
        </p:nvSpPr>
        <p:spPr>
          <a:xfrm>
            <a:off x="14573250" y="4537296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rock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0737E5E0-0AB8-40F5-AF49-D21253247061}"/>
              </a:ext>
            </a:extLst>
          </p:cNvPr>
          <p:cNvSpPr txBox="1"/>
          <p:nvPr/>
        </p:nvSpPr>
        <p:spPr>
          <a:xfrm>
            <a:off x="5567507" y="8294140"/>
            <a:ext cx="449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 music</a:t>
            </a:r>
          </a:p>
        </p:txBody>
      </p:sp>
      <p:sp>
        <p:nvSpPr>
          <p:cNvPr id="21" name="TextBox 1">
            <a:extLst>
              <a:ext uri="{FF2B5EF4-FFF2-40B4-BE49-F238E27FC236}">
                <a16:creationId xmlns:a16="http://schemas.microsoft.com/office/drawing/2014/main" id="{E928B846-6E78-4D97-A097-272C0A0894CC}"/>
              </a:ext>
            </a:extLst>
          </p:cNvPr>
          <p:cNvSpPr txBox="1"/>
          <p:nvPr/>
        </p:nvSpPr>
        <p:spPr>
          <a:xfrm>
            <a:off x="10439400" y="8294140"/>
            <a:ext cx="16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jazz</a:t>
            </a:r>
          </a:p>
        </p:txBody>
      </p:sp>
      <p:sp>
        <p:nvSpPr>
          <p:cNvPr id="22" name="TextBox 1">
            <a:extLst>
              <a:ext uri="{FF2B5EF4-FFF2-40B4-BE49-F238E27FC236}">
                <a16:creationId xmlns:a16="http://schemas.microsoft.com/office/drawing/2014/main" id="{9B3F7942-0EC0-47DB-A7E0-36A7304DBD89}"/>
              </a:ext>
            </a:extLst>
          </p:cNvPr>
          <p:cNvSpPr txBox="1"/>
          <p:nvPr/>
        </p:nvSpPr>
        <p:spPr>
          <a:xfrm>
            <a:off x="14001750" y="829414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hip hop</a:t>
            </a:r>
          </a:p>
        </p:txBody>
      </p:sp>
      <p:pic>
        <p:nvPicPr>
          <p:cNvPr id="4" name="CD1-TRACK 24">
            <a:hlinkClick r:id="" action="ppaction://media"/>
            <a:extLst>
              <a:ext uri="{FF2B5EF4-FFF2-40B4-BE49-F238E27FC236}">
                <a16:creationId xmlns:a16="http://schemas.microsoft.com/office/drawing/2014/main" id="{A3951C17-9800-4A01-B548-56CCF4381D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630400" y="5715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36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999926" y="-3999282"/>
            <a:ext cx="10287000" cy="18286850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466" y="0"/>
            <a:ext cx="13606268" cy="10286358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474237" y="-2528760"/>
            <a:ext cx="7341846" cy="18290319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63BA0EC-7981-46F8-BF97-337B3A438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90500"/>
            <a:ext cx="14231470" cy="9677400"/>
          </a:xfrm>
          <a:prstGeom prst="rect">
            <a:avLst/>
          </a:prstGeom>
        </p:spPr>
      </p:pic>
      <p:grpSp>
        <p:nvGrpSpPr>
          <p:cNvPr id="3" name="Nhóm 2">
            <a:extLst>
              <a:ext uri="{FF2B5EF4-FFF2-40B4-BE49-F238E27FC236}">
                <a16:creationId xmlns:a16="http://schemas.microsoft.com/office/drawing/2014/main" id="{A503E7CA-C16E-4D1B-AEC4-6B200659910C}"/>
              </a:ext>
            </a:extLst>
          </p:cNvPr>
          <p:cNvGrpSpPr/>
          <p:nvPr/>
        </p:nvGrpSpPr>
        <p:grpSpPr>
          <a:xfrm>
            <a:off x="8382000" y="1805940"/>
            <a:ext cx="5410200" cy="1898690"/>
            <a:chOff x="8382000" y="1805940"/>
            <a:chExt cx="5410200" cy="1898690"/>
          </a:xfrm>
        </p:grpSpPr>
        <p:sp>
          <p:nvSpPr>
            <p:cNvPr id="10" name="TextBox 1">
              <a:extLst>
                <a:ext uri="{FF2B5EF4-FFF2-40B4-BE49-F238E27FC236}">
                  <a16:creationId xmlns:a16="http://schemas.microsoft.com/office/drawing/2014/main" id="{F2215379-4A7A-46E2-8435-03B6376D20F6}"/>
                </a:ext>
              </a:extLst>
            </p:cNvPr>
            <p:cNvSpPr txBox="1"/>
            <p:nvPr/>
          </p:nvSpPr>
          <p:spPr>
            <a:xfrm>
              <a:off x="8382000" y="1805940"/>
              <a:ext cx="54102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38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vi-VN" sz="6000" dirty="0">
                  <a:solidFill>
                    <a:schemeClr val="accent6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  O U  N  T  R  Y</a:t>
              </a:r>
              <a:endParaRPr lang="en-US" sz="3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TextBox 5">
              <a:extLst>
                <a:ext uri="{FF2B5EF4-FFF2-40B4-BE49-F238E27FC236}">
                  <a16:creationId xmlns:a16="http://schemas.microsoft.com/office/drawing/2014/main" id="{668EE607-1AC0-4DE1-B894-D9753B5BF839}"/>
                </a:ext>
              </a:extLst>
            </p:cNvPr>
            <p:cNvSpPr txBox="1"/>
            <p:nvPr/>
          </p:nvSpPr>
          <p:spPr>
            <a:xfrm>
              <a:off x="8610600" y="2781300"/>
              <a:ext cx="4191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5400" dirty="0">
                  <a:solidFill>
                    <a:schemeClr val="accent6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 U  S   I   C</a:t>
              </a:r>
              <a:endParaRPr lang="en-US" sz="54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" name="Nhóm 3">
            <a:extLst>
              <a:ext uri="{FF2B5EF4-FFF2-40B4-BE49-F238E27FC236}">
                <a16:creationId xmlns:a16="http://schemas.microsoft.com/office/drawing/2014/main" id="{5509D7CA-D4C7-4781-9593-6F7543D7F8B9}"/>
              </a:ext>
            </a:extLst>
          </p:cNvPr>
          <p:cNvGrpSpPr/>
          <p:nvPr/>
        </p:nvGrpSpPr>
        <p:grpSpPr>
          <a:xfrm>
            <a:off x="8382000" y="3848100"/>
            <a:ext cx="8229600" cy="2006263"/>
            <a:chOff x="8382000" y="3848100"/>
            <a:chExt cx="8229600" cy="2006263"/>
          </a:xfrm>
        </p:grpSpPr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F7F578CC-1C14-4BA7-BEC9-6B6E9B7CAF64}"/>
                </a:ext>
              </a:extLst>
            </p:cNvPr>
            <p:cNvSpPr txBox="1"/>
            <p:nvPr/>
          </p:nvSpPr>
          <p:spPr>
            <a:xfrm>
              <a:off x="8534400" y="3848100"/>
              <a:ext cx="80772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38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vi-VN" sz="6000" dirty="0">
                  <a:solidFill>
                    <a:schemeClr val="accent6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  L  A  S  S   I   C  A  L</a:t>
              </a:r>
              <a:endParaRPr lang="en-US" sz="3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TextBox 7">
              <a:extLst>
                <a:ext uri="{FF2B5EF4-FFF2-40B4-BE49-F238E27FC236}">
                  <a16:creationId xmlns:a16="http://schemas.microsoft.com/office/drawing/2014/main" id="{F197E265-7322-476B-8089-B2F05B332AEA}"/>
                </a:ext>
              </a:extLst>
            </p:cNvPr>
            <p:cNvSpPr txBox="1"/>
            <p:nvPr/>
          </p:nvSpPr>
          <p:spPr>
            <a:xfrm>
              <a:off x="8382000" y="4838700"/>
              <a:ext cx="5105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6000" dirty="0">
                  <a:solidFill>
                    <a:schemeClr val="accent6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 U  S   I  C</a:t>
              </a:r>
              <a:endParaRPr lang="en-US" sz="60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8" name="TextBox 8">
            <a:extLst>
              <a:ext uri="{FF2B5EF4-FFF2-40B4-BE49-F238E27FC236}">
                <a16:creationId xmlns:a16="http://schemas.microsoft.com/office/drawing/2014/main" id="{275B0BE8-1195-4412-94C2-B771FF0B36A1}"/>
              </a:ext>
            </a:extLst>
          </p:cNvPr>
          <p:cNvSpPr txBox="1"/>
          <p:nvPr/>
        </p:nvSpPr>
        <p:spPr>
          <a:xfrm>
            <a:off x="8534400" y="5981700"/>
            <a:ext cx="26801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54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 O  P</a:t>
            </a:r>
            <a:endParaRPr lang="en-US" sz="38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9">
            <a:extLst>
              <a:ext uri="{FF2B5EF4-FFF2-40B4-BE49-F238E27FC236}">
                <a16:creationId xmlns:a16="http://schemas.microsoft.com/office/drawing/2014/main" id="{FF47723C-C82D-4115-B9D1-34176AA0F105}"/>
              </a:ext>
            </a:extLst>
          </p:cNvPr>
          <p:cNvSpPr txBox="1"/>
          <p:nvPr/>
        </p:nvSpPr>
        <p:spPr>
          <a:xfrm>
            <a:off x="8382000" y="7200900"/>
            <a:ext cx="426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4400" dirty="0">
                <a:solidFill>
                  <a:schemeClr val="accent6">
                    <a:lumMod val="50000"/>
                  </a:schemeClr>
                </a:solidFill>
                <a:cs typeface="Calibri" panose="020F0502020204030204" pitchFamily="34" charset="0"/>
              </a:rPr>
              <a:t>R  O  C  K</a:t>
            </a:r>
            <a:endParaRPr lang="en-US" sz="3800" dirty="0">
              <a:solidFill>
                <a:schemeClr val="accent6">
                  <a:lumMod val="50000"/>
                </a:schemeClr>
              </a:solidFill>
              <a:cs typeface="Calibri" panose="020F0502020204030204" pitchFamily="34" charset="0"/>
            </a:endParaRPr>
          </a:p>
        </p:txBody>
      </p:sp>
      <p:sp>
        <p:nvSpPr>
          <p:cNvPr id="20" name="TextBox 10">
            <a:extLst>
              <a:ext uri="{FF2B5EF4-FFF2-40B4-BE49-F238E27FC236}">
                <a16:creationId xmlns:a16="http://schemas.microsoft.com/office/drawing/2014/main" id="{F08455A7-9746-44BB-8FCB-EEEF68DA8E2D}"/>
              </a:ext>
            </a:extLst>
          </p:cNvPr>
          <p:cNvSpPr txBox="1"/>
          <p:nvPr/>
        </p:nvSpPr>
        <p:spPr>
          <a:xfrm>
            <a:off x="8305800" y="8343900"/>
            <a:ext cx="63340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4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  </a:t>
            </a:r>
            <a:r>
              <a:rPr lang="en-US" sz="4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4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  </a:t>
            </a:r>
            <a:r>
              <a:rPr lang="en-US" sz="4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4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      </a:t>
            </a:r>
            <a:r>
              <a:rPr lang="en-US" sz="4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H</a:t>
            </a:r>
            <a:r>
              <a:rPr lang="vi-VN" sz="4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  </a:t>
            </a:r>
            <a:r>
              <a:rPr lang="en-US" sz="4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4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endParaRPr lang="en-US" sz="38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57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CB4DDDEC-BF3A-4AF7-9967-A2192154C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14400" y="495300"/>
            <a:ext cx="2495763" cy="2417771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501456-CBD4-4499-97A9-9749A0EDBDE9}"/>
              </a:ext>
            </a:extLst>
          </p:cNvPr>
          <p:cNvSpPr txBox="1"/>
          <p:nvPr/>
        </p:nvSpPr>
        <p:spPr>
          <a:xfrm>
            <a:off x="3733800" y="876300"/>
            <a:ext cx="12725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Brainstorm</a:t>
            </a: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about adjectives of feeling. Work in pair, talk about type of music you like or you dislike.  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3F454225-9DBE-4EEF-81C0-EBAD9EEFB07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057400" y="3162300"/>
            <a:ext cx="1756614" cy="1508397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9DF6324A-3FCB-47A1-BCD7-72895E801E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3716000" y="3390900"/>
            <a:ext cx="1600200" cy="1600200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A8EB65E0-6075-43FB-81C9-1DFDE3A8503B}"/>
              </a:ext>
            </a:extLst>
          </p:cNvPr>
          <p:cNvSpPr txBox="1"/>
          <p:nvPr/>
        </p:nvSpPr>
        <p:spPr>
          <a:xfrm>
            <a:off x="13716000" y="5212259"/>
            <a:ext cx="525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boring</a:t>
            </a: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15858009-4EBC-41F4-9393-2F35DD99074E}"/>
              </a:ext>
            </a:extLst>
          </p:cNvPr>
          <p:cNvSpPr txBox="1"/>
          <p:nvPr/>
        </p:nvSpPr>
        <p:spPr>
          <a:xfrm>
            <a:off x="13731240" y="6206579"/>
            <a:ext cx="525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terrible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C2D3E2A5-F337-47F1-9102-4E0BF45D8862}"/>
              </a:ext>
            </a:extLst>
          </p:cNvPr>
          <p:cNvSpPr txBox="1"/>
          <p:nvPr/>
        </p:nvSpPr>
        <p:spPr>
          <a:xfrm>
            <a:off x="13741400" y="7336086"/>
            <a:ext cx="2819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horrible</a:t>
            </a: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446FF6B7-E744-4C41-B41F-1789AB458442}"/>
              </a:ext>
            </a:extLst>
          </p:cNvPr>
          <p:cNvSpPr txBox="1"/>
          <p:nvPr/>
        </p:nvSpPr>
        <p:spPr>
          <a:xfrm>
            <a:off x="1600200" y="4914900"/>
            <a:ext cx="5257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</a:p>
          <a:p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D58FDB4C-93F6-42DB-B1BA-DEB8A8B9E0EB}"/>
              </a:ext>
            </a:extLst>
          </p:cNvPr>
          <p:cNvSpPr txBox="1"/>
          <p:nvPr/>
        </p:nvSpPr>
        <p:spPr>
          <a:xfrm>
            <a:off x="1571203" y="5865078"/>
            <a:ext cx="525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exciting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9F1DED35-DEF1-4964-8183-0FD8CDF1B934}"/>
              </a:ext>
            </a:extLst>
          </p:cNvPr>
          <p:cNvSpPr txBox="1"/>
          <p:nvPr/>
        </p:nvSpPr>
        <p:spPr>
          <a:xfrm>
            <a:off x="1676400" y="6819900"/>
            <a:ext cx="525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59E29212-BB84-49C9-A741-300692D55091}"/>
              </a:ext>
            </a:extLst>
          </p:cNvPr>
          <p:cNvSpPr txBox="1"/>
          <p:nvPr/>
        </p:nvSpPr>
        <p:spPr>
          <a:xfrm>
            <a:off x="1600200" y="7810500"/>
            <a:ext cx="525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</a:p>
        </p:txBody>
      </p:sp>
      <p:pic>
        <p:nvPicPr>
          <p:cNvPr id="13" name="Picture 5">
            <a:extLst>
              <a:ext uri="{FF2B5EF4-FFF2-40B4-BE49-F238E27FC236}">
                <a16:creationId xmlns:a16="http://schemas.microsoft.com/office/drawing/2014/main" id="{DDE4A817-14BA-4D00-B98C-747960881F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62600" y="5143500"/>
            <a:ext cx="6972075" cy="1839314"/>
          </a:xfrm>
          <a:prstGeom prst="rect">
            <a:avLst/>
          </a:prstGeom>
        </p:spPr>
      </p:pic>
      <p:pic>
        <p:nvPicPr>
          <p:cNvPr id="14" name="Picture 2" descr="Free Speech bubble 1195466 PNG with Transparent Background">
            <a:extLst>
              <a:ext uri="{FF2B5EF4-FFF2-40B4-BE49-F238E27FC236}">
                <a16:creationId xmlns:a16="http://schemas.microsoft.com/office/drawing/2014/main" id="{74442BA5-25BA-43F7-9305-E28C06BDE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314700"/>
            <a:ext cx="2286000" cy="145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1541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3">
            <a:extLst>
              <a:ext uri="{FF2B5EF4-FFF2-40B4-BE49-F238E27FC236}">
                <a16:creationId xmlns:a16="http://schemas.microsoft.com/office/drawing/2014/main" id="{9771BAE6-DC5B-4D4D-B0AB-3BC603C25339}"/>
              </a:ext>
            </a:extLst>
          </p:cNvPr>
          <p:cNvSpPr/>
          <p:nvPr/>
        </p:nvSpPr>
        <p:spPr>
          <a:xfrm>
            <a:off x="887761" y="789090"/>
            <a:ext cx="2238376" cy="657225"/>
          </a:xfrm>
          <a:prstGeom prst="roundRect">
            <a:avLst>
              <a:gd name="adj" fmla="val 26042"/>
            </a:avLst>
          </a:prstGeom>
          <a:solidFill>
            <a:srgbClr val="FFC000"/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</a:p>
        </p:txBody>
      </p:sp>
      <p:grpSp>
        <p:nvGrpSpPr>
          <p:cNvPr id="5" name="Nhóm 4">
            <a:extLst>
              <a:ext uri="{FF2B5EF4-FFF2-40B4-BE49-F238E27FC236}">
                <a16:creationId xmlns:a16="http://schemas.microsoft.com/office/drawing/2014/main" id="{3CD4FA8D-E3FC-405E-BB37-804D1AE87A53}"/>
              </a:ext>
            </a:extLst>
          </p:cNvPr>
          <p:cNvGrpSpPr/>
          <p:nvPr/>
        </p:nvGrpSpPr>
        <p:grpSpPr>
          <a:xfrm>
            <a:off x="1143000" y="2781300"/>
            <a:ext cx="15849600" cy="5638800"/>
            <a:chOff x="1752600" y="2857500"/>
            <a:chExt cx="15849600" cy="5638800"/>
          </a:xfrm>
        </p:grpSpPr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BE54D163-E1C6-4262-B28D-91E6C243AC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752600" y="2857500"/>
              <a:ext cx="15849600" cy="5638800"/>
            </a:xfrm>
            <a:prstGeom prst="rect">
              <a:avLst/>
            </a:prstGeom>
          </p:spPr>
        </p:pic>
        <p:sp>
          <p:nvSpPr>
            <p:cNvPr id="9" name="Hộp Văn bản 8">
              <a:extLst>
                <a:ext uri="{FF2B5EF4-FFF2-40B4-BE49-F238E27FC236}">
                  <a16:creationId xmlns:a16="http://schemas.microsoft.com/office/drawing/2014/main" id="{9BE76CA0-52F1-4774-AAF7-080D3AA0B207}"/>
                </a:ext>
              </a:extLst>
            </p:cNvPr>
            <p:cNvSpPr txBox="1"/>
            <p:nvPr/>
          </p:nvSpPr>
          <p:spPr>
            <a:xfrm>
              <a:off x="4648200" y="3086100"/>
              <a:ext cx="12573000" cy="2677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December 4</a:t>
              </a:r>
              <a:r>
                <a:rPr lang="en-US" sz="2800" i="1" dirty="0"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2800" i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I like listening to all kinds of music, but my favorites are rock and hip hop. Rock is great to listen to when I feel sad because it's so exciting. I always feel much better after I listen to my favorite rock songs. I think I like hip hop most. I like to listen to music on the weekends and in the evenings after school. I can sing and dance to it all day long.</a:t>
              </a:r>
            </a:p>
          </p:txBody>
        </p:sp>
        <p:sp>
          <p:nvSpPr>
            <p:cNvPr id="16" name="Hộp Văn bản 15">
              <a:extLst>
                <a:ext uri="{FF2B5EF4-FFF2-40B4-BE49-F238E27FC236}">
                  <a16:creationId xmlns:a16="http://schemas.microsoft.com/office/drawing/2014/main" id="{1545DAC4-5613-4826-8ABE-3DFD495E17FA}"/>
                </a:ext>
              </a:extLst>
            </p:cNvPr>
            <p:cNvSpPr txBox="1"/>
            <p:nvPr/>
          </p:nvSpPr>
          <p:spPr>
            <a:xfrm>
              <a:off x="4724400" y="6057900"/>
              <a:ext cx="11811000" cy="22467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February 10</a:t>
              </a:r>
            </a:p>
            <a:p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I love listening to pop music. It's my favorite. I think the songs are so beautiful. My favorite pop singer is Taylor Swift. I usually listen to her songs in my free time. I don't like listening to rock. It's terrible! </a:t>
              </a:r>
              <a:b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Hộp Văn bản 19">
            <a:extLst>
              <a:ext uri="{FF2B5EF4-FFF2-40B4-BE49-F238E27FC236}">
                <a16:creationId xmlns:a16="http://schemas.microsoft.com/office/drawing/2014/main" id="{9F4CAC27-23B0-4694-A2EE-BA77271AE888}"/>
              </a:ext>
            </a:extLst>
          </p:cNvPr>
          <p:cNvSpPr txBox="1"/>
          <p:nvPr/>
        </p:nvSpPr>
        <p:spPr>
          <a:xfrm>
            <a:off x="3352800" y="800100"/>
            <a:ext cx="136398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What’s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Bình’s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favorite kind of music? What’s Linh’s favorite kind of music? </a:t>
            </a:r>
          </a:p>
          <a:p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they both like rock music?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1BF1977B-CA52-4DCB-B52C-F7B572ECEEE5}"/>
              </a:ext>
            </a:extLst>
          </p:cNvPr>
          <p:cNvSpPr txBox="1"/>
          <p:nvPr/>
        </p:nvSpPr>
        <p:spPr>
          <a:xfrm>
            <a:off x="9220200" y="1866900"/>
            <a:ext cx="41975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 they don’t.</a:t>
            </a:r>
          </a:p>
        </p:txBody>
      </p:sp>
    </p:spTree>
    <p:extLst>
      <p:ext uri="{BB962C8B-B14F-4D97-AF65-F5344CB8AC3E}">
        <p14:creationId xmlns:p14="http://schemas.microsoft.com/office/powerpoint/2010/main" val="2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Nhóm 1">
            <a:extLst>
              <a:ext uri="{FF2B5EF4-FFF2-40B4-BE49-F238E27FC236}">
                <a16:creationId xmlns:a16="http://schemas.microsoft.com/office/drawing/2014/main" id="{07DD2655-EA36-44CF-9655-4529D64D5DEC}"/>
              </a:ext>
            </a:extLst>
          </p:cNvPr>
          <p:cNvGrpSpPr/>
          <p:nvPr/>
        </p:nvGrpSpPr>
        <p:grpSpPr>
          <a:xfrm>
            <a:off x="685800" y="1943100"/>
            <a:ext cx="11384558" cy="5751969"/>
            <a:chOff x="4303110" y="2857500"/>
            <a:chExt cx="12153714" cy="575196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79E3642-3987-4449-BBD1-7371C013FD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4303110" y="2857500"/>
              <a:ext cx="12153714" cy="5638800"/>
            </a:xfrm>
            <a:prstGeom prst="rect">
              <a:avLst/>
            </a:prstGeom>
          </p:spPr>
        </p:pic>
        <p:sp>
          <p:nvSpPr>
            <p:cNvPr id="4" name="Hộp Văn bản 3">
              <a:extLst>
                <a:ext uri="{FF2B5EF4-FFF2-40B4-BE49-F238E27FC236}">
                  <a16:creationId xmlns:a16="http://schemas.microsoft.com/office/drawing/2014/main" id="{A70BB1E8-3316-4447-9020-222AAF442B31}"/>
                </a:ext>
              </a:extLst>
            </p:cNvPr>
            <p:cNvSpPr txBox="1"/>
            <p:nvPr/>
          </p:nvSpPr>
          <p:spPr>
            <a:xfrm>
              <a:off x="4648200" y="3086100"/>
              <a:ext cx="11531743" cy="31085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December 4</a:t>
              </a:r>
              <a:r>
                <a:rPr lang="en-US" sz="2800" i="1" dirty="0"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2800" i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I like listening to all kinds of music, but my favorites are rock and hip hop. Rock is great to listen to when I feel sad because it's so exciting. I always feel much better after I listen to my favorite rock songs. I think I like hip hop most. I like to listen to music on the weekends and in the evenings after school. I can sing and dance to it all day long.</a:t>
              </a:r>
            </a:p>
          </p:txBody>
        </p:sp>
        <p:sp>
          <p:nvSpPr>
            <p:cNvPr id="5" name="Hộp Văn bản 4">
              <a:extLst>
                <a:ext uri="{FF2B5EF4-FFF2-40B4-BE49-F238E27FC236}">
                  <a16:creationId xmlns:a16="http://schemas.microsoft.com/office/drawing/2014/main" id="{A48778B2-BAEE-4662-B2EC-F77186EBA643}"/>
                </a:ext>
              </a:extLst>
            </p:cNvPr>
            <p:cNvSpPr txBox="1"/>
            <p:nvPr/>
          </p:nvSpPr>
          <p:spPr>
            <a:xfrm>
              <a:off x="4465806" y="6362700"/>
              <a:ext cx="11811000" cy="22467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February 10</a:t>
              </a:r>
            </a:p>
            <a:p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I love listening to pop music. It's my favorite. I think the songs are so beautiful. My favorite pop singer is Taylor Swift. I usually listen to her songs in my free time. I don't like listening to rock. It's terrible! </a:t>
              </a:r>
              <a:b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Picture 3">
            <a:extLst>
              <a:ext uri="{FF2B5EF4-FFF2-40B4-BE49-F238E27FC236}">
                <a16:creationId xmlns:a16="http://schemas.microsoft.com/office/drawing/2014/main" id="{DC137872-32E5-4F17-970C-D2B127F29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104900"/>
            <a:ext cx="8182949" cy="638069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8DE306C4-6154-4D1A-A761-FE76923957D3}"/>
              </a:ext>
            </a:extLst>
          </p:cNvPr>
          <p:cNvSpPr txBox="1"/>
          <p:nvPr/>
        </p:nvSpPr>
        <p:spPr>
          <a:xfrm>
            <a:off x="12268200" y="2019300"/>
            <a:ext cx="5638800" cy="390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Bình's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favorite music is...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a) jazz.	 b) hip hop.	c) pop.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2. Listening to rock makes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feel...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a) better.  b) bored. 		c) excited.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3. Linh thinks pop music is...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a) terrible	.b) beautiful. 	c) sad.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B4B08FA5-662E-46F0-B085-CD8E948E7D98}"/>
              </a:ext>
            </a:extLst>
          </p:cNvPr>
          <p:cNvSpPr txBox="1"/>
          <p:nvPr/>
        </p:nvSpPr>
        <p:spPr>
          <a:xfrm>
            <a:off x="609600" y="7962900"/>
            <a:ext cx="1478280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4. Linh listens to Taylor Swift... 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a) at school. 	b) in the evenings. 	c) in her free time.</a:t>
            </a: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5. Linh doesn't like... 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a) hip hop           	b) rock. 			c) pop. </a:t>
            </a: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602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1585483"/>
            <a:ext cx="16078200" cy="697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100" dirty="0" smtClean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Bình’s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favorite music</a:t>
            </a:r>
            <a:r>
              <a:rPr lang="en-US" sz="44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is…  	          </a:t>
            </a:r>
          </a:p>
          <a:p>
            <a:r>
              <a:rPr lang="en-US" sz="44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a) jazz.       		b) hip hop.    		c) pop.</a:t>
            </a: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Listening to rock makes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feel…  </a:t>
            </a:r>
          </a:p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a) better.  		b) bored. 			c) excited.</a:t>
            </a: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Linh thinks pop music is…                  </a:t>
            </a:r>
          </a:p>
          <a:p>
            <a:pPr>
              <a:tabLst>
                <a:tab pos="519113" algn="l"/>
              </a:tabLst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a) terrible.		b) beautiful. 		c) sad. </a:t>
            </a: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Linh listens to Taylor Swift… </a:t>
            </a:r>
          </a:p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a) at school.   	b) in the evenings.  	c) in her free time. </a:t>
            </a:r>
          </a:p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Linh doesn’t like…  </a:t>
            </a:r>
          </a:p>
          <a:p>
            <a:r>
              <a:rPr lang="en-US" sz="44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a) hip hop.    		 b) rock.   			c) pop.	</a:t>
            </a:r>
            <a:endParaRPr lang="en-US" sz="5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20096" y="497600"/>
            <a:ext cx="13666235" cy="87716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51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the statements. Underline the key words.  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820096" y="2362777"/>
            <a:ext cx="5102115" cy="2280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</p:cNvCxnSpPr>
          <p:nvPr/>
        </p:nvCxnSpPr>
        <p:spPr>
          <a:xfrm flipV="1">
            <a:off x="4572000" y="3771900"/>
            <a:ext cx="892065" cy="375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 flipV="1">
            <a:off x="7315200" y="3743960"/>
            <a:ext cx="892065" cy="375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cxnSpLocks/>
          </p:cNvCxnSpPr>
          <p:nvPr/>
        </p:nvCxnSpPr>
        <p:spPr>
          <a:xfrm flipV="1">
            <a:off x="2514600" y="5071053"/>
            <a:ext cx="1219200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4267200" y="5071054"/>
            <a:ext cx="2286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/>
        </p:nvCxnSpPr>
        <p:spPr>
          <a:xfrm flipV="1">
            <a:off x="1660635" y="6420456"/>
            <a:ext cx="1295400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196708" y="6417916"/>
            <a:ext cx="271298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</p:cNvCxnSpPr>
          <p:nvPr/>
        </p:nvCxnSpPr>
        <p:spPr>
          <a:xfrm>
            <a:off x="1660635" y="7734300"/>
            <a:ext cx="3124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8520684" y="3755367"/>
            <a:ext cx="892065" cy="375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</p:cNvCxnSpPr>
          <p:nvPr/>
        </p:nvCxnSpPr>
        <p:spPr>
          <a:xfrm flipV="1">
            <a:off x="1675875" y="3717202"/>
            <a:ext cx="2168415" cy="88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096446" y="6420456"/>
            <a:ext cx="127470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136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981200" y="474376"/>
            <a:ext cx="13118224" cy="14773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4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1.Bình’s </a:t>
            </a:r>
            <a:r>
              <a:rPr lang="en-US" sz="4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favorite </a:t>
            </a:r>
            <a:r>
              <a:rPr lang="en-US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r>
              <a:rPr lang="en-US" sz="45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is…  </a:t>
            </a:r>
          </a:p>
          <a:p>
            <a:r>
              <a:rPr lang="en-US" sz="45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jazz.       b) hip hop.    	 c) pop.</a:t>
            </a:r>
          </a:p>
        </p:txBody>
      </p:sp>
      <p:sp>
        <p:nvSpPr>
          <p:cNvPr id="11" name="Oval 10"/>
          <p:cNvSpPr/>
          <p:nvPr/>
        </p:nvSpPr>
        <p:spPr>
          <a:xfrm>
            <a:off x="4343400" y="1224466"/>
            <a:ext cx="804041" cy="727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" y="2400300"/>
            <a:ext cx="1707668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WHAT'S YOUR FAVORITE KIND OF MUSIC?</a:t>
            </a:r>
            <a:b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December 4</a:t>
            </a:r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listening to all kinds of music, but my favorites are rock and hip hop. Rock is great to listen to when I feel sad because it's so exciting. I always feel much better after I listen to my favorite rock songs. I think I like hip hop most. I like to listen to music on the weekends and in the evenings after school. I can sing and dance to it all day long.</a:t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Linh. February 10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love listening to pop music. It's my favorite. I think the songs are so beautiful. My favorite pop singer is Taylor Swift. I usually listen to her songs in my free time. I don't like listening to rock. It's terrible!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915400" y="4381500"/>
            <a:ext cx="7110249" cy="157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852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0" y="393974"/>
            <a:ext cx="13716000" cy="1384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Listening</a:t>
            </a:r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4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rock</a:t>
            </a:r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4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</a:p>
          <a:p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better.    b) bored.   c) excited.</a:t>
            </a:r>
          </a:p>
        </p:txBody>
      </p:sp>
      <p:sp>
        <p:nvSpPr>
          <p:cNvPr id="11" name="Oval 10"/>
          <p:cNvSpPr/>
          <p:nvPr/>
        </p:nvSpPr>
        <p:spPr>
          <a:xfrm>
            <a:off x="4613367" y="1086471"/>
            <a:ext cx="679266" cy="6886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13" name="TextBox 12"/>
          <p:cNvSpPr txBox="1"/>
          <p:nvPr/>
        </p:nvSpPr>
        <p:spPr>
          <a:xfrm>
            <a:off x="797560" y="2247900"/>
            <a:ext cx="1675906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WHAT'S YOUR FAVORITE KIND OF MUSIC?</a:t>
            </a:r>
            <a:b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December 4</a:t>
            </a:r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listening to all kinds of music, but my favorites are rock and hip hop. Rock is great to listen to when I feel sad because it's so exciting. I always feel much better after I listen to my favorite rock songs. I think I like hip hop most. I like to listen to music on the weekends and in the evenings after school. I can sing and dance to it all day long.</a:t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Linh. February 10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love listening to pop music. It's my favorite. I think the songs are so beautiful. My favorite pop singer is Taylor Swift. I usually listen to her songs in my free time. I don't like listening to rock. It's terrible!</a:t>
            </a:r>
          </a:p>
        </p:txBody>
      </p: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11430000" y="5027040"/>
            <a:ext cx="6019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13">
            <a:extLst>
              <a:ext uri="{FF2B5EF4-FFF2-40B4-BE49-F238E27FC236}">
                <a16:creationId xmlns:a16="http://schemas.microsoft.com/office/drawing/2014/main" id="{E1EB771B-BE45-49A4-92C0-D04C5C90253C}"/>
              </a:ext>
            </a:extLst>
          </p:cNvPr>
          <p:cNvCxnSpPr>
            <a:cxnSpLocks/>
          </p:cNvCxnSpPr>
          <p:nvPr/>
        </p:nvCxnSpPr>
        <p:spPr>
          <a:xfrm>
            <a:off x="762000" y="5600700"/>
            <a:ext cx="4191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284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905000" y="495300"/>
            <a:ext cx="13868399" cy="1384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4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Linh</a:t>
            </a:r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thinks </a:t>
            </a:r>
            <a:r>
              <a:rPr lang="en-US" sz="4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 </a:t>
            </a: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r>
              <a:rPr lang="en-US" sz="4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is…  </a:t>
            </a:r>
          </a:p>
          <a:p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terrible.      b) beautiful.      c) sad. </a:t>
            </a:r>
          </a:p>
        </p:txBody>
      </p:sp>
      <p:sp>
        <p:nvSpPr>
          <p:cNvPr id="11" name="Oval 10"/>
          <p:cNvSpPr/>
          <p:nvPr/>
        </p:nvSpPr>
        <p:spPr>
          <a:xfrm>
            <a:off x="4648200" y="1187797"/>
            <a:ext cx="768569" cy="7268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10" name="TextBox 9"/>
          <p:cNvSpPr txBox="1"/>
          <p:nvPr/>
        </p:nvSpPr>
        <p:spPr>
          <a:xfrm>
            <a:off x="996659" y="2171700"/>
            <a:ext cx="17281181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WHAT'S YOUR FAVORITE KIND OF MUSIC?</a:t>
            </a:r>
            <a:b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December 4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listening to all kinds of music, but my favorites are rock and hip hop. Rock is great to listen to when I feel sad because it's so exciting. I always feel much better after I listen to my favorite rock songs. I think I like hip hop most. I like to listen to music on the weekends and in the evenings after school. I can sing and dance to it all day long.</a:t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Linh. February 10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love listening to pop music. It's my favorite. I think the songs are so beautiful. My favorite pop singer is Taylor Swift. I usually listen to her songs in my free time. I don't like listening to rock. It's terrible!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12115800" y="8267700"/>
            <a:ext cx="5240556" cy="32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12">
            <a:extLst>
              <a:ext uri="{FF2B5EF4-FFF2-40B4-BE49-F238E27FC236}">
                <a16:creationId xmlns:a16="http://schemas.microsoft.com/office/drawing/2014/main" id="{E524D85B-254B-46EA-9653-24113CEE900E}"/>
              </a:ext>
            </a:extLst>
          </p:cNvPr>
          <p:cNvCxnSpPr>
            <a:cxnSpLocks/>
          </p:cNvCxnSpPr>
          <p:nvPr/>
        </p:nvCxnSpPr>
        <p:spPr>
          <a:xfrm>
            <a:off x="1676400" y="8877300"/>
            <a:ext cx="1981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309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C039E2C8-67D6-4749-B1CE-5AF663994D88}"/>
              </a:ext>
            </a:extLst>
          </p:cNvPr>
          <p:cNvSpPr txBox="1"/>
          <p:nvPr/>
        </p:nvSpPr>
        <p:spPr>
          <a:xfrm>
            <a:off x="457200" y="6438900"/>
            <a:ext cx="10439400" cy="24826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Can you list some types of music? 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What types of music do you like? 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Do you learn music as a subject at school?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52600" y="419100"/>
            <a:ext cx="13944600" cy="1384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4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Linh </a:t>
            </a:r>
            <a:r>
              <a:rPr lang="en-US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listens to </a:t>
            </a:r>
            <a:r>
              <a:rPr lang="en-US" sz="4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Taylor Swift</a:t>
            </a:r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</a:p>
          <a:p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at school.  b) in the evenings.   c) in her free time.</a:t>
            </a:r>
            <a:endParaRPr lang="en-US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724900" y="1142979"/>
            <a:ext cx="681971" cy="6611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13" name="TextBox 12"/>
          <p:cNvSpPr txBox="1"/>
          <p:nvPr/>
        </p:nvSpPr>
        <p:spPr>
          <a:xfrm>
            <a:off x="1028701" y="1970703"/>
            <a:ext cx="17259299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WHAT'S YOUR FAVORITE KIND OF MUSIC?</a:t>
            </a:r>
            <a:b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December 4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listening to all kinds of music, but my favorites are rock and hip hop. Rock is great to listen to when I feel sad because it's so exciting. I always feel much better after I listen to my favorite rock songs. I think I like hip hop most. I like to listen to music on the weekends and in the evenings after school. I can sing and dance to it all day long.</a:t>
            </a:r>
            <a:b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Linh. February 10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love listening to pop music. It's my favorite. I think the songs are so beautiful. My favorite pop singer is Taylor Swift. I usually listen to her songs in my free time. I don't like listening to rock. It's terrible!</a:t>
            </a:r>
          </a:p>
        </p:txBody>
      </p: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11963400" y="8115300"/>
            <a:ext cx="5181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14">
            <a:extLst>
              <a:ext uri="{FF2B5EF4-FFF2-40B4-BE49-F238E27FC236}">
                <a16:creationId xmlns:a16="http://schemas.microsoft.com/office/drawing/2014/main" id="{D872987F-57B1-47E8-A618-54D32003D29F}"/>
              </a:ext>
            </a:extLst>
          </p:cNvPr>
          <p:cNvCxnSpPr>
            <a:cxnSpLocks/>
          </p:cNvCxnSpPr>
          <p:nvPr/>
        </p:nvCxnSpPr>
        <p:spPr>
          <a:xfrm>
            <a:off x="1028701" y="8834120"/>
            <a:ext cx="1981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522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00200" y="419100"/>
            <a:ext cx="14401800" cy="1384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4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Linh</a:t>
            </a:r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doesn’t like</a:t>
            </a:r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 </a:t>
            </a:r>
          </a:p>
          <a:p>
            <a:r>
              <a:rPr lang="en-US" sz="4200" dirty="0">
                <a:solidFill>
                  <a:srgbClr val="211D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hip hop.          b) rock.   	c) pop.	</a:t>
            </a:r>
            <a:endParaRPr lang="en-US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029200" y="1114367"/>
            <a:ext cx="713714" cy="6585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8" name="TextBox 7"/>
          <p:cNvSpPr txBox="1"/>
          <p:nvPr/>
        </p:nvSpPr>
        <p:spPr>
          <a:xfrm>
            <a:off x="533400" y="2069271"/>
            <a:ext cx="17304508" cy="754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WHAT'S YOUR FAVORITE KIND OF MUSIC?</a:t>
            </a:r>
            <a:b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December 4</a:t>
            </a:r>
            <a:r>
              <a:rPr lang="en-US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listening to all kinds of music, but my favorites are rock and hip hop. Rock is great to listen to when I feel sad because it's so exciting. I always feel much better after I listen to my favorite rock songs. I think I like hip hop most. I like to listen to music on the weekends and in the evenings after school. I can sing and dance to it all day long.</a:t>
            </a:r>
            <a:b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Linh. February 10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love listening to pop music. It's my favorite. I think the songs are so beautiful. My favorite pop singer is Taylor Swift. I usually listen to her songs in my free time. I don't like listening to rock. It's terrible!</a:t>
            </a: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2033257" y="9410700"/>
            <a:ext cx="3352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174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81600" y="495300"/>
            <a:ext cx="6619504" cy="133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1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Work in pairs.</a:t>
            </a:r>
            <a:endParaRPr lang="en-US" sz="81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609600" y="2476500"/>
            <a:ext cx="7200900" cy="2217542"/>
          </a:xfrm>
          <a:prstGeom prst="wedgeRoundRectCallout">
            <a:avLst>
              <a:gd name="adj1" fmla="val 48418"/>
              <a:gd name="adj2" fmla="val 7877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do you like to listen to music?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8991600" y="2484120"/>
            <a:ext cx="7200900" cy="1352981"/>
          </a:xfrm>
          <a:prstGeom prst="wedgeRoundRectCallout">
            <a:avLst>
              <a:gd name="adj1" fmla="val -48209"/>
              <a:gd name="adj2" fmla="val 95680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like to listen music in my free time.  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9258300" y="5121619"/>
            <a:ext cx="7200900" cy="1352981"/>
          </a:xfrm>
          <a:prstGeom prst="wedgeRoundRectCallout">
            <a:avLst>
              <a:gd name="adj1" fmla="val -48209"/>
              <a:gd name="adj2" fmla="val 95680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listen to music when I am at home alone.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9677400" y="7505700"/>
            <a:ext cx="7200900" cy="1352981"/>
          </a:xfrm>
          <a:prstGeom prst="wedgeRoundRectCallout">
            <a:avLst>
              <a:gd name="adj1" fmla="val -48209"/>
              <a:gd name="adj2" fmla="val 95680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listen to favorite music when I'm sad.</a:t>
            </a:r>
          </a:p>
        </p:txBody>
      </p:sp>
      <p:sp>
        <p:nvSpPr>
          <p:cNvPr id="3" name="Rectangle 2"/>
          <p:cNvSpPr/>
          <p:nvPr/>
        </p:nvSpPr>
        <p:spPr>
          <a:xfrm>
            <a:off x="6992882" y="4866502"/>
            <a:ext cx="27283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/>
              <a:t>.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421728" y="6474599"/>
            <a:ext cx="7200900" cy="1352981"/>
          </a:xfrm>
          <a:prstGeom prst="wedgeRoundRectCallout">
            <a:avLst>
              <a:gd name="adj1" fmla="val -48209"/>
              <a:gd name="adj2" fmla="val 95680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listen to my favorite music after school.</a:t>
            </a:r>
          </a:p>
        </p:txBody>
      </p:sp>
    </p:spTree>
    <p:extLst>
      <p:ext uri="{BB962C8B-B14F-4D97-AF65-F5344CB8AC3E}">
        <p14:creationId xmlns:p14="http://schemas.microsoft.com/office/powerpoint/2010/main" val="3287130769"/>
      </p:ext>
    </p:extLst>
  </p:cSld>
  <p:clrMapOvr>
    <a:masterClrMapping/>
  </p:clrMapOvr>
  <p:transition spd="med">
    <p:split orient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8283427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Stack of open magazine s">
            <a:extLst>
              <a:ext uri="{FF2B5EF4-FFF2-40B4-BE49-F238E27FC236}">
                <a16:creationId xmlns:a16="http://schemas.microsoft.com/office/drawing/2014/main" id="{DE9C7430-693C-8E5E-5E50-916624816D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92" r="4892"/>
          <a:stretch/>
        </p:blipFill>
        <p:spPr>
          <a:xfrm>
            <a:off x="1" y="10"/>
            <a:ext cx="14504463" cy="1028699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87528" y="0"/>
            <a:ext cx="10600467" cy="10287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F8BA0C2-880E-4893-984D-5A4D8634B644}"/>
              </a:ext>
            </a:extLst>
          </p:cNvPr>
          <p:cNvSpPr/>
          <p:nvPr/>
        </p:nvSpPr>
        <p:spPr>
          <a:xfrm>
            <a:off x="9759168" y="524664"/>
            <a:ext cx="6457185" cy="23860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     </a:t>
            </a:r>
            <a:r>
              <a:rPr lang="en-US" sz="80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Homework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D12C5612-3241-4D16-8B8D-2C703B5D9C44}"/>
              </a:ext>
            </a:extLst>
          </p:cNvPr>
          <p:cNvSpPr txBox="1"/>
          <p:nvPr/>
        </p:nvSpPr>
        <p:spPr>
          <a:xfrm>
            <a:off x="11297415" y="3651301"/>
            <a:ext cx="5733283" cy="5614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3000" dirty="0">
              <a:effectLst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B7308608-22C3-499F-88F3-8EEFAB1DE7EE}"/>
              </a:ext>
            </a:extLst>
          </p:cNvPr>
          <p:cNvSpPr txBox="1"/>
          <p:nvPr/>
        </p:nvSpPr>
        <p:spPr>
          <a:xfrm>
            <a:off x="9759168" y="3079135"/>
            <a:ext cx="7543800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Learn the new words by heart.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Practice talking about types of music.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Do the exercises in WB: New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Reading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(pages 14, 15).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Prepare: Unit 3 - Lesson 1.2 - Grammar (page 21 - SB).</a:t>
            </a:r>
          </a:p>
          <a:p>
            <a:pPr marL="571500" indent="-571500">
              <a:buFontTx/>
              <a:buChar char="-"/>
            </a:pPr>
            <a:endParaRPr lang="en-US" sz="36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Tx/>
              <a:buChar char="-"/>
            </a:pP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Tx/>
              <a:buChar char="-"/>
            </a:pPr>
            <a:endParaRPr lang="en-US" sz="36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Tx/>
              <a:buChar char="-"/>
            </a:pP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145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9A39091-969E-4373-B714-8F44BDED342F}"/>
              </a:ext>
            </a:extLst>
          </p:cNvPr>
          <p:cNvSpPr/>
          <p:nvPr/>
        </p:nvSpPr>
        <p:spPr>
          <a:xfrm>
            <a:off x="1615283" y="3413747"/>
            <a:ext cx="7350216" cy="355926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137160" tIns="68580" rIns="137160" bIns="68580" rtlCol="0" anchor="t">
            <a:normAutofit fontScale="92500" lnSpcReduction="1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900"/>
              </a:spcAft>
            </a:pPr>
            <a:endParaRPr lang="en-US" sz="8100" b="1" dirty="0"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900"/>
              </a:spcAft>
            </a:pPr>
            <a:r>
              <a:rPr lang="en-US" sz="8100" b="1" dirty="0"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   </a:t>
            </a:r>
            <a:r>
              <a:rPr lang="en-US" sz="87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LESSON 1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900"/>
              </a:spcAft>
            </a:pPr>
            <a:r>
              <a:rPr lang="en-US" sz="81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22CC5540-88DF-4A9E-81EE-669110F32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671244" y="1608403"/>
            <a:ext cx="6487274" cy="20264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871C71-D0E2-4614-8FEF-8B704EC16BBC}"/>
              </a:ext>
            </a:extLst>
          </p:cNvPr>
          <p:cNvSpPr txBox="1"/>
          <p:nvPr/>
        </p:nvSpPr>
        <p:spPr>
          <a:xfrm>
            <a:off x="12131039" y="2045885"/>
            <a:ext cx="46329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1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</a:p>
        </p:txBody>
      </p:sp>
      <p:pic>
        <p:nvPicPr>
          <p:cNvPr id="8" name="Picture 18">
            <a:extLst>
              <a:ext uri="{FF2B5EF4-FFF2-40B4-BE49-F238E27FC236}">
                <a16:creationId xmlns:a16="http://schemas.microsoft.com/office/drawing/2014/main" id="{0606F048-4BE7-42ED-9DDC-F10F5E7583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1132851" y="2094135"/>
            <a:ext cx="998189" cy="828912"/>
          </a:xfrm>
          <a:prstGeom prst="rect">
            <a:avLst/>
          </a:prstGeom>
        </p:spPr>
      </p:pic>
      <p:pic>
        <p:nvPicPr>
          <p:cNvPr id="10" name="Picture 17">
            <a:extLst>
              <a:ext uri="{FF2B5EF4-FFF2-40B4-BE49-F238E27FC236}">
                <a16:creationId xmlns:a16="http://schemas.microsoft.com/office/drawing/2014/main" id="{7E7010E7-6CC2-48BC-93AE-2C5C828FCD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13367685">
            <a:off x="6107725" y="3232758"/>
            <a:ext cx="3793496" cy="1193226"/>
          </a:xfrm>
          <a:prstGeom prst="rect">
            <a:avLst/>
          </a:prstGeom>
        </p:spPr>
      </p:pic>
      <p:pic>
        <p:nvPicPr>
          <p:cNvPr id="11" name="Picture 9">
            <a:extLst>
              <a:ext uri="{FF2B5EF4-FFF2-40B4-BE49-F238E27FC236}">
                <a16:creationId xmlns:a16="http://schemas.microsoft.com/office/drawing/2014/main" id="{64AF0559-B9F9-4A22-95DC-9B9B349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972800" y="4991100"/>
            <a:ext cx="6487275" cy="2026451"/>
          </a:xfrm>
          <a:prstGeom prst="rect">
            <a:avLst/>
          </a:prstGeom>
        </p:spPr>
      </p:pic>
      <p:sp>
        <p:nvSpPr>
          <p:cNvPr id="12" name="TextBox 6">
            <a:extLst>
              <a:ext uri="{FF2B5EF4-FFF2-40B4-BE49-F238E27FC236}">
                <a16:creationId xmlns:a16="http://schemas.microsoft.com/office/drawing/2014/main" id="{1A557569-A163-4274-926F-1E8F86AD28BF}"/>
              </a:ext>
            </a:extLst>
          </p:cNvPr>
          <p:cNvSpPr txBox="1"/>
          <p:nvPr/>
        </p:nvSpPr>
        <p:spPr>
          <a:xfrm>
            <a:off x="12845974" y="5431131"/>
            <a:ext cx="3918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1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</a:p>
        </p:txBody>
      </p:sp>
      <p:pic>
        <p:nvPicPr>
          <p:cNvPr id="13" name="Picture 20">
            <a:extLst>
              <a:ext uri="{FF2B5EF4-FFF2-40B4-BE49-F238E27FC236}">
                <a16:creationId xmlns:a16="http://schemas.microsoft.com/office/drawing/2014/main" id="{4C5373D4-08A1-4682-B1B5-A5F37C367E7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1397161" y="5266639"/>
            <a:ext cx="1252314" cy="125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014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FC85ABDF-FCB4-4CB4-87E1-8D20082DCF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762000" y="190500"/>
            <a:ext cx="8328557" cy="7949985"/>
          </a:xfrm>
          <a:prstGeom prst="rect">
            <a:avLst/>
          </a:prstGeom>
        </p:spPr>
      </p:pic>
      <p:sp>
        <p:nvSpPr>
          <p:cNvPr id="16" name="Hình tự do: Hình 15">
            <a:extLst>
              <a:ext uri="{FF2B5EF4-FFF2-40B4-BE49-F238E27FC236}">
                <a16:creationId xmlns:a16="http://schemas.microsoft.com/office/drawing/2014/main" id="{9D19A940-DC1E-4EE5-AEDD-F26EA38F962C}"/>
              </a:ext>
            </a:extLst>
          </p:cNvPr>
          <p:cNvSpPr/>
          <p:nvPr/>
        </p:nvSpPr>
        <p:spPr>
          <a:xfrm>
            <a:off x="9144000" y="190500"/>
            <a:ext cx="8265385" cy="7878003"/>
          </a:xfrm>
          <a:custGeom>
            <a:avLst/>
            <a:gdLst>
              <a:gd name="connsiteX0" fmla="*/ 0 w 8265385"/>
              <a:gd name="connsiteY0" fmla="*/ 0 h 7878003"/>
              <a:gd name="connsiteX1" fmla="*/ 0 w 8265385"/>
              <a:gd name="connsiteY1" fmla="*/ 7878004 h 7878003"/>
              <a:gd name="connsiteX2" fmla="*/ 8265386 w 8265385"/>
              <a:gd name="connsiteY2" fmla="*/ 7878004 h 7878003"/>
              <a:gd name="connsiteX3" fmla="*/ 8265386 w 8265385"/>
              <a:gd name="connsiteY3" fmla="*/ 0 h 7878003"/>
              <a:gd name="connsiteX4" fmla="*/ 0 w 8265385"/>
              <a:gd name="connsiteY4" fmla="*/ 0 h 7878003"/>
              <a:gd name="connsiteX5" fmla="*/ 494345 w 8265385"/>
              <a:gd name="connsiteY5" fmla="*/ 7678642 h 7878003"/>
              <a:gd name="connsiteX6" fmla="*/ 280183 w 8265385"/>
              <a:gd name="connsiteY6" fmla="*/ 7464810 h 7878003"/>
              <a:gd name="connsiteX7" fmla="*/ 494345 w 8265385"/>
              <a:gd name="connsiteY7" fmla="*/ 7250979 h 7878003"/>
              <a:gd name="connsiteX8" fmla="*/ 708508 w 8265385"/>
              <a:gd name="connsiteY8" fmla="*/ 7464810 h 7878003"/>
              <a:gd name="connsiteX9" fmla="*/ 494345 w 8265385"/>
              <a:gd name="connsiteY9" fmla="*/ 7678642 h 7878003"/>
              <a:gd name="connsiteX10" fmla="*/ 494345 w 8265385"/>
              <a:gd name="connsiteY10" fmla="*/ 6797592 h 7878003"/>
              <a:gd name="connsiteX11" fmla="*/ 280183 w 8265385"/>
              <a:gd name="connsiteY11" fmla="*/ 6583760 h 7878003"/>
              <a:gd name="connsiteX12" fmla="*/ 494345 w 8265385"/>
              <a:gd name="connsiteY12" fmla="*/ 6369929 h 7878003"/>
              <a:gd name="connsiteX13" fmla="*/ 708508 w 8265385"/>
              <a:gd name="connsiteY13" fmla="*/ 6583760 h 7878003"/>
              <a:gd name="connsiteX14" fmla="*/ 494345 w 8265385"/>
              <a:gd name="connsiteY14" fmla="*/ 6797592 h 7878003"/>
              <a:gd name="connsiteX15" fmla="*/ 494345 w 8265385"/>
              <a:gd name="connsiteY15" fmla="*/ 5914934 h 7878003"/>
              <a:gd name="connsiteX16" fmla="*/ 280183 w 8265385"/>
              <a:gd name="connsiteY16" fmla="*/ 5701102 h 7878003"/>
              <a:gd name="connsiteX17" fmla="*/ 494345 w 8265385"/>
              <a:gd name="connsiteY17" fmla="*/ 5487271 h 7878003"/>
              <a:gd name="connsiteX18" fmla="*/ 708508 w 8265385"/>
              <a:gd name="connsiteY18" fmla="*/ 5701102 h 7878003"/>
              <a:gd name="connsiteX19" fmla="*/ 494345 w 8265385"/>
              <a:gd name="connsiteY19" fmla="*/ 5914934 h 7878003"/>
              <a:gd name="connsiteX20" fmla="*/ 494345 w 8265385"/>
              <a:gd name="connsiteY20" fmla="*/ 5033884 h 7878003"/>
              <a:gd name="connsiteX21" fmla="*/ 280183 w 8265385"/>
              <a:gd name="connsiteY21" fmla="*/ 4820052 h 7878003"/>
              <a:gd name="connsiteX22" fmla="*/ 494345 w 8265385"/>
              <a:gd name="connsiteY22" fmla="*/ 4606221 h 7878003"/>
              <a:gd name="connsiteX23" fmla="*/ 708508 w 8265385"/>
              <a:gd name="connsiteY23" fmla="*/ 4820052 h 7878003"/>
              <a:gd name="connsiteX24" fmla="*/ 494345 w 8265385"/>
              <a:gd name="connsiteY24" fmla="*/ 5033884 h 7878003"/>
              <a:gd name="connsiteX25" fmla="*/ 494345 w 8265385"/>
              <a:gd name="connsiteY25" fmla="*/ 4152833 h 7878003"/>
              <a:gd name="connsiteX26" fmla="*/ 280183 w 8265385"/>
              <a:gd name="connsiteY26" fmla="*/ 3939002 h 7878003"/>
              <a:gd name="connsiteX27" fmla="*/ 494345 w 8265385"/>
              <a:gd name="connsiteY27" fmla="*/ 3725170 h 7878003"/>
              <a:gd name="connsiteX28" fmla="*/ 708508 w 8265385"/>
              <a:gd name="connsiteY28" fmla="*/ 3939002 h 7878003"/>
              <a:gd name="connsiteX29" fmla="*/ 494345 w 8265385"/>
              <a:gd name="connsiteY29" fmla="*/ 4152833 h 7878003"/>
              <a:gd name="connsiteX30" fmla="*/ 494345 w 8265385"/>
              <a:gd name="connsiteY30" fmla="*/ 3271783 h 7878003"/>
              <a:gd name="connsiteX31" fmla="*/ 280183 w 8265385"/>
              <a:gd name="connsiteY31" fmla="*/ 3057952 h 7878003"/>
              <a:gd name="connsiteX32" fmla="*/ 494345 w 8265385"/>
              <a:gd name="connsiteY32" fmla="*/ 2844120 h 7878003"/>
              <a:gd name="connsiteX33" fmla="*/ 708508 w 8265385"/>
              <a:gd name="connsiteY33" fmla="*/ 3057952 h 7878003"/>
              <a:gd name="connsiteX34" fmla="*/ 494345 w 8265385"/>
              <a:gd name="connsiteY34" fmla="*/ 3271783 h 7878003"/>
              <a:gd name="connsiteX35" fmla="*/ 494345 w 8265385"/>
              <a:gd name="connsiteY35" fmla="*/ 2390733 h 7878003"/>
              <a:gd name="connsiteX36" fmla="*/ 280183 w 8265385"/>
              <a:gd name="connsiteY36" fmla="*/ 2176901 h 7878003"/>
              <a:gd name="connsiteX37" fmla="*/ 494345 w 8265385"/>
              <a:gd name="connsiteY37" fmla="*/ 1963070 h 7878003"/>
              <a:gd name="connsiteX38" fmla="*/ 708508 w 8265385"/>
              <a:gd name="connsiteY38" fmla="*/ 2176901 h 7878003"/>
              <a:gd name="connsiteX39" fmla="*/ 494345 w 8265385"/>
              <a:gd name="connsiteY39" fmla="*/ 2390733 h 7878003"/>
              <a:gd name="connsiteX40" fmla="*/ 494345 w 8265385"/>
              <a:gd name="connsiteY40" fmla="*/ 1509683 h 7878003"/>
              <a:gd name="connsiteX41" fmla="*/ 280183 w 8265385"/>
              <a:gd name="connsiteY41" fmla="*/ 1295851 h 7878003"/>
              <a:gd name="connsiteX42" fmla="*/ 494345 w 8265385"/>
              <a:gd name="connsiteY42" fmla="*/ 1082020 h 7878003"/>
              <a:gd name="connsiteX43" fmla="*/ 708508 w 8265385"/>
              <a:gd name="connsiteY43" fmla="*/ 1295851 h 7878003"/>
              <a:gd name="connsiteX44" fmla="*/ 494345 w 8265385"/>
              <a:gd name="connsiteY44" fmla="*/ 1509683 h 7878003"/>
              <a:gd name="connsiteX45" fmla="*/ 494345 w 8265385"/>
              <a:gd name="connsiteY45" fmla="*/ 627025 h 7878003"/>
              <a:gd name="connsiteX46" fmla="*/ 280183 w 8265385"/>
              <a:gd name="connsiteY46" fmla="*/ 413193 h 7878003"/>
              <a:gd name="connsiteX47" fmla="*/ 494345 w 8265385"/>
              <a:gd name="connsiteY47" fmla="*/ 199362 h 7878003"/>
              <a:gd name="connsiteX48" fmla="*/ 708508 w 8265385"/>
              <a:gd name="connsiteY48" fmla="*/ 413193 h 7878003"/>
              <a:gd name="connsiteX49" fmla="*/ 494345 w 8265385"/>
              <a:gd name="connsiteY49" fmla="*/ 627025 h 787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265385" h="7878003">
                <a:moveTo>
                  <a:pt x="0" y="0"/>
                </a:moveTo>
                <a:lnTo>
                  <a:pt x="0" y="7878004"/>
                </a:lnTo>
                <a:lnTo>
                  <a:pt x="8265386" y="7878004"/>
                </a:lnTo>
                <a:lnTo>
                  <a:pt x="8265386" y="0"/>
                </a:lnTo>
                <a:lnTo>
                  <a:pt x="0" y="0"/>
                </a:lnTo>
                <a:close/>
                <a:moveTo>
                  <a:pt x="494345" y="7678642"/>
                </a:moveTo>
                <a:cubicBezTo>
                  <a:pt x="376797" y="7678642"/>
                  <a:pt x="280183" y="7583785"/>
                  <a:pt x="280183" y="7464810"/>
                </a:cubicBezTo>
                <a:cubicBezTo>
                  <a:pt x="280183" y="7345836"/>
                  <a:pt x="376797" y="7250979"/>
                  <a:pt x="494345" y="7250979"/>
                </a:cubicBezTo>
                <a:cubicBezTo>
                  <a:pt x="611893" y="7250979"/>
                  <a:pt x="708508" y="7345836"/>
                  <a:pt x="708508" y="7464810"/>
                </a:cubicBezTo>
                <a:cubicBezTo>
                  <a:pt x="708508" y="7583785"/>
                  <a:pt x="611893" y="7678642"/>
                  <a:pt x="494345" y="7678642"/>
                </a:cubicBezTo>
                <a:close/>
                <a:moveTo>
                  <a:pt x="494345" y="6797592"/>
                </a:moveTo>
                <a:cubicBezTo>
                  <a:pt x="376797" y="6797592"/>
                  <a:pt x="280183" y="6702734"/>
                  <a:pt x="280183" y="6583760"/>
                </a:cubicBezTo>
                <a:cubicBezTo>
                  <a:pt x="280183" y="6464786"/>
                  <a:pt x="375187" y="6369929"/>
                  <a:pt x="494345" y="6369929"/>
                </a:cubicBezTo>
                <a:cubicBezTo>
                  <a:pt x="613503" y="6369929"/>
                  <a:pt x="708508" y="6464786"/>
                  <a:pt x="708508" y="6583760"/>
                </a:cubicBezTo>
                <a:cubicBezTo>
                  <a:pt x="708508" y="6702734"/>
                  <a:pt x="611893" y="6797592"/>
                  <a:pt x="494345" y="6797592"/>
                </a:cubicBezTo>
                <a:close/>
                <a:moveTo>
                  <a:pt x="494345" y="5914934"/>
                </a:moveTo>
                <a:cubicBezTo>
                  <a:pt x="376797" y="5914934"/>
                  <a:pt x="280183" y="5820076"/>
                  <a:pt x="280183" y="5701102"/>
                </a:cubicBezTo>
                <a:cubicBezTo>
                  <a:pt x="280183" y="5582129"/>
                  <a:pt x="375187" y="5487271"/>
                  <a:pt x="494345" y="5487271"/>
                </a:cubicBezTo>
                <a:cubicBezTo>
                  <a:pt x="613503" y="5487271"/>
                  <a:pt x="708508" y="5582129"/>
                  <a:pt x="708508" y="5701102"/>
                </a:cubicBezTo>
                <a:cubicBezTo>
                  <a:pt x="708508" y="5820076"/>
                  <a:pt x="611893" y="5914934"/>
                  <a:pt x="494345" y="5914934"/>
                </a:cubicBezTo>
                <a:close/>
                <a:moveTo>
                  <a:pt x="494345" y="5033884"/>
                </a:moveTo>
                <a:cubicBezTo>
                  <a:pt x="376797" y="5033884"/>
                  <a:pt x="280183" y="4939026"/>
                  <a:pt x="280183" y="4820052"/>
                </a:cubicBezTo>
                <a:cubicBezTo>
                  <a:pt x="280183" y="4701078"/>
                  <a:pt x="375187" y="4606221"/>
                  <a:pt x="494345" y="4606221"/>
                </a:cubicBezTo>
                <a:cubicBezTo>
                  <a:pt x="613503" y="4606221"/>
                  <a:pt x="708508" y="4701078"/>
                  <a:pt x="708508" y="4820052"/>
                </a:cubicBezTo>
                <a:cubicBezTo>
                  <a:pt x="708508" y="4939026"/>
                  <a:pt x="611893" y="5033884"/>
                  <a:pt x="494345" y="5033884"/>
                </a:cubicBezTo>
                <a:close/>
                <a:moveTo>
                  <a:pt x="494345" y="4152833"/>
                </a:moveTo>
                <a:cubicBezTo>
                  <a:pt x="376797" y="4152833"/>
                  <a:pt x="280183" y="4057976"/>
                  <a:pt x="280183" y="3939002"/>
                </a:cubicBezTo>
                <a:cubicBezTo>
                  <a:pt x="280183" y="3820028"/>
                  <a:pt x="375187" y="3725170"/>
                  <a:pt x="494345" y="3725170"/>
                </a:cubicBezTo>
                <a:cubicBezTo>
                  <a:pt x="613503" y="3725170"/>
                  <a:pt x="708508" y="3820028"/>
                  <a:pt x="708508" y="3939002"/>
                </a:cubicBezTo>
                <a:cubicBezTo>
                  <a:pt x="708508" y="4057976"/>
                  <a:pt x="611893" y="4152833"/>
                  <a:pt x="494345" y="4152833"/>
                </a:cubicBezTo>
                <a:close/>
                <a:moveTo>
                  <a:pt x="494345" y="3271783"/>
                </a:moveTo>
                <a:cubicBezTo>
                  <a:pt x="376797" y="3271783"/>
                  <a:pt x="280183" y="3176926"/>
                  <a:pt x="280183" y="3057952"/>
                </a:cubicBezTo>
                <a:cubicBezTo>
                  <a:pt x="280183" y="2938978"/>
                  <a:pt x="375187" y="2844120"/>
                  <a:pt x="494345" y="2844120"/>
                </a:cubicBezTo>
                <a:cubicBezTo>
                  <a:pt x="613503" y="2844120"/>
                  <a:pt x="708508" y="2938978"/>
                  <a:pt x="708508" y="3057952"/>
                </a:cubicBezTo>
                <a:cubicBezTo>
                  <a:pt x="708508" y="3176926"/>
                  <a:pt x="611893" y="3271783"/>
                  <a:pt x="494345" y="3271783"/>
                </a:cubicBezTo>
                <a:close/>
                <a:moveTo>
                  <a:pt x="494345" y="2390733"/>
                </a:moveTo>
                <a:cubicBezTo>
                  <a:pt x="376797" y="2390733"/>
                  <a:pt x="280183" y="2295875"/>
                  <a:pt x="280183" y="2176901"/>
                </a:cubicBezTo>
                <a:cubicBezTo>
                  <a:pt x="280183" y="2057927"/>
                  <a:pt x="375187" y="1963070"/>
                  <a:pt x="494345" y="1963070"/>
                </a:cubicBezTo>
                <a:cubicBezTo>
                  <a:pt x="613503" y="1963070"/>
                  <a:pt x="708508" y="2057927"/>
                  <a:pt x="708508" y="2176901"/>
                </a:cubicBezTo>
                <a:cubicBezTo>
                  <a:pt x="708508" y="2295875"/>
                  <a:pt x="611893" y="2390733"/>
                  <a:pt x="494345" y="2390733"/>
                </a:cubicBezTo>
                <a:close/>
                <a:moveTo>
                  <a:pt x="494345" y="1509683"/>
                </a:moveTo>
                <a:cubicBezTo>
                  <a:pt x="376797" y="1509683"/>
                  <a:pt x="280183" y="1414825"/>
                  <a:pt x="280183" y="1295851"/>
                </a:cubicBezTo>
                <a:cubicBezTo>
                  <a:pt x="280183" y="1176877"/>
                  <a:pt x="375187" y="1082020"/>
                  <a:pt x="494345" y="1082020"/>
                </a:cubicBezTo>
                <a:cubicBezTo>
                  <a:pt x="613503" y="1082020"/>
                  <a:pt x="708508" y="1176877"/>
                  <a:pt x="708508" y="1295851"/>
                </a:cubicBezTo>
                <a:cubicBezTo>
                  <a:pt x="708508" y="1414825"/>
                  <a:pt x="611893" y="1509683"/>
                  <a:pt x="494345" y="1509683"/>
                </a:cubicBezTo>
                <a:close/>
                <a:moveTo>
                  <a:pt x="494345" y="627025"/>
                </a:moveTo>
                <a:cubicBezTo>
                  <a:pt x="376797" y="627025"/>
                  <a:pt x="280183" y="532167"/>
                  <a:pt x="280183" y="413193"/>
                </a:cubicBezTo>
                <a:cubicBezTo>
                  <a:pt x="280183" y="294219"/>
                  <a:pt x="375187" y="199362"/>
                  <a:pt x="494345" y="199362"/>
                </a:cubicBezTo>
                <a:cubicBezTo>
                  <a:pt x="613503" y="199362"/>
                  <a:pt x="708508" y="294219"/>
                  <a:pt x="708508" y="413193"/>
                </a:cubicBezTo>
                <a:cubicBezTo>
                  <a:pt x="708508" y="532167"/>
                  <a:pt x="611893" y="627025"/>
                  <a:pt x="494345" y="627025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29E628A-353C-45E8-9B0B-9BABB9207F04}"/>
              </a:ext>
            </a:extLst>
          </p:cNvPr>
          <p:cNvSpPr/>
          <p:nvPr/>
        </p:nvSpPr>
        <p:spPr>
          <a:xfrm>
            <a:off x="10101263" y="670043"/>
            <a:ext cx="6757988" cy="1271586"/>
          </a:xfrm>
          <a:prstGeom prst="roundRect">
            <a:avLst>
              <a:gd name="adj" fmla="val 2708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pop (n)</a:t>
            </a:r>
            <a:endParaRPr lang="en-US" sz="54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684524-4BD1-4271-A98A-817A9D50FCA6}"/>
              </a:ext>
            </a:extLst>
          </p:cNvPr>
          <p:cNvSpPr/>
          <p:nvPr/>
        </p:nvSpPr>
        <p:spPr>
          <a:xfrm>
            <a:off x="10117297" y="2121169"/>
            <a:ext cx="6757988" cy="1067549"/>
          </a:xfrm>
          <a:prstGeom prst="roundRect">
            <a:avLst>
              <a:gd name="adj" fmla="val 27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5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endParaRPr lang="en-US" sz="5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5">
            <a:extLst>
              <a:ext uri="{FF2B5EF4-FFF2-40B4-BE49-F238E27FC236}">
                <a16:creationId xmlns:a16="http://schemas.microsoft.com/office/drawing/2014/main" id="{FC5564FC-45ED-49EB-B3B8-257FA209648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914400" y="1485900"/>
            <a:ext cx="8077200" cy="5381434"/>
          </a:xfrm>
          <a:prstGeom prst="rect">
            <a:avLst/>
          </a:prstGeom>
        </p:spPr>
      </p:pic>
      <p:pic>
        <p:nvPicPr>
          <p:cNvPr id="4" name="pop-1660094603">
            <a:hlinkClick r:id="" action="ppaction://media"/>
            <a:extLst>
              <a:ext uri="{FF2B5EF4-FFF2-40B4-BE49-F238E27FC236}">
                <a16:creationId xmlns:a16="http://schemas.microsoft.com/office/drawing/2014/main" id="{4E55B2C7-A226-4F02-86F2-440EA0333B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439400" y="4953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625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FC85ABDF-FCB4-4CB4-87E1-8D20082DCF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720460" y="136403"/>
            <a:ext cx="8328557" cy="7949985"/>
          </a:xfrm>
          <a:prstGeom prst="rect">
            <a:avLst/>
          </a:prstGeom>
        </p:spPr>
      </p:pic>
      <p:sp>
        <p:nvSpPr>
          <p:cNvPr id="16" name="Hình tự do: Hình 15">
            <a:extLst>
              <a:ext uri="{FF2B5EF4-FFF2-40B4-BE49-F238E27FC236}">
                <a16:creationId xmlns:a16="http://schemas.microsoft.com/office/drawing/2014/main" id="{9D19A940-DC1E-4EE5-AEDD-F26EA38F962C}"/>
              </a:ext>
            </a:extLst>
          </p:cNvPr>
          <p:cNvSpPr/>
          <p:nvPr/>
        </p:nvSpPr>
        <p:spPr>
          <a:xfrm>
            <a:off x="9018537" y="172395"/>
            <a:ext cx="8265385" cy="7878003"/>
          </a:xfrm>
          <a:custGeom>
            <a:avLst/>
            <a:gdLst>
              <a:gd name="connsiteX0" fmla="*/ 0 w 8265385"/>
              <a:gd name="connsiteY0" fmla="*/ 0 h 7878003"/>
              <a:gd name="connsiteX1" fmla="*/ 0 w 8265385"/>
              <a:gd name="connsiteY1" fmla="*/ 7878004 h 7878003"/>
              <a:gd name="connsiteX2" fmla="*/ 8265386 w 8265385"/>
              <a:gd name="connsiteY2" fmla="*/ 7878004 h 7878003"/>
              <a:gd name="connsiteX3" fmla="*/ 8265386 w 8265385"/>
              <a:gd name="connsiteY3" fmla="*/ 0 h 7878003"/>
              <a:gd name="connsiteX4" fmla="*/ 0 w 8265385"/>
              <a:gd name="connsiteY4" fmla="*/ 0 h 7878003"/>
              <a:gd name="connsiteX5" fmla="*/ 494345 w 8265385"/>
              <a:gd name="connsiteY5" fmla="*/ 7678642 h 7878003"/>
              <a:gd name="connsiteX6" fmla="*/ 280183 w 8265385"/>
              <a:gd name="connsiteY6" fmla="*/ 7464810 h 7878003"/>
              <a:gd name="connsiteX7" fmla="*/ 494345 w 8265385"/>
              <a:gd name="connsiteY7" fmla="*/ 7250979 h 7878003"/>
              <a:gd name="connsiteX8" fmla="*/ 708508 w 8265385"/>
              <a:gd name="connsiteY8" fmla="*/ 7464810 h 7878003"/>
              <a:gd name="connsiteX9" fmla="*/ 494345 w 8265385"/>
              <a:gd name="connsiteY9" fmla="*/ 7678642 h 7878003"/>
              <a:gd name="connsiteX10" fmla="*/ 494345 w 8265385"/>
              <a:gd name="connsiteY10" fmla="*/ 6797592 h 7878003"/>
              <a:gd name="connsiteX11" fmla="*/ 280183 w 8265385"/>
              <a:gd name="connsiteY11" fmla="*/ 6583760 h 7878003"/>
              <a:gd name="connsiteX12" fmla="*/ 494345 w 8265385"/>
              <a:gd name="connsiteY12" fmla="*/ 6369929 h 7878003"/>
              <a:gd name="connsiteX13" fmla="*/ 708508 w 8265385"/>
              <a:gd name="connsiteY13" fmla="*/ 6583760 h 7878003"/>
              <a:gd name="connsiteX14" fmla="*/ 494345 w 8265385"/>
              <a:gd name="connsiteY14" fmla="*/ 6797592 h 7878003"/>
              <a:gd name="connsiteX15" fmla="*/ 494345 w 8265385"/>
              <a:gd name="connsiteY15" fmla="*/ 5914934 h 7878003"/>
              <a:gd name="connsiteX16" fmla="*/ 280183 w 8265385"/>
              <a:gd name="connsiteY16" fmla="*/ 5701102 h 7878003"/>
              <a:gd name="connsiteX17" fmla="*/ 494345 w 8265385"/>
              <a:gd name="connsiteY17" fmla="*/ 5487271 h 7878003"/>
              <a:gd name="connsiteX18" fmla="*/ 708508 w 8265385"/>
              <a:gd name="connsiteY18" fmla="*/ 5701102 h 7878003"/>
              <a:gd name="connsiteX19" fmla="*/ 494345 w 8265385"/>
              <a:gd name="connsiteY19" fmla="*/ 5914934 h 7878003"/>
              <a:gd name="connsiteX20" fmla="*/ 494345 w 8265385"/>
              <a:gd name="connsiteY20" fmla="*/ 5033884 h 7878003"/>
              <a:gd name="connsiteX21" fmla="*/ 280183 w 8265385"/>
              <a:gd name="connsiteY21" fmla="*/ 4820052 h 7878003"/>
              <a:gd name="connsiteX22" fmla="*/ 494345 w 8265385"/>
              <a:gd name="connsiteY22" fmla="*/ 4606221 h 7878003"/>
              <a:gd name="connsiteX23" fmla="*/ 708508 w 8265385"/>
              <a:gd name="connsiteY23" fmla="*/ 4820052 h 7878003"/>
              <a:gd name="connsiteX24" fmla="*/ 494345 w 8265385"/>
              <a:gd name="connsiteY24" fmla="*/ 5033884 h 7878003"/>
              <a:gd name="connsiteX25" fmla="*/ 494345 w 8265385"/>
              <a:gd name="connsiteY25" fmla="*/ 4152833 h 7878003"/>
              <a:gd name="connsiteX26" fmla="*/ 280183 w 8265385"/>
              <a:gd name="connsiteY26" fmla="*/ 3939002 h 7878003"/>
              <a:gd name="connsiteX27" fmla="*/ 494345 w 8265385"/>
              <a:gd name="connsiteY27" fmla="*/ 3725170 h 7878003"/>
              <a:gd name="connsiteX28" fmla="*/ 708508 w 8265385"/>
              <a:gd name="connsiteY28" fmla="*/ 3939002 h 7878003"/>
              <a:gd name="connsiteX29" fmla="*/ 494345 w 8265385"/>
              <a:gd name="connsiteY29" fmla="*/ 4152833 h 7878003"/>
              <a:gd name="connsiteX30" fmla="*/ 494345 w 8265385"/>
              <a:gd name="connsiteY30" fmla="*/ 3271783 h 7878003"/>
              <a:gd name="connsiteX31" fmla="*/ 280183 w 8265385"/>
              <a:gd name="connsiteY31" fmla="*/ 3057952 h 7878003"/>
              <a:gd name="connsiteX32" fmla="*/ 494345 w 8265385"/>
              <a:gd name="connsiteY32" fmla="*/ 2844120 h 7878003"/>
              <a:gd name="connsiteX33" fmla="*/ 708508 w 8265385"/>
              <a:gd name="connsiteY33" fmla="*/ 3057952 h 7878003"/>
              <a:gd name="connsiteX34" fmla="*/ 494345 w 8265385"/>
              <a:gd name="connsiteY34" fmla="*/ 3271783 h 7878003"/>
              <a:gd name="connsiteX35" fmla="*/ 494345 w 8265385"/>
              <a:gd name="connsiteY35" fmla="*/ 2390733 h 7878003"/>
              <a:gd name="connsiteX36" fmla="*/ 280183 w 8265385"/>
              <a:gd name="connsiteY36" fmla="*/ 2176901 h 7878003"/>
              <a:gd name="connsiteX37" fmla="*/ 494345 w 8265385"/>
              <a:gd name="connsiteY37" fmla="*/ 1963070 h 7878003"/>
              <a:gd name="connsiteX38" fmla="*/ 708508 w 8265385"/>
              <a:gd name="connsiteY38" fmla="*/ 2176901 h 7878003"/>
              <a:gd name="connsiteX39" fmla="*/ 494345 w 8265385"/>
              <a:gd name="connsiteY39" fmla="*/ 2390733 h 7878003"/>
              <a:gd name="connsiteX40" fmla="*/ 494345 w 8265385"/>
              <a:gd name="connsiteY40" fmla="*/ 1509683 h 7878003"/>
              <a:gd name="connsiteX41" fmla="*/ 280183 w 8265385"/>
              <a:gd name="connsiteY41" fmla="*/ 1295851 h 7878003"/>
              <a:gd name="connsiteX42" fmla="*/ 494345 w 8265385"/>
              <a:gd name="connsiteY42" fmla="*/ 1082020 h 7878003"/>
              <a:gd name="connsiteX43" fmla="*/ 708508 w 8265385"/>
              <a:gd name="connsiteY43" fmla="*/ 1295851 h 7878003"/>
              <a:gd name="connsiteX44" fmla="*/ 494345 w 8265385"/>
              <a:gd name="connsiteY44" fmla="*/ 1509683 h 7878003"/>
              <a:gd name="connsiteX45" fmla="*/ 494345 w 8265385"/>
              <a:gd name="connsiteY45" fmla="*/ 627025 h 7878003"/>
              <a:gd name="connsiteX46" fmla="*/ 280183 w 8265385"/>
              <a:gd name="connsiteY46" fmla="*/ 413193 h 7878003"/>
              <a:gd name="connsiteX47" fmla="*/ 494345 w 8265385"/>
              <a:gd name="connsiteY47" fmla="*/ 199362 h 7878003"/>
              <a:gd name="connsiteX48" fmla="*/ 708508 w 8265385"/>
              <a:gd name="connsiteY48" fmla="*/ 413193 h 7878003"/>
              <a:gd name="connsiteX49" fmla="*/ 494345 w 8265385"/>
              <a:gd name="connsiteY49" fmla="*/ 627025 h 787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265385" h="7878003">
                <a:moveTo>
                  <a:pt x="0" y="0"/>
                </a:moveTo>
                <a:lnTo>
                  <a:pt x="0" y="7878004"/>
                </a:lnTo>
                <a:lnTo>
                  <a:pt x="8265386" y="7878004"/>
                </a:lnTo>
                <a:lnTo>
                  <a:pt x="8265386" y="0"/>
                </a:lnTo>
                <a:lnTo>
                  <a:pt x="0" y="0"/>
                </a:lnTo>
                <a:close/>
                <a:moveTo>
                  <a:pt x="494345" y="7678642"/>
                </a:moveTo>
                <a:cubicBezTo>
                  <a:pt x="376797" y="7678642"/>
                  <a:pt x="280183" y="7583785"/>
                  <a:pt x="280183" y="7464810"/>
                </a:cubicBezTo>
                <a:cubicBezTo>
                  <a:pt x="280183" y="7345836"/>
                  <a:pt x="376797" y="7250979"/>
                  <a:pt x="494345" y="7250979"/>
                </a:cubicBezTo>
                <a:cubicBezTo>
                  <a:pt x="611893" y="7250979"/>
                  <a:pt x="708508" y="7345836"/>
                  <a:pt x="708508" y="7464810"/>
                </a:cubicBezTo>
                <a:cubicBezTo>
                  <a:pt x="708508" y="7583785"/>
                  <a:pt x="611893" y="7678642"/>
                  <a:pt x="494345" y="7678642"/>
                </a:cubicBezTo>
                <a:close/>
                <a:moveTo>
                  <a:pt x="494345" y="6797592"/>
                </a:moveTo>
                <a:cubicBezTo>
                  <a:pt x="376797" y="6797592"/>
                  <a:pt x="280183" y="6702734"/>
                  <a:pt x="280183" y="6583760"/>
                </a:cubicBezTo>
                <a:cubicBezTo>
                  <a:pt x="280183" y="6464786"/>
                  <a:pt x="375187" y="6369929"/>
                  <a:pt x="494345" y="6369929"/>
                </a:cubicBezTo>
                <a:cubicBezTo>
                  <a:pt x="613503" y="6369929"/>
                  <a:pt x="708508" y="6464786"/>
                  <a:pt x="708508" y="6583760"/>
                </a:cubicBezTo>
                <a:cubicBezTo>
                  <a:pt x="708508" y="6702734"/>
                  <a:pt x="611893" y="6797592"/>
                  <a:pt x="494345" y="6797592"/>
                </a:cubicBezTo>
                <a:close/>
                <a:moveTo>
                  <a:pt x="494345" y="5914934"/>
                </a:moveTo>
                <a:cubicBezTo>
                  <a:pt x="376797" y="5914934"/>
                  <a:pt x="280183" y="5820076"/>
                  <a:pt x="280183" y="5701102"/>
                </a:cubicBezTo>
                <a:cubicBezTo>
                  <a:pt x="280183" y="5582129"/>
                  <a:pt x="375187" y="5487271"/>
                  <a:pt x="494345" y="5487271"/>
                </a:cubicBezTo>
                <a:cubicBezTo>
                  <a:pt x="613503" y="5487271"/>
                  <a:pt x="708508" y="5582129"/>
                  <a:pt x="708508" y="5701102"/>
                </a:cubicBezTo>
                <a:cubicBezTo>
                  <a:pt x="708508" y="5820076"/>
                  <a:pt x="611893" y="5914934"/>
                  <a:pt x="494345" y="5914934"/>
                </a:cubicBezTo>
                <a:close/>
                <a:moveTo>
                  <a:pt x="494345" y="5033884"/>
                </a:moveTo>
                <a:cubicBezTo>
                  <a:pt x="376797" y="5033884"/>
                  <a:pt x="280183" y="4939026"/>
                  <a:pt x="280183" y="4820052"/>
                </a:cubicBezTo>
                <a:cubicBezTo>
                  <a:pt x="280183" y="4701078"/>
                  <a:pt x="375187" y="4606221"/>
                  <a:pt x="494345" y="4606221"/>
                </a:cubicBezTo>
                <a:cubicBezTo>
                  <a:pt x="613503" y="4606221"/>
                  <a:pt x="708508" y="4701078"/>
                  <a:pt x="708508" y="4820052"/>
                </a:cubicBezTo>
                <a:cubicBezTo>
                  <a:pt x="708508" y="4939026"/>
                  <a:pt x="611893" y="5033884"/>
                  <a:pt x="494345" y="5033884"/>
                </a:cubicBezTo>
                <a:close/>
                <a:moveTo>
                  <a:pt x="494345" y="4152833"/>
                </a:moveTo>
                <a:cubicBezTo>
                  <a:pt x="376797" y="4152833"/>
                  <a:pt x="280183" y="4057976"/>
                  <a:pt x="280183" y="3939002"/>
                </a:cubicBezTo>
                <a:cubicBezTo>
                  <a:pt x="280183" y="3820028"/>
                  <a:pt x="375187" y="3725170"/>
                  <a:pt x="494345" y="3725170"/>
                </a:cubicBezTo>
                <a:cubicBezTo>
                  <a:pt x="613503" y="3725170"/>
                  <a:pt x="708508" y="3820028"/>
                  <a:pt x="708508" y="3939002"/>
                </a:cubicBezTo>
                <a:cubicBezTo>
                  <a:pt x="708508" y="4057976"/>
                  <a:pt x="611893" y="4152833"/>
                  <a:pt x="494345" y="4152833"/>
                </a:cubicBezTo>
                <a:close/>
                <a:moveTo>
                  <a:pt x="494345" y="3271783"/>
                </a:moveTo>
                <a:cubicBezTo>
                  <a:pt x="376797" y="3271783"/>
                  <a:pt x="280183" y="3176926"/>
                  <a:pt x="280183" y="3057952"/>
                </a:cubicBezTo>
                <a:cubicBezTo>
                  <a:pt x="280183" y="2938978"/>
                  <a:pt x="375187" y="2844120"/>
                  <a:pt x="494345" y="2844120"/>
                </a:cubicBezTo>
                <a:cubicBezTo>
                  <a:pt x="613503" y="2844120"/>
                  <a:pt x="708508" y="2938978"/>
                  <a:pt x="708508" y="3057952"/>
                </a:cubicBezTo>
                <a:cubicBezTo>
                  <a:pt x="708508" y="3176926"/>
                  <a:pt x="611893" y="3271783"/>
                  <a:pt x="494345" y="3271783"/>
                </a:cubicBezTo>
                <a:close/>
                <a:moveTo>
                  <a:pt x="494345" y="2390733"/>
                </a:moveTo>
                <a:cubicBezTo>
                  <a:pt x="376797" y="2390733"/>
                  <a:pt x="280183" y="2295875"/>
                  <a:pt x="280183" y="2176901"/>
                </a:cubicBezTo>
                <a:cubicBezTo>
                  <a:pt x="280183" y="2057927"/>
                  <a:pt x="375187" y="1963070"/>
                  <a:pt x="494345" y="1963070"/>
                </a:cubicBezTo>
                <a:cubicBezTo>
                  <a:pt x="613503" y="1963070"/>
                  <a:pt x="708508" y="2057927"/>
                  <a:pt x="708508" y="2176901"/>
                </a:cubicBezTo>
                <a:cubicBezTo>
                  <a:pt x="708508" y="2295875"/>
                  <a:pt x="611893" y="2390733"/>
                  <a:pt x="494345" y="2390733"/>
                </a:cubicBezTo>
                <a:close/>
                <a:moveTo>
                  <a:pt x="494345" y="1509683"/>
                </a:moveTo>
                <a:cubicBezTo>
                  <a:pt x="376797" y="1509683"/>
                  <a:pt x="280183" y="1414825"/>
                  <a:pt x="280183" y="1295851"/>
                </a:cubicBezTo>
                <a:cubicBezTo>
                  <a:pt x="280183" y="1176877"/>
                  <a:pt x="375187" y="1082020"/>
                  <a:pt x="494345" y="1082020"/>
                </a:cubicBezTo>
                <a:cubicBezTo>
                  <a:pt x="613503" y="1082020"/>
                  <a:pt x="708508" y="1176877"/>
                  <a:pt x="708508" y="1295851"/>
                </a:cubicBezTo>
                <a:cubicBezTo>
                  <a:pt x="708508" y="1414825"/>
                  <a:pt x="611893" y="1509683"/>
                  <a:pt x="494345" y="1509683"/>
                </a:cubicBezTo>
                <a:close/>
                <a:moveTo>
                  <a:pt x="494345" y="627025"/>
                </a:moveTo>
                <a:cubicBezTo>
                  <a:pt x="376797" y="627025"/>
                  <a:pt x="280183" y="532167"/>
                  <a:pt x="280183" y="413193"/>
                </a:cubicBezTo>
                <a:cubicBezTo>
                  <a:pt x="280183" y="294219"/>
                  <a:pt x="375187" y="199362"/>
                  <a:pt x="494345" y="199362"/>
                </a:cubicBezTo>
                <a:cubicBezTo>
                  <a:pt x="613503" y="199362"/>
                  <a:pt x="708508" y="294219"/>
                  <a:pt x="708508" y="413193"/>
                </a:cubicBezTo>
                <a:cubicBezTo>
                  <a:pt x="708508" y="532167"/>
                  <a:pt x="611893" y="627025"/>
                  <a:pt x="494345" y="627025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29E628A-353C-45E8-9B0B-9BABB9207F04}"/>
              </a:ext>
            </a:extLst>
          </p:cNvPr>
          <p:cNvSpPr/>
          <p:nvPr/>
        </p:nvSpPr>
        <p:spPr>
          <a:xfrm>
            <a:off x="10134600" y="952500"/>
            <a:ext cx="6510337" cy="1120658"/>
          </a:xfrm>
          <a:prstGeom prst="roundRect">
            <a:avLst>
              <a:gd name="adj" fmla="val 2708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classical </a:t>
            </a:r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music (n)</a:t>
            </a:r>
            <a:endParaRPr lang="en-US" sz="54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684524-4BD1-4271-A98A-817A9D50FCA6}"/>
              </a:ext>
            </a:extLst>
          </p:cNvPr>
          <p:cNvSpPr/>
          <p:nvPr/>
        </p:nvSpPr>
        <p:spPr>
          <a:xfrm>
            <a:off x="10236200" y="2446193"/>
            <a:ext cx="6757988" cy="1067549"/>
          </a:xfrm>
          <a:prstGeom prst="roundRect">
            <a:avLst>
              <a:gd name="adj" fmla="val 27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5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5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điển</a:t>
            </a:r>
            <a:endParaRPr lang="en-US" sz="5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3">
            <a:extLst>
              <a:ext uri="{FF2B5EF4-FFF2-40B4-BE49-F238E27FC236}">
                <a16:creationId xmlns:a16="http://schemas.microsoft.com/office/drawing/2014/main" id="{73AEB086-DCA2-464A-A470-B509B14CDDA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524000" y="1714500"/>
            <a:ext cx="7017809" cy="4675615"/>
          </a:xfrm>
          <a:prstGeom prst="rect">
            <a:avLst/>
          </a:prstGeom>
        </p:spPr>
      </p:pic>
      <p:pic>
        <p:nvPicPr>
          <p:cNvPr id="5" name="classical-music-1660094717">
            <a:hlinkClick r:id="" action="ppaction://media"/>
            <a:extLst>
              <a:ext uri="{FF2B5EF4-FFF2-40B4-BE49-F238E27FC236}">
                <a16:creationId xmlns:a16="http://schemas.microsoft.com/office/drawing/2014/main" id="{D7B9E1AE-9196-4F59-911D-2B02A35B84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829800" y="647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851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FC85ABDF-FCB4-4CB4-87E1-8D20082DCF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720460" y="136403"/>
            <a:ext cx="8328557" cy="7949985"/>
          </a:xfrm>
          <a:prstGeom prst="rect">
            <a:avLst/>
          </a:prstGeom>
        </p:spPr>
      </p:pic>
      <p:sp>
        <p:nvSpPr>
          <p:cNvPr id="16" name="Hình tự do: Hình 15">
            <a:extLst>
              <a:ext uri="{FF2B5EF4-FFF2-40B4-BE49-F238E27FC236}">
                <a16:creationId xmlns:a16="http://schemas.microsoft.com/office/drawing/2014/main" id="{9D19A940-DC1E-4EE5-AEDD-F26EA38F962C}"/>
              </a:ext>
            </a:extLst>
          </p:cNvPr>
          <p:cNvSpPr/>
          <p:nvPr/>
        </p:nvSpPr>
        <p:spPr>
          <a:xfrm>
            <a:off x="9018537" y="172395"/>
            <a:ext cx="8265385" cy="7878003"/>
          </a:xfrm>
          <a:custGeom>
            <a:avLst/>
            <a:gdLst>
              <a:gd name="connsiteX0" fmla="*/ 0 w 8265385"/>
              <a:gd name="connsiteY0" fmla="*/ 0 h 7878003"/>
              <a:gd name="connsiteX1" fmla="*/ 0 w 8265385"/>
              <a:gd name="connsiteY1" fmla="*/ 7878004 h 7878003"/>
              <a:gd name="connsiteX2" fmla="*/ 8265386 w 8265385"/>
              <a:gd name="connsiteY2" fmla="*/ 7878004 h 7878003"/>
              <a:gd name="connsiteX3" fmla="*/ 8265386 w 8265385"/>
              <a:gd name="connsiteY3" fmla="*/ 0 h 7878003"/>
              <a:gd name="connsiteX4" fmla="*/ 0 w 8265385"/>
              <a:gd name="connsiteY4" fmla="*/ 0 h 7878003"/>
              <a:gd name="connsiteX5" fmla="*/ 494345 w 8265385"/>
              <a:gd name="connsiteY5" fmla="*/ 7678642 h 7878003"/>
              <a:gd name="connsiteX6" fmla="*/ 280183 w 8265385"/>
              <a:gd name="connsiteY6" fmla="*/ 7464810 h 7878003"/>
              <a:gd name="connsiteX7" fmla="*/ 494345 w 8265385"/>
              <a:gd name="connsiteY7" fmla="*/ 7250979 h 7878003"/>
              <a:gd name="connsiteX8" fmla="*/ 708508 w 8265385"/>
              <a:gd name="connsiteY8" fmla="*/ 7464810 h 7878003"/>
              <a:gd name="connsiteX9" fmla="*/ 494345 w 8265385"/>
              <a:gd name="connsiteY9" fmla="*/ 7678642 h 7878003"/>
              <a:gd name="connsiteX10" fmla="*/ 494345 w 8265385"/>
              <a:gd name="connsiteY10" fmla="*/ 6797592 h 7878003"/>
              <a:gd name="connsiteX11" fmla="*/ 280183 w 8265385"/>
              <a:gd name="connsiteY11" fmla="*/ 6583760 h 7878003"/>
              <a:gd name="connsiteX12" fmla="*/ 494345 w 8265385"/>
              <a:gd name="connsiteY12" fmla="*/ 6369929 h 7878003"/>
              <a:gd name="connsiteX13" fmla="*/ 708508 w 8265385"/>
              <a:gd name="connsiteY13" fmla="*/ 6583760 h 7878003"/>
              <a:gd name="connsiteX14" fmla="*/ 494345 w 8265385"/>
              <a:gd name="connsiteY14" fmla="*/ 6797592 h 7878003"/>
              <a:gd name="connsiteX15" fmla="*/ 494345 w 8265385"/>
              <a:gd name="connsiteY15" fmla="*/ 5914934 h 7878003"/>
              <a:gd name="connsiteX16" fmla="*/ 280183 w 8265385"/>
              <a:gd name="connsiteY16" fmla="*/ 5701102 h 7878003"/>
              <a:gd name="connsiteX17" fmla="*/ 494345 w 8265385"/>
              <a:gd name="connsiteY17" fmla="*/ 5487271 h 7878003"/>
              <a:gd name="connsiteX18" fmla="*/ 708508 w 8265385"/>
              <a:gd name="connsiteY18" fmla="*/ 5701102 h 7878003"/>
              <a:gd name="connsiteX19" fmla="*/ 494345 w 8265385"/>
              <a:gd name="connsiteY19" fmla="*/ 5914934 h 7878003"/>
              <a:gd name="connsiteX20" fmla="*/ 494345 w 8265385"/>
              <a:gd name="connsiteY20" fmla="*/ 5033884 h 7878003"/>
              <a:gd name="connsiteX21" fmla="*/ 280183 w 8265385"/>
              <a:gd name="connsiteY21" fmla="*/ 4820052 h 7878003"/>
              <a:gd name="connsiteX22" fmla="*/ 494345 w 8265385"/>
              <a:gd name="connsiteY22" fmla="*/ 4606221 h 7878003"/>
              <a:gd name="connsiteX23" fmla="*/ 708508 w 8265385"/>
              <a:gd name="connsiteY23" fmla="*/ 4820052 h 7878003"/>
              <a:gd name="connsiteX24" fmla="*/ 494345 w 8265385"/>
              <a:gd name="connsiteY24" fmla="*/ 5033884 h 7878003"/>
              <a:gd name="connsiteX25" fmla="*/ 494345 w 8265385"/>
              <a:gd name="connsiteY25" fmla="*/ 4152833 h 7878003"/>
              <a:gd name="connsiteX26" fmla="*/ 280183 w 8265385"/>
              <a:gd name="connsiteY26" fmla="*/ 3939002 h 7878003"/>
              <a:gd name="connsiteX27" fmla="*/ 494345 w 8265385"/>
              <a:gd name="connsiteY27" fmla="*/ 3725170 h 7878003"/>
              <a:gd name="connsiteX28" fmla="*/ 708508 w 8265385"/>
              <a:gd name="connsiteY28" fmla="*/ 3939002 h 7878003"/>
              <a:gd name="connsiteX29" fmla="*/ 494345 w 8265385"/>
              <a:gd name="connsiteY29" fmla="*/ 4152833 h 7878003"/>
              <a:gd name="connsiteX30" fmla="*/ 494345 w 8265385"/>
              <a:gd name="connsiteY30" fmla="*/ 3271783 h 7878003"/>
              <a:gd name="connsiteX31" fmla="*/ 280183 w 8265385"/>
              <a:gd name="connsiteY31" fmla="*/ 3057952 h 7878003"/>
              <a:gd name="connsiteX32" fmla="*/ 494345 w 8265385"/>
              <a:gd name="connsiteY32" fmla="*/ 2844120 h 7878003"/>
              <a:gd name="connsiteX33" fmla="*/ 708508 w 8265385"/>
              <a:gd name="connsiteY33" fmla="*/ 3057952 h 7878003"/>
              <a:gd name="connsiteX34" fmla="*/ 494345 w 8265385"/>
              <a:gd name="connsiteY34" fmla="*/ 3271783 h 7878003"/>
              <a:gd name="connsiteX35" fmla="*/ 494345 w 8265385"/>
              <a:gd name="connsiteY35" fmla="*/ 2390733 h 7878003"/>
              <a:gd name="connsiteX36" fmla="*/ 280183 w 8265385"/>
              <a:gd name="connsiteY36" fmla="*/ 2176901 h 7878003"/>
              <a:gd name="connsiteX37" fmla="*/ 494345 w 8265385"/>
              <a:gd name="connsiteY37" fmla="*/ 1963070 h 7878003"/>
              <a:gd name="connsiteX38" fmla="*/ 708508 w 8265385"/>
              <a:gd name="connsiteY38" fmla="*/ 2176901 h 7878003"/>
              <a:gd name="connsiteX39" fmla="*/ 494345 w 8265385"/>
              <a:gd name="connsiteY39" fmla="*/ 2390733 h 7878003"/>
              <a:gd name="connsiteX40" fmla="*/ 494345 w 8265385"/>
              <a:gd name="connsiteY40" fmla="*/ 1509683 h 7878003"/>
              <a:gd name="connsiteX41" fmla="*/ 280183 w 8265385"/>
              <a:gd name="connsiteY41" fmla="*/ 1295851 h 7878003"/>
              <a:gd name="connsiteX42" fmla="*/ 494345 w 8265385"/>
              <a:gd name="connsiteY42" fmla="*/ 1082020 h 7878003"/>
              <a:gd name="connsiteX43" fmla="*/ 708508 w 8265385"/>
              <a:gd name="connsiteY43" fmla="*/ 1295851 h 7878003"/>
              <a:gd name="connsiteX44" fmla="*/ 494345 w 8265385"/>
              <a:gd name="connsiteY44" fmla="*/ 1509683 h 7878003"/>
              <a:gd name="connsiteX45" fmla="*/ 494345 w 8265385"/>
              <a:gd name="connsiteY45" fmla="*/ 627025 h 7878003"/>
              <a:gd name="connsiteX46" fmla="*/ 280183 w 8265385"/>
              <a:gd name="connsiteY46" fmla="*/ 413193 h 7878003"/>
              <a:gd name="connsiteX47" fmla="*/ 494345 w 8265385"/>
              <a:gd name="connsiteY47" fmla="*/ 199362 h 7878003"/>
              <a:gd name="connsiteX48" fmla="*/ 708508 w 8265385"/>
              <a:gd name="connsiteY48" fmla="*/ 413193 h 7878003"/>
              <a:gd name="connsiteX49" fmla="*/ 494345 w 8265385"/>
              <a:gd name="connsiteY49" fmla="*/ 627025 h 787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265385" h="7878003">
                <a:moveTo>
                  <a:pt x="0" y="0"/>
                </a:moveTo>
                <a:lnTo>
                  <a:pt x="0" y="7878004"/>
                </a:lnTo>
                <a:lnTo>
                  <a:pt x="8265386" y="7878004"/>
                </a:lnTo>
                <a:lnTo>
                  <a:pt x="8265386" y="0"/>
                </a:lnTo>
                <a:lnTo>
                  <a:pt x="0" y="0"/>
                </a:lnTo>
                <a:close/>
                <a:moveTo>
                  <a:pt x="494345" y="7678642"/>
                </a:moveTo>
                <a:cubicBezTo>
                  <a:pt x="376797" y="7678642"/>
                  <a:pt x="280183" y="7583785"/>
                  <a:pt x="280183" y="7464810"/>
                </a:cubicBezTo>
                <a:cubicBezTo>
                  <a:pt x="280183" y="7345836"/>
                  <a:pt x="376797" y="7250979"/>
                  <a:pt x="494345" y="7250979"/>
                </a:cubicBezTo>
                <a:cubicBezTo>
                  <a:pt x="611893" y="7250979"/>
                  <a:pt x="708508" y="7345836"/>
                  <a:pt x="708508" y="7464810"/>
                </a:cubicBezTo>
                <a:cubicBezTo>
                  <a:pt x="708508" y="7583785"/>
                  <a:pt x="611893" y="7678642"/>
                  <a:pt x="494345" y="7678642"/>
                </a:cubicBezTo>
                <a:close/>
                <a:moveTo>
                  <a:pt x="494345" y="6797592"/>
                </a:moveTo>
                <a:cubicBezTo>
                  <a:pt x="376797" y="6797592"/>
                  <a:pt x="280183" y="6702734"/>
                  <a:pt x="280183" y="6583760"/>
                </a:cubicBezTo>
                <a:cubicBezTo>
                  <a:pt x="280183" y="6464786"/>
                  <a:pt x="375187" y="6369929"/>
                  <a:pt x="494345" y="6369929"/>
                </a:cubicBezTo>
                <a:cubicBezTo>
                  <a:pt x="613503" y="6369929"/>
                  <a:pt x="708508" y="6464786"/>
                  <a:pt x="708508" y="6583760"/>
                </a:cubicBezTo>
                <a:cubicBezTo>
                  <a:pt x="708508" y="6702734"/>
                  <a:pt x="611893" y="6797592"/>
                  <a:pt x="494345" y="6797592"/>
                </a:cubicBezTo>
                <a:close/>
                <a:moveTo>
                  <a:pt x="494345" y="5914934"/>
                </a:moveTo>
                <a:cubicBezTo>
                  <a:pt x="376797" y="5914934"/>
                  <a:pt x="280183" y="5820076"/>
                  <a:pt x="280183" y="5701102"/>
                </a:cubicBezTo>
                <a:cubicBezTo>
                  <a:pt x="280183" y="5582129"/>
                  <a:pt x="375187" y="5487271"/>
                  <a:pt x="494345" y="5487271"/>
                </a:cubicBezTo>
                <a:cubicBezTo>
                  <a:pt x="613503" y="5487271"/>
                  <a:pt x="708508" y="5582129"/>
                  <a:pt x="708508" y="5701102"/>
                </a:cubicBezTo>
                <a:cubicBezTo>
                  <a:pt x="708508" y="5820076"/>
                  <a:pt x="611893" y="5914934"/>
                  <a:pt x="494345" y="5914934"/>
                </a:cubicBezTo>
                <a:close/>
                <a:moveTo>
                  <a:pt x="494345" y="5033884"/>
                </a:moveTo>
                <a:cubicBezTo>
                  <a:pt x="376797" y="5033884"/>
                  <a:pt x="280183" y="4939026"/>
                  <a:pt x="280183" y="4820052"/>
                </a:cubicBezTo>
                <a:cubicBezTo>
                  <a:pt x="280183" y="4701078"/>
                  <a:pt x="375187" y="4606221"/>
                  <a:pt x="494345" y="4606221"/>
                </a:cubicBezTo>
                <a:cubicBezTo>
                  <a:pt x="613503" y="4606221"/>
                  <a:pt x="708508" y="4701078"/>
                  <a:pt x="708508" y="4820052"/>
                </a:cubicBezTo>
                <a:cubicBezTo>
                  <a:pt x="708508" y="4939026"/>
                  <a:pt x="611893" y="5033884"/>
                  <a:pt x="494345" y="5033884"/>
                </a:cubicBezTo>
                <a:close/>
                <a:moveTo>
                  <a:pt x="494345" y="4152833"/>
                </a:moveTo>
                <a:cubicBezTo>
                  <a:pt x="376797" y="4152833"/>
                  <a:pt x="280183" y="4057976"/>
                  <a:pt x="280183" y="3939002"/>
                </a:cubicBezTo>
                <a:cubicBezTo>
                  <a:pt x="280183" y="3820028"/>
                  <a:pt x="375187" y="3725170"/>
                  <a:pt x="494345" y="3725170"/>
                </a:cubicBezTo>
                <a:cubicBezTo>
                  <a:pt x="613503" y="3725170"/>
                  <a:pt x="708508" y="3820028"/>
                  <a:pt x="708508" y="3939002"/>
                </a:cubicBezTo>
                <a:cubicBezTo>
                  <a:pt x="708508" y="4057976"/>
                  <a:pt x="611893" y="4152833"/>
                  <a:pt x="494345" y="4152833"/>
                </a:cubicBezTo>
                <a:close/>
                <a:moveTo>
                  <a:pt x="494345" y="3271783"/>
                </a:moveTo>
                <a:cubicBezTo>
                  <a:pt x="376797" y="3271783"/>
                  <a:pt x="280183" y="3176926"/>
                  <a:pt x="280183" y="3057952"/>
                </a:cubicBezTo>
                <a:cubicBezTo>
                  <a:pt x="280183" y="2938978"/>
                  <a:pt x="375187" y="2844120"/>
                  <a:pt x="494345" y="2844120"/>
                </a:cubicBezTo>
                <a:cubicBezTo>
                  <a:pt x="613503" y="2844120"/>
                  <a:pt x="708508" y="2938978"/>
                  <a:pt x="708508" y="3057952"/>
                </a:cubicBezTo>
                <a:cubicBezTo>
                  <a:pt x="708508" y="3176926"/>
                  <a:pt x="611893" y="3271783"/>
                  <a:pt x="494345" y="3271783"/>
                </a:cubicBezTo>
                <a:close/>
                <a:moveTo>
                  <a:pt x="494345" y="2390733"/>
                </a:moveTo>
                <a:cubicBezTo>
                  <a:pt x="376797" y="2390733"/>
                  <a:pt x="280183" y="2295875"/>
                  <a:pt x="280183" y="2176901"/>
                </a:cubicBezTo>
                <a:cubicBezTo>
                  <a:pt x="280183" y="2057927"/>
                  <a:pt x="375187" y="1963070"/>
                  <a:pt x="494345" y="1963070"/>
                </a:cubicBezTo>
                <a:cubicBezTo>
                  <a:pt x="613503" y="1963070"/>
                  <a:pt x="708508" y="2057927"/>
                  <a:pt x="708508" y="2176901"/>
                </a:cubicBezTo>
                <a:cubicBezTo>
                  <a:pt x="708508" y="2295875"/>
                  <a:pt x="611893" y="2390733"/>
                  <a:pt x="494345" y="2390733"/>
                </a:cubicBezTo>
                <a:close/>
                <a:moveTo>
                  <a:pt x="494345" y="1509683"/>
                </a:moveTo>
                <a:cubicBezTo>
                  <a:pt x="376797" y="1509683"/>
                  <a:pt x="280183" y="1414825"/>
                  <a:pt x="280183" y="1295851"/>
                </a:cubicBezTo>
                <a:cubicBezTo>
                  <a:pt x="280183" y="1176877"/>
                  <a:pt x="375187" y="1082020"/>
                  <a:pt x="494345" y="1082020"/>
                </a:cubicBezTo>
                <a:cubicBezTo>
                  <a:pt x="613503" y="1082020"/>
                  <a:pt x="708508" y="1176877"/>
                  <a:pt x="708508" y="1295851"/>
                </a:cubicBezTo>
                <a:cubicBezTo>
                  <a:pt x="708508" y="1414825"/>
                  <a:pt x="611893" y="1509683"/>
                  <a:pt x="494345" y="1509683"/>
                </a:cubicBezTo>
                <a:close/>
                <a:moveTo>
                  <a:pt x="494345" y="627025"/>
                </a:moveTo>
                <a:cubicBezTo>
                  <a:pt x="376797" y="627025"/>
                  <a:pt x="280183" y="532167"/>
                  <a:pt x="280183" y="413193"/>
                </a:cubicBezTo>
                <a:cubicBezTo>
                  <a:pt x="280183" y="294219"/>
                  <a:pt x="375187" y="199362"/>
                  <a:pt x="494345" y="199362"/>
                </a:cubicBezTo>
                <a:cubicBezTo>
                  <a:pt x="613503" y="199362"/>
                  <a:pt x="708508" y="294219"/>
                  <a:pt x="708508" y="413193"/>
                </a:cubicBezTo>
                <a:cubicBezTo>
                  <a:pt x="708508" y="532167"/>
                  <a:pt x="611893" y="627025"/>
                  <a:pt x="494345" y="627025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29E628A-353C-45E8-9B0B-9BABB9207F04}"/>
              </a:ext>
            </a:extLst>
          </p:cNvPr>
          <p:cNvSpPr/>
          <p:nvPr/>
        </p:nvSpPr>
        <p:spPr>
          <a:xfrm>
            <a:off x="10101263" y="670042"/>
            <a:ext cx="6510337" cy="2008807"/>
          </a:xfrm>
          <a:prstGeom prst="roundRect">
            <a:avLst>
              <a:gd name="adj" fmla="val 2708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rock (n)</a:t>
            </a:r>
            <a:endParaRPr lang="en-US" sz="54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2C0375-D007-4E43-82CB-E9ECF27F0EC5}"/>
              </a:ext>
            </a:extLst>
          </p:cNvPr>
          <p:cNvSpPr/>
          <p:nvPr/>
        </p:nvSpPr>
        <p:spPr>
          <a:xfrm>
            <a:off x="10329863" y="4182920"/>
            <a:ext cx="6510337" cy="1452073"/>
          </a:xfrm>
          <a:prstGeom prst="roundRect">
            <a:avLst>
              <a:gd name="adj" fmla="val 2708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9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39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684524-4BD1-4271-A98A-817A9D50FCA6}"/>
              </a:ext>
            </a:extLst>
          </p:cNvPr>
          <p:cNvSpPr/>
          <p:nvPr/>
        </p:nvSpPr>
        <p:spPr>
          <a:xfrm>
            <a:off x="10033000" y="2714841"/>
            <a:ext cx="6757988" cy="1067549"/>
          </a:xfrm>
          <a:prstGeom prst="roundRect">
            <a:avLst>
              <a:gd name="adj" fmla="val 27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5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rock</a:t>
            </a:r>
            <a:endParaRPr lang="en-US" sz="5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901A333E-DDD8-4869-8668-97B81110DA60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447800" y="1485900"/>
            <a:ext cx="7315200" cy="4873752"/>
          </a:xfrm>
          <a:prstGeom prst="rect">
            <a:avLst/>
          </a:prstGeom>
        </p:spPr>
      </p:pic>
      <p:pic>
        <p:nvPicPr>
          <p:cNvPr id="4" name="rock-1660094801">
            <a:hlinkClick r:id="" action="ppaction://media"/>
            <a:extLst>
              <a:ext uri="{FF2B5EF4-FFF2-40B4-BE49-F238E27FC236}">
                <a16:creationId xmlns:a16="http://schemas.microsoft.com/office/drawing/2014/main" id="{4F6090B8-74C7-4FA9-97CC-543C58CA9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829800" y="5715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6659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FC85ABDF-FCB4-4CB4-87E1-8D20082DCF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720460" y="136403"/>
            <a:ext cx="8328557" cy="7949985"/>
          </a:xfrm>
          <a:prstGeom prst="rect">
            <a:avLst/>
          </a:prstGeom>
        </p:spPr>
      </p:pic>
      <p:sp>
        <p:nvSpPr>
          <p:cNvPr id="16" name="Hình tự do: Hình 15">
            <a:extLst>
              <a:ext uri="{FF2B5EF4-FFF2-40B4-BE49-F238E27FC236}">
                <a16:creationId xmlns:a16="http://schemas.microsoft.com/office/drawing/2014/main" id="{9D19A940-DC1E-4EE5-AEDD-F26EA38F962C}"/>
              </a:ext>
            </a:extLst>
          </p:cNvPr>
          <p:cNvSpPr/>
          <p:nvPr/>
        </p:nvSpPr>
        <p:spPr>
          <a:xfrm>
            <a:off x="9018537" y="172395"/>
            <a:ext cx="8265385" cy="7878003"/>
          </a:xfrm>
          <a:custGeom>
            <a:avLst/>
            <a:gdLst>
              <a:gd name="connsiteX0" fmla="*/ 0 w 8265385"/>
              <a:gd name="connsiteY0" fmla="*/ 0 h 7878003"/>
              <a:gd name="connsiteX1" fmla="*/ 0 w 8265385"/>
              <a:gd name="connsiteY1" fmla="*/ 7878004 h 7878003"/>
              <a:gd name="connsiteX2" fmla="*/ 8265386 w 8265385"/>
              <a:gd name="connsiteY2" fmla="*/ 7878004 h 7878003"/>
              <a:gd name="connsiteX3" fmla="*/ 8265386 w 8265385"/>
              <a:gd name="connsiteY3" fmla="*/ 0 h 7878003"/>
              <a:gd name="connsiteX4" fmla="*/ 0 w 8265385"/>
              <a:gd name="connsiteY4" fmla="*/ 0 h 7878003"/>
              <a:gd name="connsiteX5" fmla="*/ 494345 w 8265385"/>
              <a:gd name="connsiteY5" fmla="*/ 7678642 h 7878003"/>
              <a:gd name="connsiteX6" fmla="*/ 280183 w 8265385"/>
              <a:gd name="connsiteY6" fmla="*/ 7464810 h 7878003"/>
              <a:gd name="connsiteX7" fmla="*/ 494345 w 8265385"/>
              <a:gd name="connsiteY7" fmla="*/ 7250979 h 7878003"/>
              <a:gd name="connsiteX8" fmla="*/ 708508 w 8265385"/>
              <a:gd name="connsiteY8" fmla="*/ 7464810 h 7878003"/>
              <a:gd name="connsiteX9" fmla="*/ 494345 w 8265385"/>
              <a:gd name="connsiteY9" fmla="*/ 7678642 h 7878003"/>
              <a:gd name="connsiteX10" fmla="*/ 494345 w 8265385"/>
              <a:gd name="connsiteY10" fmla="*/ 6797592 h 7878003"/>
              <a:gd name="connsiteX11" fmla="*/ 280183 w 8265385"/>
              <a:gd name="connsiteY11" fmla="*/ 6583760 h 7878003"/>
              <a:gd name="connsiteX12" fmla="*/ 494345 w 8265385"/>
              <a:gd name="connsiteY12" fmla="*/ 6369929 h 7878003"/>
              <a:gd name="connsiteX13" fmla="*/ 708508 w 8265385"/>
              <a:gd name="connsiteY13" fmla="*/ 6583760 h 7878003"/>
              <a:gd name="connsiteX14" fmla="*/ 494345 w 8265385"/>
              <a:gd name="connsiteY14" fmla="*/ 6797592 h 7878003"/>
              <a:gd name="connsiteX15" fmla="*/ 494345 w 8265385"/>
              <a:gd name="connsiteY15" fmla="*/ 5914934 h 7878003"/>
              <a:gd name="connsiteX16" fmla="*/ 280183 w 8265385"/>
              <a:gd name="connsiteY16" fmla="*/ 5701102 h 7878003"/>
              <a:gd name="connsiteX17" fmla="*/ 494345 w 8265385"/>
              <a:gd name="connsiteY17" fmla="*/ 5487271 h 7878003"/>
              <a:gd name="connsiteX18" fmla="*/ 708508 w 8265385"/>
              <a:gd name="connsiteY18" fmla="*/ 5701102 h 7878003"/>
              <a:gd name="connsiteX19" fmla="*/ 494345 w 8265385"/>
              <a:gd name="connsiteY19" fmla="*/ 5914934 h 7878003"/>
              <a:gd name="connsiteX20" fmla="*/ 494345 w 8265385"/>
              <a:gd name="connsiteY20" fmla="*/ 5033884 h 7878003"/>
              <a:gd name="connsiteX21" fmla="*/ 280183 w 8265385"/>
              <a:gd name="connsiteY21" fmla="*/ 4820052 h 7878003"/>
              <a:gd name="connsiteX22" fmla="*/ 494345 w 8265385"/>
              <a:gd name="connsiteY22" fmla="*/ 4606221 h 7878003"/>
              <a:gd name="connsiteX23" fmla="*/ 708508 w 8265385"/>
              <a:gd name="connsiteY23" fmla="*/ 4820052 h 7878003"/>
              <a:gd name="connsiteX24" fmla="*/ 494345 w 8265385"/>
              <a:gd name="connsiteY24" fmla="*/ 5033884 h 7878003"/>
              <a:gd name="connsiteX25" fmla="*/ 494345 w 8265385"/>
              <a:gd name="connsiteY25" fmla="*/ 4152833 h 7878003"/>
              <a:gd name="connsiteX26" fmla="*/ 280183 w 8265385"/>
              <a:gd name="connsiteY26" fmla="*/ 3939002 h 7878003"/>
              <a:gd name="connsiteX27" fmla="*/ 494345 w 8265385"/>
              <a:gd name="connsiteY27" fmla="*/ 3725170 h 7878003"/>
              <a:gd name="connsiteX28" fmla="*/ 708508 w 8265385"/>
              <a:gd name="connsiteY28" fmla="*/ 3939002 h 7878003"/>
              <a:gd name="connsiteX29" fmla="*/ 494345 w 8265385"/>
              <a:gd name="connsiteY29" fmla="*/ 4152833 h 7878003"/>
              <a:gd name="connsiteX30" fmla="*/ 494345 w 8265385"/>
              <a:gd name="connsiteY30" fmla="*/ 3271783 h 7878003"/>
              <a:gd name="connsiteX31" fmla="*/ 280183 w 8265385"/>
              <a:gd name="connsiteY31" fmla="*/ 3057952 h 7878003"/>
              <a:gd name="connsiteX32" fmla="*/ 494345 w 8265385"/>
              <a:gd name="connsiteY32" fmla="*/ 2844120 h 7878003"/>
              <a:gd name="connsiteX33" fmla="*/ 708508 w 8265385"/>
              <a:gd name="connsiteY33" fmla="*/ 3057952 h 7878003"/>
              <a:gd name="connsiteX34" fmla="*/ 494345 w 8265385"/>
              <a:gd name="connsiteY34" fmla="*/ 3271783 h 7878003"/>
              <a:gd name="connsiteX35" fmla="*/ 494345 w 8265385"/>
              <a:gd name="connsiteY35" fmla="*/ 2390733 h 7878003"/>
              <a:gd name="connsiteX36" fmla="*/ 280183 w 8265385"/>
              <a:gd name="connsiteY36" fmla="*/ 2176901 h 7878003"/>
              <a:gd name="connsiteX37" fmla="*/ 494345 w 8265385"/>
              <a:gd name="connsiteY37" fmla="*/ 1963070 h 7878003"/>
              <a:gd name="connsiteX38" fmla="*/ 708508 w 8265385"/>
              <a:gd name="connsiteY38" fmla="*/ 2176901 h 7878003"/>
              <a:gd name="connsiteX39" fmla="*/ 494345 w 8265385"/>
              <a:gd name="connsiteY39" fmla="*/ 2390733 h 7878003"/>
              <a:gd name="connsiteX40" fmla="*/ 494345 w 8265385"/>
              <a:gd name="connsiteY40" fmla="*/ 1509683 h 7878003"/>
              <a:gd name="connsiteX41" fmla="*/ 280183 w 8265385"/>
              <a:gd name="connsiteY41" fmla="*/ 1295851 h 7878003"/>
              <a:gd name="connsiteX42" fmla="*/ 494345 w 8265385"/>
              <a:gd name="connsiteY42" fmla="*/ 1082020 h 7878003"/>
              <a:gd name="connsiteX43" fmla="*/ 708508 w 8265385"/>
              <a:gd name="connsiteY43" fmla="*/ 1295851 h 7878003"/>
              <a:gd name="connsiteX44" fmla="*/ 494345 w 8265385"/>
              <a:gd name="connsiteY44" fmla="*/ 1509683 h 7878003"/>
              <a:gd name="connsiteX45" fmla="*/ 494345 w 8265385"/>
              <a:gd name="connsiteY45" fmla="*/ 627025 h 7878003"/>
              <a:gd name="connsiteX46" fmla="*/ 280183 w 8265385"/>
              <a:gd name="connsiteY46" fmla="*/ 413193 h 7878003"/>
              <a:gd name="connsiteX47" fmla="*/ 494345 w 8265385"/>
              <a:gd name="connsiteY47" fmla="*/ 199362 h 7878003"/>
              <a:gd name="connsiteX48" fmla="*/ 708508 w 8265385"/>
              <a:gd name="connsiteY48" fmla="*/ 413193 h 7878003"/>
              <a:gd name="connsiteX49" fmla="*/ 494345 w 8265385"/>
              <a:gd name="connsiteY49" fmla="*/ 627025 h 787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265385" h="7878003">
                <a:moveTo>
                  <a:pt x="0" y="0"/>
                </a:moveTo>
                <a:lnTo>
                  <a:pt x="0" y="7878004"/>
                </a:lnTo>
                <a:lnTo>
                  <a:pt x="8265386" y="7878004"/>
                </a:lnTo>
                <a:lnTo>
                  <a:pt x="8265386" y="0"/>
                </a:lnTo>
                <a:lnTo>
                  <a:pt x="0" y="0"/>
                </a:lnTo>
                <a:close/>
                <a:moveTo>
                  <a:pt x="494345" y="7678642"/>
                </a:moveTo>
                <a:cubicBezTo>
                  <a:pt x="376797" y="7678642"/>
                  <a:pt x="280183" y="7583785"/>
                  <a:pt x="280183" y="7464810"/>
                </a:cubicBezTo>
                <a:cubicBezTo>
                  <a:pt x="280183" y="7345836"/>
                  <a:pt x="376797" y="7250979"/>
                  <a:pt x="494345" y="7250979"/>
                </a:cubicBezTo>
                <a:cubicBezTo>
                  <a:pt x="611893" y="7250979"/>
                  <a:pt x="708508" y="7345836"/>
                  <a:pt x="708508" y="7464810"/>
                </a:cubicBezTo>
                <a:cubicBezTo>
                  <a:pt x="708508" y="7583785"/>
                  <a:pt x="611893" y="7678642"/>
                  <a:pt x="494345" y="7678642"/>
                </a:cubicBezTo>
                <a:close/>
                <a:moveTo>
                  <a:pt x="494345" y="6797592"/>
                </a:moveTo>
                <a:cubicBezTo>
                  <a:pt x="376797" y="6797592"/>
                  <a:pt x="280183" y="6702734"/>
                  <a:pt x="280183" y="6583760"/>
                </a:cubicBezTo>
                <a:cubicBezTo>
                  <a:pt x="280183" y="6464786"/>
                  <a:pt x="375187" y="6369929"/>
                  <a:pt x="494345" y="6369929"/>
                </a:cubicBezTo>
                <a:cubicBezTo>
                  <a:pt x="613503" y="6369929"/>
                  <a:pt x="708508" y="6464786"/>
                  <a:pt x="708508" y="6583760"/>
                </a:cubicBezTo>
                <a:cubicBezTo>
                  <a:pt x="708508" y="6702734"/>
                  <a:pt x="611893" y="6797592"/>
                  <a:pt x="494345" y="6797592"/>
                </a:cubicBezTo>
                <a:close/>
                <a:moveTo>
                  <a:pt x="494345" y="5914934"/>
                </a:moveTo>
                <a:cubicBezTo>
                  <a:pt x="376797" y="5914934"/>
                  <a:pt x="280183" y="5820076"/>
                  <a:pt x="280183" y="5701102"/>
                </a:cubicBezTo>
                <a:cubicBezTo>
                  <a:pt x="280183" y="5582129"/>
                  <a:pt x="375187" y="5487271"/>
                  <a:pt x="494345" y="5487271"/>
                </a:cubicBezTo>
                <a:cubicBezTo>
                  <a:pt x="613503" y="5487271"/>
                  <a:pt x="708508" y="5582129"/>
                  <a:pt x="708508" y="5701102"/>
                </a:cubicBezTo>
                <a:cubicBezTo>
                  <a:pt x="708508" y="5820076"/>
                  <a:pt x="611893" y="5914934"/>
                  <a:pt x="494345" y="5914934"/>
                </a:cubicBezTo>
                <a:close/>
                <a:moveTo>
                  <a:pt x="494345" y="5033884"/>
                </a:moveTo>
                <a:cubicBezTo>
                  <a:pt x="376797" y="5033884"/>
                  <a:pt x="280183" y="4939026"/>
                  <a:pt x="280183" y="4820052"/>
                </a:cubicBezTo>
                <a:cubicBezTo>
                  <a:pt x="280183" y="4701078"/>
                  <a:pt x="375187" y="4606221"/>
                  <a:pt x="494345" y="4606221"/>
                </a:cubicBezTo>
                <a:cubicBezTo>
                  <a:pt x="613503" y="4606221"/>
                  <a:pt x="708508" y="4701078"/>
                  <a:pt x="708508" y="4820052"/>
                </a:cubicBezTo>
                <a:cubicBezTo>
                  <a:pt x="708508" y="4939026"/>
                  <a:pt x="611893" y="5033884"/>
                  <a:pt x="494345" y="5033884"/>
                </a:cubicBezTo>
                <a:close/>
                <a:moveTo>
                  <a:pt x="494345" y="4152833"/>
                </a:moveTo>
                <a:cubicBezTo>
                  <a:pt x="376797" y="4152833"/>
                  <a:pt x="280183" y="4057976"/>
                  <a:pt x="280183" y="3939002"/>
                </a:cubicBezTo>
                <a:cubicBezTo>
                  <a:pt x="280183" y="3820028"/>
                  <a:pt x="375187" y="3725170"/>
                  <a:pt x="494345" y="3725170"/>
                </a:cubicBezTo>
                <a:cubicBezTo>
                  <a:pt x="613503" y="3725170"/>
                  <a:pt x="708508" y="3820028"/>
                  <a:pt x="708508" y="3939002"/>
                </a:cubicBezTo>
                <a:cubicBezTo>
                  <a:pt x="708508" y="4057976"/>
                  <a:pt x="611893" y="4152833"/>
                  <a:pt x="494345" y="4152833"/>
                </a:cubicBezTo>
                <a:close/>
                <a:moveTo>
                  <a:pt x="494345" y="3271783"/>
                </a:moveTo>
                <a:cubicBezTo>
                  <a:pt x="376797" y="3271783"/>
                  <a:pt x="280183" y="3176926"/>
                  <a:pt x="280183" y="3057952"/>
                </a:cubicBezTo>
                <a:cubicBezTo>
                  <a:pt x="280183" y="2938978"/>
                  <a:pt x="375187" y="2844120"/>
                  <a:pt x="494345" y="2844120"/>
                </a:cubicBezTo>
                <a:cubicBezTo>
                  <a:pt x="613503" y="2844120"/>
                  <a:pt x="708508" y="2938978"/>
                  <a:pt x="708508" y="3057952"/>
                </a:cubicBezTo>
                <a:cubicBezTo>
                  <a:pt x="708508" y="3176926"/>
                  <a:pt x="611893" y="3271783"/>
                  <a:pt x="494345" y="3271783"/>
                </a:cubicBezTo>
                <a:close/>
                <a:moveTo>
                  <a:pt x="494345" y="2390733"/>
                </a:moveTo>
                <a:cubicBezTo>
                  <a:pt x="376797" y="2390733"/>
                  <a:pt x="280183" y="2295875"/>
                  <a:pt x="280183" y="2176901"/>
                </a:cubicBezTo>
                <a:cubicBezTo>
                  <a:pt x="280183" y="2057927"/>
                  <a:pt x="375187" y="1963070"/>
                  <a:pt x="494345" y="1963070"/>
                </a:cubicBezTo>
                <a:cubicBezTo>
                  <a:pt x="613503" y="1963070"/>
                  <a:pt x="708508" y="2057927"/>
                  <a:pt x="708508" y="2176901"/>
                </a:cubicBezTo>
                <a:cubicBezTo>
                  <a:pt x="708508" y="2295875"/>
                  <a:pt x="611893" y="2390733"/>
                  <a:pt x="494345" y="2390733"/>
                </a:cubicBezTo>
                <a:close/>
                <a:moveTo>
                  <a:pt x="494345" y="1509683"/>
                </a:moveTo>
                <a:cubicBezTo>
                  <a:pt x="376797" y="1509683"/>
                  <a:pt x="280183" y="1414825"/>
                  <a:pt x="280183" y="1295851"/>
                </a:cubicBezTo>
                <a:cubicBezTo>
                  <a:pt x="280183" y="1176877"/>
                  <a:pt x="375187" y="1082020"/>
                  <a:pt x="494345" y="1082020"/>
                </a:cubicBezTo>
                <a:cubicBezTo>
                  <a:pt x="613503" y="1082020"/>
                  <a:pt x="708508" y="1176877"/>
                  <a:pt x="708508" y="1295851"/>
                </a:cubicBezTo>
                <a:cubicBezTo>
                  <a:pt x="708508" y="1414825"/>
                  <a:pt x="611893" y="1509683"/>
                  <a:pt x="494345" y="1509683"/>
                </a:cubicBezTo>
                <a:close/>
                <a:moveTo>
                  <a:pt x="494345" y="627025"/>
                </a:moveTo>
                <a:cubicBezTo>
                  <a:pt x="376797" y="627025"/>
                  <a:pt x="280183" y="532167"/>
                  <a:pt x="280183" y="413193"/>
                </a:cubicBezTo>
                <a:cubicBezTo>
                  <a:pt x="280183" y="294219"/>
                  <a:pt x="375187" y="199362"/>
                  <a:pt x="494345" y="199362"/>
                </a:cubicBezTo>
                <a:cubicBezTo>
                  <a:pt x="613503" y="199362"/>
                  <a:pt x="708508" y="294219"/>
                  <a:pt x="708508" y="413193"/>
                </a:cubicBezTo>
                <a:cubicBezTo>
                  <a:pt x="708508" y="532167"/>
                  <a:pt x="611893" y="627025"/>
                  <a:pt x="494345" y="627025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29E628A-353C-45E8-9B0B-9BABB9207F04}"/>
              </a:ext>
            </a:extLst>
          </p:cNvPr>
          <p:cNvSpPr/>
          <p:nvPr/>
        </p:nvSpPr>
        <p:spPr>
          <a:xfrm>
            <a:off x="10101263" y="670042"/>
            <a:ext cx="6510337" cy="2008807"/>
          </a:xfrm>
          <a:prstGeom prst="roundRect">
            <a:avLst>
              <a:gd name="adj" fmla="val 2708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country </a:t>
            </a:r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music (n)</a:t>
            </a:r>
            <a:endParaRPr lang="en-US" sz="54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684524-4BD1-4271-A98A-817A9D50FCA6}"/>
              </a:ext>
            </a:extLst>
          </p:cNvPr>
          <p:cNvSpPr/>
          <p:nvPr/>
        </p:nvSpPr>
        <p:spPr>
          <a:xfrm>
            <a:off x="10261600" y="2962210"/>
            <a:ext cx="6757988" cy="1067549"/>
          </a:xfrm>
          <a:prstGeom prst="roundRect">
            <a:avLst>
              <a:gd name="adj" fmla="val 27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5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5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5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5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4">
            <a:extLst>
              <a:ext uri="{FF2B5EF4-FFF2-40B4-BE49-F238E27FC236}">
                <a16:creationId xmlns:a16="http://schemas.microsoft.com/office/drawing/2014/main" id="{50DE6F15-C584-45FC-9263-E9D0372DBFF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447800" y="1409700"/>
            <a:ext cx="7534382" cy="5029200"/>
          </a:xfrm>
          <a:prstGeom prst="rect">
            <a:avLst/>
          </a:prstGeom>
        </p:spPr>
      </p:pic>
      <p:pic>
        <p:nvPicPr>
          <p:cNvPr id="4" name="country-music-1660094906">
            <a:hlinkClick r:id="" action="ppaction://media"/>
            <a:extLst>
              <a:ext uri="{FF2B5EF4-FFF2-40B4-BE49-F238E27FC236}">
                <a16:creationId xmlns:a16="http://schemas.microsoft.com/office/drawing/2014/main" id="{416B1296-806A-490E-82CD-4BB174E1A6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058400" y="4953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334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FC85ABDF-FCB4-4CB4-87E1-8D20082DCF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720460" y="136403"/>
            <a:ext cx="8328557" cy="7949985"/>
          </a:xfrm>
          <a:prstGeom prst="rect">
            <a:avLst/>
          </a:prstGeom>
        </p:spPr>
      </p:pic>
      <p:sp>
        <p:nvSpPr>
          <p:cNvPr id="16" name="Hình tự do: Hình 15">
            <a:extLst>
              <a:ext uri="{FF2B5EF4-FFF2-40B4-BE49-F238E27FC236}">
                <a16:creationId xmlns:a16="http://schemas.microsoft.com/office/drawing/2014/main" id="{9D19A940-DC1E-4EE5-AEDD-F26EA38F962C}"/>
              </a:ext>
            </a:extLst>
          </p:cNvPr>
          <p:cNvSpPr/>
          <p:nvPr/>
        </p:nvSpPr>
        <p:spPr>
          <a:xfrm>
            <a:off x="9018537" y="172395"/>
            <a:ext cx="8265385" cy="7878003"/>
          </a:xfrm>
          <a:custGeom>
            <a:avLst/>
            <a:gdLst>
              <a:gd name="connsiteX0" fmla="*/ 0 w 8265385"/>
              <a:gd name="connsiteY0" fmla="*/ 0 h 7878003"/>
              <a:gd name="connsiteX1" fmla="*/ 0 w 8265385"/>
              <a:gd name="connsiteY1" fmla="*/ 7878004 h 7878003"/>
              <a:gd name="connsiteX2" fmla="*/ 8265386 w 8265385"/>
              <a:gd name="connsiteY2" fmla="*/ 7878004 h 7878003"/>
              <a:gd name="connsiteX3" fmla="*/ 8265386 w 8265385"/>
              <a:gd name="connsiteY3" fmla="*/ 0 h 7878003"/>
              <a:gd name="connsiteX4" fmla="*/ 0 w 8265385"/>
              <a:gd name="connsiteY4" fmla="*/ 0 h 7878003"/>
              <a:gd name="connsiteX5" fmla="*/ 494345 w 8265385"/>
              <a:gd name="connsiteY5" fmla="*/ 7678642 h 7878003"/>
              <a:gd name="connsiteX6" fmla="*/ 280183 w 8265385"/>
              <a:gd name="connsiteY6" fmla="*/ 7464810 h 7878003"/>
              <a:gd name="connsiteX7" fmla="*/ 494345 w 8265385"/>
              <a:gd name="connsiteY7" fmla="*/ 7250979 h 7878003"/>
              <a:gd name="connsiteX8" fmla="*/ 708508 w 8265385"/>
              <a:gd name="connsiteY8" fmla="*/ 7464810 h 7878003"/>
              <a:gd name="connsiteX9" fmla="*/ 494345 w 8265385"/>
              <a:gd name="connsiteY9" fmla="*/ 7678642 h 7878003"/>
              <a:gd name="connsiteX10" fmla="*/ 494345 w 8265385"/>
              <a:gd name="connsiteY10" fmla="*/ 6797592 h 7878003"/>
              <a:gd name="connsiteX11" fmla="*/ 280183 w 8265385"/>
              <a:gd name="connsiteY11" fmla="*/ 6583760 h 7878003"/>
              <a:gd name="connsiteX12" fmla="*/ 494345 w 8265385"/>
              <a:gd name="connsiteY12" fmla="*/ 6369929 h 7878003"/>
              <a:gd name="connsiteX13" fmla="*/ 708508 w 8265385"/>
              <a:gd name="connsiteY13" fmla="*/ 6583760 h 7878003"/>
              <a:gd name="connsiteX14" fmla="*/ 494345 w 8265385"/>
              <a:gd name="connsiteY14" fmla="*/ 6797592 h 7878003"/>
              <a:gd name="connsiteX15" fmla="*/ 494345 w 8265385"/>
              <a:gd name="connsiteY15" fmla="*/ 5914934 h 7878003"/>
              <a:gd name="connsiteX16" fmla="*/ 280183 w 8265385"/>
              <a:gd name="connsiteY16" fmla="*/ 5701102 h 7878003"/>
              <a:gd name="connsiteX17" fmla="*/ 494345 w 8265385"/>
              <a:gd name="connsiteY17" fmla="*/ 5487271 h 7878003"/>
              <a:gd name="connsiteX18" fmla="*/ 708508 w 8265385"/>
              <a:gd name="connsiteY18" fmla="*/ 5701102 h 7878003"/>
              <a:gd name="connsiteX19" fmla="*/ 494345 w 8265385"/>
              <a:gd name="connsiteY19" fmla="*/ 5914934 h 7878003"/>
              <a:gd name="connsiteX20" fmla="*/ 494345 w 8265385"/>
              <a:gd name="connsiteY20" fmla="*/ 5033884 h 7878003"/>
              <a:gd name="connsiteX21" fmla="*/ 280183 w 8265385"/>
              <a:gd name="connsiteY21" fmla="*/ 4820052 h 7878003"/>
              <a:gd name="connsiteX22" fmla="*/ 494345 w 8265385"/>
              <a:gd name="connsiteY22" fmla="*/ 4606221 h 7878003"/>
              <a:gd name="connsiteX23" fmla="*/ 708508 w 8265385"/>
              <a:gd name="connsiteY23" fmla="*/ 4820052 h 7878003"/>
              <a:gd name="connsiteX24" fmla="*/ 494345 w 8265385"/>
              <a:gd name="connsiteY24" fmla="*/ 5033884 h 7878003"/>
              <a:gd name="connsiteX25" fmla="*/ 494345 w 8265385"/>
              <a:gd name="connsiteY25" fmla="*/ 4152833 h 7878003"/>
              <a:gd name="connsiteX26" fmla="*/ 280183 w 8265385"/>
              <a:gd name="connsiteY26" fmla="*/ 3939002 h 7878003"/>
              <a:gd name="connsiteX27" fmla="*/ 494345 w 8265385"/>
              <a:gd name="connsiteY27" fmla="*/ 3725170 h 7878003"/>
              <a:gd name="connsiteX28" fmla="*/ 708508 w 8265385"/>
              <a:gd name="connsiteY28" fmla="*/ 3939002 h 7878003"/>
              <a:gd name="connsiteX29" fmla="*/ 494345 w 8265385"/>
              <a:gd name="connsiteY29" fmla="*/ 4152833 h 7878003"/>
              <a:gd name="connsiteX30" fmla="*/ 494345 w 8265385"/>
              <a:gd name="connsiteY30" fmla="*/ 3271783 h 7878003"/>
              <a:gd name="connsiteX31" fmla="*/ 280183 w 8265385"/>
              <a:gd name="connsiteY31" fmla="*/ 3057952 h 7878003"/>
              <a:gd name="connsiteX32" fmla="*/ 494345 w 8265385"/>
              <a:gd name="connsiteY32" fmla="*/ 2844120 h 7878003"/>
              <a:gd name="connsiteX33" fmla="*/ 708508 w 8265385"/>
              <a:gd name="connsiteY33" fmla="*/ 3057952 h 7878003"/>
              <a:gd name="connsiteX34" fmla="*/ 494345 w 8265385"/>
              <a:gd name="connsiteY34" fmla="*/ 3271783 h 7878003"/>
              <a:gd name="connsiteX35" fmla="*/ 494345 w 8265385"/>
              <a:gd name="connsiteY35" fmla="*/ 2390733 h 7878003"/>
              <a:gd name="connsiteX36" fmla="*/ 280183 w 8265385"/>
              <a:gd name="connsiteY36" fmla="*/ 2176901 h 7878003"/>
              <a:gd name="connsiteX37" fmla="*/ 494345 w 8265385"/>
              <a:gd name="connsiteY37" fmla="*/ 1963070 h 7878003"/>
              <a:gd name="connsiteX38" fmla="*/ 708508 w 8265385"/>
              <a:gd name="connsiteY38" fmla="*/ 2176901 h 7878003"/>
              <a:gd name="connsiteX39" fmla="*/ 494345 w 8265385"/>
              <a:gd name="connsiteY39" fmla="*/ 2390733 h 7878003"/>
              <a:gd name="connsiteX40" fmla="*/ 494345 w 8265385"/>
              <a:gd name="connsiteY40" fmla="*/ 1509683 h 7878003"/>
              <a:gd name="connsiteX41" fmla="*/ 280183 w 8265385"/>
              <a:gd name="connsiteY41" fmla="*/ 1295851 h 7878003"/>
              <a:gd name="connsiteX42" fmla="*/ 494345 w 8265385"/>
              <a:gd name="connsiteY42" fmla="*/ 1082020 h 7878003"/>
              <a:gd name="connsiteX43" fmla="*/ 708508 w 8265385"/>
              <a:gd name="connsiteY43" fmla="*/ 1295851 h 7878003"/>
              <a:gd name="connsiteX44" fmla="*/ 494345 w 8265385"/>
              <a:gd name="connsiteY44" fmla="*/ 1509683 h 7878003"/>
              <a:gd name="connsiteX45" fmla="*/ 494345 w 8265385"/>
              <a:gd name="connsiteY45" fmla="*/ 627025 h 7878003"/>
              <a:gd name="connsiteX46" fmla="*/ 280183 w 8265385"/>
              <a:gd name="connsiteY46" fmla="*/ 413193 h 7878003"/>
              <a:gd name="connsiteX47" fmla="*/ 494345 w 8265385"/>
              <a:gd name="connsiteY47" fmla="*/ 199362 h 7878003"/>
              <a:gd name="connsiteX48" fmla="*/ 708508 w 8265385"/>
              <a:gd name="connsiteY48" fmla="*/ 413193 h 7878003"/>
              <a:gd name="connsiteX49" fmla="*/ 494345 w 8265385"/>
              <a:gd name="connsiteY49" fmla="*/ 627025 h 787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265385" h="7878003">
                <a:moveTo>
                  <a:pt x="0" y="0"/>
                </a:moveTo>
                <a:lnTo>
                  <a:pt x="0" y="7878004"/>
                </a:lnTo>
                <a:lnTo>
                  <a:pt x="8265386" y="7878004"/>
                </a:lnTo>
                <a:lnTo>
                  <a:pt x="8265386" y="0"/>
                </a:lnTo>
                <a:lnTo>
                  <a:pt x="0" y="0"/>
                </a:lnTo>
                <a:close/>
                <a:moveTo>
                  <a:pt x="494345" y="7678642"/>
                </a:moveTo>
                <a:cubicBezTo>
                  <a:pt x="376797" y="7678642"/>
                  <a:pt x="280183" y="7583785"/>
                  <a:pt x="280183" y="7464810"/>
                </a:cubicBezTo>
                <a:cubicBezTo>
                  <a:pt x="280183" y="7345836"/>
                  <a:pt x="376797" y="7250979"/>
                  <a:pt x="494345" y="7250979"/>
                </a:cubicBezTo>
                <a:cubicBezTo>
                  <a:pt x="611893" y="7250979"/>
                  <a:pt x="708508" y="7345836"/>
                  <a:pt x="708508" y="7464810"/>
                </a:cubicBezTo>
                <a:cubicBezTo>
                  <a:pt x="708508" y="7583785"/>
                  <a:pt x="611893" y="7678642"/>
                  <a:pt x="494345" y="7678642"/>
                </a:cubicBezTo>
                <a:close/>
                <a:moveTo>
                  <a:pt x="494345" y="6797592"/>
                </a:moveTo>
                <a:cubicBezTo>
                  <a:pt x="376797" y="6797592"/>
                  <a:pt x="280183" y="6702734"/>
                  <a:pt x="280183" y="6583760"/>
                </a:cubicBezTo>
                <a:cubicBezTo>
                  <a:pt x="280183" y="6464786"/>
                  <a:pt x="375187" y="6369929"/>
                  <a:pt x="494345" y="6369929"/>
                </a:cubicBezTo>
                <a:cubicBezTo>
                  <a:pt x="613503" y="6369929"/>
                  <a:pt x="708508" y="6464786"/>
                  <a:pt x="708508" y="6583760"/>
                </a:cubicBezTo>
                <a:cubicBezTo>
                  <a:pt x="708508" y="6702734"/>
                  <a:pt x="611893" y="6797592"/>
                  <a:pt x="494345" y="6797592"/>
                </a:cubicBezTo>
                <a:close/>
                <a:moveTo>
                  <a:pt x="494345" y="5914934"/>
                </a:moveTo>
                <a:cubicBezTo>
                  <a:pt x="376797" y="5914934"/>
                  <a:pt x="280183" y="5820076"/>
                  <a:pt x="280183" y="5701102"/>
                </a:cubicBezTo>
                <a:cubicBezTo>
                  <a:pt x="280183" y="5582129"/>
                  <a:pt x="375187" y="5487271"/>
                  <a:pt x="494345" y="5487271"/>
                </a:cubicBezTo>
                <a:cubicBezTo>
                  <a:pt x="613503" y="5487271"/>
                  <a:pt x="708508" y="5582129"/>
                  <a:pt x="708508" y="5701102"/>
                </a:cubicBezTo>
                <a:cubicBezTo>
                  <a:pt x="708508" y="5820076"/>
                  <a:pt x="611893" y="5914934"/>
                  <a:pt x="494345" y="5914934"/>
                </a:cubicBezTo>
                <a:close/>
                <a:moveTo>
                  <a:pt x="494345" y="5033884"/>
                </a:moveTo>
                <a:cubicBezTo>
                  <a:pt x="376797" y="5033884"/>
                  <a:pt x="280183" y="4939026"/>
                  <a:pt x="280183" y="4820052"/>
                </a:cubicBezTo>
                <a:cubicBezTo>
                  <a:pt x="280183" y="4701078"/>
                  <a:pt x="375187" y="4606221"/>
                  <a:pt x="494345" y="4606221"/>
                </a:cubicBezTo>
                <a:cubicBezTo>
                  <a:pt x="613503" y="4606221"/>
                  <a:pt x="708508" y="4701078"/>
                  <a:pt x="708508" y="4820052"/>
                </a:cubicBezTo>
                <a:cubicBezTo>
                  <a:pt x="708508" y="4939026"/>
                  <a:pt x="611893" y="5033884"/>
                  <a:pt x="494345" y="5033884"/>
                </a:cubicBezTo>
                <a:close/>
                <a:moveTo>
                  <a:pt x="494345" y="4152833"/>
                </a:moveTo>
                <a:cubicBezTo>
                  <a:pt x="376797" y="4152833"/>
                  <a:pt x="280183" y="4057976"/>
                  <a:pt x="280183" y="3939002"/>
                </a:cubicBezTo>
                <a:cubicBezTo>
                  <a:pt x="280183" y="3820028"/>
                  <a:pt x="375187" y="3725170"/>
                  <a:pt x="494345" y="3725170"/>
                </a:cubicBezTo>
                <a:cubicBezTo>
                  <a:pt x="613503" y="3725170"/>
                  <a:pt x="708508" y="3820028"/>
                  <a:pt x="708508" y="3939002"/>
                </a:cubicBezTo>
                <a:cubicBezTo>
                  <a:pt x="708508" y="4057976"/>
                  <a:pt x="611893" y="4152833"/>
                  <a:pt x="494345" y="4152833"/>
                </a:cubicBezTo>
                <a:close/>
                <a:moveTo>
                  <a:pt x="494345" y="3271783"/>
                </a:moveTo>
                <a:cubicBezTo>
                  <a:pt x="376797" y="3271783"/>
                  <a:pt x="280183" y="3176926"/>
                  <a:pt x="280183" y="3057952"/>
                </a:cubicBezTo>
                <a:cubicBezTo>
                  <a:pt x="280183" y="2938978"/>
                  <a:pt x="375187" y="2844120"/>
                  <a:pt x="494345" y="2844120"/>
                </a:cubicBezTo>
                <a:cubicBezTo>
                  <a:pt x="613503" y="2844120"/>
                  <a:pt x="708508" y="2938978"/>
                  <a:pt x="708508" y="3057952"/>
                </a:cubicBezTo>
                <a:cubicBezTo>
                  <a:pt x="708508" y="3176926"/>
                  <a:pt x="611893" y="3271783"/>
                  <a:pt x="494345" y="3271783"/>
                </a:cubicBezTo>
                <a:close/>
                <a:moveTo>
                  <a:pt x="494345" y="2390733"/>
                </a:moveTo>
                <a:cubicBezTo>
                  <a:pt x="376797" y="2390733"/>
                  <a:pt x="280183" y="2295875"/>
                  <a:pt x="280183" y="2176901"/>
                </a:cubicBezTo>
                <a:cubicBezTo>
                  <a:pt x="280183" y="2057927"/>
                  <a:pt x="375187" y="1963070"/>
                  <a:pt x="494345" y="1963070"/>
                </a:cubicBezTo>
                <a:cubicBezTo>
                  <a:pt x="613503" y="1963070"/>
                  <a:pt x="708508" y="2057927"/>
                  <a:pt x="708508" y="2176901"/>
                </a:cubicBezTo>
                <a:cubicBezTo>
                  <a:pt x="708508" y="2295875"/>
                  <a:pt x="611893" y="2390733"/>
                  <a:pt x="494345" y="2390733"/>
                </a:cubicBezTo>
                <a:close/>
                <a:moveTo>
                  <a:pt x="494345" y="1509683"/>
                </a:moveTo>
                <a:cubicBezTo>
                  <a:pt x="376797" y="1509683"/>
                  <a:pt x="280183" y="1414825"/>
                  <a:pt x="280183" y="1295851"/>
                </a:cubicBezTo>
                <a:cubicBezTo>
                  <a:pt x="280183" y="1176877"/>
                  <a:pt x="375187" y="1082020"/>
                  <a:pt x="494345" y="1082020"/>
                </a:cubicBezTo>
                <a:cubicBezTo>
                  <a:pt x="613503" y="1082020"/>
                  <a:pt x="708508" y="1176877"/>
                  <a:pt x="708508" y="1295851"/>
                </a:cubicBezTo>
                <a:cubicBezTo>
                  <a:pt x="708508" y="1414825"/>
                  <a:pt x="611893" y="1509683"/>
                  <a:pt x="494345" y="1509683"/>
                </a:cubicBezTo>
                <a:close/>
                <a:moveTo>
                  <a:pt x="494345" y="627025"/>
                </a:moveTo>
                <a:cubicBezTo>
                  <a:pt x="376797" y="627025"/>
                  <a:pt x="280183" y="532167"/>
                  <a:pt x="280183" y="413193"/>
                </a:cubicBezTo>
                <a:cubicBezTo>
                  <a:pt x="280183" y="294219"/>
                  <a:pt x="375187" y="199362"/>
                  <a:pt x="494345" y="199362"/>
                </a:cubicBezTo>
                <a:cubicBezTo>
                  <a:pt x="613503" y="199362"/>
                  <a:pt x="708508" y="294219"/>
                  <a:pt x="708508" y="413193"/>
                </a:cubicBezTo>
                <a:cubicBezTo>
                  <a:pt x="708508" y="532167"/>
                  <a:pt x="611893" y="627025"/>
                  <a:pt x="494345" y="627025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29E628A-353C-45E8-9B0B-9BABB9207F04}"/>
              </a:ext>
            </a:extLst>
          </p:cNvPr>
          <p:cNvSpPr/>
          <p:nvPr/>
        </p:nvSpPr>
        <p:spPr>
          <a:xfrm>
            <a:off x="10101263" y="670042"/>
            <a:ext cx="6510337" cy="2008807"/>
          </a:xfrm>
          <a:prstGeom prst="roundRect">
            <a:avLst>
              <a:gd name="adj" fmla="val 2708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hip </a:t>
            </a:r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hop (n)</a:t>
            </a:r>
            <a:endParaRPr lang="en-US" sz="54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684524-4BD1-4271-A98A-817A9D50FCA6}"/>
              </a:ext>
            </a:extLst>
          </p:cNvPr>
          <p:cNvSpPr/>
          <p:nvPr/>
        </p:nvSpPr>
        <p:spPr>
          <a:xfrm>
            <a:off x="10277689" y="2777391"/>
            <a:ext cx="6757988" cy="1067549"/>
          </a:xfrm>
          <a:prstGeom prst="roundRect">
            <a:avLst>
              <a:gd name="adj" fmla="val 27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5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hip hop</a:t>
            </a:r>
            <a:endParaRPr lang="en-US" sz="5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6">
            <a:extLst>
              <a:ext uri="{FF2B5EF4-FFF2-40B4-BE49-F238E27FC236}">
                <a16:creationId xmlns:a16="http://schemas.microsoft.com/office/drawing/2014/main" id="{85F084F2-80FC-493C-923E-6BAEFD2FB6DE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752600" y="647700"/>
            <a:ext cx="7010400" cy="7010400"/>
          </a:xfrm>
          <a:prstGeom prst="rect">
            <a:avLst/>
          </a:prstGeom>
        </p:spPr>
      </p:pic>
      <p:pic>
        <p:nvPicPr>
          <p:cNvPr id="4" name="hip-hop-1660094934">
            <a:hlinkClick r:id="" action="ppaction://media"/>
            <a:extLst>
              <a:ext uri="{FF2B5EF4-FFF2-40B4-BE49-F238E27FC236}">
                <a16:creationId xmlns:a16="http://schemas.microsoft.com/office/drawing/2014/main" id="{704F10E0-ABA2-4200-9EF2-4878417B69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210800" y="5715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126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>
            <a:extLst>
              <a:ext uri="{FF2B5EF4-FFF2-40B4-BE49-F238E27FC236}">
                <a16:creationId xmlns:a16="http://schemas.microsoft.com/office/drawing/2014/main" id="{FC85ABDF-FCB4-4CB4-87E1-8D20082DCFB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720460" y="136403"/>
            <a:ext cx="8328557" cy="7949985"/>
          </a:xfrm>
          <a:prstGeom prst="rect">
            <a:avLst/>
          </a:prstGeom>
        </p:spPr>
      </p:pic>
      <p:sp>
        <p:nvSpPr>
          <p:cNvPr id="16" name="Hình tự do: Hình 15">
            <a:extLst>
              <a:ext uri="{FF2B5EF4-FFF2-40B4-BE49-F238E27FC236}">
                <a16:creationId xmlns:a16="http://schemas.microsoft.com/office/drawing/2014/main" id="{9D19A940-DC1E-4EE5-AEDD-F26EA38F962C}"/>
              </a:ext>
            </a:extLst>
          </p:cNvPr>
          <p:cNvSpPr/>
          <p:nvPr/>
        </p:nvSpPr>
        <p:spPr>
          <a:xfrm>
            <a:off x="9049017" y="161520"/>
            <a:ext cx="8265385" cy="7878003"/>
          </a:xfrm>
          <a:custGeom>
            <a:avLst/>
            <a:gdLst>
              <a:gd name="connsiteX0" fmla="*/ 0 w 8265385"/>
              <a:gd name="connsiteY0" fmla="*/ 0 h 7878003"/>
              <a:gd name="connsiteX1" fmla="*/ 0 w 8265385"/>
              <a:gd name="connsiteY1" fmla="*/ 7878004 h 7878003"/>
              <a:gd name="connsiteX2" fmla="*/ 8265386 w 8265385"/>
              <a:gd name="connsiteY2" fmla="*/ 7878004 h 7878003"/>
              <a:gd name="connsiteX3" fmla="*/ 8265386 w 8265385"/>
              <a:gd name="connsiteY3" fmla="*/ 0 h 7878003"/>
              <a:gd name="connsiteX4" fmla="*/ 0 w 8265385"/>
              <a:gd name="connsiteY4" fmla="*/ 0 h 7878003"/>
              <a:gd name="connsiteX5" fmla="*/ 494345 w 8265385"/>
              <a:gd name="connsiteY5" fmla="*/ 7678642 h 7878003"/>
              <a:gd name="connsiteX6" fmla="*/ 280183 w 8265385"/>
              <a:gd name="connsiteY6" fmla="*/ 7464810 h 7878003"/>
              <a:gd name="connsiteX7" fmla="*/ 494345 w 8265385"/>
              <a:gd name="connsiteY7" fmla="*/ 7250979 h 7878003"/>
              <a:gd name="connsiteX8" fmla="*/ 708508 w 8265385"/>
              <a:gd name="connsiteY8" fmla="*/ 7464810 h 7878003"/>
              <a:gd name="connsiteX9" fmla="*/ 494345 w 8265385"/>
              <a:gd name="connsiteY9" fmla="*/ 7678642 h 7878003"/>
              <a:gd name="connsiteX10" fmla="*/ 494345 w 8265385"/>
              <a:gd name="connsiteY10" fmla="*/ 6797592 h 7878003"/>
              <a:gd name="connsiteX11" fmla="*/ 280183 w 8265385"/>
              <a:gd name="connsiteY11" fmla="*/ 6583760 h 7878003"/>
              <a:gd name="connsiteX12" fmla="*/ 494345 w 8265385"/>
              <a:gd name="connsiteY12" fmla="*/ 6369929 h 7878003"/>
              <a:gd name="connsiteX13" fmla="*/ 708508 w 8265385"/>
              <a:gd name="connsiteY13" fmla="*/ 6583760 h 7878003"/>
              <a:gd name="connsiteX14" fmla="*/ 494345 w 8265385"/>
              <a:gd name="connsiteY14" fmla="*/ 6797592 h 7878003"/>
              <a:gd name="connsiteX15" fmla="*/ 494345 w 8265385"/>
              <a:gd name="connsiteY15" fmla="*/ 5914934 h 7878003"/>
              <a:gd name="connsiteX16" fmla="*/ 280183 w 8265385"/>
              <a:gd name="connsiteY16" fmla="*/ 5701102 h 7878003"/>
              <a:gd name="connsiteX17" fmla="*/ 494345 w 8265385"/>
              <a:gd name="connsiteY17" fmla="*/ 5487271 h 7878003"/>
              <a:gd name="connsiteX18" fmla="*/ 708508 w 8265385"/>
              <a:gd name="connsiteY18" fmla="*/ 5701102 h 7878003"/>
              <a:gd name="connsiteX19" fmla="*/ 494345 w 8265385"/>
              <a:gd name="connsiteY19" fmla="*/ 5914934 h 7878003"/>
              <a:gd name="connsiteX20" fmla="*/ 494345 w 8265385"/>
              <a:gd name="connsiteY20" fmla="*/ 5033884 h 7878003"/>
              <a:gd name="connsiteX21" fmla="*/ 280183 w 8265385"/>
              <a:gd name="connsiteY21" fmla="*/ 4820052 h 7878003"/>
              <a:gd name="connsiteX22" fmla="*/ 494345 w 8265385"/>
              <a:gd name="connsiteY22" fmla="*/ 4606221 h 7878003"/>
              <a:gd name="connsiteX23" fmla="*/ 708508 w 8265385"/>
              <a:gd name="connsiteY23" fmla="*/ 4820052 h 7878003"/>
              <a:gd name="connsiteX24" fmla="*/ 494345 w 8265385"/>
              <a:gd name="connsiteY24" fmla="*/ 5033884 h 7878003"/>
              <a:gd name="connsiteX25" fmla="*/ 494345 w 8265385"/>
              <a:gd name="connsiteY25" fmla="*/ 4152833 h 7878003"/>
              <a:gd name="connsiteX26" fmla="*/ 280183 w 8265385"/>
              <a:gd name="connsiteY26" fmla="*/ 3939002 h 7878003"/>
              <a:gd name="connsiteX27" fmla="*/ 494345 w 8265385"/>
              <a:gd name="connsiteY27" fmla="*/ 3725170 h 7878003"/>
              <a:gd name="connsiteX28" fmla="*/ 708508 w 8265385"/>
              <a:gd name="connsiteY28" fmla="*/ 3939002 h 7878003"/>
              <a:gd name="connsiteX29" fmla="*/ 494345 w 8265385"/>
              <a:gd name="connsiteY29" fmla="*/ 4152833 h 7878003"/>
              <a:gd name="connsiteX30" fmla="*/ 494345 w 8265385"/>
              <a:gd name="connsiteY30" fmla="*/ 3271783 h 7878003"/>
              <a:gd name="connsiteX31" fmla="*/ 280183 w 8265385"/>
              <a:gd name="connsiteY31" fmla="*/ 3057952 h 7878003"/>
              <a:gd name="connsiteX32" fmla="*/ 494345 w 8265385"/>
              <a:gd name="connsiteY32" fmla="*/ 2844120 h 7878003"/>
              <a:gd name="connsiteX33" fmla="*/ 708508 w 8265385"/>
              <a:gd name="connsiteY33" fmla="*/ 3057952 h 7878003"/>
              <a:gd name="connsiteX34" fmla="*/ 494345 w 8265385"/>
              <a:gd name="connsiteY34" fmla="*/ 3271783 h 7878003"/>
              <a:gd name="connsiteX35" fmla="*/ 494345 w 8265385"/>
              <a:gd name="connsiteY35" fmla="*/ 2390733 h 7878003"/>
              <a:gd name="connsiteX36" fmla="*/ 280183 w 8265385"/>
              <a:gd name="connsiteY36" fmla="*/ 2176901 h 7878003"/>
              <a:gd name="connsiteX37" fmla="*/ 494345 w 8265385"/>
              <a:gd name="connsiteY37" fmla="*/ 1963070 h 7878003"/>
              <a:gd name="connsiteX38" fmla="*/ 708508 w 8265385"/>
              <a:gd name="connsiteY38" fmla="*/ 2176901 h 7878003"/>
              <a:gd name="connsiteX39" fmla="*/ 494345 w 8265385"/>
              <a:gd name="connsiteY39" fmla="*/ 2390733 h 7878003"/>
              <a:gd name="connsiteX40" fmla="*/ 494345 w 8265385"/>
              <a:gd name="connsiteY40" fmla="*/ 1509683 h 7878003"/>
              <a:gd name="connsiteX41" fmla="*/ 280183 w 8265385"/>
              <a:gd name="connsiteY41" fmla="*/ 1295851 h 7878003"/>
              <a:gd name="connsiteX42" fmla="*/ 494345 w 8265385"/>
              <a:gd name="connsiteY42" fmla="*/ 1082020 h 7878003"/>
              <a:gd name="connsiteX43" fmla="*/ 708508 w 8265385"/>
              <a:gd name="connsiteY43" fmla="*/ 1295851 h 7878003"/>
              <a:gd name="connsiteX44" fmla="*/ 494345 w 8265385"/>
              <a:gd name="connsiteY44" fmla="*/ 1509683 h 7878003"/>
              <a:gd name="connsiteX45" fmla="*/ 494345 w 8265385"/>
              <a:gd name="connsiteY45" fmla="*/ 627025 h 7878003"/>
              <a:gd name="connsiteX46" fmla="*/ 280183 w 8265385"/>
              <a:gd name="connsiteY46" fmla="*/ 413193 h 7878003"/>
              <a:gd name="connsiteX47" fmla="*/ 494345 w 8265385"/>
              <a:gd name="connsiteY47" fmla="*/ 199362 h 7878003"/>
              <a:gd name="connsiteX48" fmla="*/ 708508 w 8265385"/>
              <a:gd name="connsiteY48" fmla="*/ 413193 h 7878003"/>
              <a:gd name="connsiteX49" fmla="*/ 494345 w 8265385"/>
              <a:gd name="connsiteY49" fmla="*/ 627025 h 787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265385" h="7878003">
                <a:moveTo>
                  <a:pt x="0" y="0"/>
                </a:moveTo>
                <a:lnTo>
                  <a:pt x="0" y="7878004"/>
                </a:lnTo>
                <a:lnTo>
                  <a:pt x="8265386" y="7878004"/>
                </a:lnTo>
                <a:lnTo>
                  <a:pt x="8265386" y="0"/>
                </a:lnTo>
                <a:lnTo>
                  <a:pt x="0" y="0"/>
                </a:lnTo>
                <a:close/>
                <a:moveTo>
                  <a:pt x="494345" y="7678642"/>
                </a:moveTo>
                <a:cubicBezTo>
                  <a:pt x="376797" y="7678642"/>
                  <a:pt x="280183" y="7583785"/>
                  <a:pt x="280183" y="7464810"/>
                </a:cubicBezTo>
                <a:cubicBezTo>
                  <a:pt x="280183" y="7345836"/>
                  <a:pt x="376797" y="7250979"/>
                  <a:pt x="494345" y="7250979"/>
                </a:cubicBezTo>
                <a:cubicBezTo>
                  <a:pt x="611893" y="7250979"/>
                  <a:pt x="708508" y="7345836"/>
                  <a:pt x="708508" y="7464810"/>
                </a:cubicBezTo>
                <a:cubicBezTo>
                  <a:pt x="708508" y="7583785"/>
                  <a:pt x="611893" y="7678642"/>
                  <a:pt x="494345" y="7678642"/>
                </a:cubicBezTo>
                <a:close/>
                <a:moveTo>
                  <a:pt x="494345" y="6797592"/>
                </a:moveTo>
                <a:cubicBezTo>
                  <a:pt x="376797" y="6797592"/>
                  <a:pt x="280183" y="6702734"/>
                  <a:pt x="280183" y="6583760"/>
                </a:cubicBezTo>
                <a:cubicBezTo>
                  <a:pt x="280183" y="6464786"/>
                  <a:pt x="375187" y="6369929"/>
                  <a:pt x="494345" y="6369929"/>
                </a:cubicBezTo>
                <a:cubicBezTo>
                  <a:pt x="613503" y="6369929"/>
                  <a:pt x="708508" y="6464786"/>
                  <a:pt x="708508" y="6583760"/>
                </a:cubicBezTo>
                <a:cubicBezTo>
                  <a:pt x="708508" y="6702734"/>
                  <a:pt x="611893" y="6797592"/>
                  <a:pt x="494345" y="6797592"/>
                </a:cubicBezTo>
                <a:close/>
                <a:moveTo>
                  <a:pt x="494345" y="5914934"/>
                </a:moveTo>
                <a:cubicBezTo>
                  <a:pt x="376797" y="5914934"/>
                  <a:pt x="280183" y="5820076"/>
                  <a:pt x="280183" y="5701102"/>
                </a:cubicBezTo>
                <a:cubicBezTo>
                  <a:pt x="280183" y="5582129"/>
                  <a:pt x="375187" y="5487271"/>
                  <a:pt x="494345" y="5487271"/>
                </a:cubicBezTo>
                <a:cubicBezTo>
                  <a:pt x="613503" y="5487271"/>
                  <a:pt x="708508" y="5582129"/>
                  <a:pt x="708508" y="5701102"/>
                </a:cubicBezTo>
                <a:cubicBezTo>
                  <a:pt x="708508" y="5820076"/>
                  <a:pt x="611893" y="5914934"/>
                  <a:pt x="494345" y="5914934"/>
                </a:cubicBezTo>
                <a:close/>
                <a:moveTo>
                  <a:pt x="494345" y="5033884"/>
                </a:moveTo>
                <a:cubicBezTo>
                  <a:pt x="376797" y="5033884"/>
                  <a:pt x="280183" y="4939026"/>
                  <a:pt x="280183" y="4820052"/>
                </a:cubicBezTo>
                <a:cubicBezTo>
                  <a:pt x="280183" y="4701078"/>
                  <a:pt x="375187" y="4606221"/>
                  <a:pt x="494345" y="4606221"/>
                </a:cubicBezTo>
                <a:cubicBezTo>
                  <a:pt x="613503" y="4606221"/>
                  <a:pt x="708508" y="4701078"/>
                  <a:pt x="708508" y="4820052"/>
                </a:cubicBezTo>
                <a:cubicBezTo>
                  <a:pt x="708508" y="4939026"/>
                  <a:pt x="611893" y="5033884"/>
                  <a:pt x="494345" y="5033884"/>
                </a:cubicBezTo>
                <a:close/>
                <a:moveTo>
                  <a:pt x="494345" y="4152833"/>
                </a:moveTo>
                <a:cubicBezTo>
                  <a:pt x="376797" y="4152833"/>
                  <a:pt x="280183" y="4057976"/>
                  <a:pt x="280183" y="3939002"/>
                </a:cubicBezTo>
                <a:cubicBezTo>
                  <a:pt x="280183" y="3820028"/>
                  <a:pt x="375187" y="3725170"/>
                  <a:pt x="494345" y="3725170"/>
                </a:cubicBezTo>
                <a:cubicBezTo>
                  <a:pt x="613503" y="3725170"/>
                  <a:pt x="708508" y="3820028"/>
                  <a:pt x="708508" y="3939002"/>
                </a:cubicBezTo>
                <a:cubicBezTo>
                  <a:pt x="708508" y="4057976"/>
                  <a:pt x="611893" y="4152833"/>
                  <a:pt x="494345" y="4152833"/>
                </a:cubicBezTo>
                <a:close/>
                <a:moveTo>
                  <a:pt x="494345" y="3271783"/>
                </a:moveTo>
                <a:cubicBezTo>
                  <a:pt x="376797" y="3271783"/>
                  <a:pt x="280183" y="3176926"/>
                  <a:pt x="280183" y="3057952"/>
                </a:cubicBezTo>
                <a:cubicBezTo>
                  <a:pt x="280183" y="2938978"/>
                  <a:pt x="375187" y="2844120"/>
                  <a:pt x="494345" y="2844120"/>
                </a:cubicBezTo>
                <a:cubicBezTo>
                  <a:pt x="613503" y="2844120"/>
                  <a:pt x="708508" y="2938978"/>
                  <a:pt x="708508" y="3057952"/>
                </a:cubicBezTo>
                <a:cubicBezTo>
                  <a:pt x="708508" y="3176926"/>
                  <a:pt x="611893" y="3271783"/>
                  <a:pt x="494345" y="3271783"/>
                </a:cubicBezTo>
                <a:close/>
                <a:moveTo>
                  <a:pt x="494345" y="2390733"/>
                </a:moveTo>
                <a:cubicBezTo>
                  <a:pt x="376797" y="2390733"/>
                  <a:pt x="280183" y="2295875"/>
                  <a:pt x="280183" y="2176901"/>
                </a:cubicBezTo>
                <a:cubicBezTo>
                  <a:pt x="280183" y="2057927"/>
                  <a:pt x="375187" y="1963070"/>
                  <a:pt x="494345" y="1963070"/>
                </a:cubicBezTo>
                <a:cubicBezTo>
                  <a:pt x="613503" y="1963070"/>
                  <a:pt x="708508" y="2057927"/>
                  <a:pt x="708508" y="2176901"/>
                </a:cubicBezTo>
                <a:cubicBezTo>
                  <a:pt x="708508" y="2295875"/>
                  <a:pt x="611893" y="2390733"/>
                  <a:pt x="494345" y="2390733"/>
                </a:cubicBezTo>
                <a:close/>
                <a:moveTo>
                  <a:pt x="494345" y="1509683"/>
                </a:moveTo>
                <a:cubicBezTo>
                  <a:pt x="376797" y="1509683"/>
                  <a:pt x="280183" y="1414825"/>
                  <a:pt x="280183" y="1295851"/>
                </a:cubicBezTo>
                <a:cubicBezTo>
                  <a:pt x="280183" y="1176877"/>
                  <a:pt x="375187" y="1082020"/>
                  <a:pt x="494345" y="1082020"/>
                </a:cubicBezTo>
                <a:cubicBezTo>
                  <a:pt x="613503" y="1082020"/>
                  <a:pt x="708508" y="1176877"/>
                  <a:pt x="708508" y="1295851"/>
                </a:cubicBezTo>
                <a:cubicBezTo>
                  <a:pt x="708508" y="1414825"/>
                  <a:pt x="611893" y="1509683"/>
                  <a:pt x="494345" y="1509683"/>
                </a:cubicBezTo>
                <a:close/>
                <a:moveTo>
                  <a:pt x="494345" y="627025"/>
                </a:moveTo>
                <a:cubicBezTo>
                  <a:pt x="376797" y="627025"/>
                  <a:pt x="280183" y="532167"/>
                  <a:pt x="280183" y="413193"/>
                </a:cubicBezTo>
                <a:cubicBezTo>
                  <a:pt x="280183" y="294219"/>
                  <a:pt x="375187" y="199362"/>
                  <a:pt x="494345" y="199362"/>
                </a:cubicBezTo>
                <a:cubicBezTo>
                  <a:pt x="613503" y="199362"/>
                  <a:pt x="708508" y="294219"/>
                  <a:pt x="708508" y="413193"/>
                </a:cubicBezTo>
                <a:cubicBezTo>
                  <a:pt x="708508" y="532167"/>
                  <a:pt x="611893" y="627025"/>
                  <a:pt x="494345" y="627025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29E628A-353C-45E8-9B0B-9BABB9207F04}"/>
              </a:ext>
            </a:extLst>
          </p:cNvPr>
          <p:cNvSpPr/>
          <p:nvPr/>
        </p:nvSpPr>
        <p:spPr>
          <a:xfrm>
            <a:off x="10101263" y="670042"/>
            <a:ext cx="6510337" cy="2008807"/>
          </a:xfrm>
          <a:prstGeom prst="roundRect">
            <a:avLst>
              <a:gd name="adj" fmla="val 2708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jazz (n)</a:t>
            </a:r>
            <a:endParaRPr lang="en-US" sz="54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684524-4BD1-4271-A98A-817A9D50FCA6}"/>
              </a:ext>
            </a:extLst>
          </p:cNvPr>
          <p:cNvSpPr/>
          <p:nvPr/>
        </p:nvSpPr>
        <p:spPr>
          <a:xfrm>
            <a:off x="10144760" y="2803223"/>
            <a:ext cx="6757988" cy="1067549"/>
          </a:xfrm>
          <a:prstGeom prst="roundRect">
            <a:avLst>
              <a:gd name="adj" fmla="val 270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5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jazz</a:t>
            </a:r>
            <a:endParaRPr lang="en-US" sz="5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7">
            <a:extLst>
              <a:ext uri="{FF2B5EF4-FFF2-40B4-BE49-F238E27FC236}">
                <a16:creationId xmlns:a16="http://schemas.microsoft.com/office/drawing/2014/main" id="{53E39859-136D-432F-8446-AB705354816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447800" y="1562100"/>
            <a:ext cx="7458704" cy="4969362"/>
          </a:xfrm>
          <a:prstGeom prst="rect">
            <a:avLst/>
          </a:prstGeom>
        </p:spPr>
      </p:pic>
      <p:pic>
        <p:nvPicPr>
          <p:cNvPr id="3" name="jazz-1660094955">
            <a:hlinkClick r:id="" action="ppaction://media"/>
            <a:extLst>
              <a:ext uri="{FF2B5EF4-FFF2-40B4-BE49-F238E27FC236}">
                <a16:creationId xmlns:a16="http://schemas.microsoft.com/office/drawing/2014/main" id="{DA8AC389-04A0-47DE-BC2F-BBEF922F1C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906000" y="723900"/>
            <a:ext cx="406400" cy="406400"/>
          </a:xfrm>
          <a:prstGeom prst="rect">
            <a:avLst/>
          </a:prstGeom>
        </p:spPr>
      </p:pic>
      <p:pic>
        <p:nvPicPr>
          <p:cNvPr id="4" name="Jazz-is-not-my-favourite-type-1660094962">
            <a:hlinkClick r:id="" action="ppaction://media"/>
            <a:extLst>
              <a:ext uri="{FF2B5EF4-FFF2-40B4-BE49-F238E27FC236}">
                <a16:creationId xmlns:a16="http://schemas.microsoft.com/office/drawing/2014/main" id="{71EDFC9D-EDB3-490E-A6BA-BC140352334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638800" y="369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184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631</Words>
  <Application>Microsoft Office PowerPoint</Application>
  <PresentationFormat>Custom</PresentationFormat>
  <Paragraphs>121</Paragraphs>
  <Slides>23</Slides>
  <Notes>1</Notes>
  <HiddenSlides>0</HiddenSlides>
  <MMClips>8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Times New Roman</vt:lpstr>
      <vt:lpstr>Arial</vt:lpstr>
      <vt:lpstr>Calibri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Teal Turquoise 3D School Elements Final Defense Presentation Deck</dc:title>
  <dc:creator>PHUONG</dc:creator>
  <cp:lastModifiedBy>np</cp:lastModifiedBy>
  <cp:revision>57</cp:revision>
  <dcterms:created xsi:type="dcterms:W3CDTF">2006-08-16T00:00:00Z</dcterms:created>
  <dcterms:modified xsi:type="dcterms:W3CDTF">2024-06-11T07:17:28Z</dcterms:modified>
  <dc:identifier>DAFCzLKM10w</dc:identifier>
</cp:coreProperties>
</file>