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0"/>
  </p:notesMasterIdLst>
  <p:sldIdLst>
    <p:sldId id="408" r:id="rId3"/>
    <p:sldId id="256" r:id="rId4"/>
    <p:sldId id="382" r:id="rId5"/>
    <p:sldId id="376" r:id="rId6"/>
    <p:sldId id="387" r:id="rId7"/>
    <p:sldId id="388" r:id="rId8"/>
    <p:sldId id="389" r:id="rId9"/>
    <p:sldId id="390" r:id="rId10"/>
    <p:sldId id="391" r:id="rId11"/>
    <p:sldId id="404" r:id="rId12"/>
    <p:sldId id="384" r:id="rId13"/>
    <p:sldId id="257" r:id="rId14"/>
    <p:sldId id="401" r:id="rId15"/>
    <p:sldId id="393" r:id="rId16"/>
    <p:sldId id="402" r:id="rId17"/>
    <p:sldId id="327" r:id="rId18"/>
    <p:sldId id="397" r:id="rId19"/>
  </p:sldIdLst>
  <p:sldSz cx="18288000" cy="10287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822" initials="u" lastIdx="2" clrIdx="0">
    <p:extLst>
      <p:ext uri="{19B8F6BF-5375-455C-9EA6-DF929625EA0E}">
        <p15:presenceInfo xmlns:p15="http://schemas.microsoft.com/office/powerpoint/2012/main" userId="S::user822@sfzcs.onmicrosoft.com::331031e0-aab3-4edc-875c-fe4ab02327e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2" autoAdjust="0"/>
  </p:normalViewPr>
  <p:slideViewPr>
    <p:cSldViewPr>
      <p:cViewPr varScale="1">
        <p:scale>
          <a:sx n="49" d="100"/>
          <a:sy n="49" d="100"/>
        </p:scale>
        <p:origin x="60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0E717-965F-4B09-9643-BB001B0A255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EDC8F-66D3-4616-9B06-B802E294D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64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accent5">
                    <a:lumMod val="50000"/>
                  </a:schemeClr>
                </a:solidFill>
              </a:rPr>
              <a:t>Would you like to go to the rock music show with me?</a:t>
            </a:r>
          </a:p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FEDC8F-66D3-4616-9B06-B802E294DE8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484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036793"/>
      </p:ext>
    </p:extLst>
  </p:cSld>
  <p:clrMapOvr>
    <a:masterClrMapping/>
  </p:clrMapOvr>
  <p:transition spd="med">
    <p:split orient="vert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83A73-A54D-43B2-B702-44E130DA96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5EE5DA-1E3A-4619-B58B-F1D346F65E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4B4DB1-A43F-47A2-8584-997EE90DD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18C22-4B52-48DE-810E-28523ED9A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247B7-EC56-4EFA-B0D2-48E0240B2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50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278CE-8352-4C82-A177-B0226527A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CA64-25C9-42A9-8B39-89A81743AD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8A7F1-E08C-48AC-B3E0-07FF3D351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14F896-206F-4C7B-9721-D5F21D5E9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E259B-E515-4DFA-8B2D-C24D37077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29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9D23E-878D-40B8-9F2A-636CC3412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91E0D4-629A-4174-AF0E-59AE21B7A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B6CB6-311C-4DC4-8878-F352B9377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B96E9-83F5-49E8-9B52-E38708923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082AC-9C98-42E6-83B6-77BC5636C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117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E1DF2-DF9A-453D-A7AA-3CA06071A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4A8D3-B516-4404-88C3-99D3632AD1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219A11-32EE-4E2F-9597-6FA2722048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465FCF-CD9A-438C-8FA8-590FA3F60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333948-256F-4153-87B9-8704BDA2F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FC0EE-F6B4-4126-941D-F4B6FB88B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213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23A99-9971-4854-847D-B4B17A13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74497-E014-42D0-A44E-897F667D1B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CD668F-5D40-417F-AE0A-987A0E04E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327948-5D1A-4686-AC88-57D37CC001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4BAA34-C772-46E6-BD62-2EE032BE53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BE3964-6883-4CE7-A1C0-A6B05A25B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F6F8C7-AD4A-4B2A-909F-FE72E0404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BC0D6C-5C48-4BDA-98B7-63C1FA254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0464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8AA45-F29F-4397-882D-98DFD41D3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F9CDF5-716C-43C6-A074-51DFC93A9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5634FD-E639-4A01-998B-432A047A3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EE3B8F-A6C4-4E45-8AA5-497042FB8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69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89252F-F507-4152-A20B-746151920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9311C6-EBA5-49E3-805D-05C849D91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291B90-BBA0-45EB-9B12-6F2130630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665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15500-B1FB-4480-8E92-1EACEDADE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C12007-7D34-422E-BFE8-7D981CC1E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4DB456-9F59-427C-A241-0422B08396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95E22F-37EF-423D-9DAB-5F5F1D8A6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41D746-8DF1-4AA6-8D56-4C4432F0A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5E6FF8-DC19-42EA-929A-F7CFBA9EF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2973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1995B-124A-444C-9200-0731C200F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5F893A-F854-4BEB-8C60-3A65295F6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AF9039-72B2-4767-BE93-FE082BF413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E981AD-C7C1-486B-A48D-47191CFBC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06C608-F2D3-4C94-9D61-7203F23BE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8221C-DBE3-4ACE-930B-B8911FAFF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097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D1CCB-675F-4BEE-A851-B86C722E1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51F76F-6680-47EF-A199-97F698AC51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74840-C574-40C0-A7BE-E120229FC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6AB03A-5425-4A26-B8A0-002725FE5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734B1E-AA56-4308-B801-0D1CDEF18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134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CD6132-7561-42E8-8F23-A77DCB90E2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EB449C-387F-4644-BE1E-CAF370BA56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AE7375-59F9-44DC-8159-1BC830C0D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39A8EA-5FD0-4BF8-B814-A1EE6F240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A8DC3-1A81-43E1-A4D9-1A00069A7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87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5ED3C7-AFB3-4036-A850-4D3DED81D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2F332C-5DA6-4173-81D3-51320268B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1422D-BA40-41C9-BFF4-18A4346F84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80C62-B03F-45D2-970C-3AC67DC564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AA1879-DD5A-4BCA-BF96-E00B6D430A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95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sv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svg"/><Relationship Id="rId4" Type="http://schemas.openxmlformats.org/officeDocument/2006/relationships/image" Target="../media/image6.pn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sv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sv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9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sv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sv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sv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C52B49E8-18FC-4983-8888-3918989C5A2E}"/>
              </a:ext>
            </a:extLst>
          </p:cNvPr>
          <p:cNvSpPr txBox="1"/>
          <p:nvPr/>
        </p:nvSpPr>
        <p:spPr>
          <a:xfrm>
            <a:off x="1371600" y="547926"/>
            <a:ext cx="1447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 the videos about festivals and guess what and where are they? </a:t>
            </a:r>
          </a:p>
        </p:txBody>
      </p:sp>
      <p:pic>
        <p:nvPicPr>
          <p:cNvPr id="3" name="とりあえず、今年から設置された(と言われる)大通のイルミネーションを撮ってみた。">
            <a:hlinkClick r:id="" action="ppaction://media"/>
            <a:extLst>
              <a:ext uri="{FF2B5EF4-FFF2-40B4-BE49-F238E27FC236}">
                <a16:creationId xmlns:a16="http://schemas.microsoft.com/office/drawing/2014/main" id="{E66AD035-9CAC-4EA0-B887-99AA1A8B2D0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9200" y="1982422"/>
            <a:ext cx="13335000" cy="5181600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3BC4F352-FDEC-49A0-AB8D-ED2FA1942958}"/>
              </a:ext>
            </a:extLst>
          </p:cNvPr>
          <p:cNvSpPr txBox="1"/>
          <p:nvPr/>
        </p:nvSpPr>
        <p:spPr>
          <a:xfrm>
            <a:off x="14554200" y="209550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Sapporo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FAF08C8B-54F3-41CE-8071-E6B583E75962}"/>
              </a:ext>
            </a:extLst>
          </p:cNvPr>
          <p:cNvSpPr txBox="1"/>
          <p:nvPr/>
        </p:nvSpPr>
        <p:spPr>
          <a:xfrm>
            <a:off x="14554200" y="301883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Japan</a:t>
            </a:r>
          </a:p>
        </p:txBody>
      </p:sp>
      <p:sp>
        <p:nvSpPr>
          <p:cNvPr id="6" name="Rectangle 5"/>
          <p:cNvSpPr/>
          <p:nvPr/>
        </p:nvSpPr>
        <p:spPr>
          <a:xfrm>
            <a:off x="3352800" y="7734300"/>
            <a:ext cx="9899890" cy="6783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600" i="1" dirty="0">
                <a:latin typeface="Times New Roman" panose="02020603050405020304" pitchFamily="18" charset="0"/>
                <a:ea typeface="Calibri" panose="020F0502020204030204" pitchFamily="34" charset="0"/>
              </a:rPr>
              <a:t>https://www.youtube.com/watch?v=D7a5mUGSnLU</a:t>
            </a:r>
            <a:endParaRPr lang="en-US" sz="3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93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35089" y="670042"/>
            <a:ext cx="8942311" cy="881685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01263" y="670042"/>
            <a:ext cx="6510337" cy="2008807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hot air </a:t>
            </a:r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balloon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9525000" y="2738743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5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8">
            <a:extLst>
              <a:ext uri="{FF2B5EF4-FFF2-40B4-BE49-F238E27FC236}">
                <a16:creationId xmlns:a16="http://schemas.microsoft.com/office/drawing/2014/main" id="{B86159F8-B20D-4C8E-987A-51864D4AE73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85800" y="670042"/>
            <a:ext cx="8991600" cy="8816857"/>
          </a:xfrm>
          <a:prstGeom prst="rect">
            <a:avLst/>
          </a:prstGeom>
        </p:spPr>
      </p:pic>
      <p:pic>
        <p:nvPicPr>
          <p:cNvPr id="3" name="hot-air-balloon-1671518172">
            <a:hlinkClick r:id="" action="ppaction://media"/>
            <a:extLst>
              <a:ext uri="{FF2B5EF4-FFF2-40B4-BE49-F238E27FC236}">
                <a16:creationId xmlns:a16="http://schemas.microsoft.com/office/drawing/2014/main" id="{DEC974C1-B1EA-4198-9CB5-0BFC8FCA9A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82200" y="8763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169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384B9A93-9691-4032-8975-4ACAD35013B0}"/>
              </a:ext>
            </a:extLst>
          </p:cNvPr>
          <p:cNvSpPr txBox="1"/>
          <p:nvPr/>
        </p:nvSpPr>
        <p:spPr>
          <a:xfrm>
            <a:off x="1828800" y="4000500"/>
            <a:ext cx="2133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lantern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33EEF42A-C100-461E-8792-A31A3BCB542C}"/>
              </a:ext>
            </a:extLst>
          </p:cNvPr>
          <p:cNvSpPr txBox="1"/>
          <p:nvPr/>
        </p:nvSpPr>
        <p:spPr>
          <a:xfrm>
            <a:off x="7470842" y="4032115"/>
            <a:ext cx="259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bonfire</a:t>
            </a: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91BCF64D-38EA-4943-BB12-95628B72006E}"/>
              </a:ext>
            </a:extLst>
          </p:cNvPr>
          <p:cNvSpPr txBox="1"/>
          <p:nvPr/>
        </p:nvSpPr>
        <p:spPr>
          <a:xfrm>
            <a:off x="13821771" y="4199106"/>
            <a:ext cx="18318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race</a:t>
            </a: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411A7017-7B83-4828-8D63-F339672FB5E8}"/>
              </a:ext>
            </a:extLst>
          </p:cNvPr>
          <p:cNvSpPr txBox="1"/>
          <p:nvPr/>
        </p:nvSpPr>
        <p:spPr>
          <a:xfrm>
            <a:off x="609600" y="81915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eating competition</a:t>
            </a: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08FAD1A2-29BD-4020-96F8-BFBE54B34665}"/>
              </a:ext>
            </a:extLst>
          </p:cNvPr>
          <p:cNvSpPr txBox="1"/>
          <p:nvPr/>
        </p:nvSpPr>
        <p:spPr>
          <a:xfrm>
            <a:off x="5257800" y="8191500"/>
            <a:ext cx="2799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sculpture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D9336267-6F1E-4C31-987E-E6256659DFD0}"/>
              </a:ext>
            </a:extLst>
          </p:cNvPr>
          <p:cNvSpPr txBox="1"/>
          <p:nvPr/>
        </p:nvSpPr>
        <p:spPr>
          <a:xfrm>
            <a:off x="9591002" y="8129945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 fight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52FF6C2E-0151-4634-AF7D-5008C7B8D3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2000" y="647700"/>
            <a:ext cx="5306234" cy="3276600"/>
          </a:xfrm>
          <a:prstGeom prst="rect">
            <a:avLst/>
          </a:prstGeom>
        </p:spPr>
      </p:pic>
      <p:pic>
        <p:nvPicPr>
          <p:cNvPr id="17" name="Picture 3">
            <a:extLst>
              <a:ext uri="{FF2B5EF4-FFF2-40B4-BE49-F238E27FC236}">
                <a16:creationId xmlns:a16="http://schemas.microsoft.com/office/drawing/2014/main" id="{31842299-6FB2-4EB7-9543-ACEF7EAE99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62700" y="637023"/>
            <a:ext cx="5105400" cy="3395092"/>
          </a:xfrm>
          <a:prstGeom prst="rect">
            <a:avLst/>
          </a:prstGeom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496BA397-CEE3-41C1-9219-D857749F9D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115800" y="647700"/>
            <a:ext cx="4563423" cy="3429000"/>
          </a:xfrm>
          <a:prstGeom prst="rect">
            <a:avLst/>
          </a:prstGeom>
        </p:spPr>
      </p:pic>
      <p:pic>
        <p:nvPicPr>
          <p:cNvPr id="19" name="Picture 5">
            <a:extLst>
              <a:ext uri="{FF2B5EF4-FFF2-40B4-BE49-F238E27FC236}">
                <a16:creationId xmlns:a16="http://schemas.microsoft.com/office/drawing/2014/main" id="{A10FAE77-F426-4359-9034-69F3462F9F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62000" y="5219700"/>
            <a:ext cx="3545516" cy="2743200"/>
          </a:xfrm>
          <a:prstGeom prst="rect">
            <a:avLst/>
          </a:prstGeom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92BC3968-D2C0-4DE9-82C0-8281E8D0C5B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648200" y="5219700"/>
            <a:ext cx="3995505" cy="2743200"/>
          </a:xfrm>
          <a:prstGeom prst="rect">
            <a:avLst/>
          </a:prstGeom>
        </p:spPr>
      </p:pic>
      <p:pic>
        <p:nvPicPr>
          <p:cNvPr id="21" name="Picture 7">
            <a:extLst>
              <a:ext uri="{FF2B5EF4-FFF2-40B4-BE49-F238E27FC236}">
                <a16:creationId xmlns:a16="http://schemas.microsoft.com/office/drawing/2014/main" id="{FB4240D7-90F5-4E3F-A0D0-A9ABB34320D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915400" y="5219700"/>
            <a:ext cx="4460487" cy="2743200"/>
          </a:xfrm>
          <a:prstGeom prst="rect">
            <a:avLst/>
          </a:prstGeom>
        </p:spPr>
      </p:pic>
      <p:pic>
        <p:nvPicPr>
          <p:cNvPr id="28" name="Picture 8">
            <a:extLst>
              <a:ext uri="{FF2B5EF4-FFF2-40B4-BE49-F238E27FC236}">
                <a16:creationId xmlns:a16="http://schemas.microsoft.com/office/drawing/2014/main" id="{5B99AED1-65C4-43D6-BA64-FC4BBB8C2F9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3563600" y="5219700"/>
            <a:ext cx="4199468" cy="2743200"/>
          </a:xfrm>
          <a:prstGeom prst="rect">
            <a:avLst/>
          </a:prstGeom>
        </p:spPr>
      </p:pic>
      <p:sp>
        <p:nvSpPr>
          <p:cNvPr id="29" name="Hộp Văn bản 28">
            <a:extLst>
              <a:ext uri="{FF2B5EF4-FFF2-40B4-BE49-F238E27FC236}">
                <a16:creationId xmlns:a16="http://schemas.microsoft.com/office/drawing/2014/main" id="{1001010D-D464-4CCB-A559-2F530B77C1D8}"/>
              </a:ext>
            </a:extLst>
          </p:cNvPr>
          <p:cNvSpPr txBox="1"/>
          <p:nvPr/>
        </p:nvSpPr>
        <p:spPr>
          <a:xfrm>
            <a:off x="13953068" y="8085306"/>
            <a:ext cx="381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hot air balloon</a:t>
            </a:r>
          </a:p>
        </p:txBody>
      </p:sp>
    </p:spTree>
    <p:extLst>
      <p:ext uri="{BB962C8B-B14F-4D97-AF65-F5344CB8AC3E}">
        <p14:creationId xmlns:p14="http://schemas.microsoft.com/office/powerpoint/2010/main" val="125423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4ADCEF1B-A798-4929-A798-49E0642C8756}"/>
              </a:ext>
            </a:extLst>
          </p:cNvPr>
          <p:cNvSpPr txBox="1"/>
          <p:nvPr/>
        </p:nvSpPr>
        <p:spPr>
          <a:xfrm>
            <a:off x="4953000" y="570925"/>
            <a:ext cx="815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the pictures. Listen and repeat. 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FF1D900D-7028-46C1-994A-BFAAABFA1524}"/>
              </a:ext>
            </a:extLst>
          </p:cNvPr>
          <p:cNvSpPr/>
          <p:nvPr/>
        </p:nvSpPr>
        <p:spPr>
          <a:xfrm>
            <a:off x="1674779" y="587662"/>
            <a:ext cx="2971800" cy="657225"/>
          </a:xfrm>
          <a:prstGeom prst="roundRect">
            <a:avLst>
              <a:gd name="adj" fmla="val 26042"/>
            </a:avLst>
          </a:prstGeom>
          <a:solidFill>
            <a:srgbClr val="FFC000"/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w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ords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F8AF171A-8FB6-4FCF-B175-D4E31E06F037}"/>
              </a:ext>
            </a:extLst>
          </p:cNvPr>
          <p:cNvSpPr txBox="1"/>
          <p:nvPr/>
        </p:nvSpPr>
        <p:spPr>
          <a:xfrm>
            <a:off x="762000" y="1333500"/>
            <a:ext cx="3810000" cy="6743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strike="sngStrik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600" strike="sngStrik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lantern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bonfire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race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(eating) competition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sculpture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(water) fight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hot air balloon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Nhóm 4">
            <a:extLst>
              <a:ext uri="{FF2B5EF4-FFF2-40B4-BE49-F238E27FC236}">
                <a16:creationId xmlns:a16="http://schemas.microsoft.com/office/drawing/2014/main" id="{189DE761-8260-460A-BE0A-34BB393E9B1B}"/>
              </a:ext>
            </a:extLst>
          </p:cNvPr>
          <p:cNvGrpSpPr/>
          <p:nvPr/>
        </p:nvGrpSpPr>
        <p:grpSpPr>
          <a:xfrm>
            <a:off x="4572000" y="1409700"/>
            <a:ext cx="11064240" cy="8396245"/>
            <a:chOff x="6400800" y="1562100"/>
            <a:chExt cx="11064240" cy="8396245"/>
          </a:xfrm>
        </p:grpSpPr>
        <p:pic>
          <p:nvPicPr>
            <p:cNvPr id="12" name="Picture 9">
              <a:extLst>
                <a:ext uri="{FF2B5EF4-FFF2-40B4-BE49-F238E27FC236}">
                  <a16:creationId xmlns:a16="http://schemas.microsoft.com/office/drawing/2014/main" id="{D528DC80-BD43-4AA9-846C-1E239CC31A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30000"/>
                      </a14:imgEffect>
                    </a14:imgLayer>
                  </a14:imgProps>
                </a:ext>
              </a:extLst>
            </a:blip>
            <a:srcRect l="724" t="53973" r="24560" b="3675"/>
            <a:stretch/>
          </p:blipFill>
          <p:spPr>
            <a:xfrm>
              <a:off x="6477000" y="4610100"/>
              <a:ext cx="10988040" cy="2887980"/>
            </a:xfrm>
            <a:prstGeom prst="rect">
              <a:avLst/>
            </a:prstGeom>
          </p:spPr>
        </p:pic>
        <p:pic>
          <p:nvPicPr>
            <p:cNvPr id="13" name="Picture 9">
              <a:extLst>
                <a:ext uri="{FF2B5EF4-FFF2-40B4-BE49-F238E27FC236}">
                  <a16:creationId xmlns:a16="http://schemas.microsoft.com/office/drawing/2014/main" id="{8A29BE7F-5E0D-4F60-ABD0-920ACC10D2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30000"/>
                      </a14:imgEffect>
                    </a14:imgLayer>
                  </a14:imgProps>
                </a:ext>
              </a:extLst>
            </a:blip>
            <a:srcRect l="13472" t="2793" r="12642" b="54519"/>
            <a:stretch/>
          </p:blipFill>
          <p:spPr>
            <a:xfrm>
              <a:off x="6400800" y="1562100"/>
              <a:ext cx="10866120" cy="2910840"/>
            </a:xfrm>
            <a:prstGeom prst="rect">
              <a:avLst/>
            </a:prstGeom>
          </p:spPr>
        </p:pic>
        <p:pic>
          <p:nvPicPr>
            <p:cNvPr id="14" name="Picture 9">
              <a:extLst>
                <a:ext uri="{FF2B5EF4-FFF2-40B4-BE49-F238E27FC236}">
                  <a16:creationId xmlns:a16="http://schemas.microsoft.com/office/drawing/2014/main" id="{C249AB6D-D3BB-4150-ACD0-341DA220E6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30000"/>
                      </a14:imgEffect>
                    </a14:imgLayer>
                  </a14:imgProps>
                </a:ext>
              </a:extLst>
            </a:blip>
            <a:srcRect l="76995" t="53973" b="6581"/>
            <a:stretch/>
          </p:blipFill>
          <p:spPr>
            <a:xfrm>
              <a:off x="6400800" y="7353300"/>
              <a:ext cx="3276600" cy="2605045"/>
            </a:xfrm>
            <a:prstGeom prst="rect">
              <a:avLst/>
            </a:prstGeom>
          </p:spPr>
        </p:pic>
      </p:grpSp>
      <p:sp>
        <p:nvSpPr>
          <p:cNvPr id="23" name="TextBox 6">
            <a:extLst>
              <a:ext uri="{FF2B5EF4-FFF2-40B4-BE49-F238E27FC236}">
                <a16:creationId xmlns:a16="http://schemas.microsoft.com/office/drawing/2014/main" id="{62DFF2A4-D001-4CCD-A640-119300C55267}"/>
              </a:ext>
            </a:extLst>
          </p:cNvPr>
          <p:cNvSpPr txBox="1"/>
          <p:nvPr/>
        </p:nvSpPr>
        <p:spPr>
          <a:xfrm>
            <a:off x="7315200" y="1485900"/>
            <a:ext cx="33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6">
            <a:extLst>
              <a:ext uri="{FF2B5EF4-FFF2-40B4-BE49-F238E27FC236}">
                <a16:creationId xmlns:a16="http://schemas.microsoft.com/office/drawing/2014/main" id="{32B1D50C-9F66-4888-B13E-DCB10515E804}"/>
              </a:ext>
            </a:extLst>
          </p:cNvPr>
          <p:cNvSpPr txBox="1"/>
          <p:nvPr/>
        </p:nvSpPr>
        <p:spPr>
          <a:xfrm>
            <a:off x="14859000" y="1485900"/>
            <a:ext cx="33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96C2D9D8-77D8-4756-9B19-E1503EDB8CF2}"/>
              </a:ext>
            </a:extLst>
          </p:cNvPr>
          <p:cNvSpPr txBox="1"/>
          <p:nvPr/>
        </p:nvSpPr>
        <p:spPr>
          <a:xfrm>
            <a:off x="7315200" y="4533900"/>
            <a:ext cx="33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6">
            <a:extLst>
              <a:ext uri="{FF2B5EF4-FFF2-40B4-BE49-F238E27FC236}">
                <a16:creationId xmlns:a16="http://schemas.microsoft.com/office/drawing/2014/main" id="{EE22FD60-EA9D-4FF1-8939-0A648527411D}"/>
              </a:ext>
            </a:extLst>
          </p:cNvPr>
          <p:cNvSpPr txBox="1"/>
          <p:nvPr/>
        </p:nvSpPr>
        <p:spPr>
          <a:xfrm>
            <a:off x="11049000" y="4533900"/>
            <a:ext cx="33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A03F9CE1-9D75-4D4D-BFB4-3513BC6509B4}"/>
              </a:ext>
            </a:extLst>
          </p:cNvPr>
          <p:cNvSpPr txBox="1"/>
          <p:nvPr/>
        </p:nvSpPr>
        <p:spPr>
          <a:xfrm>
            <a:off x="14859000" y="4533900"/>
            <a:ext cx="33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6">
            <a:extLst>
              <a:ext uri="{FF2B5EF4-FFF2-40B4-BE49-F238E27FC236}">
                <a16:creationId xmlns:a16="http://schemas.microsoft.com/office/drawing/2014/main" id="{48644911-6AC6-41AC-985D-71409FC0F5AD}"/>
              </a:ext>
            </a:extLst>
          </p:cNvPr>
          <p:cNvSpPr txBox="1"/>
          <p:nvPr/>
        </p:nvSpPr>
        <p:spPr>
          <a:xfrm>
            <a:off x="7086600" y="7200900"/>
            <a:ext cx="33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Track 1-lesson 1">
            <a:hlinkClick r:id="" action="ppaction://media"/>
            <a:extLst>
              <a:ext uri="{FF2B5EF4-FFF2-40B4-BE49-F238E27FC236}">
                <a16:creationId xmlns:a16="http://schemas.microsoft.com/office/drawing/2014/main" id="{2C756648-64DC-4EC4-8722-69AF378646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097000" y="4953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36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81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B4DDDEC-BF3A-4AF7-9967-A2192154C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14400" y="723900"/>
            <a:ext cx="2495763" cy="2417771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501456-CBD4-4499-97A9-9749A0EDBDE9}"/>
              </a:ext>
            </a:extLst>
          </p:cNvPr>
          <p:cNvSpPr txBox="1"/>
          <p:nvPr/>
        </p:nvSpPr>
        <p:spPr>
          <a:xfrm>
            <a:off x="3810000" y="1485900"/>
            <a:ext cx="1165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pair. </a:t>
            </a:r>
          </a:p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Say which of these you’d like to see or try. </a:t>
            </a:r>
          </a:p>
        </p:txBody>
      </p:sp>
      <p:pic>
        <p:nvPicPr>
          <p:cNvPr id="15" name="Picture 5">
            <a:extLst>
              <a:ext uri="{FF2B5EF4-FFF2-40B4-BE49-F238E27FC236}">
                <a16:creationId xmlns:a16="http://schemas.microsoft.com/office/drawing/2014/main" id="{C78B81AF-893D-4897-AC09-6B55A0EDCE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rcRect b="5643"/>
          <a:stretch/>
        </p:blipFill>
        <p:spPr>
          <a:xfrm>
            <a:off x="1219200" y="3619500"/>
            <a:ext cx="15505241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5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3">
            <a:extLst>
              <a:ext uri="{FF2B5EF4-FFF2-40B4-BE49-F238E27FC236}">
                <a16:creationId xmlns:a16="http://schemas.microsoft.com/office/drawing/2014/main" id="{9771BAE6-DC5B-4D4D-B0AB-3BC603C25339}"/>
              </a:ext>
            </a:extLst>
          </p:cNvPr>
          <p:cNvSpPr/>
          <p:nvPr/>
        </p:nvSpPr>
        <p:spPr>
          <a:xfrm>
            <a:off x="1752600" y="397162"/>
            <a:ext cx="2438400" cy="657225"/>
          </a:xfrm>
          <a:prstGeom prst="roundRect">
            <a:avLst>
              <a:gd name="adj" fmla="val 26042"/>
            </a:avLst>
          </a:prstGeom>
          <a:solidFill>
            <a:srgbClr val="FFC000"/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</a:p>
        </p:txBody>
      </p: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9F4CAC27-23B0-4694-A2EE-BA77271AE888}"/>
              </a:ext>
            </a:extLst>
          </p:cNvPr>
          <p:cNvSpPr txBox="1"/>
          <p:nvPr/>
        </p:nvSpPr>
        <p:spPr>
          <a:xfrm>
            <a:off x="4607393" y="389866"/>
            <a:ext cx="8153400" cy="5847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article and choose the best title. 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1BF1977B-CA52-4DCB-B52C-F7B572ECEEE5}"/>
              </a:ext>
            </a:extLst>
          </p:cNvPr>
          <p:cNvSpPr txBox="1"/>
          <p:nvPr/>
        </p:nvSpPr>
        <p:spPr>
          <a:xfrm>
            <a:off x="990600" y="1790700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Mary , John, April, 10 </a:t>
            </a:r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E25EB23B-4EDE-44D0-829C-919A079068BC}"/>
              </a:ext>
            </a:extLst>
          </p:cNvPr>
          <p:cNvGrpSpPr/>
          <p:nvPr/>
        </p:nvGrpSpPr>
        <p:grpSpPr>
          <a:xfrm>
            <a:off x="914400" y="2552700"/>
            <a:ext cx="15621000" cy="7162800"/>
            <a:chOff x="1066800" y="2324100"/>
            <a:chExt cx="10327853" cy="5349368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1DBDD078-854B-45D7-A95B-0C43B92F26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30000"/>
                      </a14:imgEffect>
                      <a14:imgEffect>
                        <a14:brightnessContrast bright="10000" contrast="-40000"/>
                      </a14:imgEffect>
                    </a14:imgLayer>
                  </a14:imgProps>
                </a:ext>
              </a:extLst>
            </a:blip>
            <a:srcRect l="3261" t="17172" r="27715" b="45297"/>
            <a:stretch/>
          </p:blipFill>
          <p:spPr>
            <a:xfrm>
              <a:off x="1066800" y="2324100"/>
              <a:ext cx="10327853" cy="2587916"/>
            </a:xfrm>
            <a:prstGeom prst="rect">
              <a:avLst/>
            </a:prstGeom>
          </p:spPr>
        </p:pic>
        <p:pic>
          <p:nvPicPr>
            <p:cNvPr id="11" name="Picture 7">
              <a:extLst>
                <a:ext uri="{FF2B5EF4-FFF2-40B4-BE49-F238E27FC236}">
                  <a16:creationId xmlns:a16="http://schemas.microsoft.com/office/drawing/2014/main" id="{8DF082CD-97E9-46CE-A0D8-FD4E99DE0C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30000"/>
                      </a14:imgEffect>
                      <a14:imgEffect>
                        <a14:brightnessContrast bright="10000" contrast="-40000"/>
                      </a14:imgEffect>
                    </a14:imgLayer>
                  </a14:imgProps>
                </a:ext>
              </a:extLst>
            </a:blip>
            <a:srcRect l="27903" t="57395" r="3652" b="3672"/>
            <a:stretch/>
          </p:blipFill>
          <p:spPr>
            <a:xfrm>
              <a:off x="1083197" y="4988905"/>
              <a:ext cx="10241099" cy="2684563"/>
            </a:xfrm>
            <a:prstGeom prst="rect">
              <a:avLst/>
            </a:prstGeom>
          </p:spPr>
        </p:pic>
      </p:grp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4D84C5F3-B258-4561-94D8-1351AC191B3B}"/>
              </a:ext>
            </a:extLst>
          </p:cNvPr>
          <p:cNvSpPr txBox="1"/>
          <p:nvPr/>
        </p:nvSpPr>
        <p:spPr>
          <a:xfrm>
            <a:off x="7620000" y="1485900"/>
            <a:ext cx="8458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Best Arts Festivals around the 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World. 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B77BFFED-F270-40D2-BFEA-0D5F8CF28849}"/>
              </a:ext>
            </a:extLst>
          </p:cNvPr>
          <p:cNvSpPr txBox="1"/>
          <p:nvPr/>
        </p:nvSpPr>
        <p:spPr>
          <a:xfrm>
            <a:off x="7696200" y="2247900"/>
            <a:ext cx="86106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Most Interesting Festivals around the 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World. 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val 8">
            <a:extLst>
              <a:ext uri="{FF2B5EF4-FFF2-40B4-BE49-F238E27FC236}">
                <a16:creationId xmlns:a16="http://schemas.microsoft.com/office/drawing/2014/main" id="{D2A4C7EF-467E-4BC4-9706-5EBD3646FDA9}"/>
              </a:ext>
            </a:extLst>
          </p:cNvPr>
          <p:cNvSpPr/>
          <p:nvPr/>
        </p:nvSpPr>
        <p:spPr>
          <a:xfrm>
            <a:off x="7620000" y="2247900"/>
            <a:ext cx="533398" cy="54428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76304285-23BF-4D34-9BC3-4A3CCDD0C75A}"/>
              </a:ext>
            </a:extLst>
          </p:cNvPr>
          <p:cNvSpPr txBox="1"/>
          <p:nvPr/>
        </p:nvSpPr>
        <p:spPr>
          <a:xfrm>
            <a:off x="1121922" y="308984"/>
            <a:ext cx="16023077" cy="920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Now, read and answer the questions.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How many days is the Sapporo Snow Festival?</a:t>
            </a:r>
          </a:p>
          <a:p>
            <a:pPr>
              <a:lnSpc>
                <a:spcPct val="200000"/>
              </a:lnSpc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Who will make the ice sculptures? </a:t>
            </a:r>
          </a:p>
          <a:p>
            <a:pPr>
              <a:lnSpc>
                <a:spcPct val="200000"/>
              </a:lnSpc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What is the topic for ice sculptures this year? </a:t>
            </a:r>
          </a:p>
          <a:p>
            <a:pPr>
              <a:lnSpc>
                <a:spcPct val="200000"/>
              </a:lnSpc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During which holiday is Moomba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Waterfest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What is special for kids this year? 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en-US" sz="3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8A9CD53D-B15D-45FE-BA8F-2F7DAB263E40}"/>
              </a:ext>
            </a:extLst>
          </p:cNvPr>
          <p:cNvSpPr txBox="1"/>
          <p:nvPr/>
        </p:nvSpPr>
        <p:spPr>
          <a:xfrm>
            <a:off x="1086255" y="2874922"/>
            <a:ext cx="38309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7 days.</a:t>
            </a: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id="{221D02B6-3EEB-47DF-B97C-E0B02BD5CA91}"/>
              </a:ext>
            </a:extLst>
          </p:cNvPr>
          <p:cNvSpPr txBox="1"/>
          <p:nvPr/>
        </p:nvSpPr>
        <p:spPr>
          <a:xfrm>
            <a:off x="1752600" y="4033080"/>
            <a:ext cx="1196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Locals and famous artists make them.</a:t>
            </a:r>
          </a:p>
        </p:txBody>
      </p:sp>
      <p:sp>
        <p:nvSpPr>
          <p:cNvPr id="17" name="TextBox 12">
            <a:extLst>
              <a:ext uri="{FF2B5EF4-FFF2-40B4-BE49-F238E27FC236}">
                <a16:creationId xmlns:a16="http://schemas.microsoft.com/office/drawing/2014/main" id="{ACC01530-F003-45A4-9978-701F2EFDCE38}"/>
              </a:ext>
            </a:extLst>
          </p:cNvPr>
          <p:cNvSpPr txBox="1"/>
          <p:nvPr/>
        </p:nvSpPr>
        <p:spPr>
          <a:xfrm>
            <a:off x="838200" y="5502415"/>
            <a:ext cx="5791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video games.</a:t>
            </a: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6ECC3381-80B7-40E6-B51D-83E16529F3E5}"/>
              </a:ext>
            </a:extLst>
          </p:cNvPr>
          <p:cNvSpPr txBox="1"/>
          <p:nvPr/>
        </p:nvSpPr>
        <p:spPr>
          <a:xfrm>
            <a:off x="1741792" y="6808400"/>
            <a:ext cx="59925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during the Labor Day.</a:t>
            </a:r>
          </a:p>
        </p:txBody>
      </p:sp>
      <p:sp>
        <p:nvSpPr>
          <p:cNvPr id="19" name="TextBox 16">
            <a:extLst>
              <a:ext uri="{FF2B5EF4-FFF2-40B4-BE49-F238E27FC236}">
                <a16:creationId xmlns:a16="http://schemas.microsoft.com/office/drawing/2014/main" id="{A72C9B3C-382C-4472-94A2-4484C1B1CF41}"/>
              </a:ext>
            </a:extLst>
          </p:cNvPr>
          <p:cNvSpPr txBox="1"/>
          <p:nvPr/>
        </p:nvSpPr>
        <p:spPr>
          <a:xfrm>
            <a:off x="1674374" y="8191709"/>
            <a:ext cx="1569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year they have Dance Zone, Dreaming Space, and Kids Yoga.  </a:t>
            </a:r>
            <a: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60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800100"/>
            <a:ext cx="49512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Work in pairs.</a:t>
            </a:r>
            <a:endParaRPr lang="en-US" sz="60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BAAFCD30-938E-4BB4-9617-1E869964E914}"/>
              </a:ext>
            </a:extLst>
          </p:cNvPr>
          <p:cNvSpPr/>
          <p:nvPr/>
        </p:nvSpPr>
        <p:spPr>
          <a:xfrm>
            <a:off x="1676400" y="1815763"/>
            <a:ext cx="146304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to visit the Sapporo Snow Festival or the Melbourne Moomba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Waterfest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Why?</a:t>
            </a:r>
          </a:p>
        </p:txBody>
      </p:sp>
    </p:spTree>
    <p:extLst>
      <p:ext uri="{BB962C8B-B14F-4D97-AF65-F5344CB8AC3E}">
        <p14:creationId xmlns:p14="http://schemas.microsoft.com/office/powerpoint/2010/main" val="3287130769"/>
      </p:ext>
    </p:extLst>
  </p:cSld>
  <p:clrMapOvr>
    <a:masterClrMapping/>
  </p:clrMapOvr>
  <p:transition spd="med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8283427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Stack of open magazine s">
            <a:extLst>
              <a:ext uri="{FF2B5EF4-FFF2-40B4-BE49-F238E27FC236}">
                <a16:creationId xmlns:a16="http://schemas.microsoft.com/office/drawing/2014/main" id="{DE9C7430-693C-8E5E-5E50-916624816D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2" r="4892"/>
          <a:stretch/>
        </p:blipFill>
        <p:spPr>
          <a:xfrm>
            <a:off x="1" y="10"/>
            <a:ext cx="14504463" cy="10286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87528" y="0"/>
            <a:ext cx="10600467" cy="10287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F8BA0C2-880E-4893-984D-5A4D8634B644}"/>
              </a:ext>
            </a:extLst>
          </p:cNvPr>
          <p:cNvSpPr/>
          <p:nvPr/>
        </p:nvSpPr>
        <p:spPr>
          <a:xfrm>
            <a:off x="9452043" y="769798"/>
            <a:ext cx="6481863" cy="23860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 </a:t>
            </a:r>
            <a: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Homework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D12C5612-3241-4D16-8B8D-2C703B5D9C44}"/>
              </a:ext>
            </a:extLst>
          </p:cNvPr>
          <p:cNvSpPr txBox="1"/>
          <p:nvPr/>
        </p:nvSpPr>
        <p:spPr>
          <a:xfrm>
            <a:off x="11297415" y="3651301"/>
            <a:ext cx="5733283" cy="5614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3000" dirty="0">
              <a:effectLst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7308608-22C3-499F-88F3-8EEFAB1DE7EE}"/>
              </a:ext>
            </a:extLst>
          </p:cNvPr>
          <p:cNvSpPr txBox="1"/>
          <p:nvPr/>
        </p:nvSpPr>
        <p:spPr>
          <a:xfrm>
            <a:off x="9452043" y="3314700"/>
            <a:ext cx="8610600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Learn the new words by heart.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Practice talking about your favorite festival.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Do the exercises in WB: New words, reading (Pages 44 - 45).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Prepare: Unit 8 - Lesson 1.2 - Grammar (Page 61 - SB).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sz="3600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sz="44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sz="4400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US" sz="44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145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9A39091-969E-4373-B714-8F44BDED342F}"/>
              </a:ext>
            </a:extLst>
          </p:cNvPr>
          <p:cNvSpPr/>
          <p:nvPr/>
        </p:nvSpPr>
        <p:spPr>
          <a:xfrm>
            <a:off x="1615283" y="3413747"/>
            <a:ext cx="7350216" cy="35592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37160" tIns="68580" rIns="137160" bIns="68580" rtlCol="0" anchor="t">
            <a:normAutofit fontScale="92500"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900"/>
              </a:spcAft>
            </a:pPr>
            <a:endParaRPr lang="en-US" sz="8100" b="1" dirty="0"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900"/>
              </a:spcAft>
            </a:pPr>
            <a:r>
              <a:rPr lang="en-US" sz="8100" b="1" dirty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   </a:t>
            </a:r>
            <a:r>
              <a:rPr lang="en-US" sz="87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LESSON 1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900"/>
              </a:spcAft>
            </a:pPr>
            <a:r>
              <a:rPr lang="en-US" sz="81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22CC5540-88DF-4A9E-81EE-669110F32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671244" y="1608403"/>
            <a:ext cx="6487274" cy="20264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871C71-D0E2-4614-8FEF-8B704EC16BBC}"/>
              </a:ext>
            </a:extLst>
          </p:cNvPr>
          <p:cNvSpPr txBox="1"/>
          <p:nvPr/>
        </p:nvSpPr>
        <p:spPr>
          <a:xfrm>
            <a:off x="12131039" y="2045885"/>
            <a:ext cx="4632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</a:p>
        </p:txBody>
      </p:sp>
      <p:pic>
        <p:nvPicPr>
          <p:cNvPr id="8" name="Picture 18">
            <a:extLst>
              <a:ext uri="{FF2B5EF4-FFF2-40B4-BE49-F238E27FC236}">
                <a16:creationId xmlns:a16="http://schemas.microsoft.com/office/drawing/2014/main" id="{0606F048-4BE7-42ED-9DDC-F10F5E7583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1132851" y="2094135"/>
            <a:ext cx="998189" cy="828912"/>
          </a:xfrm>
          <a:prstGeom prst="rect">
            <a:avLst/>
          </a:prstGeom>
        </p:spPr>
      </p:pic>
      <p:pic>
        <p:nvPicPr>
          <p:cNvPr id="10" name="Picture 17">
            <a:extLst>
              <a:ext uri="{FF2B5EF4-FFF2-40B4-BE49-F238E27FC236}">
                <a16:creationId xmlns:a16="http://schemas.microsoft.com/office/drawing/2014/main" id="{7E7010E7-6CC2-48BC-93AE-2C5C828FCD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13367685">
            <a:off x="6107725" y="3232758"/>
            <a:ext cx="3793496" cy="1193226"/>
          </a:xfrm>
          <a:prstGeom prst="rect">
            <a:avLst/>
          </a:prstGeom>
        </p:spPr>
      </p:pic>
      <p:pic>
        <p:nvPicPr>
          <p:cNvPr id="11" name="Picture 9">
            <a:extLst>
              <a:ext uri="{FF2B5EF4-FFF2-40B4-BE49-F238E27FC236}">
                <a16:creationId xmlns:a16="http://schemas.microsoft.com/office/drawing/2014/main" id="{64AF0559-B9F9-4A22-95DC-9B9B349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671244" y="4686300"/>
            <a:ext cx="6487275" cy="2026451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1A557569-A163-4274-926F-1E8F86AD28BF}"/>
              </a:ext>
            </a:extLst>
          </p:cNvPr>
          <p:cNvSpPr txBox="1"/>
          <p:nvPr/>
        </p:nvSpPr>
        <p:spPr>
          <a:xfrm>
            <a:off x="12488506" y="5094098"/>
            <a:ext cx="3918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</a:p>
        </p:txBody>
      </p:sp>
      <p:pic>
        <p:nvPicPr>
          <p:cNvPr id="13" name="Picture 20">
            <a:extLst>
              <a:ext uri="{FF2B5EF4-FFF2-40B4-BE49-F238E27FC236}">
                <a16:creationId xmlns:a16="http://schemas.microsoft.com/office/drawing/2014/main" id="{4C5373D4-08A1-4682-B1B5-A5F37C367E7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1142180" y="4929606"/>
            <a:ext cx="1252314" cy="125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14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62000" y="190500"/>
            <a:ext cx="8328557" cy="7949985"/>
          </a:xfrm>
          <a:prstGeom prst="rect">
            <a:avLst/>
          </a:prstGeom>
        </p:spPr>
      </p:pic>
      <p:sp>
        <p:nvSpPr>
          <p:cNvPr id="16" name="Hình tự do: Hình 15">
            <a:extLst>
              <a:ext uri="{FF2B5EF4-FFF2-40B4-BE49-F238E27FC236}">
                <a16:creationId xmlns:a16="http://schemas.microsoft.com/office/drawing/2014/main" id="{9D19A940-DC1E-4EE5-AEDD-F26EA38F962C}"/>
              </a:ext>
            </a:extLst>
          </p:cNvPr>
          <p:cNvSpPr/>
          <p:nvPr/>
        </p:nvSpPr>
        <p:spPr>
          <a:xfrm>
            <a:off x="9067859" y="190500"/>
            <a:ext cx="8265385" cy="7878003"/>
          </a:xfrm>
          <a:custGeom>
            <a:avLst/>
            <a:gdLst>
              <a:gd name="connsiteX0" fmla="*/ 0 w 8265385"/>
              <a:gd name="connsiteY0" fmla="*/ 0 h 7878003"/>
              <a:gd name="connsiteX1" fmla="*/ 0 w 8265385"/>
              <a:gd name="connsiteY1" fmla="*/ 7878004 h 7878003"/>
              <a:gd name="connsiteX2" fmla="*/ 8265386 w 8265385"/>
              <a:gd name="connsiteY2" fmla="*/ 7878004 h 7878003"/>
              <a:gd name="connsiteX3" fmla="*/ 8265386 w 8265385"/>
              <a:gd name="connsiteY3" fmla="*/ 0 h 7878003"/>
              <a:gd name="connsiteX4" fmla="*/ 0 w 8265385"/>
              <a:gd name="connsiteY4" fmla="*/ 0 h 7878003"/>
              <a:gd name="connsiteX5" fmla="*/ 494345 w 8265385"/>
              <a:gd name="connsiteY5" fmla="*/ 7678642 h 7878003"/>
              <a:gd name="connsiteX6" fmla="*/ 280183 w 8265385"/>
              <a:gd name="connsiteY6" fmla="*/ 7464810 h 7878003"/>
              <a:gd name="connsiteX7" fmla="*/ 494345 w 8265385"/>
              <a:gd name="connsiteY7" fmla="*/ 7250979 h 7878003"/>
              <a:gd name="connsiteX8" fmla="*/ 708508 w 8265385"/>
              <a:gd name="connsiteY8" fmla="*/ 7464810 h 7878003"/>
              <a:gd name="connsiteX9" fmla="*/ 494345 w 8265385"/>
              <a:gd name="connsiteY9" fmla="*/ 7678642 h 7878003"/>
              <a:gd name="connsiteX10" fmla="*/ 494345 w 8265385"/>
              <a:gd name="connsiteY10" fmla="*/ 6797592 h 7878003"/>
              <a:gd name="connsiteX11" fmla="*/ 280183 w 8265385"/>
              <a:gd name="connsiteY11" fmla="*/ 6583760 h 7878003"/>
              <a:gd name="connsiteX12" fmla="*/ 494345 w 8265385"/>
              <a:gd name="connsiteY12" fmla="*/ 6369929 h 7878003"/>
              <a:gd name="connsiteX13" fmla="*/ 708508 w 8265385"/>
              <a:gd name="connsiteY13" fmla="*/ 6583760 h 7878003"/>
              <a:gd name="connsiteX14" fmla="*/ 494345 w 8265385"/>
              <a:gd name="connsiteY14" fmla="*/ 6797592 h 7878003"/>
              <a:gd name="connsiteX15" fmla="*/ 494345 w 8265385"/>
              <a:gd name="connsiteY15" fmla="*/ 5914934 h 7878003"/>
              <a:gd name="connsiteX16" fmla="*/ 280183 w 8265385"/>
              <a:gd name="connsiteY16" fmla="*/ 5701102 h 7878003"/>
              <a:gd name="connsiteX17" fmla="*/ 494345 w 8265385"/>
              <a:gd name="connsiteY17" fmla="*/ 5487271 h 7878003"/>
              <a:gd name="connsiteX18" fmla="*/ 708508 w 8265385"/>
              <a:gd name="connsiteY18" fmla="*/ 5701102 h 7878003"/>
              <a:gd name="connsiteX19" fmla="*/ 494345 w 8265385"/>
              <a:gd name="connsiteY19" fmla="*/ 5914934 h 7878003"/>
              <a:gd name="connsiteX20" fmla="*/ 494345 w 8265385"/>
              <a:gd name="connsiteY20" fmla="*/ 5033884 h 7878003"/>
              <a:gd name="connsiteX21" fmla="*/ 280183 w 8265385"/>
              <a:gd name="connsiteY21" fmla="*/ 4820052 h 7878003"/>
              <a:gd name="connsiteX22" fmla="*/ 494345 w 8265385"/>
              <a:gd name="connsiteY22" fmla="*/ 4606221 h 7878003"/>
              <a:gd name="connsiteX23" fmla="*/ 708508 w 8265385"/>
              <a:gd name="connsiteY23" fmla="*/ 4820052 h 7878003"/>
              <a:gd name="connsiteX24" fmla="*/ 494345 w 8265385"/>
              <a:gd name="connsiteY24" fmla="*/ 5033884 h 7878003"/>
              <a:gd name="connsiteX25" fmla="*/ 494345 w 8265385"/>
              <a:gd name="connsiteY25" fmla="*/ 4152833 h 7878003"/>
              <a:gd name="connsiteX26" fmla="*/ 280183 w 8265385"/>
              <a:gd name="connsiteY26" fmla="*/ 3939002 h 7878003"/>
              <a:gd name="connsiteX27" fmla="*/ 494345 w 8265385"/>
              <a:gd name="connsiteY27" fmla="*/ 3725170 h 7878003"/>
              <a:gd name="connsiteX28" fmla="*/ 708508 w 8265385"/>
              <a:gd name="connsiteY28" fmla="*/ 3939002 h 7878003"/>
              <a:gd name="connsiteX29" fmla="*/ 494345 w 8265385"/>
              <a:gd name="connsiteY29" fmla="*/ 4152833 h 7878003"/>
              <a:gd name="connsiteX30" fmla="*/ 494345 w 8265385"/>
              <a:gd name="connsiteY30" fmla="*/ 3271783 h 7878003"/>
              <a:gd name="connsiteX31" fmla="*/ 280183 w 8265385"/>
              <a:gd name="connsiteY31" fmla="*/ 3057952 h 7878003"/>
              <a:gd name="connsiteX32" fmla="*/ 494345 w 8265385"/>
              <a:gd name="connsiteY32" fmla="*/ 2844120 h 7878003"/>
              <a:gd name="connsiteX33" fmla="*/ 708508 w 8265385"/>
              <a:gd name="connsiteY33" fmla="*/ 3057952 h 7878003"/>
              <a:gd name="connsiteX34" fmla="*/ 494345 w 8265385"/>
              <a:gd name="connsiteY34" fmla="*/ 3271783 h 7878003"/>
              <a:gd name="connsiteX35" fmla="*/ 494345 w 8265385"/>
              <a:gd name="connsiteY35" fmla="*/ 2390733 h 7878003"/>
              <a:gd name="connsiteX36" fmla="*/ 280183 w 8265385"/>
              <a:gd name="connsiteY36" fmla="*/ 2176901 h 7878003"/>
              <a:gd name="connsiteX37" fmla="*/ 494345 w 8265385"/>
              <a:gd name="connsiteY37" fmla="*/ 1963070 h 7878003"/>
              <a:gd name="connsiteX38" fmla="*/ 708508 w 8265385"/>
              <a:gd name="connsiteY38" fmla="*/ 2176901 h 7878003"/>
              <a:gd name="connsiteX39" fmla="*/ 494345 w 8265385"/>
              <a:gd name="connsiteY39" fmla="*/ 2390733 h 7878003"/>
              <a:gd name="connsiteX40" fmla="*/ 494345 w 8265385"/>
              <a:gd name="connsiteY40" fmla="*/ 1509683 h 7878003"/>
              <a:gd name="connsiteX41" fmla="*/ 280183 w 8265385"/>
              <a:gd name="connsiteY41" fmla="*/ 1295851 h 7878003"/>
              <a:gd name="connsiteX42" fmla="*/ 494345 w 8265385"/>
              <a:gd name="connsiteY42" fmla="*/ 1082020 h 7878003"/>
              <a:gd name="connsiteX43" fmla="*/ 708508 w 8265385"/>
              <a:gd name="connsiteY43" fmla="*/ 1295851 h 7878003"/>
              <a:gd name="connsiteX44" fmla="*/ 494345 w 8265385"/>
              <a:gd name="connsiteY44" fmla="*/ 1509683 h 7878003"/>
              <a:gd name="connsiteX45" fmla="*/ 494345 w 8265385"/>
              <a:gd name="connsiteY45" fmla="*/ 627025 h 7878003"/>
              <a:gd name="connsiteX46" fmla="*/ 280183 w 8265385"/>
              <a:gd name="connsiteY46" fmla="*/ 413193 h 7878003"/>
              <a:gd name="connsiteX47" fmla="*/ 494345 w 8265385"/>
              <a:gd name="connsiteY47" fmla="*/ 199362 h 7878003"/>
              <a:gd name="connsiteX48" fmla="*/ 708508 w 8265385"/>
              <a:gd name="connsiteY48" fmla="*/ 413193 h 7878003"/>
              <a:gd name="connsiteX49" fmla="*/ 494345 w 8265385"/>
              <a:gd name="connsiteY49" fmla="*/ 627025 h 787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265385" h="7878003">
                <a:moveTo>
                  <a:pt x="0" y="0"/>
                </a:moveTo>
                <a:lnTo>
                  <a:pt x="0" y="7878004"/>
                </a:lnTo>
                <a:lnTo>
                  <a:pt x="8265386" y="7878004"/>
                </a:lnTo>
                <a:lnTo>
                  <a:pt x="8265386" y="0"/>
                </a:lnTo>
                <a:lnTo>
                  <a:pt x="0" y="0"/>
                </a:lnTo>
                <a:close/>
                <a:moveTo>
                  <a:pt x="494345" y="7678642"/>
                </a:moveTo>
                <a:cubicBezTo>
                  <a:pt x="376797" y="7678642"/>
                  <a:pt x="280183" y="7583785"/>
                  <a:pt x="280183" y="7464810"/>
                </a:cubicBezTo>
                <a:cubicBezTo>
                  <a:pt x="280183" y="7345836"/>
                  <a:pt x="376797" y="7250979"/>
                  <a:pt x="494345" y="7250979"/>
                </a:cubicBezTo>
                <a:cubicBezTo>
                  <a:pt x="611893" y="7250979"/>
                  <a:pt x="708508" y="7345836"/>
                  <a:pt x="708508" y="7464810"/>
                </a:cubicBezTo>
                <a:cubicBezTo>
                  <a:pt x="708508" y="7583785"/>
                  <a:pt x="611893" y="7678642"/>
                  <a:pt x="494345" y="7678642"/>
                </a:cubicBezTo>
                <a:close/>
                <a:moveTo>
                  <a:pt x="494345" y="6797592"/>
                </a:moveTo>
                <a:cubicBezTo>
                  <a:pt x="376797" y="6797592"/>
                  <a:pt x="280183" y="6702734"/>
                  <a:pt x="280183" y="6583760"/>
                </a:cubicBezTo>
                <a:cubicBezTo>
                  <a:pt x="280183" y="6464786"/>
                  <a:pt x="375187" y="6369929"/>
                  <a:pt x="494345" y="6369929"/>
                </a:cubicBezTo>
                <a:cubicBezTo>
                  <a:pt x="613503" y="6369929"/>
                  <a:pt x="708508" y="6464786"/>
                  <a:pt x="708508" y="6583760"/>
                </a:cubicBezTo>
                <a:cubicBezTo>
                  <a:pt x="708508" y="6702734"/>
                  <a:pt x="611893" y="6797592"/>
                  <a:pt x="494345" y="6797592"/>
                </a:cubicBezTo>
                <a:close/>
                <a:moveTo>
                  <a:pt x="494345" y="5914934"/>
                </a:moveTo>
                <a:cubicBezTo>
                  <a:pt x="376797" y="5914934"/>
                  <a:pt x="280183" y="5820076"/>
                  <a:pt x="280183" y="5701102"/>
                </a:cubicBezTo>
                <a:cubicBezTo>
                  <a:pt x="280183" y="5582129"/>
                  <a:pt x="375187" y="5487271"/>
                  <a:pt x="494345" y="5487271"/>
                </a:cubicBezTo>
                <a:cubicBezTo>
                  <a:pt x="613503" y="5487271"/>
                  <a:pt x="708508" y="5582129"/>
                  <a:pt x="708508" y="5701102"/>
                </a:cubicBezTo>
                <a:cubicBezTo>
                  <a:pt x="708508" y="5820076"/>
                  <a:pt x="611893" y="5914934"/>
                  <a:pt x="494345" y="5914934"/>
                </a:cubicBezTo>
                <a:close/>
                <a:moveTo>
                  <a:pt x="494345" y="5033884"/>
                </a:moveTo>
                <a:cubicBezTo>
                  <a:pt x="376797" y="5033884"/>
                  <a:pt x="280183" y="4939026"/>
                  <a:pt x="280183" y="4820052"/>
                </a:cubicBezTo>
                <a:cubicBezTo>
                  <a:pt x="280183" y="4701078"/>
                  <a:pt x="375187" y="4606221"/>
                  <a:pt x="494345" y="4606221"/>
                </a:cubicBezTo>
                <a:cubicBezTo>
                  <a:pt x="613503" y="4606221"/>
                  <a:pt x="708508" y="4701078"/>
                  <a:pt x="708508" y="4820052"/>
                </a:cubicBezTo>
                <a:cubicBezTo>
                  <a:pt x="708508" y="4939026"/>
                  <a:pt x="611893" y="5033884"/>
                  <a:pt x="494345" y="5033884"/>
                </a:cubicBezTo>
                <a:close/>
                <a:moveTo>
                  <a:pt x="494345" y="4152833"/>
                </a:moveTo>
                <a:cubicBezTo>
                  <a:pt x="376797" y="4152833"/>
                  <a:pt x="280183" y="4057976"/>
                  <a:pt x="280183" y="3939002"/>
                </a:cubicBezTo>
                <a:cubicBezTo>
                  <a:pt x="280183" y="3820028"/>
                  <a:pt x="375187" y="3725170"/>
                  <a:pt x="494345" y="3725170"/>
                </a:cubicBezTo>
                <a:cubicBezTo>
                  <a:pt x="613503" y="3725170"/>
                  <a:pt x="708508" y="3820028"/>
                  <a:pt x="708508" y="3939002"/>
                </a:cubicBezTo>
                <a:cubicBezTo>
                  <a:pt x="708508" y="4057976"/>
                  <a:pt x="611893" y="4152833"/>
                  <a:pt x="494345" y="4152833"/>
                </a:cubicBezTo>
                <a:close/>
                <a:moveTo>
                  <a:pt x="494345" y="3271783"/>
                </a:moveTo>
                <a:cubicBezTo>
                  <a:pt x="376797" y="3271783"/>
                  <a:pt x="280183" y="3176926"/>
                  <a:pt x="280183" y="3057952"/>
                </a:cubicBezTo>
                <a:cubicBezTo>
                  <a:pt x="280183" y="2938978"/>
                  <a:pt x="375187" y="2844120"/>
                  <a:pt x="494345" y="2844120"/>
                </a:cubicBezTo>
                <a:cubicBezTo>
                  <a:pt x="613503" y="2844120"/>
                  <a:pt x="708508" y="2938978"/>
                  <a:pt x="708508" y="3057952"/>
                </a:cubicBezTo>
                <a:cubicBezTo>
                  <a:pt x="708508" y="3176926"/>
                  <a:pt x="611893" y="3271783"/>
                  <a:pt x="494345" y="3271783"/>
                </a:cubicBezTo>
                <a:close/>
                <a:moveTo>
                  <a:pt x="494345" y="2390733"/>
                </a:moveTo>
                <a:cubicBezTo>
                  <a:pt x="376797" y="2390733"/>
                  <a:pt x="280183" y="2295875"/>
                  <a:pt x="280183" y="2176901"/>
                </a:cubicBezTo>
                <a:cubicBezTo>
                  <a:pt x="280183" y="2057927"/>
                  <a:pt x="375187" y="1963070"/>
                  <a:pt x="494345" y="1963070"/>
                </a:cubicBezTo>
                <a:cubicBezTo>
                  <a:pt x="613503" y="1963070"/>
                  <a:pt x="708508" y="2057927"/>
                  <a:pt x="708508" y="2176901"/>
                </a:cubicBezTo>
                <a:cubicBezTo>
                  <a:pt x="708508" y="2295875"/>
                  <a:pt x="611893" y="2390733"/>
                  <a:pt x="494345" y="2390733"/>
                </a:cubicBezTo>
                <a:close/>
                <a:moveTo>
                  <a:pt x="494345" y="1509683"/>
                </a:moveTo>
                <a:cubicBezTo>
                  <a:pt x="376797" y="1509683"/>
                  <a:pt x="280183" y="1414825"/>
                  <a:pt x="280183" y="1295851"/>
                </a:cubicBezTo>
                <a:cubicBezTo>
                  <a:pt x="280183" y="1176877"/>
                  <a:pt x="375187" y="1082020"/>
                  <a:pt x="494345" y="1082020"/>
                </a:cubicBezTo>
                <a:cubicBezTo>
                  <a:pt x="613503" y="1082020"/>
                  <a:pt x="708508" y="1176877"/>
                  <a:pt x="708508" y="1295851"/>
                </a:cubicBezTo>
                <a:cubicBezTo>
                  <a:pt x="708508" y="1414825"/>
                  <a:pt x="611893" y="1509683"/>
                  <a:pt x="494345" y="1509683"/>
                </a:cubicBezTo>
                <a:close/>
                <a:moveTo>
                  <a:pt x="494345" y="627025"/>
                </a:moveTo>
                <a:cubicBezTo>
                  <a:pt x="376797" y="627025"/>
                  <a:pt x="280183" y="532167"/>
                  <a:pt x="280183" y="413193"/>
                </a:cubicBezTo>
                <a:cubicBezTo>
                  <a:pt x="280183" y="294219"/>
                  <a:pt x="375187" y="199362"/>
                  <a:pt x="494345" y="199362"/>
                </a:cubicBezTo>
                <a:cubicBezTo>
                  <a:pt x="613503" y="199362"/>
                  <a:pt x="708508" y="294219"/>
                  <a:pt x="708508" y="413193"/>
                </a:cubicBezTo>
                <a:cubicBezTo>
                  <a:pt x="708508" y="532167"/>
                  <a:pt x="611893" y="627025"/>
                  <a:pt x="494345" y="62702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01263" y="670043"/>
            <a:ext cx="6757988" cy="1271586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lantern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10080186" y="2135213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èn</a:t>
            </a:r>
            <a:r>
              <a:rPr lang="en-US" sz="5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lồng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6460CCF1-BE3A-4F0C-8C8F-4DFD4C6A860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920505" y="266699"/>
            <a:ext cx="8077200" cy="7873785"/>
          </a:xfrm>
          <a:prstGeom prst="rect">
            <a:avLst/>
          </a:prstGeom>
        </p:spPr>
      </p:pic>
      <p:pic>
        <p:nvPicPr>
          <p:cNvPr id="3" name="lantern-1671518011">
            <a:hlinkClick r:id="" action="ppaction://media"/>
            <a:extLst>
              <a:ext uri="{FF2B5EF4-FFF2-40B4-BE49-F238E27FC236}">
                <a16:creationId xmlns:a16="http://schemas.microsoft.com/office/drawing/2014/main" id="{98C19236-7880-4A7E-AC00-1627175978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192000" y="266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625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20460" y="136403"/>
            <a:ext cx="8328557" cy="8164572"/>
          </a:xfrm>
          <a:prstGeom prst="rect">
            <a:avLst/>
          </a:prstGeom>
        </p:spPr>
      </p:pic>
      <p:sp>
        <p:nvSpPr>
          <p:cNvPr id="16" name="Hình tự do: Hình 15">
            <a:extLst>
              <a:ext uri="{FF2B5EF4-FFF2-40B4-BE49-F238E27FC236}">
                <a16:creationId xmlns:a16="http://schemas.microsoft.com/office/drawing/2014/main" id="{9D19A940-DC1E-4EE5-AEDD-F26EA38F962C}"/>
              </a:ext>
            </a:extLst>
          </p:cNvPr>
          <p:cNvSpPr/>
          <p:nvPr/>
        </p:nvSpPr>
        <p:spPr>
          <a:xfrm>
            <a:off x="9018537" y="172395"/>
            <a:ext cx="8265385" cy="8102754"/>
          </a:xfrm>
          <a:custGeom>
            <a:avLst/>
            <a:gdLst>
              <a:gd name="connsiteX0" fmla="*/ 0 w 8265385"/>
              <a:gd name="connsiteY0" fmla="*/ 0 h 7878003"/>
              <a:gd name="connsiteX1" fmla="*/ 0 w 8265385"/>
              <a:gd name="connsiteY1" fmla="*/ 7878004 h 7878003"/>
              <a:gd name="connsiteX2" fmla="*/ 8265386 w 8265385"/>
              <a:gd name="connsiteY2" fmla="*/ 7878004 h 7878003"/>
              <a:gd name="connsiteX3" fmla="*/ 8265386 w 8265385"/>
              <a:gd name="connsiteY3" fmla="*/ 0 h 7878003"/>
              <a:gd name="connsiteX4" fmla="*/ 0 w 8265385"/>
              <a:gd name="connsiteY4" fmla="*/ 0 h 7878003"/>
              <a:gd name="connsiteX5" fmla="*/ 494345 w 8265385"/>
              <a:gd name="connsiteY5" fmla="*/ 7678642 h 7878003"/>
              <a:gd name="connsiteX6" fmla="*/ 280183 w 8265385"/>
              <a:gd name="connsiteY6" fmla="*/ 7464810 h 7878003"/>
              <a:gd name="connsiteX7" fmla="*/ 494345 w 8265385"/>
              <a:gd name="connsiteY7" fmla="*/ 7250979 h 7878003"/>
              <a:gd name="connsiteX8" fmla="*/ 708508 w 8265385"/>
              <a:gd name="connsiteY8" fmla="*/ 7464810 h 7878003"/>
              <a:gd name="connsiteX9" fmla="*/ 494345 w 8265385"/>
              <a:gd name="connsiteY9" fmla="*/ 7678642 h 7878003"/>
              <a:gd name="connsiteX10" fmla="*/ 494345 w 8265385"/>
              <a:gd name="connsiteY10" fmla="*/ 6797592 h 7878003"/>
              <a:gd name="connsiteX11" fmla="*/ 280183 w 8265385"/>
              <a:gd name="connsiteY11" fmla="*/ 6583760 h 7878003"/>
              <a:gd name="connsiteX12" fmla="*/ 494345 w 8265385"/>
              <a:gd name="connsiteY12" fmla="*/ 6369929 h 7878003"/>
              <a:gd name="connsiteX13" fmla="*/ 708508 w 8265385"/>
              <a:gd name="connsiteY13" fmla="*/ 6583760 h 7878003"/>
              <a:gd name="connsiteX14" fmla="*/ 494345 w 8265385"/>
              <a:gd name="connsiteY14" fmla="*/ 6797592 h 7878003"/>
              <a:gd name="connsiteX15" fmla="*/ 494345 w 8265385"/>
              <a:gd name="connsiteY15" fmla="*/ 5914934 h 7878003"/>
              <a:gd name="connsiteX16" fmla="*/ 280183 w 8265385"/>
              <a:gd name="connsiteY16" fmla="*/ 5701102 h 7878003"/>
              <a:gd name="connsiteX17" fmla="*/ 494345 w 8265385"/>
              <a:gd name="connsiteY17" fmla="*/ 5487271 h 7878003"/>
              <a:gd name="connsiteX18" fmla="*/ 708508 w 8265385"/>
              <a:gd name="connsiteY18" fmla="*/ 5701102 h 7878003"/>
              <a:gd name="connsiteX19" fmla="*/ 494345 w 8265385"/>
              <a:gd name="connsiteY19" fmla="*/ 5914934 h 7878003"/>
              <a:gd name="connsiteX20" fmla="*/ 494345 w 8265385"/>
              <a:gd name="connsiteY20" fmla="*/ 5033884 h 7878003"/>
              <a:gd name="connsiteX21" fmla="*/ 280183 w 8265385"/>
              <a:gd name="connsiteY21" fmla="*/ 4820052 h 7878003"/>
              <a:gd name="connsiteX22" fmla="*/ 494345 w 8265385"/>
              <a:gd name="connsiteY22" fmla="*/ 4606221 h 7878003"/>
              <a:gd name="connsiteX23" fmla="*/ 708508 w 8265385"/>
              <a:gd name="connsiteY23" fmla="*/ 4820052 h 7878003"/>
              <a:gd name="connsiteX24" fmla="*/ 494345 w 8265385"/>
              <a:gd name="connsiteY24" fmla="*/ 5033884 h 7878003"/>
              <a:gd name="connsiteX25" fmla="*/ 494345 w 8265385"/>
              <a:gd name="connsiteY25" fmla="*/ 4152833 h 7878003"/>
              <a:gd name="connsiteX26" fmla="*/ 280183 w 8265385"/>
              <a:gd name="connsiteY26" fmla="*/ 3939002 h 7878003"/>
              <a:gd name="connsiteX27" fmla="*/ 494345 w 8265385"/>
              <a:gd name="connsiteY27" fmla="*/ 3725170 h 7878003"/>
              <a:gd name="connsiteX28" fmla="*/ 708508 w 8265385"/>
              <a:gd name="connsiteY28" fmla="*/ 3939002 h 7878003"/>
              <a:gd name="connsiteX29" fmla="*/ 494345 w 8265385"/>
              <a:gd name="connsiteY29" fmla="*/ 4152833 h 7878003"/>
              <a:gd name="connsiteX30" fmla="*/ 494345 w 8265385"/>
              <a:gd name="connsiteY30" fmla="*/ 3271783 h 7878003"/>
              <a:gd name="connsiteX31" fmla="*/ 280183 w 8265385"/>
              <a:gd name="connsiteY31" fmla="*/ 3057952 h 7878003"/>
              <a:gd name="connsiteX32" fmla="*/ 494345 w 8265385"/>
              <a:gd name="connsiteY32" fmla="*/ 2844120 h 7878003"/>
              <a:gd name="connsiteX33" fmla="*/ 708508 w 8265385"/>
              <a:gd name="connsiteY33" fmla="*/ 3057952 h 7878003"/>
              <a:gd name="connsiteX34" fmla="*/ 494345 w 8265385"/>
              <a:gd name="connsiteY34" fmla="*/ 3271783 h 7878003"/>
              <a:gd name="connsiteX35" fmla="*/ 494345 w 8265385"/>
              <a:gd name="connsiteY35" fmla="*/ 2390733 h 7878003"/>
              <a:gd name="connsiteX36" fmla="*/ 280183 w 8265385"/>
              <a:gd name="connsiteY36" fmla="*/ 2176901 h 7878003"/>
              <a:gd name="connsiteX37" fmla="*/ 494345 w 8265385"/>
              <a:gd name="connsiteY37" fmla="*/ 1963070 h 7878003"/>
              <a:gd name="connsiteX38" fmla="*/ 708508 w 8265385"/>
              <a:gd name="connsiteY38" fmla="*/ 2176901 h 7878003"/>
              <a:gd name="connsiteX39" fmla="*/ 494345 w 8265385"/>
              <a:gd name="connsiteY39" fmla="*/ 2390733 h 7878003"/>
              <a:gd name="connsiteX40" fmla="*/ 494345 w 8265385"/>
              <a:gd name="connsiteY40" fmla="*/ 1509683 h 7878003"/>
              <a:gd name="connsiteX41" fmla="*/ 280183 w 8265385"/>
              <a:gd name="connsiteY41" fmla="*/ 1295851 h 7878003"/>
              <a:gd name="connsiteX42" fmla="*/ 494345 w 8265385"/>
              <a:gd name="connsiteY42" fmla="*/ 1082020 h 7878003"/>
              <a:gd name="connsiteX43" fmla="*/ 708508 w 8265385"/>
              <a:gd name="connsiteY43" fmla="*/ 1295851 h 7878003"/>
              <a:gd name="connsiteX44" fmla="*/ 494345 w 8265385"/>
              <a:gd name="connsiteY44" fmla="*/ 1509683 h 7878003"/>
              <a:gd name="connsiteX45" fmla="*/ 494345 w 8265385"/>
              <a:gd name="connsiteY45" fmla="*/ 627025 h 7878003"/>
              <a:gd name="connsiteX46" fmla="*/ 280183 w 8265385"/>
              <a:gd name="connsiteY46" fmla="*/ 413193 h 7878003"/>
              <a:gd name="connsiteX47" fmla="*/ 494345 w 8265385"/>
              <a:gd name="connsiteY47" fmla="*/ 199362 h 7878003"/>
              <a:gd name="connsiteX48" fmla="*/ 708508 w 8265385"/>
              <a:gd name="connsiteY48" fmla="*/ 413193 h 7878003"/>
              <a:gd name="connsiteX49" fmla="*/ 494345 w 8265385"/>
              <a:gd name="connsiteY49" fmla="*/ 627025 h 787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265385" h="7878003">
                <a:moveTo>
                  <a:pt x="0" y="0"/>
                </a:moveTo>
                <a:lnTo>
                  <a:pt x="0" y="7878004"/>
                </a:lnTo>
                <a:lnTo>
                  <a:pt x="8265386" y="7878004"/>
                </a:lnTo>
                <a:lnTo>
                  <a:pt x="8265386" y="0"/>
                </a:lnTo>
                <a:lnTo>
                  <a:pt x="0" y="0"/>
                </a:lnTo>
                <a:close/>
                <a:moveTo>
                  <a:pt x="494345" y="7678642"/>
                </a:moveTo>
                <a:cubicBezTo>
                  <a:pt x="376797" y="7678642"/>
                  <a:pt x="280183" y="7583785"/>
                  <a:pt x="280183" y="7464810"/>
                </a:cubicBezTo>
                <a:cubicBezTo>
                  <a:pt x="280183" y="7345836"/>
                  <a:pt x="376797" y="7250979"/>
                  <a:pt x="494345" y="7250979"/>
                </a:cubicBezTo>
                <a:cubicBezTo>
                  <a:pt x="611893" y="7250979"/>
                  <a:pt x="708508" y="7345836"/>
                  <a:pt x="708508" y="7464810"/>
                </a:cubicBezTo>
                <a:cubicBezTo>
                  <a:pt x="708508" y="7583785"/>
                  <a:pt x="611893" y="7678642"/>
                  <a:pt x="494345" y="7678642"/>
                </a:cubicBezTo>
                <a:close/>
                <a:moveTo>
                  <a:pt x="494345" y="6797592"/>
                </a:moveTo>
                <a:cubicBezTo>
                  <a:pt x="376797" y="6797592"/>
                  <a:pt x="280183" y="6702734"/>
                  <a:pt x="280183" y="6583760"/>
                </a:cubicBezTo>
                <a:cubicBezTo>
                  <a:pt x="280183" y="6464786"/>
                  <a:pt x="375187" y="6369929"/>
                  <a:pt x="494345" y="6369929"/>
                </a:cubicBezTo>
                <a:cubicBezTo>
                  <a:pt x="613503" y="6369929"/>
                  <a:pt x="708508" y="6464786"/>
                  <a:pt x="708508" y="6583760"/>
                </a:cubicBezTo>
                <a:cubicBezTo>
                  <a:pt x="708508" y="6702734"/>
                  <a:pt x="611893" y="6797592"/>
                  <a:pt x="494345" y="6797592"/>
                </a:cubicBezTo>
                <a:close/>
                <a:moveTo>
                  <a:pt x="494345" y="5914934"/>
                </a:moveTo>
                <a:cubicBezTo>
                  <a:pt x="376797" y="5914934"/>
                  <a:pt x="280183" y="5820076"/>
                  <a:pt x="280183" y="5701102"/>
                </a:cubicBezTo>
                <a:cubicBezTo>
                  <a:pt x="280183" y="5582129"/>
                  <a:pt x="375187" y="5487271"/>
                  <a:pt x="494345" y="5487271"/>
                </a:cubicBezTo>
                <a:cubicBezTo>
                  <a:pt x="613503" y="5487271"/>
                  <a:pt x="708508" y="5582129"/>
                  <a:pt x="708508" y="5701102"/>
                </a:cubicBezTo>
                <a:cubicBezTo>
                  <a:pt x="708508" y="5820076"/>
                  <a:pt x="611893" y="5914934"/>
                  <a:pt x="494345" y="5914934"/>
                </a:cubicBezTo>
                <a:close/>
                <a:moveTo>
                  <a:pt x="494345" y="5033884"/>
                </a:moveTo>
                <a:cubicBezTo>
                  <a:pt x="376797" y="5033884"/>
                  <a:pt x="280183" y="4939026"/>
                  <a:pt x="280183" y="4820052"/>
                </a:cubicBezTo>
                <a:cubicBezTo>
                  <a:pt x="280183" y="4701078"/>
                  <a:pt x="375187" y="4606221"/>
                  <a:pt x="494345" y="4606221"/>
                </a:cubicBezTo>
                <a:cubicBezTo>
                  <a:pt x="613503" y="4606221"/>
                  <a:pt x="708508" y="4701078"/>
                  <a:pt x="708508" y="4820052"/>
                </a:cubicBezTo>
                <a:cubicBezTo>
                  <a:pt x="708508" y="4939026"/>
                  <a:pt x="611893" y="5033884"/>
                  <a:pt x="494345" y="5033884"/>
                </a:cubicBezTo>
                <a:close/>
                <a:moveTo>
                  <a:pt x="494345" y="4152833"/>
                </a:moveTo>
                <a:cubicBezTo>
                  <a:pt x="376797" y="4152833"/>
                  <a:pt x="280183" y="4057976"/>
                  <a:pt x="280183" y="3939002"/>
                </a:cubicBezTo>
                <a:cubicBezTo>
                  <a:pt x="280183" y="3820028"/>
                  <a:pt x="375187" y="3725170"/>
                  <a:pt x="494345" y="3725170"/>
                </a:cubicBezTo>
                <a:cubicBezTo>
                  <a:pt x="613503" y="3725170"/>
                  <a:pt x="708508" y="3820028"/>
                  <a:pt x="708508" y="3939002"/>
                </a:cubicBezTo>
                <a:cubicBezTo>
                  <a:pt x="708508" y="4057976"/>
                  <a:pt x="611893" y="4152833"/>
                  <a:pt x="494345" y="4152833"/>
                </a:cubicBezTo>
                <a:close/>
                <a:moveTo>
                  <a:pt x="494345" y="3271783"/>
                </a:moveTo>
                <a:cubicBezTo>
                  <a:pt x="376797" y="3271783"/>
                  <a:pt x="280183" y="3176926"/>
                  <a:pt x="280183" y="3057952"/>
                </a:cubicBezTo>
                <a:cubicBezTo>
                  <a:pt x="280183" y="2938978"/>
                  <a:pt x="375187" y="2844120"/>
                  <a:pt x="494345" y="2844120"/>
                </a:cubicBezTo>
                <a:cubicBezTo>
                  <a:pt x="613503" y="2844120"/>
                  <a:pt x="708508" y="2938978"/>
                  <a:pt x="708508" y="3057952"/>
                </a:cubicBezTo>
                <a:cubicBezTo>
                  <a:pt x="708508" y="3176926"/>
                  <a:pt x="611893" y="3271783"/>
                  <a:pt x="494345" y="3271783"/>
                </a:cubicBezTo>
                <a:close/>
                <a:moveTo>
                  <a:pt x="494345" y="2390733"/>
                </a:moveTo>
                <a:cubicBezTo>
                  <a:pt x="376797" y="2390733"/>
                  <a:pt x="280183" y="2295875"/>
                  <a:pt x="280183" y="2176901"/>
                </a:cubicBezTo>
                <a:cubicBezTo>
                  <a:pt x="280183" y="2057927"/>
                  <a:pt x="375187" y="1963070"/>
                  <a:pt x="494345" y="1963070"/>
                </a:cubicBezTo>
                <a:cubicBezTo>
                  <a:pt x="613503" y="1963070"/>
                  <a:pt x="708508" y="2057927"/>
                  <a:pt x="708508" y="2176901"/>
                </a:cubicBezTo>
                <a:cubicBezTo>
                  <a:pt x="708508" y="2295875"/>
                  <a:pt x="611893" y="2390733"/>
                  <a:pt x="494345" y="2390733"/>
                </a:cubicBezTo>
                <a:close/>
                <a:moveTo>
                  <a:pt x="494345" y="1509683"/>
                </a:moveTo>
                <a:cubicBezTo>
                  <a:pt x="376797" y="1509683"/>
                  <a:pt x="280183" y="1414825"/>
                  <a:pt x="280183" y="1295851"/>
                </a:cubicBezTo>
                <a:cubicBezTo>
                  <a:pt x="280183" y="1176877"/>
                  <a:pt x="375187" y="1082020"/>
                  <a:pt x="494345" y="1082020"/>
                </a:cubicBezTo>
                <a:cubicBezTo>
                  <a:pt x="613503" y="1082020"/>
                  <a:pt x="708508" y="1176877"/>
                  <a:pt x="708508" y="1295851"/>
                </a:cubicBezTo>
                <a:cubicBezTo>
                  <a:pt x="708508" y="1414825"/>
                  <a:pt x="611893" y="1509683"/>
                  <a:pt x="494345" y="1509683"/>
                </a:cubicBezTo>
                <a:close/>
                <a:moveTo>
                  <a:pt x="494345" y="627025"/>
                </a:moveTo>
                <a:cubicBezTo>
                  <a:pt x="376797" y="627025"/>
                  <a:pt x="280183" y="532167"/>
                  <a:pt x="280183" y="413193"/>
                </a:cubicBezTo>
                <a:cubicBezTo>
                  <a:pt x="280183" y="294219"/>
                  <a:pt x="375187" y="199362"/>
                  <a:pt x="494345" y="199362"/>
                </a:cubicBezTo>
                <a:cubicBezTo>
                  <a:pt x="613503" y="199362"/>
                  <a:pt x="708508" y="294219"/>
                  <a:pt x="708508" y="413193"/>
                </a:cubicBezTo>
                <a:cubicBezTo>
                  <a:pt x="708508" y="532167"/>
                  <a:pt x="611893" y="627025"/>
                  <a:pt x="494345" y="62702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34600" y="952500"/>
            <a:ext cx="6510337" cy="1120658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bonfire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10134600" y="2323735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trại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0B356EBB-7115-470C-AAA8-10D028CFB19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38200" y="172396"/>
            <a:ext cx="8229600" cy="8102754"/>
          </a:xfrm>
          <a:prstGeom prst="rect">
            <a:avLst/>
          </a:prstGeom>
        </p:spPr>
      </p:pic>
      <p:pic>
        <p:nvPicPr>
          <p:cNvPr id="3" name="bonfire-1671518094">
            <a:hlinkClick r:id="" action="ppaction://media"/>
            <a:extLst>
              <a:ext uri="{FF2B5EF4-FFF2-40B4-BE49-F238E27FC236}">
                <a16:creationId xmlns:a16="http://schemas.microsoft.com/office/drawing/2014/main" id="{E3946775-EB8A-405A-B2AC-E9670F0000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91800" y="1409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851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20460" y="136403"/>
            <a:ext cx="8328557" cy="7949985"/>
          </a:xfrm>
          <a:prstGeom prst="rect">
            <a:avLst/>
          </a:prstGeom>
        </p:spPr>
      </p:pic>
      <p:sp>
        <p:nvSpPr>
          <p:cNvPr id="16" name="Hình tự do: Hình 15">
            <a:extLst>
              <a:ext uri="{FF2B5EF4-FFF2-40B4-BE49-F238E27FC236}">
                <a16:creationId xmlns:a16="http://schemas.microsoft.com/office/drawing/2014/main" id="{9D19A940-DC1E-4EE5-AEDD-F26EA38F962C}"/>
              </a:ext>
            </a:extLst>
          </p:cNvPr>
          <p:cNvSpPr/>
          <p:nvPr/>
        </p:nvSpPr>
        <p:spPr>
          <a:xfrm>
            <a:off x="9018537" y="172395"/>
            <a:ext cx="8265385" cy="7878003"/>
          </a:xfrm>
          <a:custGeom>
            <a:avLst/>
            <a:gdLst>
              <a:gd name="connsiteX0" fmla="*/ 0 w 8265385"/>
              <a:gd name="connsiteY0" fmla="*/ 0 h 7878003"/>
              <a:gd name="connsiteX1" fmla="*/ 0 w 8265385"/>
              <a:gd name="connsiteY1" fmla="*/ 7878004 h 7878003"/>
              <a:gd name="connsiteX2" fmla="*/ 8265386 w 8265385"/>
              <a:gd name="connsiteY2" fmla="*/ 7878004 h 7878003"/>
              <a:gd name="connsiteX3" fmla="*/ 8265386 w 8265385"/>
              <a:gd name="connsiteY3" fmla="*/ 0 h 7878003"/>
              <a:gd name="connsiteX4" fmla="*/ 0 w 8265385"/>
              <a:gd name="connsiteY4" fmla="*/ 0 h 7878003"/>
              <a:gd name="connsiteX5" fmla="*/ 494345 w 8265385"/>
              <a:gd name="connsiteY5" fmla="*/ 7678642 h 7878003"/>
              <a:gd name="connsiteX6" fmla="*/ 280183 w 8265385"/>
              <a:gd name="connsiteY6" fmla="*/ 7464810 h 7878003"/>
              <a:gd name="connsiteX7" fmla="*/ 494345 w 8265385"/>
              <a:gd name="connsiteY7" fmla="*/ 7250979 h 7878003"/>
              <a:gd name="connsiteX8" fmla="*/ 708508 w 8265385"/>
              <a:gd name="connsiteY8" fmla="*/ 7464810 h 7878003"/>
              <a:gd name="connsiteX9" fmla="*/ 494345 w 8265385"/>
              <a:gd name="connsiteY9" fmla="*/ 7678642 h 7878003"/>
              <a:gd name="connsiteX10" fmla="*/ 494345 w 8265385"/>
              <a:gd name="connsiteY10" fmla="*/ 6797592 h 7878003"/>
              <a:gd name="connsiteX11" fmla="*/ 280183 w 8265385"/>
              <a:gd name="connsiteY11" fmla="*/ 6583760 h 7878003"/>
              <a:gd name="connsiteX12" fmla="*/ 494345 w 8265385"/>
              <a:gd name="connsiteY12" fmla="*/ 6369929 h 7878003"/>
              <a:gd name="connsiteX13" fmla="*/ 708508 w 8265385"/>
              <a:gd name="connsiteY13" fmla="*/ 6583760 h 7878003"/>
              <a:gd name="connsiteX14" fmla="*/ 494345 w 8265385"/>
              <a:gd name="connsiteY14" fmla="*/ 6797592 h 7878003"/>
              <a:gd name="connsiteX15" fmla="*/ 494345 w 8265385"/>
              <a:gd name="connsiteY15" fmla="*/ 5914934 h 7878003"/>
              <a:gd name="connsiteX16" fmla="*/ 280183 w 8265385"/>
              <a:gd name="connsiteY16" fmla="*/ 5701102 h 7878003"/>
              <a:gd name="connsiteX17" fmla="*/ 494345 w 8265385"/>
              <a:gd name="connsiteY17" fmla="*/ 5487271 h 7878003"/>
              <a:gd name="connsiteX18" fmla="*/ 708508 w 8265385"/>
              <a:gd name="connsiteY18" fmla="*/ 5701102 h 7878003"/>
              <a:gd name="connsiteX19" fmla="*/ 494345 w 8265385"/>
              <a:gd name="connsiteY19" fmla="*/ 5914934 h 7878003"/>
              <a:gd name="connsiteX20" fmla="*/ 494345 w 8265385"/>
              <a:gd name="connsiteY20" fmla="*/ 5033884 h 7878003"/>
              <a:gd name="connsiteX21" fmla="*/ 280183 w 8265385"/>
              <a:gd name="connsiteY21" fmla="*/ 4820052 h 7878003"/>
              <a:gd name="connsiteX22" fmla="*/ 494345 w 8265385"/>
              <a:gd name="connsiteY22" fmla="*/ 4606221 h 7878003"/>
              <a:gd name="connsiteX23" fmla="*/ 708508 w 8265385"/>
              <a:gd name="connsiteY23" fmla="*/ 4820052 h 7878003"/>
              <a:gd name="connsiteX24" fmla="*/ 494345 w 8265385"/>
              <a:gd name="connsiteY24" fmla="*/ 5033884 h 7878003"/>
              <a:gd name="connsiteX25" fmla="*/ 494345 w 8265385"/>
              <a:gd name="connsiteY25" fmla="*/ 4152833 h 7878003"/>
              <a:gd name="connsiteX26" fmla="*/ 280183 w 8265385"/>
              <a:gd name="connsiteY26" fmla="*/ 3939002 h 7878003"/>
              <a:gd name="connsiteX27" fmla="*/ 494345 w 8265385"/>
              <a:gd name="connsiteY27" fmla="*/ 3725170 h 7878003"/>
              <a:gd name="connsiteX28" fmla="*/ 708508 w 8265385"/>
              <a:gd name="connsiteY28" fmla="*/ 3939002 h 7878003"/>
              <a:gd name="connsiteX29" fmla="*/ 494345 w 8265385"/>
              <a:gd name="connsiteY29" fmla="*/ 4152833 h 7878003"/>
              <a:gd name="connsiteX30" fmla="*/ 494345 w 8265385"/>
              <a:gd name="connsiteY30" fmla="*/ 3271783 h 7878003"/>
              <a:gd name="connsiteX31" fmla="*/ 280183 w 8265385"/>
              <a:gd name="connsiteY31" fmla="*/ 3057952 h 7878003"/>
              <a:gd name="connsiteX32" fmla="*/ 494345 w 8265385"/>
              <a:gd name="connsiteY32" fmla="*/ 2844120 h 7878003"/>
              <a:gd name="connsiteX33" fmla="*/ 708508 w 8265385"/>
              <a:gd name="connsiteY33" fmla="*/ 3057952 h 7878003"/>
              <a:gd name="connsiteX34" fmla="*/ 494345 w 8265385"/>
              <a:gd name="connsiteY34" fmla="*/ 3271783 h 7878003"/>
              <a:gd name="connsiteX35" fmla="*/ 494345 w 8265385"/>
              <a:gd name="connsiteY35" fmla="*/ 2390733 h 7878003"/>
              <a:gd name="connsiteX36" fmla="*/ 280183 w 8265385"/>
              <a:gd name="connsiteY36" fmla="*/ 2176901 h 7878003"/>
              <a:gd name="connsiteX37" fmla="*/ 494345 w 8265385"/>
              <a:gd name="connsiteY37" fmla="*/ 1963070 h 7878003"/>
              <a:gd name="connsiteX38" fmla="*/ 708508 w 8265385"/>
              <a:gd name="connsiteY38" fmla="*/ 2176901 h 7878003"/>
              <a:gd name="connsiteX39" fmla="*/ 494345 w 8265385"/>
              <a:gd name="connsiteY39" fmla="*/ 2390733 h 7878003"/>
              <a:gd name="connsiteX40" fmla="*/ 494345 w 8265385"/>
              <a:gd name="connsiteY40" fmla="*/ 1509683 h 7878003"/>
              <a:gd name="connsiteX41" fmla="*/ 280183 w 8265385"/>
              <a:gd name="connsiteY41" fmla="*/ 1295851 h 7878003"/>
              <a:gd name="connsiteX42" fmla="*/ 494345 w 8265385"/>
              <a:gd name="connsiteY42" fmla="*/ 1082020 h 7878003"/>
              <a:gd name="connsiteX43" fmla="*/ 708508 w 8265385"/>
              <a:gd name="connsiteY43" fmla="*/ 1295851 h 7878003"/>
              <a:gd name="connsiteX44" fmla="*/ 494345 w 8265385"/>
              <a:gd name="connsiteY44" fmla="*/ 1509683 h 7878003"/>
              <a:gd name="connsiteX45" fmla="*/ 494345 w 8265385"/>
              <a:gd name="connsiteY45" fmla="*/ 627025 h 7878003"/>
              <a:gd name="connsiteX46" fmla="*/ 280183 w 8265385"/>
              <a:gd name="connsiteY46" fmla="*/ 413193 h 7878003"/>
              <a:gd name="connsiteX47" fmla="*/ 494345 w 8265385"/>
              <a:gd name="connsiteY47" fmla="*/ 199362 h 7878003"/>
              <a:gd name="connsiteX48" fmla="*/ 708508 w 8265385"/>
              <a:gd name="connsiteY48" fmla="*/ 413193 h 7878003"/>
              <a:gd name="connsiteX49" fmla="*/ 494345 w 8265385"/>
              <a:gd name="connsiteY49" fmla="*/ 627025 h 787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265385" h="7878003">
                <a:moveTo>
                  <a:pt x="0" y="0"/>
                </a:moveTo>
                <a:lnTo>
                  <a:pt x="0" y="7878004"/>
                </a:lnTo>
                <a:lnTo>
                  <a:pt x="8265386" y="7878004"/>
                </a:lnTo>
                <a:lnTo>
                  <a:pt x="8265386" y="0"/>
                </a:lnTo>
                <a:lnTo>
                  <a:pt x="0" y="0"/>
                </a:lnTo>
                <a:close/>
                <a:moveTo>
                  <a:pt x="494345" y="7678642"/>
                </a:moveTo>
                <a:cubicBezTo>
                  <a:pt x="376797" y="7678642"/>
                  <a:pt x="280183" y="7583785"/>
                  <a:pt x="280183" y="7464810"/>
                </a:cubicBezTo>
                <a:cubicBezTo>
                  <a:pt x="280183" y="7345836"/>
                  <a:pt x="376797" y="7250979"/>
                  <a:pt x="494345" y="7250979"/>
                </a:cubicBezTo>
                <a:cubicBezTo>
                  <a:pt x="611893" y="7250979"/>
                  <a:pt x="708508" y="7345836"/>
                  <a:pt x="708508" y="7464810"/>
                </a:cubicBezTo>
                <a:cubicBezTo>
                  <a:pt x="708508" y="7583785"/>
                  <a:pt x="611893" y="7678642"/>
                  <a:pt x="494345" y="7678642"/>
                </a:cubicBezTo>
                <a:close/>
                <a:moveTo>
                  <a:pt x="494345" y="6797592"/>
                </a:moveTo>
                <a:cubicBezTo>
                  <a:pt x="376797" y="6797592"/>
                  <a:pt x="280183" y="6702734"/>
                  <a:pt x="280183" y="6583760"/>
                </a:cubicBezTo>
                <a:cubicBezTo>
                  <a:pt x="280183" y="6464786"/>
                  <a:pt x="375187" y="6369929"/>
                  <a:pt x="494345" y="6369929"/>
                </a:cubicBezTo>
                <a:cubicBezTo>
                  <a:pt x="613503" y="6369929"/>
                  <a:pt x="708508" y="6464786"/>
                  <a:pt x="708508" y="6583760"/>
                </a:cubicBezTo>
                <a:cubicBezTo>
                  <a:pt x="708508" y="6702734"/>
                  <a:pt x="611893" y="6797592"/>
                  <a:pt x="494345" y="6797592"/>
                </a:cubicBezTo>
                <a:close/>
                <a:moveTo>
                  <a:pt x="494345" y="5914934"/>
                </a:moveTo>
                <a:cubicBezTo>
                  <a:pt x="376797" y="5914934"/>
                  <a:pt x="280183" y="5820076"/>
                  <a:pt x="280183" y="5701102"/>
                </a:cubicBezTo>
                <a:cubicBezTo>
                  <a:pt x="280183" y="5582129"/>
                  <a:pt x="375187" y="5487271"/>
                  <a:pt x="494345" y="5487271"/>
                </a:cubicBezTo>
                <a:cubicBezTo>
                  <a:pt x="613503" y="5487271"/>
                  <a:pt x="708508" y="5582129"/>
                  <a:pt x="708508" y="5701102"/>
                </a:cubicBezTo>
                <a:cubicBezTo>
                  <a:pt x="708508" y="5820076"/>
                  <a:pt x="611893" y="5914934"/>
                  <a:pt x="494345" y="5914934"/>
                </a:cubicBezTo>
                <a:close/>
                <a:moveTo>
                  <a:pt x="494345" y="5033884"/>
                </a:moveTo>
                <a:cubicBezTo>
                  <a:pt x="376797" y="5033884"/>
                  <a:pt x="280183" y="4939026"/>
                  <a:pt x="280183" y="4820052"/>
                </a:cubicBezTo>
                <a:cubicBezTo>
                  <a:pt x="280183" y="4701078"/>
                  <a:pt x="375187" y="4606221"/>
                  <a:pt x="494345" y="4606221"/>
                </a:cubicBezTo>
                <a:cubicBezTo>
                  <a:pt x="613503" y="4606221"/>
                  <a:pt x="708508" y="4701078"/>
                  <a:pt x="708508" y="4820052"/>
                </a:cubicBezTo>
                <a:cubicBezTo>
                  <a:pt x="708508" y="4939026"/>
                  <a:pt x="611893" y="5033884"/>
                  <a:pt x="494345" y="5033884"/>
                </a:cubicBezTo>
                <a:close/>
                <a:moveTo>
                  <a:pt x="494345" y="4152833"/>
                </a:moveTo>
                <a:cubicBezTo>
                  <a:pt x="376797" y="4152833"/>
                  <a:pt x="280183" y="4057976"/>
                  <a:pt x="280183" y="3939002"/>
                </a:cubicBezTo>
                <a:cubicBezTo>
                  <a:pt x="280183" y="3820028"/>
                  <a:pt x="375187" y="3725170"/>
                  <a:pt x="494345" y="3725170"/>
                </a:cubicBezTo>
                <a:cubicBezTo>
                  <a:pt x="613503" y="3725170"/>
                  <a:pt x="708508" y="3820028"/>
                  <a:pt x="708508" y="3939002"/>
                </a:cubicBezTo>
                <a:cubicBezTo>
                  <a:pt x="708508" y="4057976"/>
                  <a:pt x="611893" y="4152833"/>
                  <a:pt x="494345" y="4152833"/>
                </a:cubicBezTo>
                <a:close/>
                <a:moveTo>
                  <a:pt x="494345" y="3271783"/>
                </a:moveTo>
                <a:cubicBezTo>
                  <a:pt x="376797" y="3271783"/>
                  <a:pt x="280183" y="3176926"/>
                  <a:pt x="280183" y="3057952"/>
                </a:cubicBezTo>
                <a:cubicBezTo>
                  <a:pt x="280183" y="2938978"/>
                  <a:pt x="375187" y="2844120"/>
                  <a:pt x="494345" y="2844120"/>
                </a:cubicBezTo>
                <a:cubicBezTo>
                  <a:pt x="613503" y="2844120"/>
                  <a:pt x="708508" y="2938978"/>
                  <a:pt x="708508" y="3057952"/>
                </a:cubicBezTo>
                <a:cubicBezTo>
                  <a:pt x="708508" y="3176926"/>
                  <a:pt x="611893" y="3271783"/>
                  <a:pt x="494345" y="3271783"/>
                </a:cubicBezTo>
                <a:close/>
                <a:moveTo>
                  <a:pt x="494345" y="2390733"/>
                </a:moveTo>
                <a:cubicBezTo>
                  <a:pt x="376797" y="2390733"/>
                  <a:pt x="280183" y="2295875"/>
                  <a:pt x="280183" y="2176901"/>
                </a:cubicBezTo>
                <a:cubicBezTo>
                  <a:pt x="280183" y="2057927"/>
                  <a:pt x="375187" y="1963070"/>
                  <a:pt x="494345" y="1963070"/>
                </a:cubicBezTo>
                <a:cubicBezTo>
                  <a:pt x="613503" y="1963070"/>
                  <a:pt x="708508" y="2057927"/>
                  <a:pt x="708508" y="2176901"/>
                </a:cubicBezTo>
                <a:cubicBezTo>
                  <a:pt x="708508" y="2295875"/>
                  <a:pt x="611893" y="2390733"/>
                  <a:pt x="494345" y="2390733"/>
                </a:cubicBezTo>
                <a:close/>
                <a:moveTo>
                  <a:pt x="494345" y="1509683"/>
                </a:moveTo>
                <a:cubicBezTo>
                  <a:pt x="376797" y="1509683"/>
                  <a:pt x="280183" y="1414825"/>
                  <a:pt x="280183" y="1295851"/>
                </a:cubicBezTo>
                <a:cubicBezTo>
                  <a:pt x="280183" y="1176877"/>
                  <a:pt x="375187" y="1082020"/>
                  <a:pt x="494345" y="1082020"/>
                </a:cubicBezTo>
                <a:cubicBezTo>
                  <a:pt x="613503" y="1082020"/>
                  <a:pt x="708508" y="1176877"/>
                  <a:pt x="708508" y="1295851"/>
                </a:cubicBezTo>
                <a:cubicBezTo>
                  <a:pt x="708508" y="1414825"/>
                  <a:pt x="611893" y="1509683"/>
                  <a:pt x="494345" y="1509683"/>
                </a:cubicBezTo>
                <a:close/>
                <a:moveTo>
                  <a:pt x="494345" y="627025"/>
                </a:moveTo>
                <a:cubicBezTo>
                  <a:pt x="376797" y="627025"/>
                  <a:pt x="280183" y="532167"/>
                  <a:pt x="280183" y="413193"/>
                </a:cubicBezTo>
                <a:cubicBezTo>
                  <a:pt x="280183" y="294219"/>
                  <a:pt x="375187" y="199362"/>
                  <a:pt x="494345" y="199362"/>
                </a:cubicBezTo>
                <a:cubicBezTo>
                  <a:pt x="613503" y="199362"/>
                  <a:pt x="708508" y="294219"/>
                  <a:pt x="708508" y="413193"/>
                </a:cubicBezTo>
                <a:cubicBezTo>
                  <a:pt x="708508" y="532167"/>
                  <a:pt x="611893" y="627025"/>
                  <a:pt x="494345" y="62702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01263" y="670042"/>
            <a:ext cx="6510337" cy="2008807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race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2C0375-D007-4E43-82CB-E9ECF27F0EC5}"/>
              </a:ext>
            </a:extLst>
          </p:cNvPr>
          <p:cNvSpPr/>
          <p:nvPr/>
        </p:nvSpPr>
        <p:spPr>
          <a:xfrm>
            <a:off x="10329863" y="4182920"/>
            <a:ext cx="6510337" cy="1452073"/>
          </a:xfrm>
          <a:prstGeom prst="roundRect">
            <a:avLst>
              <a:gd name="adj" fmla="val 2708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9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39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10101263" y="2819002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đua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FBCB6526-DC07-4133-B262-4A39631DB40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838200" y="172395"/>
            <a:ext cx="8153400" cy="7878003"/>
          </a:xfrm>
          <a:prstGeom prst="rect">
            <a:avLst/>
          </a:prstGeom>
        </p:spPr>
      </p:pic>
      <p:pic>
        <p:nvPicPr>
          <p:cNvPr id="3" name="race-1671518103">
            <a:hlinkClick r:id="" action="ppaction://media"/>
            <a:extLst>
              <a:ext uri="{FF2B5EF4-FFF2-40B4-BE49-F238E27FC236}">
                <a16:creationId xmlns:a16="http://schemas.microsoft.com/office/drawing/2014/main" id="{B3FA360D-665E-4F64-BAC5-659A1CCD68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53800" y="14859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659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20460" y="136403"/>
            <a:ext cx="8328557" cy="7949985"/>
          </a:xfrm>
          <a:prstGeom prst="rect">
            <a:avLst/>
          </a:prstGeom>
        </p:spPr>
      </p:pic>
      <p:sp>
        <p:nvSpPr>
          <p:cNvPr id="16" name="Hình tự do: Hình 15">
            <a:extLst>
              <a:ext uri="{FF2B5EF4-FFF2-40B4-BE49-F238E27FC236}">
                <a16:creationId xmlns:a16="http://schemas.microsoft.com/office/drawing/2014/main" id="{9D19A940-DC1E-4EE5-AEDD-F26EA38F962C}"/>
              </a:ext>
            </a:extLst>
          </p:cNvPr>
          <p:cNvSpPr/>
          <p:nvPr/>
        </p:nvSpPr>
        <p:spPr>
          <a:xfrm>
            <a:off x="9026117" y="190389"/>
            <a:ext cx="8265385" cy="7878003"/>
          </a:xfrm>
          <a:custGeom>
            <a:avLst/>
            <a:gdLst>
              <a:gd name="connsiteX0" fmla="*/ 0 w 8265385"/>
              <a:gd name="connsiteY0" fmla="*/ 0 h 7878003"/>
              <a:gd name="connsiteX1" fmla="*/ 0 w 8265385"/>
              <a:gd name="connsiteY1" fmla="*/ 7878004 h 7878003"/>
              <a:gd name="connsiteX2" fmla="*/ 8265386 w 8265385"/>
              <a:gd name="connsiteY2" fmla="*/ 7878004 h 7878003"/>
              <a:gd name="connsiteX3" fmla="*/ 8265386 w 8265385"/>
              <a:gd name="connsiteY3" fmla="*/ 0 h 7878003"/>
              <a:gd name="connsiteX4" fmla="*/ 0 w 8265385"/>
              <a:gd name="connsiteY4" fmla="*/ 0 h 7878003"/>
              <a:gd name="connsiteX5" fmla="*/ 494345 w 8265385"/>
              <a:gd name="connsiteY5" fmla="*/ 7678642 h 7878003"/>
              <a:gd name="connsiteX6" fmla="*/ 280183 w 8265385"/>
              <a:gd name="connsiteY6" fmla="*/ 7464810 h 7878003"/>
              <a:gd name="connsiteX7" fmla="*/ 494345 w 8265385"/>
              <a:gd name="connsiteY7" fmla="*/ 7250979 h 7878003"/>
              <a:gd name="connsiteX8" fmla="*/ 708508 w 8265385"/>
              <a:gd name="connsiteY8" fmla="*/ 7464810 h 7878003"/>
              <a:gd name="connsiteX9" fmla="*/ 494345 w 8265385"/>
              <a:gd name="connsiteY9" fmla="*/ 7678642 h 7878003"/>
              <a:gd name="connsiteX10" fmla="*/ 494345 w 8265385"/>
              <a:gd name="connsiteY10" fmla="*/ 6797592 h 7878003"/>
              <a:gd name="connsiteX11" fmla="*/ 280183 w 8265385"/>
              <a:gd name="connsiteY11" fmla="*/ 6583760 h 7878003"/>
              <a:gd name="connsiteX12" fmla="*/ 494345 w 8265385"/>
              <a:gd name="connsiteY12" fmla="*/ 6369929 h 7878003"/>
              <a:gd name="connsiteX13" fmla="*/ 708508 w 8265385"/>
              <a:gd name="connsiteY13" fmla="*/ 6583760 h 7878003"/>
              <a:gd name="connsiteX14" fmla="*/ 494345 w 8265385"/>
              <a:gd name="connsiteY14" fmla="*/ 6797592 h 7878003"/>
              <a:gd name="connsiteX15" fmla="*/ 494345 w 8265385"/>
              <a:gd name="connsiteY15" fmla="*/ 5914934 h 7878003"/>
              <a:gd name="connsiteX16" fmla="*/ 280183 w 8265385"/>
              <a:gd name="connsiteY16" fmla="*/ 5701102 h 7878003"/>
              <a:gd name="connsiteX17" fmla="*/ 494345 w 8265385"/>
              <a:gd name="connsiteY17" fmla="*/ 5487271 h 7878003"/>
              <a:gd name="connsiteX18" fmla="*/ 708508 w 8265385"/>
              <a:gd name="connsiteY18" fmla="*/ 5701102 h 7878003"/>
              <a:gd name="connsiteX19" fmla="*/ 494345 w 8265385"/>
              <a:gd name="connsiteY19" fmla="*/ 5914934 h 7878003"/>
              <a:gd name="connsiteX20" fmla="*/ 494345 w 8265385"/>
              <a:gd name="connsiteY20" fmla="*/ 5033884 h 7878003"/>
              <a:gd name="connsiteX21" fmla="*/ 280183 w 8265385"/>
              <a:gd name="connsiteY21" fmla="*/ 4820052 h 7878003"/>
              <a:gd name="connsiteX22" fmla="*/ 494345 w 8265385"/>
              <a:gd name="connsiteY22" fmla="*/ 4606221 h 7878003"/>
              <a:gd name="connsiteX23" fmla="*/ 708508 w 8265385"/>
              <a:gd name="connsiteY23" fmla="*/ 4820052 h 7878003"/>
              <a:gd name="connsiteX24" fmla="*/ 494345 w 8265385"/>
              <a:gd name="connsiteY24" fmla="*/ 5033884 h 7878003"/>
              <a:gd name="connsiteX25" fmla="*/ 494345 w 8265385"/>
              <a:gd name="connsiteY25" fmla="*/ 4152833 h 7878003"/>
              <a:gd name="connsiteX26" fmla="*/ 280183 w 8265385"/>
              <a:gd name="connsiteY26" fmla="*/ 3939002 h 7878003"/>
              <a:gd name="connsiteX27" fmla="*/ 494345 w 8265385"/>
              <a:gd name="connsiteY27" fmla="*/ 3725170 h 7878003"/>
              <a:gd name="connsiteX28" fmla="*/ 708508 w 8265385"/>
              <a:gd name="connsiteY28" fmla="*/ 3939002 h 7878003"/>
              <a:gd name="connsiteX29" fmla="*/ 494345 w 8265385"/>
              <a:gd name="connsiteY29" fmla="*/ 4152833 h 7878003"/>
              <a:gd name="connsiteX30" fmla="*/ 494345 w 8265385"/>
              <a:gd name="connsiteY30" fmla="*/ 3271783 h 7878003"/>
              <a:gd name="connsiteX31" fmla="*/ 280183 w 8265385"/>
              <a:gd name="connsiteY31" fmla="*/ 3057952 h 7878003"/>
              <a:gd name="connsiteX32" fmla="*/ 494345 w 8265385"/>
              <a:gd name="connsiteY32" fmla="*/ 2844120 h 7878003"/>
              <a:gd name="connsiteX33" fmla="*/ 708508 w 8265385"/>
              <a:gd name="connsiteY33" fmla="*/ 3057952 h 7878003"/>
              <a:gd name="connsiteX34" fmla="*/ 494345 w 8265385"/>
              <a:gd name="connsiteY34" fmla="*/ 3271783 h 7878003"/>
              <a:gd name="connsiteX35" fmla="*/ 494345 w 8265385"/>
              <a:gd name="connsiteY35" fmla="*/ 2390733 h 7878003"/>
              <a:gd name="connsiteX36" fmla="*/ 280183 w 8265385"/>
              <a:gd name="connsiteY36" fmla="*/ 2176901 h 7878003"/>
              <a:gd name="connsiteX37" fmla="*/ 494345 w 8265385"/>
              <a:gd name="connsiteY37" fmla="*/ 1963070 h 7878003"/>
              <a:gd name="connsiteX38" fmla="*/ 708508 w 8265385"/>
              <a:gd name="connsiteY38" fmla="*/ 2176901 h 7878003"/>
              <a:gd name="connsiteX39" fmla="*/ 494345 w 8265385"/>
              <a:gd name="connsiteY39" fmla="*/ 2390733 h 7878003"/>
              <a:gd name="connsiteX40" fmla="*/ 494345 w 8265385"/>
              <a:gd name="connsiteY40" fmla="*/ 1509683 h 7878003"/>
              <a:gd name="connsiteX41" fmla="*/ 280183 w 8265385"/>
              <a:gd name="connsiteY41" fmla="*/ 1295851 h 7878003"/>
              <a:gd name="connsiteX42" fmla="*/ 494345 w 8265385"/>
              <a:gd name="connsiteY42" fmla="*/ 1082020 h 7878003"/>
              <a:gd name="connsiteX43" fmla="*/ 708508 w 8265385"/>
              <a:gd name="connsiteY43" fmla="*/ 1295851 h 7878003"/>
              <a:gd name="connsiteX44" fmla="*/ 494345 w 8265385"/>
              <a:gd name="connsiteY44" fmla="*/ 1509683 h 7878003"/>
              <a:gd name="connsiteX45" fmla="*/ 494345 w 8265385"/>
              <a:gd name="connsiteY45" fmla="*/ 627025 h 7878003"/>
              <a:gd name="connsiteX46" fmla="*/ 280183 w 8265385"/>
              <a:gd name="connsiteY46" fmla="*/ 413193 h 7878003"/>
              <a:gd name="connsiteX47" fmla="*/ 494345 w 8265385"/>
              <a:gd name="connsiteY47" fmla="*/ 199362 h 7878003"/>
              <a:gd name="connsiteX48" fmla="*/ 708508 w 8265385"/>
              <a:gd name="connsiteY48" fmla="*/ 413193 h 7878003"/>
              <a:gd name="connsiteX49" fmla="*/ 494345 w 8265385"/>
              <a:gd name="connsiteY49" fmla="*/ 627025 h 787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265385" h="7878003">
                <a:moveTo>
                  <a:pt x="0" y="0"/>
                </a:moveTo>
                <a:lnTo>
                  <a:pt x="0" y="7878004"/>
                </a:lnTo>
                <a:lnTo>
                  <a:pt x="8265386" y="7878004"/>
                </a:lnTo>
                <a:lnTo>
                  <a:pt x="8265386" y="0"/>
                </a:lnTo>
                <a:lnTo>
                  <a:pt x="0" y="0"/>
                </a:lnTo>
                <a:close/>
                <a:moveTo>
                  <a:pt x="494345" y="7678642"/>
                </a:moveTo>
                <a:cubicBezTo>
                  <a:pt x="376797" y="7678642"/>
                  <a:pt x="280183" y="7583785"/>
                  <a:pt x="280183" y="7464810"/>
                </a:cubicBezTo>
                <a:cubicBezTo>
                  <a:pt x="280183" y="7345836"/>
                  <a:pt x="376797" y="7250979"/>
                  <a:pt x="494345" y="7250979"/>
                </a:cubicBezTo>
                <a:cubicBezTo>
                  <a:pt x="611893" y="7250979"/>
                  <a:pt x="708508" y="7345836"/>
                  <a:pt x="708508" y="7464810"/>
                </a:cubicBezTo>
                <a:cubicBezTo>
                  <a:pt x="708508" y="7583785"/>
                  <a:pt x="611893" y="7678642"/>
                  <a:pt x="494345" y="7678642"/>
                </a:cubicBezTo>
                <a:close/>
                <a:moveTo>
                  <a:pt x="494345" y="6797592"/>
                </a:moveTo>
                <a:cubicBezTo>
                  <a:pt x="376797" y="6797592"/>
                  <a:pt x="280183" y="6702734"/>
                  <a:pt x="280183" y="6583760"/>
                </a:cubicBezTo>
                <a:cubicBezTo>
                  <a:pt x="280183" y="6464786"/>
                  <a:pt x="375187" y="6369929"/>
                  <a:pt x="494345" y="6369929"/>
                </a:cubicBezTo>
                <a:cubicBezTo>
                  <a:pt x="613503" y="6369929"/>
                  <a:pt x="708508" y="6464786"/>
                  <a:pt x="708508" y="6583760"/>
                </a:cubicBezTo>
                <a:cubicBezTo>
                  <a:pt x="708508" y="6702734"/>
                  <a:pt x="611893" y="6797592"/>
                  <a:pt x="494345" y="6797592"/>
                </a:cubicBezTo>
                <a:close/>
                <a:moveTo>
                  <a:pt x="494345" y="5914934"/>
                </a:moveTo>
                <a:cubicBezTo>
                  <a:pt x="376797" y="5914934"/>
                  <a:pt x="280183" y="5820076"/>
                  <a:pt x="280183" y="5701102"/>
                </a:cubicBezTo>
                <a:cubicBezTo>
                  <a:pt x="280183" y="5582129"/>
                  <a:pt x="375187" y="5487271"/>
                  <a:pt x="494345" y="5487271"/>
                </a:cubicBezTo>
                <a:cubicBezTo>
                  <a:pt x="613503" y="5487271"/>
                  <a:pt x="708508" y="5582129"/>
                  <a:pt x="708508" y="5701102"/>
                </a:cubicBezTo>
                <a:cubicBezTo>
                  <a:pt x="708508" y="5820076"/>
                  <a:pt x="611893" y="5914934"/>
                  <a:pt x="494345" y="5914934"/>
                </a:cubicBezTo>
                <a:close/>
                <a:moveTo>
                  <a:pt x="494345" y="5033884"/>
                </a:moveTo>
                <a:cubicBezTo>
                  <a:pt x="376797" y="5033884"/>
                  <a:pt x="280183" y="4939026"/>
                  <a:pt x="280183" y="4820052"/>
                </a:cubicBezTo>
                <a:cubicBezTo>
                  <a:pt x="280183" y="4701078"/>
                  <a:pt x="375187" y="4606221"/>
                  <a:pt x="494345" y="4606221"/>
                </a:cubicBezTo>
                <a:cubicBezTo>
                  <a:pt x="613503" y="4606221"/>
                  <a:pt x="708508" y="4701078"/>
                  <a:pt x="708508" y="4820052"/>
                </a:cubicBezTo>
                <a:cubicBezTo>
                  <a:pt x="708508" y="4939026"/>
                  <a:pt x="611893" y="5033884"/>
                  <a:pt x="494345" y="5033884"/>
                </a:cubicBezTo>
                <a:close/>
                <a:moveTo>
                  <a:pt x="494345" y="4152833"/>
                </a:moveTo>
                <a:cubicBezTo>
                  <a:pt x="376797" y="4152833"/>
                  <a:pt x="280183" y="4057976"/>
                  <a:pt x="280183" y="3939002"/>
                </a:cubicBezTo>
                <a:cubicBezTo>
                  <a:pt x="280183" y="3820028"/>
                  <a:pt x="375187" y="3725170"/>
                  <a:pt x="494345" y="3725170"/>
                </a:cubicBezTo>
                <a:cubicBezTo>
                  <a:pt x="613503" y="3725170"/>
                  <a:pt x="708508" y="3820028"/>
                  <a:pt x="708508" y="3939002"/>
                </a:cubicBezTo>
                <a:cubicBezTo>
                  <a:pt x="708508" y="4057976"/>
                  <a:pt x="611893" y="4152833"/>
                  <a:pt x="494345" y="4152833"/>
                </a:cubicBezTo>
                <a:close/>
                <a:moveTo>
                  <a:pt x="494345" y="3271783"/>
                </a:moveTo>
                <a:cubicBezTo>
                  <a:pt x="376797" y="3271783"/>
                  <a:pt x="280183" y="3176926"/>
                  <a:pt x="280183" y="3057952"/>
                </a:cubicBezTo>
                <a:cubicBezTo>
                  <a:pt x="280183" y="2938978"/>
                  <a:pt x="375187" y="2844120"/>
                  <a:pt x="494345" y="2844120"/>
                </a:cubicBezTo>
                <a:cubicBezTo>
                  <a:pt x="613503" y="2844120"/>
                  <a:pt x="708508" y="2938978"/>
                  <a:pt x="708508" y="3057952"/>
                </a:cubicBezTo>
                <a:cubicBezTo>
                  <a:pt x="708508" y="3176926"/>
                  <a:pt x="611893" y="3271783"/>
                  <a:pt x="494345" y="3271783"/>
                </a:cubicBezTo>
                <a:close/>
                <a:moveTo>
                  <a:pt x="494345" y="2390733"/>
                </a:moveTo>
                <a:cubicBezTo>
                  <a:pt x="376797" y="2390733"/>
                  <a:pt x="280183" y="2295875"/>
                  <a:pt x="280183" y="2176901"/>
                </a:cubicBezTo>
                <a:cubicBezTo>
                  <a:pt x="280183" y="2057927"/>
                  <a:pt x="375187" y="1963070"/>
                  <a:pt x="494345" y="1963070"/>
                </a:cubicBezTo>
                <a:cubicBezTo>
                  <a:pt x="613503" y="1963070"/>
                  <a:pt x="708508" y="2057927"/>
                  <a:pt x="708508" y="2176901"/>
                </a:cubicBezTo>
                <a:cubicBezTo>
                  <a:pt x="708508" y="2295875"/>
                  <a:pt x="611893" y="2390733"/>
                  <a:pt x="494345" y="2390733"/>
                </a:cubicBezTo>
                <a:close/>
                <a:moveTo>
                  <a:pt x="494345" y="1509683"/>
                </a:moveTo>
                <a:cubicBezTo>
                  <a:pt x="376797" y="1509683"/>
                  <a:pt x="280183" y="1414825"/>
                  <a:pt x="280183" y="1295851"/>
                </a:cubicBezTo>
                <a:cubicBezTo>
                  <a:pt x="280183" y="1176877"/>
                  <a:pt x="375187" y="1082020"/>
                  <a:pt x="494345" y="1082020"/>
                </a:cubicBezTo>
                <a:cubicBezTo>
                  <a:pt x="613503" y="1082020"/>
                  <a:pt x="708508" y="1176877"/>
                  <a:pt x="708508" y="1295851"/>
                </a:cubicBezTo>
                <a:cubicBezTo>
                  <a:pt x="708508" y="1414825"/>
                  <a:pt x="611893" y="1509683"/>
                  <a:pt x="494345" y="1509683"/>
                </a:cubicBezTo>
                <a:close/>
                <a:moveTo>
                  <a:pt x="494345" y="627025"/>
                </a:moveTo>
                <a:cubicBezTo>
                  <a:pt x="376797" y="627025"/>
                  <a:pt x="280183" y="532167"/>
                  <a:pt x="280183" y="413193"/>
                </a:cubicBezTo>
                <a:cubicBezTo>
                  <a:pt x="280183" y="294219"/>
                  <a:pt x="375187" y="199362"/>
                  <a:pt x="494345" y="199362"/>
                </a:cubicBezTo>
                <a:cubicBezTo>
                  <a:pt x="613503" y="199362"/>
                  <a:pt x="708508" y="294219"/>
                  <a:pt x="708508" y="413193"/>
                </a:cubicBezTo>
                <a:cubicBezTo>
                  <a:pt x="708508" y="532167"/>
                  <a:pt x="611893" y="627025"/>
                  <a:pt x="494345" y="62702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9753601" y="670042"/>
            <a:ext cx="7334250" cy="2008807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eating </a:t>
            </a:r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competition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9753601" y="3158502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5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5">
            <a:extLst>
              <a:ext uri="{FF2B5EF4-FFF2-40B4-BE49-F238E27FC236}">
                <a16:creationId xmlns:a16="http://schemas.microsoft.com/office/drawing/2014/main" id="{233C6506-A092-4A77-A611-CC3F7B31DC3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783633" y="172395"/>
            <a:ext cx="8265384" cy="7913993"/>
          </a:xfrm>
          <a:prstGeom prst="rect">
            <a:avLst/>
          </a:prstGeom>
        </p:spPr>
      </p:pic>
      <p:pic>
        <p:nvPicPr>
          <p:cNvPr id="3" name="eating-competition-1671518118">
            <a:hlinkClick r:id="" action="ppaction://media"/>
            <a:extLst>
              <a:ext uri="{FF2B5EF4-FFF2-40B4-BE49-F238E27FC236}">
                <a16:creationId xmlns:a16="http://schemas.microsoft.com/office/drawing/2014/main" id="{CA99279D-53BD-4F3F-92CA-F432812BD7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058400" y="7239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34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20460" y="136403"/>
            <a:ext cx="8328557" cy="794998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01263" y="670042"/>
            <a:ext cx="6510337" cy="2008807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sculpture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9977437" y="2655340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5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6">
            <a:extLst>
              <a:ext uri="{FF2B5EF4-FFF2-40B4-BE49-F238E27FC236}">
                <a16:creationId xmlns:a16="http://schemas.microsoft.com/office/drawing/2014/main" id="{ED396696-1D15-4CA5-BE66-F97E16AFC37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720460" y="136403"/>
            <a:ext cx="8261151" cy="7949985"/>
          </a:xfrm>
          <a:prstGeom prst="rect">
            <a:avLst/>
          </a:prstGeom>
        </p:spPr>
      </p:pic>
      <p:pic>
        <p:nvPicPr>
          <p:cNvPr id="3" name="sculpture-1671518135">
            <a:hlinkClick r:id="" action="ppaction://media"/>
            <a:extLst>
              <a:ext uri="{FF2B5EF4-FFF2-40B4-BE49-F238E27FC236}">
                <a16:creationId xmlns:a16="http://schemas.microsoft.com/office/drawing/2014/main" id="{74933AE2-0142-4635-97AC-7759DF56D4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91800" y="9525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126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20460" y="136403"/>
            <a:ext cx="8328557" cy="7949985"/>
          </a:xfrm>
          <a:prstGeom prst="rect">
            <a:avLst/>
          </a:prstGeom>
        </p:spPr>
      </p:pic>
      <p:sp>
        <p:nvSpPr>
          <p:cNvPr id="16" name="Hình tự do: Hình 15">
            <a:extLst>
              <a:ext uri="{FF2B5EF4-FFF2-40B4-BE49-F238E27FC236}">
                <a16:creationId xmlns:a16="http://schemas.microsoft.com/office/drawing/2014/main" id="{9D19A940-DC1E-4EE5-AEDD-F26EA38F962C}"/>
              </a:ext>
            </a:extLst>
          </p:cNvPr>
          <p:cNvSpPr/>
          <p:nvPr/>
        </p:nvSpPr>
        <p:spPr>
          <a:xfrm>
            <a:off x="9018537" y="172395"/>
            <a:ext cx="8265385" cy="7878003"/>
          </a:xfrm>
          <a:custGeom>
            <a:avLst/>
            <a:gdLst>
              <a:gd name="connsiteX0" fmla="*/ 0 w 8265385"/>
              <a:gd name="connsiteY0" fmla="*/ 0 h 7878003"/>
              <a:gd name="connsiteX1" fmla="*/ 0 w 8265385"/>
              <a:gd name="connsiteY1" fmla="*/ 7878004 h 7878003"/>
              <a:gd name="connsiteX2" fmla="*/ 8265386 w 8265385"/>
              <a:gd name="connsiteY2" fmla="*/ 7878004 h 7878003"/>
              <a:gd name="connsiteX3" fmla="*/ 8265386 w 8265385"/>
              <a:gd name="connsiteY3" fmla="*/ 0 h 7878003"/>
              <a:gd name="connsiteX4" fmla="*/ 0 w 8265385"/>
              <a:gd name="connsiteY4" fmla="*/ 0 h 7878003"/>
              <a:gd name="connsiteX5" fmla="*/ 494345 w 8265385"/>
              <a:gd name="connsiteY5" fmla="*/ 7678642 h 7878003"/>
              <a:gd name="connsiteX6" fmla="*/ 280183 w 8265385"/>
              <a:gd name="connsiteY6" fmla="*/ 7464810 h 7878003"/>
              <a:gd name="connsiteX7" fmla="*/ 494345 w 8265385"/>
              <a:gd name="connsiteY7" fmla="*/ 7250979 h 7878003"/>
              <a:gd name="connsiteX8" fmla="*/ 708508 w 8265385"/>
              <a:gd name="connsiteY8" fmla="*/ 7464810 h 7878003"/>
              <a:gd name="connsiteX9" fmla="*/ 494345 w 8265385"/>
              <a:gd name="connsiteY9" fmla="*/ 7678642 h 7878003"/>
              <a:gd name="connsiteX10" fmla="*/ 494345 w 8265385"/>
              <a:gd name="connsiteY10" fmla="*/ 6797592 h 7878003"/>
              <a:gd name="connsiteX11" fmla="*/ 280183 w 8265385"/>
              <a:gd name="connsiteY11" fmla="*/ 6583760 h 7878003"/>
              <a:gd name="connsiteX12" fmla="*/ 494345 w 8265385"/>
              <a:gd name="connsiteY12" fmla="*/ 6369929 h 7878003"/>
              <a:gd name="connsiteX13" fmla="*/ 708508 w 8265385"/>
              <a:gd name="connsiteY13" fmla="*/ 6583760 h 7878003"/>
              <a:gd name="connsiteX14" fmla="*/ 494345 w 8265385"/>
              <a:gd name="connsiteY14" fmla="*/ 6797592 h 7878003"/>
              <a:gd name="connsiteX15" fmla="*/ 494345 w 8265385"/>
              <a:gd name="connsiteY15" fmla="*/ 5914934 h 7878003"/>
              <a:gd name="connsiteX16" fmla="*/ 280183 w 8265385"/>
              <a:gd name="connsiteY16" fmla="*/ 5701102 h 7878003"/>
              <a:gd name="connsiteX17" fmla="*/ 494345 w 8265385"/>
              <a:gd name="connsiteY17" fmla="*/ 5487271 h 7878003"/>
              <a:gd name="connsiteX18" fmla="*/ 708508 w 8265385"/>
              <a:gd name="connsiteY18" fmla="*/ 5701102 h 7878003"/>
              <a:gd name="connsiteX19" fmla="*/ 494345 w 8265385"/>
              <a:gd name="connsiteY19" fmla="*/ 5914934 h 7878003"/>
              <a:gd name="connsiteX20" fmla="*/ 494345 w 8265385"/>
              <a:gd name="connsiteY20" fmla="*/ 5033884 h 7878003"/>
              <a:gd name="connsiteX21" fmla="*/ 280183 w 8265385"/>
              <a:gd name="connsiteY21" fmla="*/ 4820052 h 7878003"/>
              <a:gd name="connsiteX22" fmla="*/ 494345 w 8265385"/>
              <a:gd name="connsiteY22" fmla="*/ 4606221 h 7878003"/>
              <a:gd name="connsiteX23" fmla="*/ 708508 w 8265385"/>
              <a:gd name="connsiteY23" fmla="*/ 4820052 h 7878003"/>
              <a:gd name="connsiteX24" fmla="*/ 494345 w 8265385"/>
              <a:gd name="connsiteY24" fmla="*/ 5033884 h 7878003"/>
              <a:gd name="connsiteX25" fmla="*/ 494345 w 8265385"/>
              <a:gd name="connsiteY25" fmla="*/ 4152833 h 7878003"/>
              <a:gd name="connsiteX26" fmla="*/ 280183 w 8265385"/>
              <a:gd name="connsiteY26" fmla="*/ 3939002 h 7878003"/>
              <a:gd name="connsiteX27" fmla="*/ 494345 w 8265385"/>
              <a:gd name="connsiteY27" fmla="*/ 3725170 h 7878003"/>
              <a:gd name="connsiteX28" fmla="*/ 708508 w 8265385"/>
              <a:gd name="connsiteY28" fmla="*/ 3939002 h 7878003"/>
              <a:gd name="connsiteX29" fmla="*/ 494345 w 8265385"/>
              <a:gd name="connsiteY29" fmla="*/ 4152833 h 7878003"/>
              <a:gd name="connsiteX30" fmla="*/ 494345 w 8265385"/>
              <a:gd name="connsiteY30" fmla="*/ 3271783 h 7878003"/>
              <a:gd name="connsiteX31" fmla="*/ 280183 w 8265385"/>
              <a:gd name="connsiteY31" fmla="*/ 3057952 h 7878003"/>
              <a:gd name="connsiteX32" fmla="*/ 494345 w 8265385"/>
              <a:gd name="connsiteY32" fmla="*/ 2844120 h 7878003"/>
              <a:gd name="connsiteX33" fmla="*/ 708508 w 8265385"/>
              <a:gd name="connsiteY33" fmla="*/ 3057952 h 7878003"/>
              <a:gd name="connsiteX34" fmla="*/ 494345 w 8265385"/>
              <a:gd name="connsiteY34" fmla="*/ 3271783 h 7878003"/>
              <a:gd name="connsiteX35" fmla="*/ 494345 w 8265385"/>
              <a:gd name="connsiteY35" fmla="*/ 2390733 h 7878003"/>
              <a:gd name="connsiteX36" fmla="*/ 280183 w 8265385"/>
              <a:gd name="connsiteY36" fmla="*/ 2176901 h 7878003"/>
              <a:gd name="connsiteX37" fmla="*/ 494345 w 8265385"/>
              <a:gd name="connsiteY37" fmla="*/ 1963070 h 7878003"/>
              <a:gd name="connsiteX38" fmla="*/ 708508 w 8265385"/>
              <a:gd name="connsiteY38" fmla="*/ 2176901 h 7878003"/>
              <a:gd name="connsiteX39" fmla="*/ 494345 w 8265385"/>
              <a:gd name="connsiteY39" fmla="*/ 2390733 h 7878003"/>
              <a:gd name="connsiteX40" fmla="*/ 494345 w 8265385"/>
              <a:gd name="connsiteY40" fmla="*/ 1509683 h 7878003"/>
              <a:gd name="connsiteX41" fmla="*/ 280183 w 8265385"/>
              <a:gd name="connsiteY41" fmla="*/ 1295851 h 7878003"/>
              <a:gd name="connsiteX42" fmla="*/ 494345 w 8265385"/>
              <a:gd name="connsiteY42" fmla="*/ 1082020 h 7878003"/>
              <a:gd name="connsiteX43" fmla="*/ 708508 w 8265385"/>
              <a:gd name="connsiteY43" fmla="*/ 1295851 h 7878003"/>
              <a:gd name="connsiteX44" fmla="*/ 494345 w 8265385"/>
              <a:gd name="connsiteY44" fmla="*/ 1509683 h 7878003"/>
              <a:gd name="connsiteX45" fmla="*/ 494345 w 8265385"/>
              <a:gd name="connsiteY45" fmla="*/ 627025 h 7878003"/>
              <a:gd name="connsiteX46" fmla="*/ 280183 w 8265385"/>
              <a:gd name="connsiteY46" fmla="*/ 413193 h 7878003"/>
              <a:gd name="connsiteX47" fmla="*/ 494345 w 8265385"/>
              <a:gd name="connsiteY47" fmla="*/ 199362 h 7878003"/>
              <a:gd name="connsiteX48" fmla="*/ 708508 w 8265385"/>
              <a:gd name="connsiteY48" fmla="*/ 413193 h 7878003"/>
              <a:gd name="connsiteX49" fmla="*/ 494345 w 8265385"/>
              <a:gd name="connsiteY49" fmla="*/ 627025 h 787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265385" h="7878003">
                <a:moveTo>
                  <a:pt x="0" y="0"/>
                </a:moveTo>
                <a:lnTo>
                  <a:pt x="0" y="7878004"/>
                </a:lnTo>
                <a:lnTo>
                  <a:pt x="8265386" y="7878004"/>
                </a:lnTo>
                <a:lnTo>
                  <a:pt x="8265386" y="0"/>
                </a:lnTo>
                <a:lnTo>
                  <a:pt x="0" y="0"/>
                </a:lnTo>
                <a:close/>
                <a:moveTo>
                  <a:pt x="494345" y="7678642"/>
                </a:moveTo>
                <a:cubicBezTo>
                  <a:pt x="376797" y="7678642"/>
                  <a:pt x="280183" y="7583785"/>
                  <a:pt x="280183" y="7464810"/>
                </a:cubicBezTo>
                <a:cubicBezTo>
                  <a:pt x="280183" y="7345836"/>
                  <a:pt x="376797" y="7250979"/>
                  <a:pt x="494345" y="7250979"/>
                </a:cubicBezTo>
                <a:cubicBezTo>
                  <a:pt x="611893" y="7250979"/>
                  <a:pt x="708508" y="7345836"/>
                  <a:pt x="708508" y="7464810"/>
                </a:cubicBezTo>
                <a:cubicBezTo>
                  <a:pt x="708508" y="7583785"/>
                  <a:pt x="611893" y="7678642"/>
                  <a:pt x="494345" y="7678642"/>
                </a:cubicBezTo>
                <a:close/>
                <a:moveTo>
                  <a:pt x="494345" y="6797592"/>
                </a:moveTo>
                <a:cubicBezTo>
                  <a:pt x="376797" y="6797592"/>
                  <a:pt x="280183" y="6702734"/>
                  <a:pt x="280183" y="6583760"/>
                </a:cubicBezTo>
                <a:cubicBezTo>
                  <a:pt x="280183" y="6464786"/>
                  <a:pt x="375187" y="6369929"/>
                  <a:pt x="494345" y="6369929"/>
                </a:cubicBezTo>
                <a:cubicBezTo>
                  <a:pt x="613503" y="6369929"/>
                  <a:pt x="708508" y="6464786"/>
                  <a:pt x="708508" y="6583760"/>
                </a:cubicBezTo>
                <a:cubicBezTo>
                  <a:pt x="708508" y="6702734"/>
                  <a:pt x="611893" y="6797592"/>
                  <a:pt x="494345" y="6797592"/>
                </a:cubicBezTo>
                <a:close/>
                <a:moveTo>
                  <a:pt x="494345" y="5914934"/>
                </a:moveTo>
                <a:cubicBezTo>
                  <a:pt x="376797" y="5914934"/>
                  <a:pt x="280183" y="5820076"/>
                  <a:pt x="280183" y="5701102"/>
                </a:cubicBezTo>
                <a:cubicBezTo>
                  <a:pt x="280183" y="5582129"/>
                  <a:pt x="375187" y="5487271"/>
                  <a:pt x="494345" y="5487271"/>
                </a:cubicBezTo>
                <a:cubicBezTo>
                  <a:pt x="613503" y="5487271"/>
                  <a:pt x="708508" y="5582129"/>
                  <a:pt x="708508" y="5701102"/>
                </a:cubicBezTo>
                <a:cubicBezTo>
                  <a:pt x="708508" y="5820076"/>
                  <a:pt x="611893" y="5914934"/>
                  <a:pt x="494345" y="5914934"/>
                </a:cubicBezTo>
                <a:close/>
                <a:moveTo>
                  <a:pt x="494345" y="5033884"/>
                </a:moveTo>
                <a:cubicBezTo>
                  <a:pt x="376797" y="5033884"/>
                  <a:pt x="280183" y="4939026"/>
                  <a:pt x="280183" y="4820052"/>
                </a:cubicBezTo>
                <a:cubicBezTo>
                  <a:pt x="280183" y="4701078"/>
                  <a:pt x="375187" y="4606221"/>
                  <a:pt x="494345" y="4606221"/>
                </a:cubicBezTo>
                <a:cubicBezTo>
                  <a:pt x="613503" y="4606221"/>
                  <a:pt x="708508" y="4701078"/>
                  <a:pt x="708508" y="4820052"/>
                </a:cubicBezTo>
                <a:cubicBezTo>
                  <a:pt x="708508" y="4939026"/>
                  <a:pt x="611893" y="5033884"/>
                  <a:pt x="494345" y="5033884"/>
                </a:cubicBezTo>
                <a:close/>
                <a:moveTo>
                  <a:pt x="494345" y="4152833"/>
                </a:moveTo>
                <a:cubicBezTo>
                  <a:pt x="376797" y="4152833"/>
                  <a:pt x="280183" y="4057976"/>
                  <a:pt x="280183" y="3939002"/>
                </a:cubicBezTo>
                <a:cubicBezTo>
                  <a:pt x="280183" y="3820028"/>
                  <a:pt x="375187" y="3725170"/>
                  <a:pt x="494345" y="3725170"/>
                </a:cubicBezTo>
                <a:cubicBezTo>
                  <a:pt x="613503" y="3725170"/>
                  <a:pt x="708508" y="3820028"/>
                  <a:pt x="708508" y="3939002"/>
                </a:cubicBezTo>
                <a:cubicBezTo>
                  <a:pt x="708508" y="4057976"/>
                  <a:pt x="611893" y="4152833"/>
                  <a:pt x="494345" y="4152833"/>
                </a:cubicBezTo>
                <a:close/>
                <a:moveTo>
                  <a:pt x="494345" y="3271783"/>
                </a:moveTo>
                <a:cubicBezTo>
                  <a:pt x="376797" y="3271783"/>
                  <a:pt x="280183" y="3176926"/>
                  <a:pt x="280183" y="3057952"/>
                </a:cubicBezTo>
                <a:cubicBezTo>
                  <a:pt x="280183" y="2938978"/>
                  <a:pt x="375187" y="2844120"/>
                  <a:pt x="494345" y="2844120"/>
                </a:cubicBezTo>
                <a:cubicBezTo>
                  <a:pt x="613503" y="2844120"/>
                  <a:pt x="708508" y="2938978"/>
                  <a:pt x="708508" y="3057952"/>
                </a:cubicBezTo>
                <a:cubicBezTo>
                  <a:pt x="708508" y="3176926"/>
                  <a:pt x="611893" y="3271783"/>
                  <a:pt x="494345" y="3271783"/>
                </a:cubicBezTo>
                <a:close/>
                <a:moveTo>
                  <a:pt x="494345" y="2390733"/>
                </a:moveTo>
                <a:cubicBezTo>
                  <a:pt x="376797" y="2390733"/>
                  <a:pt x="280183" y="2295875"/>
                  <a:pt x="280183" y="2176901"/>
                </a:cubicBezTo>
                <a:cubicBezTo>
                  <a:pt x="280183" y="2057927"/>
                  <a:pt x="375187" y="1963070"/>
                  <a:pt x="494345" y="1963070"/>
                </a:cubicBezTo>
                <a:cubicBezTo>
                  <a:pt x="613503" y="1963070"/>
                  <a:pt x="708508" y="2057927"/>
                  <a:pt x="708508" y="2176901"/>
                </a:cubicBezTo>
                <a:cubicBezTo>
                  <a:pt x="708508" y="2295875"/>
                  <a:pt x="611893" y="2390733"/>
                  <a:pt x="494345" y="2390733"/>
                </a:cubicBezTo>
                <a:close/>
                <a:moveTo>
                  <a:pt x="494345" y="1509683"/>
                </a:moveTo>
                <a:cubicBezTo>
                  <a:pt x="376797" y="1509683"/>
                  <a:pt x="280183" y="1414825"/>
                  <a:pt x="280183" y="1295851"/>
                </a:cubicBezTo>
                <a:cubicBezTo>
                  <a:pt x="280183" y="1176877"/>
                  <a:pt x="375187" y="1082020"/>
                  <a:pt x="494345" y="1082020"/>
                </a:cubicBezTo>
                <a:cubicBezTo>
                  <a:pt x="613503" y="1082020"/>
                  <a:pt x="708508" y="1176877"/>
                  <a:pt x="708508" y="1295851"/>
                </a:cubicBezTo>
                <a:cubicBezTo>
                  <a:pt x="708508" y="1414825"/>
                  <a:pt x="611893" y="1509683"/>
                  <a:pt x="494345" y="1509683"/>
                </a:cubicBezTo>
                <a:close/>
                <a:moveTo>
                  <a:pt x="494345" y="627025"/>
                </a:moveTo>
                <a:cubicBezTo>
                  <a:pt x="376797" y="627025"/>
                  <a:pt x="280183" y="532167"/>
                  <a:pt x="280183" y="413193"/>
                </a:cubicBezTo>
                <a:cubicBezTo>
                  <a:pt x="280183" y="294219"/>
                  <a:pt x="375187" y="199362"/>
                  <a:pt x="494345" y="199362"/>
                </a:cubicBezTo>
                <a:cubicBezTo>
                  <a:pt x="613503" y="199362"/>
                  <a:pt x="708508" y="294219"/>
                  <a:pt x="708508" y="413193"/>
                </a:cubicBezTo>
                <a:cubicBezTo>
                  <a:pt x="708508" y="532167"/>
                  <a:pt x="611893" y="627025"/>
                  <a:pt x="494345" y="62702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01263" y="670042"/>
            <a:ext cx="6510337" cy="2008807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water </a:t>
            </a:r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fight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10078228" y="3020337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5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té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7">
            <a:extLst>
              <a:ext uri="{FF2B5EF4-FFF2-40B4-BE49-F238E27FC236}">
                <a16:creationId xmlns:a16="http://schemas.microsoft.com/office/drawing/2014/main" id="{B0BE9918-E407-47C8-A8F9-2FD209A054F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85799" y="172396"/>
            <a:ext cx="8666941" cy="7878002"/>
          </a:xfrm>
          <a:prstGeom prst="rect">
            <a:avLst/>
          </a:prstGeom>
        </p:spPr>
      </p:pic>
      <p:pic>
        <p:nvPicPr>
          <p:cNvPr id="3" name="water-fight-1671518157">
            <a:hlinkClick r:id="" action="ppaction://media"/>
            <a:extLst>
              <a:ext uri="{FF2B5EF4-FFF2-40B4-BE49-F238E27FC236}">
                <a16:creationId xmlns:a16="http://schemas.microsoft.com/office/drawing/2014/main" id="{8E107C08-297D-4341-A1BA-5B5A39CB2D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877800" y="647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184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</TotalTime>
  <Words>311</Words>
  <Application>Microsoft Office PowerPoint</Application>
  <PresentationFormat>Custom</PresentationFormat>
  <Paragraphs>74</Paragraphs>
  <Slides>17</Slides>
  <Notes>1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Calibri</vt:lpstr>
      <vt:lpstr>Times New Roman</vt:lpstr>
      <vt:lpstr>Arial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Teal Turquoise 3D School Elements Final Defense Presentation Deck</dc:title>
  <dc:creator>PHUONG</dc:creator>
  <cp:lastModifiedBy>np</cp:lastModifiedBy>
  <cp:revision>62</cp:revision>
  <dcterms:created xsi:type="dcterms:W3CDTF">2006-08-16T00:00:00Z</dcterms:created>
  <dcterms:modified xsi:type="dcterms:W3CDTF">2024-06-11T07:50:28Z</dcterms:modified>
  <dc:identifier>DAFCzLKM10w</dc:identifier>
</cp:coreProperties>
</file>