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58" r:id="rId3"/>
    <p:sldId id="259" r:id="rId4"/>
    <p:sldId id="261" r:id="rId5"/>
    <p:sldId id="275" r:id="rId6"/>
    <p:sldId id="264" r:id="rId7"/>
    <p:sldId id="262" r:id="rId8"/>
    <p:sldId id="257" r:id="rId9"/>
    <p:sldId id="268" r:id="rId10"/>
    <p:sldId id="279" r:id="rId11"/>
    <p:sldId id="280" r:id="rId12"/>
    <p:sldId id="263" r:id="rId13"/>
    <p:sldId id="266" r:id="rId14"/>
  </p:sldIdLst>
  <p:sldSz cx="18288000" cy="10287000"/>
  <p:notesSz cx="6858000" cy="9144000"/>
  <p:embeddedFontLst>
    <p:embeddedFont>
      <p:font typeface="Calibri" panose="020F0502020204030204" pitchFamily="34"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901A"/>
    <a:srgbClr val="F79646"/>
    <a:srgbClr val="93CDDD"/>
    <a:srgbClr val="4F81BD"/>
    <a:srgbClr val="C00000"/>
    <a:srgbClr val="F7931E"/>
    <a:srgbClr val="E4F0AA"/>
    <a:srgbClr val="FBD0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802" y="-2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BA1C60-986D-46D8-887D-7082510B4DF2}"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A2EA47-903F-4300-B57D-672E101CF5A1}" type="slidenum">
              <a:rPr lang="en-US" smtClean="0"/>
              <a:t>‹#›</a:t>
            </a:fld>
            <a:endParaRPr lang="en-US"/>
          </a:p>
        </p:txBody>
      </p:sp>
    </p:spTree>
    <p:extLst>
      <p:ext uri="{BB962C8B-B14F-4D97-AF65-F5344CB8AC3E}">
        <p14:creationId xmlns:p14="http://schemas.microsoft.com/office/powerpoint/2010/main" val="1718470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A2EA47-903F-4300-B57D-672E101CF5A1}" type="slidenum">
              <a:rPr lang="en-US" smtClean="0"/>
              <a:t>5</a:t>
            </a:fld>
            <a:endParaRPr lang="en-US"/>
          </a:p>
        </p:txBody>
      </p:sp>
    </p:spTree>
    <p:extLst>
      <p:ext uri="{BB962C8B-B14F-4D97-AF65-F5344CB8AC3E}">
        <p14:creationId xmlns:p14="http://schemas.microsoft.com/office/powerpoint/2010/main" val="2218829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image" Target="../media/image18.svg"/><Relationship Id="rId7" Type="http://schemas.openxmlformats.org/officeDocument/2006/relationships/image" Target="../media/image1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91.jpg"/></Relationships>
</file>

<file path=ppt/slides/_rels/slide11.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3" Type="http://schemas.openxmlformats.org/officeDocument/2006/relationships/image" Target="../media/image14.svg"/><Relationship Id="rId7" Type="http://schemas.openxmlformats.org/officeDocument/2006/relationships/image" Target="../media/image77.svg"/><Relationship Id="rId12" Type="http://schemas.openxmlformats.org/officeDocument/2006/relationships/image" Target="../media/image82.png"/><Relationship Id="rId17" Type="http://schemas.openxmlformats.org/officeDocument/2006/relationships/image" Target="../media/image87.svg"/><Relationship Id="rId2" Type="http://schemas.openxmlformats.org/officeDocument/2006/relationships/image" Target="../media/image13.png"/><Relationship Id="rId16"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12.svg"/><Relationship Id="rId15" Type="http://schemas.openxmlformats.org/officeDocument/2006/relationships/image" Target="../media/image85.svg"/><Relationship Id="rId10" Type="http://schemas.openxmlformats.org/officeDocument/2006/relationships/image" Target="../media/image80.png"/><Relationship Id="rId4" Type="http://schemas.openxmlformats.org/officeDocument/2006/relationships/image" Target="../media/image11.png"/><Relationship Id="rId9" Type="http://schemas.openxmlformats.org/officeDocument/2006/relationships/image" Target="../media/image79.svg"/><Relationship Id="rId14" Type="http://schemas.openxmlformats.org/officeDocument/2006/relationships/image" Target="../media/image84.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97.svg"/><Relationship Id="rId3" Type="http://schemas.openxmlformats.org/officeDocument/2006/relationships/image" Target="../media/image93.svg"/><Relationship Id="rId7" Type="http://schemas.openxmlformats.org/officeDocument/2006/relationships/image" Target="../media/image29.svg"/><Relationship Id="rId12" Type="http://schemas.openxmlformats.org/officeDocument/2006/relationships/image" Target="../media/image96.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95.svg"/><Relationship Id="rId5" Type="http://schemas.openxmlformats.org/officeDocument/2006/relationships/image" Target="../media/image27.svg"/><Relationship Id="rId15" Type="http://schemas.openxmlformats.org/officeDocument/2006/relationships/image" Target="../media/image35.svg"/><Relationship Id="rId10" Type="http://schemas.openxmlformats.org/officeDocument/2006/relationships/image" Target="../media/image94.png"/><Relationship Id="rId4" Type="http://schemas.openxmlformats.org/officeDocument/2006/relationships/image" Target="../media/image26.png"/><Relationship Id="rId9" Type="http://schemas.openxmlformats.org/officeDocument/2006/relationships/image" Target="../media/image14.sv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3.svg"/><Relationship Id="rId3" Type="http://schemas.openxmlformats.org/officeDocument/2006/relationships/image" Target="../media/image99.svg"/><Relationship Id="rId7" Type="http://schemas.openxmlformats.org/officeDocument/2006/relationships/image" Target="../media/image35.svg"/><Relationship Id="rId12" Type="http://schemas.openxmlformats.org/officeDocument/2006/relationships/image" Target="../media/image102.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101.svg"/><Relationship Id="rId5" Type="http://schemas.openxmlformats.org/officeDocument/2006/relationships/image" Target="../media/image6.svg"/><Relationship Id="rId10" Type="http://schemas.openxmlformats.org/officeDocument/2006/relationships/image" Target="../media/image100.png"/><Relationship Id="rId4" Type="http://schemas.openxmlformats.org/officeDocument/2006/relationships/image" Target="../media/image5.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sv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0.svg"/><Relationship Id="rId10"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image" Target="../media/image22.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1.svg"/><Relationship Id="rId3" Type="http://schemas.openxmlformats.org/officeDocument/2006/relationships/image" Target="../media/image2.svg"/><Relationship Id="rId7" Type="http://schemas.openxmlformats.org/officeDocument/2006/relationships/image" Target="../media/image29.svg"/><Relationship Id="rId12"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4.svg"/><Relationship Id="rId5" Type="http://schemas.openxmlformats.org/officeDocument/2006/relationships/image" Target="../media/image27.svg"/><Relationship Id="rId10" Type="http://schemas.openxmlformats.org/officeDocument/2006/relationships/image" Target="../media/image13.png"/><Relationship Id="rId4" Type="http://schemas.openxmlformats.org/officeDocument/2006/relationships/image" Target="../media/image26.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6.svg"/><Relationship Id="rId12"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37.svg"/><Relationship Id="rId5" Type="http://schemas.openxmlformats.org/officeDocument/2006/relationships/image" Target="../media/image33.sv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svg"/></Relationships>
</file>

<file path=ppt/slides/_rels/slide5.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2.svg"/><Relationship Id="rId26" Type="http://schemas.openxmlformats.org/officeDocument/2006/relationships/image" Target="../media/image60.svg"/><Relationship Id="rId3" Type="http://schemas.openxmlformats.org/officeDocument/2006/relationships/image" Target="../media/image5.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notesSlide" Target="../notesSlides/notesSlide1.xml"/><Relationship Id="rId16" Type="http://schemas.openxmlformats.org/officeDocument/2006/relationships/image" Target="../media/image50.svg"/><Relationship Id="rId20" Type="http://schemas.openxmlformats.org/officeDocument/2006/relationships/image" Target="../media/image54.sv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5.png"/><Relationship Id="rId24" Type="http://schemas.openxmlformats.org/officeDocument/2006/relationships/image" Target="../media/image58.sv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svg"/><Relationship Id="rId10" Type="http://schemas.openxmlformats.org/officeDocument/2006/relationships/image" Target="../media/image44.svg"/><Relationship Id="rId19" Type="http://schemas.openxmlformats.org/officeDocument/2006/relationships/image" Target="../media/image53.png"/><Relationship Id="rId4" Type="http://schemas.openxmlformats.org/officeDocument/2006/relationships/image" Target="../media/image6.svg"/><Relationship Id="rId9" Type="http://schemas.openxmlformats.org/officeDocument/2006/relationships/image" Target="../media/image43.png"/><Relationship Id="rId14" Type="http://schemas.openxmlformats.org/officeDocument/2006/relationships/image" Target="../media/image48.svg"/><Relationship Id="rId22" Type="http://schemas.openxmlformats.org/officeDocument/2006/relationships/image" Target="../media/image56.svg"/><Relationship Id="rId27" Type="http://schemas.openxmlformats.org/officeDocument/2006/relationships/image" Target="../media/image61.png"/></Relationships>
</file>

<file path=ppt/slides/_rels/slide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0.svg"/><Relationship Id="rId18" Type="http://schemas.openxmlformats.org/officeDocument/2006/relationships/image" Target="../media/image34.png"/><Relationship Id="rId3" Type="http://schemas.openxmlformats.org/officeDocument/2006/relationships/slideLayout" Target="../slideLayouts/slideLayout7.xml"/><Relationship Id="rId21" Type="http://schemas.openxmlformats.org/officeDocument/2006/relationships/image" Target="../media/image38.png"/><Relationship Id="rId7" Type="http://schemas.openxmlformats.org/officeDocument/2006/relationships/image" Target="../media/image64.svg"/><Relationship Id="rId12" Type="http://schemas.openxmlformats.org/officeDocument/2006/relationships/image" Target="../media/image9.png"/><Relationship Id="rId17" Type="http://schemas.openxmlformats.org/officeDocument/2006/relationships/image" Target="../media/image14.svg"/><Relationship Id="rId2" Type="http://schemas.openxmlformats.org/officeDocument/2006/relationships/audio" Target="../media/media1.mp3"/><Relationship Id="rId16" Type="http://schemas.openxmlformats.org/officeDocument/2006/relationships/image" Target="../media/image13.png"/><Relationship Id="rId20" Type="http://schemas.openxmlformats.org/officeDocument/2006/relationships/image" Target="../media/image67.png"/><Relationship Id="rId1" Type="http://schemas.microsoft.com/office/2007/relationships/media" Target="../media/media1.mp3"/><Relationship Id="rId6" Type="http://schemas.openxmlformats.org/officeDocument/2006/relationships/image" Target="../media/image63.png"/><Relationship Id="rId11" Type="http://schemas.openxmlformats.org/officeDocument/2006/relationships/image" Target="../media/image8.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7.png"/><Relationship Id="rId19" Type="http://schemas.openxmlformats.org/officeDocument/2006/relationships/image" Target="../media/image35.svg"/><Relationship Id="rId4" Type="http://schemas.openxmlformats.org/officeDocument/2006/relationships/image" Target="../media/image5.png"/><Relationship Id="rId9" Type="http://schemas.openxmlformats.org/officeDocument/2006/relationships/image" Target="../media/image66.svg"/><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svg"/><Relationship Id="rId7" Type="http://schemas.openxmlformats.org/officeDocument/2006/relationships/image" Target="../media/image14.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75.svg"/><Relationship Id="rId5" Type="http://schemas.openxmlformats.org/officeDocument/2006/relationships/image" Target="../media/image71.svg"/><Relationship Id="rId10" Type="http://schemas.openxmlformats.org/officeDocument/2006/relationships/image" Target="../media/image74.png"/><Relationship Id="rId4" Type="http://schemas.openxmlformats.org/officeDocument/2006/relationships/image" Target="../media/image70.png"/><Relationship Id="rId9" Type="http://schemas.openxmlformats.org/officeDocument/2006/relationships/image" Target="../media/image73.svg"/></Relationships>
</file>

<file path=ppt/slides/_rels/slide8.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3" Type="http://schemas.openxmlformats.org/officeDocument/2006/relationships/image" Target="../media/image14.svg"/><Relationship Id="rId7" Type="http://schemas.openxmlformats.org/officeDocument/2006/relationships/image" Target="../media/image77.svg"/><Relationship Id="rId12" Type="http://schemas.openxmlformats.org/officeDocument/2006/relationships/image" Target="../media/image82.png"/><Relationship Id="rId17" Type="http://schemas.openxmlformats.org/officeDocument/2006/relationships/image" Target="../media/image87.svg"/><Relationship Id="rId2" Type="http://schemas.openxmlformats.org/officeDocument/2006/relationships/image" Target="../media/image13.png"/><Relationship Id="rId16"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12.svg"/><Relationship Id="rId15" Type="http://schemas.openxmlformats.org/officeDocument/2006/relationships/image" Target="../media/image85.svg"/><Relationship Id="rId10" Type="http://schemas.openxmlformats.org/officeDocument/2006/relationships/image" Target="../media/image80.png"/><Relationship Id="rId4" Type="http://schemas.openxmlformats.org/officeDocument/2006/relationships/image" Target="../media/image11.png"/><Relationship Id="rId9" Type="http://schemas.openxmlformats.org/officeDocument/2006/relationships/image" Target="../media/image79.svg"/><Relationship Id="rId14" Type="http://schemas.openxmlformats.org/officeDocument/2006/relationships/image" Target="../media/image84.png"/></Relationships>
</file>

<file path=ppt/slides/_rels/slide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8.svg"/><Relationship Id="rId7" Type="http://schemas.openxmlformats.org/officeDocument/2006/relationships/image" Target="../media/image1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8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1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9" b="28780"/>
          <a:stretch>
            <a:fillRect/>
          </a:stretch>
        </p:blipFill>
        <p:spPr>
          <a:xfrm>
            <a:off x="1028700" y="0"/>
            <a:ext cx="162306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514350" y="1657350"/>
            <a:ext cx="17259300" cy="862965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19404" y="6575671"/>
            <a:ext cx="5547789" cy="5540854"/>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64517" y="-1684275"/>
            <a:ext cx="4638014" cy="4649638"/>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54490" y="3827498"/>
            <a:ext cx="1475396" cy="1484676"/>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464672" y="-1659061"/>
            <a:ext cx="4612863" cy="4624424"/>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996267" y="8623670"/>
            <a:ext cx="2851812" cy="2847059"/>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755658" y="1295007"/>
            <a:ext cx="1670467" cy="1667683"/>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514894" y="260245"/>
            <a:ext cx="1542050" cy="1536910"/>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21531" y="260245"/>
            <a:ext cx="1542050" cy="1536910"/>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95707" y="3939861"/>
            <a:ext cx="1475396" cy="148467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674272" y="6487873"/>
            <a:ext cx="5547789" cy="5540854"/>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996267" y="-1480575"/>
            <a:ext cx="2759391" cy="2775582"/>
          </a:xfrm>
          <a:prstGeom prst="rect">
            <a:avLst/>
          </a:prstGeom>
        </p:spPr>
      </p:pic>
      <p:sp>
        <p:nvSpPr>
          <p:cNvPr id="19" name="TextBox 7">
            <a:extLst>
              <a:ext uri="{FF2B5EF4-FFF2-40B4-BE49-F238E27FC236}">
                <a16:creationId xmlns:a16="http://schemas.microsoft.com/office/drawing/2014/main" id="{1D7FD61F-B1F4-24FC-604C-07E7E55B97C4}"/>
              </a:ext>
            </a:extLst>
          </p:cNvPr>
          <p:cNvSpPr txBox="1"/>
          <p:nvPr/>
        </p:nvSpPr>
        <p:spPr>
          <a:xfrm>
            <a:off x="2539367" y="3887338"/>
            <a:ext cx="13209265" cy="3811684"/>
          </a:xfrm>
          <a:prstGeom prst="rect">
            <a:avLst/>
          </a:prstGeom>
        </p:spPr>
        <p:txBody>
          <a:bodyPr wrap="square" lIns="0" tIns="0" rIns="0" bIns="0" rtlCol="0" anchor="t">
            <a:spAutoFit/>
          </a:bodyPr>
          <a:lstStyle/>
          <a:p>
            <a:pPr algn="ctr">
              <a:lnSpc>
                <a:spcPct val="150000"/>
              </a:lnSpc>
            </a:pPr>
            <a:r>
              <a:rPr lang="en-US" sz="8800" b="1">
                <a:solidFill>
                  <a:srgbClr val="7D901A"/>
                </a:solidFill>
                <a:latin typeface="Arial" panose="020B0604020202020204" pitchFamily="34" charset="0"/>
                <a:cs typeface="Arial" panose="020B0604020202020204" pitchFamily="34" charset="0"/>
              </a:rPr>
              <a:t>CHÀO MỪNG CÁC EM </a:t>
            </a:r>
            <a:r>
              <a:rPr lang="en-US" sz="8800" b="1">
                <a:solidFill>
                  <a:srgbClr val="F7931E"/>
                </a:solidFill>
                <a:latin typeface="Arial" panose="020B0604020202020204" pitchFamily="34" charset="0"/>
                <a:cs typeface="Arial" panose="020B0604020202020204" pitchFamily="34" charset="0"/>
              </a:rPr>
              <a:t>ĐẾN VỚI BÀI HỌC MỚI!</a:t>
            </a:r>
            <a:endParaRPr lang="en-US" sz="8800" b="1" dirty="0">
              <a:solidFill>
                <a:srgbClr val="F7931E"/>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1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00000">
            <a:off x="15543857" y="-314696"/>
            <a:ext cx="3975668" cy="211207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00000">
            <a:off x="15543857" y="8489622"/>
            <a:ext cx="3975668" cy="211207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00000">
            <a:off x="-1231525" y="8489622"/>
            <a:ext cx="3975668" cy="211207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00000">
            <a:off x="-1231525" y="-314696"/>
            <a:ext cx="3975668" cy="2112074"/>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64315" y="8547202"/>
            <a:ext cx="914090" cy="911043"/>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64315" y="828755"/>
            <a:ext cx="914090" cy="911043"/>
          </a:xfrm>
          <a:prstGeom prst="rect">
            <a:avLst/>
          </a:prstGeom>
        </p:spPr>
      </p:pic>
      <p:pic>
        <p:nvPicPr>
          <p:cNvPr id="52" name="Picture 5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550302" y="4401162"/>
            <a:ext cx="1475396" cy="1484676"/>
          </a:xfrm>
          <a:prstGeom prst="rect">
            <a:avLst/>
          </a:prstGeom>
        </p:spPr>
      </p:pic>
      <p:pic>
        <p:nvPicPr>
          <p:cNvPr id="53" name="Picture 5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86902" y="-743334"/>
            <a:ext cx="1475396" cy="1484676"/>
          </a:xfrm>
          <a:prstGeom prst="rect">
            <a:avLst/>
          </a:prstGeom>
        </p:spPr>
      </p:pic>
      <p:pic>
        <p:nvPicPr>
          <p:cNvPr id="54" name="Picture 5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73252" y="9545659"/>
            <a:ext cx="1475396" cy="1484676"/>
          </a:xfrm>
          <a:prstGeom prst="rect">
            <a:avLst/>
          </a:prstGeom>
        </p:spPr>
      </p:pic>
      <p:pic>
        <p:nvPicPr>
          <p:cNvPr id="2" name="Picture 1">
            <a:extLst>
              <a:ext uri="{FF2B5EF4-FFF2-40B4-BE49-F238E27FC236}">
                <a16:creationId xmlns:a16="http://schemas.microsoft.com/office/drawing/2014/main" id="{B0EE4696-0457-88FB-F891-20E394B8F4F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98130" y="856995"/>
            <a:ext cx="8577888" cy="4825062"/>
          </a:xfrm>
          <a:prstGeom prst="rect">
            <a:avLst/>
          </a:prstGeom>
        </p:spPr>
      </p:pic>
      <p:pic>
        <p:nvPicPr>
          <p:cNvPr id="3" name="Picture 2" descr="A group of people in clothing&#10;&#10;Description automatically generated with low confidence">
            <a:extLst>
              <a:ext uri="{FF2B5EF4-FFF2-40B4-BE49-F238E27FC236}">
                <a16:creationId xmlns:a16="http://schemas.microsoft.com/office/drawing/2014/main" id="{8B716C0C-F379-651D-C550-7F4A90842E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96400" y="4387058"/>
            <a:ext cx="8594723" cy="5363107"/>
          </a:xfrm>
          <a:prstGeom prst="rect">
            <a:avLst/>
          </a:prstGeom>
        </p:spPr>
      </p:pic>
    </p:spTree>
    <p:extLst>
      <p:ext uri="{BB962C8B-B14F-4D97-AF65-F5344CB8AC3E}">
        <p14:creationId xmlns:p14="http://schemas.microsoft.com/office/powerpoint/2010/main" val="412412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1EE"/>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88275" y="266630"/>
            <a:ext cx="1542050" cy="153691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40526" y="9124816"/>
            <a:ext cx="2328248" cy="232436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2890" y="8929778"/>
            <a:ext cx="2328248" cy="2324367"/>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8318" y="260245"/>
            <a:ext cx="1542050" cy="1536910"/>
          </a:xfrm>
          <a:prstGeom prst="rect">
            <a:avLst/>
          </a:prstGeom>
        </p:spPr>
      </p:pic>
      <p:pic>
        <p:nvPicPr>
          <p:cNvPr id="12" name="Picture 16">
            <a:extLst>
              <a:ext uri="{FF2B5EF4-FFF2-40B4-BE49-F238E27FC236}">
                <a16:creationId xmlns:a16="http://schemas.microsoft.com/office/drawing/2014/main" id="{CEF4E53E-ADED-46A8-25EC-40FA80FBA8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63893" y="1688449"/>
            <a:ext cx="1423191" cy="1371600"/>
          </a:xfrm>
          <a:prstGeom prst="rect">
            <a:avLst/>
          </a:prstGeom>
        </p:spPr>
      </p:pic>
      <p:grpSp>
        <p:nvGrpSpPr>
          <p:cNvPr id="14" name="Group 13">
            <a:extLst>
              <a:ext uri="{FF2B5EF4-FFF2-40B4-BE49-F238E27FC236}">
                <a16:creationId xmlns:a16="http://schemas.microsoft.com/office/drawing/2014/main" id="{5A35F5EF-3B22-DB9B-F93A-FB7944D036D6}"/>
              </a:ext>
            </a:extLst>
          </p:cNvPr>
          <p:cNvGrpSpPr/>
          <p:nvPr/>
        </p:nvGrpSpPr>
        <p:grpSpPr>
          <a:xfrm>
            <a:off x="1467979" y="341841"/>
            <a:ext cx="15252666" cy="9603318"/>
            <a:chOff x="1467979" y="341841"/>
            <a:chExt cx="15252666" cy="9603318"/>
          </a:xfrm>
        </p:grpSpPr>
        <p:pic>
          <p:nvPicPr>
            <p:cNvPr id="2"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67979" y="341841"/>
              <a:ext cx="15252666" cy="9603318"/>
            </a:xfrm>
            <a:prstGeom prst="rect">
              <a:avLst/>
            </a:prstGeom>
          </p:spPr>
        </p:pic>
        <p:sp>
          <p:nvSpPr>
            <p:cNvPr id="4" name="TextBox 3">
              <a:extLst>
                <a:ext uri="{FF2B5EF4-FFF2-40B4-BE49-F238E27FC236}">
                  <a16:creationId xmlns:a16="http://schemas.microsoft.com/office/drawing/2014/main" id="{91615C81-C4CE-3F46-D48D-178DFB1D89D8}"/>
                </a:ext>
              </a:extLst>
            </p:cNvPr>
            <p:cNvSpPr txBox="1"/>
            <p:nvPr/>
          </p:nvSpPr>
          <p:spPr>
            <a:xfrm>
              <a:off x="2971800" y="2434456"/>
              <a:ext cx="12592807" cy="5301644"/>
            </a:xfrm>
            <a:prstGeom prst="rect">
              <a:avLst/>
            </a:prstGeom>
            <a:noFill/>
          </p:spPr>
          <p:txBody>
            <a:bodyPr wrap="square">
              <a:spAutoFit/>
            </a:bodyPr>
            <a:lstStyle/>
            <a:p>
              <a:pPr algn="ctr">
                <a:lnSpc>
                  <a:spcPct val="150000"/>
                </a:lnSpc>
                <a:spcBef>
                  <a:spcPts val="100"/>
                </a:spcBef>
                <a:spcAft>
                  <a:spcPts val="100"/>
                </a:spcAft>
              </a:pPr>
              <a:r>
                <a:rPr lang="en-US" sz="5400" b="1">
                  <a:solidFill>
                    <a:srgbClr val="7D901A"/>
                  </a:solidFill>
                  <a:effectLst/>
                  <a:latin typeface="Arial" panose="020B0604020202020204" pitchFamily="34" charset="0"/>
                  <a:ea typeface="Arial" panose="020B0604020202020204" pitchFamily="34" charset="0"/>
                  <a:cs typeface="Arial" panose="020B0604020202020204" pitchFamily="34" charset="0"/>
                </a:rPr>
                <a:t>TỔNG KẾT</a:t>
              </a:r>
            </a:p>
            <a:p>
              <a:pPr algn="just">
                <a:lnSpc>
                  <a:spcPct val="150000"/>
                </a:lnSpc>
                <a:spcBef>
                  <a:spcPts val="100"/>
                </a:spcBef>
                <a:spcAft>
                  <a:spcPts val="100"/>
                </a:spcAft>
              </a:pPr>
              <a:r>
                <a:rPr lang="en-US" sz="4400">
                  <a:effectLst/>
                  <a:latin typeface="Arial" panose="020B0604020202020204" pitchFamily="34" charset="0"/>
                  <a:ea typeface="Arial" panose="020B0604020202020204" pitchFamily="34" charset="0"/>
                  <a:cs typeface="Arial" panose="020B0604020202020204" pitchFamily="34" charset="0"/>
                </a:rPr>
                <a:t>Mùa xuân mang tới sức sống mới cho vạn vật, đem tới niềm vui cho mọi nhà. Hãy cùng nhau hát những khúc ca chào đón mùa xuân mới và trao cho nhau những lời chúc yêu thương.</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pic>
          <p:nvPicPr>
            <p:cNvPr id="5" name="Picture 25">
              <a:extLst>
                <a:ext uri="{FF2B5EF4-FFF2-40B4-BE49-F238E27FC236}">
                  <a16:creationId xmlns:a16="http://schemas.microsoft.com/office/drawing/2014/main" id="{C5FCE021-2A83-6718-A49B-29E34465549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822202" y="7821799"/>
              <a:ext cx="3898443" cy="1729935"/>
            </a:xfrm>
            <a:prstGeom prst="rect">
              <a:avLst/>
            </a:prstGeom>
          </p:spPr>
        </p:pic>
        <p:pic>
          <p:nvPicPr>
            <p:cNvPr id="10" name="Picture 17">
              <a:extLst>
                <a:ext uri="{FF2B5EF4-FFF2-40B4-BE49-F238E27FC236}">
                  <a16:creationId xmlns:a16="http://schemas.microsoft.com/office/drawing/2014/main" id="{70856427-702C-5DB1-418C-0901C3A25A9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364138" y="7821799"/>
              <a:ext cx="2031168" cy="1916915"/>
            </a:xfrm>
            <a:prstGeom prst="rect">
              <a:avLst/>
            </a:prstGeom>
          </p:spPr>
        </p:pic>
        <p:pic>
          <p:nvPicPr>
            <p:cNvPr id="11" name="Picture 11">
              <a:extLst>
                <a:ext uri="{FF2B5EF4-FFF2-40B4-BE49-F238E27FC236}">
                  <a16:creationId xmlns:a16="http://schemas.microsoft.com/office/drawing/2014/main" id="{123B4986-6677-620D-0F06-C178AD7399D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368341" y="800100"/>
              <a:ext cx="3455768" cy="2812131"/>
            </a:xfrm>
            <a:prstGeom prst="rect">
              <a:avLst/>
            </a:prstGeom>
          </p:spPr>
        </p:pic>
        <p:pic>
          <p:nvPicPr>
            <p:cNvPr id="13" name="Picture 24">
              <a:extLst>
                <a:ext uri="{FF2B5EF4-FFF2-40B4-BE49-F238E27FC236}">
                  <a16:creationId xmlns:a16="http://schemas.microsoft.com/office/drawing/2014/main" id="{9E1BCE44-EAA7-77A7-A5F8-0BA626F4EAC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776015" y="2434456"/>
              <a:ext cx="1185133" cy="1133283"/>
            </a:xfrm>
            <a:prstGeom prst="rect">
              <a:avLst/>
            </a:prstGeom>
          </p:spPr>
        </p:pic>
      </p:grpSp>
    </p:spTree>
    <p:extLst>
      <p:ext uri="{BB962C8B-B14F-4D97-AF65-F5344CB8AC3E}">
        <p14:creationId xmlns:p14="http://schemas.microsoft.com/office/powerpoint/2010/main" val="3715842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1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0468" b="6721"/>
          <a:stretch>
            <a:fillRect/>
          </a:stretch>
        </p:blipFill>
        <p:spPr>
          <a:xfrm rot="-5400000">
            <a:off x="13972668" y="1150242"/>
            <a:ext cx="5465574" cy="316509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0468" b="6721"/>
          <a:stretch>
            <a:fillRect/>
          </a:stretch>
        </p:blipFill>
        <p:spPr>
          <a:xfrm rot="-5400000" flipV="1">
            <a:off x="-1150242" y="1150242"/>
            <a:ext cx="5465574" cy="3165090"/>
          </a:xfrm>
          <a:prstGeom prst="rect">
            <a:avLst/>
          </a:prstGeom>
        </p:spPr>
      </p:pic>
      <p:grpSp>
        <p:nvGrpSpPr>
          <p:cNvPr id="4" name="Group 4"/>
          <p:cNvGrpSpPr/>
          <p:nvPr/>
        </p:nvGrpSpPr>
        <p:grpSpPr>
          <a:xfrm>
            <a:off x="1028700" y="-453296"/>
            <a:ext cx="16230600" cy="3078292"/>
            <a:chOff x="0" y="0"/>
            <a:chExt cx="10153650" cy="1925739"/>
          </a:xfrm>
        </p:grpSpPr>
        <p:sp>
          <p:nvSpPr>
            <p:cNvPr id="5" name="Freeform 5"/>
            <p:cNvSpPr/>
            <p:nvPr/>
          </p:nvSpPr>
          <p:spPr>
            <a:xfrm>
              <a:off x="-6350" y="36830"/>
              <a:ext cx="10166350" cy="1846999"/>
            </a:xfrm>
            <a:custGeom>
              <a:avLst/>
              <a:gdLst/>
              <a:ahLst/>
              <a:cxnLst/>
              <a:rect l="l" t="t" r="r" b="b"/>
              <a:pathLst>
                <a:path w="10166350" h="1846999">
                  <a:moveTo>
                    <a:pt x="10158730" y="1068489"/>
                  </a:moveTo>
                  <a:lnTo>
                    <a:pt x="10158730" y="317500"/>
                  </a:lnTo>
                  <a:cubicBezTo>
                    <a:pt x="10158730" y="142240"/>
                    <a:pt x="10016490" y="0"/>
                    <a:pt x="9841230" y="0"/>
                  </a:cubicBezTo>
                  <a:cubicBezTo>
                    <a:pt x="9665970" y="0"/>
                    <a:pt x="9523730" y="142240"/>
                    <a:pt x="9523730" y="317500"/>
                  </a:cubicBezTo>
                  <a:lnTo>
                    <a:pt x="9523730" y="328930"/>
                  </a:lnTo>
                  <a:lnTo>
                    <a:pt x="9523730" y="317500"/>
                  </a:lnTo>
                  <a:cubicBezTo>
                    <a:pt x="9523730" y="142240"/>
                    <a:pt x="9381490" y="0"/>
                    <a:pt x="9206230" y="0"/>
                  </a:cubicBezTo>
                  <a:cubicBezTo>
                    <a:pt x="9030970" y="0"/>
                    <a:pt x="8888730" y="142240"/>
                    <a:pt x="8888730" y="317500"/>
                  </a:cubicBezTo>
                  <a:lnTo>
                    <a:pt x="8888730" y="328930"/>
                  </a:lnTo>
                  <a:lnTo>
                    <a:pt x="8888730" y="317500"/>
                  </a:lnTo>
                  <a:cubicBezTo>
                    <a:pt x="8888730" y="142240"/>
                    <a:pt x="8746490" y="0"/>
                    <a:pt x="8571230" y="0"/>
                  </a:cubicBezTo>
                  <a:cubicBezTo>
                    <a:pt x="8395970" y="0"/>
                    <a:pt x="8253730" y="142240"/>
                    <a:pt x="8253730" y="317500"/>
                  </a:cubicBezTo>
                  <a:lnTo>
                    <a:pt x="8253730" y="328930"/>
                  </a:lnTo>
                  <a:lnTo>
                    <a:pt x="8253730" y="317500"/>
                  </a:lnTo>
                  <a:cubicBezTo>
                    <a:pt x="8253730" y="142240"/>
                    <a:pt x="8111490" y="0"/>
                    <a:pt x="7936230" y="0"/>
                  </a:cubicBezTo>
                  <a:cubicBezTo>
                    <a:pt x="7760970" y="0"/>
                    <a:pt x="7618730" y="142240"/>
                    <a:pt x="7618730" y="317500"/>
                  </a:cubicBezTo>
                  <a:lnTo>
                    <a:pt x="7618730" y="328930"/>
                  </a:lnTo>
                  <a:lnTo>
                    <a:pt x="7618730" y="317500"/>
                  </a:lnTo>
                  <a:cubicBezTo>
                    <a:pt x="7618730" y="142240"/>
                    <a:pt x="7476490" y="0"/>
                    <a:pt x="7301230" y="0"/>
                  </a:cubicBezTo>
                  <a:cubicBezTo>
                    <a:pt x="7125970" y="0"/>
                    <a:pt x="6983730" y="142240"/>
                    <a:pt x="6983730" y="317500"/>
                  </a:cubicBezTo>
                  <a:lnTo>
                    <a:pt x="6983730" y="328930"/>
                  </a:lnTo>
                  <a:lnTo>
                    <a:pt x="6983730" y="317500"/>
                  </a:lnTo>
                  <a:cubicBezTo>
                    <a:pt x="6983730" y="142240"/>
                    <a:pt x="6841490" y="0"/>
                    <a:pt x="6666230" y="0"/>
                  </a:cubicBezTo>
                  <a:cubicBezTo>
                    <a:pt x="6490970" y="0"/>
                    <a:pt x="6348730" y="142240"/>
                    <a:pt x="6348730" y="317500"/>
                  </a:cubicBezTo>
                  <a:lnTo>
                    <a:pt x="6348730" y="328930"/>
                  </a:lnTo>
                  <a:lnTo>
                    <a:pt x="6348730" y="317500"/>
                  </a:lnTo>
                  <a:cubicBezTo>
                    <a:pt x="6348730" y="142240"/>
                    <a:pt x="6206490" y="0"/>
                    <a:pt x="6031230" y="0"/>
                  </a:cubicBezTo>
                  <a:cubicBezTo>
                    <a:pt x="5855970" y="0"/>
                    <a:pt x="5713730" y="142240"/>
                    <a:pt x="5713730" y="317500"/>
                  </a:cubicBezTo>
                  <a:lnTo>
                    <a:pt x="5713730" y="328930"/>
                  </a:lnTo>
                  <a:lnTo>
                    <a:pt x="5713730" y="317500"/>
                  </a:lnTo>
                  <a:cubicBezTo>
                    <a:pt x="5713730" y="142240"/>
                    <a:pt x="5571490" y="0"/>
                    <a:pt x="5396230" y="0"/>
                  </a:cubicBezTo>
                  <a:cubicBezTo>
                    <a:pt x="5236210" y="0"/>
                    <a:pt x="5104130" y="118110"/>
                    <a:pt x="5082540" y="273050"/>
                  </a:cubicBezTo>
                  <a:lnTo>
                    <a:pt x="5076190" y="273050"/>
                  </a:lnTo>
                  <a:cubicBezTo>
                    <a:pt x="5054600" y="119380"/>
                    <a:pt x="4922520" y="0"/>
                    <a:pt x="4762500" y="0"/>
                  </a:cubicBezTo>
                  <a:cubicBezTo>
                    <a:pt x="4587240" y="0"/>
                    <a:pt x="4445000" y="142240"/>
                    <a:pt x="4445000" y="317500"/>
                  </a:cubicBezTo>
                  <a:lnTo>
                    <a:pt x="4445000" y="328930"/>
                  </a:lnTo>
                  <a:lnTo>
                    <a:pt x="4445000" y="317500"/>
                  </a:lnTo>
                  <a:cubicBezTo>
                    <a:pt x="4445000" y="142240"/>
                    <a:pt x="4302760" y="0"/>
                    <a:pt x="4127500" y="0"/>
                  </a:cubicBezTo>
                  <a:cubicBezTo>
                    <a:pt x="3952240" y="0"/>
                    <a:pt x="3810000" y="142240"/>
                    <a:pt x="3810000" y="317500"/>
                  </a:cubicBezTo>
                  <a:lnTo>
                    <a:pt x="3810000" y="328930"/>
                  </a:lnTo>
                  <a:lnTo>
                    <a:pt x="3810000" y="317500"/>
                  </a:lnTo>
                  <a:cubicBezTo>
                    <a:pt x="3810000" y="142240"/>
                    <a:pt x="3667760" y="0"/>
                    <a:pt x="3492500" y="0"/>
                  </a:cubicBezTo>
                  <a:cubicBezTo>
                    <a:pt x="3317240" y="0"/>
                    <a:pt x="3175000" y="142240"/>
                    <a:pt x="3175000" y="317500"/>
                  </a:cubicBezTo>
                  <a:lnTo>
                    <a:pt x="3175000" y="328930"/>
                  </a:lnTo>
                  <a:lnTo>
                    <a:pt x="3175000" y="317500"/>
                  </a:lnTo>
                  <a:cubicBezTo>
                    <a:pt x="3175000" y="142240"/>
                    <a:pt x="3032760" y="0"/>
                    <a:pt x="2857500" y="0"/>
                  </a:cubicBezTo>
                  <a:cubicBezTo>
                    <a:pt x="2682240" y="0"/>
                    <a:pt x="2540000" y="142240"/>
                    <a:pt x="2540000" y="317500"/>
                  </a:cubicBezTo>
                  <a:lnTo>
                    <a:pt x="2540000" y="328930"/>
                  </a:lnTo>
                  <a:lnTo>
                    <a:pt x="2540000" y="317500"/>
                  </a:lnTo>
                  <a:cubicBezTo>
                    <a:pt x="2540000" y="142240"/>
                    <a:pt x="2397760" y="0"/>
                    <a:pt x="2222500" y="0"/>
                  </a:cubicBezTo>
                  <a:cubicBezTo>
                    <a:pt x="2047240" y="0"/>
                    <a:pt x="1905000" y="142240"/>
                    <a:pt x="1905000" y="317500"/>
                  </a:cubicBezTo>
                  <a:lnTo>
                    <a:pt x="1905000" y="328930"/>
                  </a:lnTo>
                  <a:lnTo>
                    <a:pt x="1905000" y="317500"/>
                  </a:lnTo>
                  <a:cubicBezTo>
                    <a:pt x="1905000" y="142240"/>
                    <a:pt x="1762760" y="0"/>
                    <a:pt x="1587500" y="0"/>
                  </a:cubicBezTo>
                  <a:cubicBezTo>
                    <a:pt x="1412240" y="0"/>
                    <a:pt x="1270000" y="142240"/>
                    <a:pt x="1270000" y="317500"/>
                  </a:cubicBezTo>
                  <a:lnTo>
                    <a:pt x="1270000" y="328930"/>
                  </a:lnTo>
                  <a:lnTo>
                    <a:pt x="1270000" y="317500"/>
                  </a:lnTo>
                  <a:cubicBezTo>
                    <a:pt x="1270000" y="142240"/>
                    <a:pt x="1127760" y="0"/>
                    <a:pt x="952500" y="0"/>
                  </a:cubicBezTo>
                  <a:cubicBezTo>
                    <a:pt x="777240" y="0"/>
                    <a:pt x="635000" y="142240"/>
                    <a:pt x="635000" y="317500"/>
                  </a:cubicBezTo>
                  <a:lnTo>
                    <a:pt x="635000" y="328930"/>
                  </a:lnTo>
                  <a:lnTo>
                    <a:pt x="635000" y="317500"/>
                  </a:lnTo>
                  <a:cubicBezTo>
                    <a:pt x="635000" y="142240"/>
                    <a:pt x="492760" y="0"/>
                    <a:pt x="317500" y="0"/>
                  </a:cubicBezTo>
                  <a:cubicBezTo>
                    <a:pt x="142240" y="0"/>
                    <a:pt x="0" y="142240"/>
                    <a:pt x="0" y="317500"/>
                  </a:cubicBezTo>
                  <a:cubicBezTo>
                    <a:pt x="0" y="327660"/>
                    <a:pt x="0" y="337820"/>
                    <a:pt x="1270" y="349250"/>
                  </a:cubicBezTo>
                  <a:lnTo>
                    <a:pt x="1270" y="1499019"/>
                  </a:lnTo>
                  <a:cubicBezTo>
                    <a:pt x="6350" y="1509179"/>
                    <a:pt x="6350" y="1519339"/>
                    <a:pt x="6350" y="1529499"/>
                  </a:cubicBezTo>
                  <a:cubicBezTo>
                    <a:pt x="6350" y="1704759"/>
                    <a:pt x="148590" y="1846999"/>
                    <a:pt x="323850" y="1846999"/>
                  </a:cubicBezTo>
                  <a:cubicBezTo>
                    <a:pt x="499110" y="1846999"/>
                    <a:pt x="641350" y="1704759"/>
                    <a:pt x="641350" y="1529499"/>
                  </a:cubicBezTo>
                  <a:cubicBezTo>
                    <a:pt x="641350" y="1704759"/>
                    <a:pt x="783590" y="1846999"/>
                    <a:pt x="958850" y="1846999"/>
                  </a:cubicBezTo>
                  <a:cubicBezTo>
                    <a:pt x="1134110" y="1846999"/>
                    <a:pt x="1276350" y="1704759"/>
                    <a:pt x="1276350" y="1529499"/>
                  </a:cubicBezTo>
                  <a:lnTo>
                    <a:pt x="1276350" y="1520609"/>
                  </a:lnTo>
                  <a:lnTo>
                    <a:pt x="1276350" y="1529499"/>
                  </a:lnTo>
                  <a:cubicBezTo>
                    <a:pt x="1276350" y="1704759"/>
                    <a:pt x="1418590" y="1846999"/>
                    <a:pt x="1593850" y="1846999"/>
                  </a:cubicBezTo>
                  <a:cubicBezTo>
                    <a:pt x="1769110" y="1846999"/>
                    <a:pt x="1911350" y="1704759"/>
                    <a:pt x="1911350" y="1529499"/>
                  </a:cubicBezTo>
                  <a:cubicBezTo>
                    <a:pt x="1911350" y="1704759"/>
                    <a:pt x="2053590" y="1846999"/>
                    <a:pt x="2228850" y="1846999"/>
                  </a:cubicBezTo>
                  <a:cubicBezTo>
                    <a:pt x="2404110" y="1846999"/>
                    <a:pt x="2546350" y="1704759"/>
                    <a:pt x="2546350" y="1529499"/>
                  </a:cubicBezTo>
                  <a:lnTo>
                    <a:pt x="2546350" y="1520609"/>
                  </a:lnTo>
                  <a:lnTo>
                    <a:pt x="2546350" y="1529499"/>
                  </a:lnTo>
                  <a:cubicBezTo>
                    <a:pt x="2546350" y="1704759"/>
                    <a:pt x="2688590" y="1846999"/>
                    <a:pt x="2863850" y="1846999"/>
                  </a:cubicBezTo>
                  <a:cubicBezTo>
                    <a:pt x="3039110" y="1846999"/>
                    <a:pt x="3181350" y="1704759"/>
                    <a:pt x="3181350" y="1529499"/>
                  </a:cubicBezTo>
                  <a:cubicBezTo>
                    <a:pt x="3181350" y="1704759"/>
                    <a:pt x="3323590" y="1846999"/>
                    <a:pt x="3498850" y="1846999"/>
                  </a:cubicBezTo>
                  <a:cubicBezTo>
                    <a:pt x="3674110" y="1846999"/>
                    <a:pt x="3816350" y="1704759"/>
                    <a:pt x="3816350" y="1529499"/>
                  </a:cubicBezTo>
                  <a:lnTo>
                    <a:pt x="3816350" y="1520609"/>
                  </a:lnTo>
                  <a:lnTo>
                    <a:pt x="3816350" y="1529499"/>
                  </a:lnTo>
                  <a:cubicBezTo>
                    <a:pt x="3816350" y="1704759"/>
                    <a:pt x="3958590" y="1846999"/>
                    <a:pt x="4133850" y="1846999"/>
                  </a:cubicBezTo>
                  <a:cubicBezTo>
                    <a:pt x="4309110" y="1846999"/>
                    <a:pt x="4451350" y="1704759"/>
                    <a:pt x="4451350" y="1529499"/>
                  </a:cubicBezTo>
                  <a:lnTo>
                    <a:pt x="4451350" y="1520609"/>
                  </a:lnTo>
                  <a:lnTo>
                    <a:pt x="4451350" y="1529499"/>
                  </a:lnTo>
                  <a:cubicBezTo>
                    <a:pt x="4451350" y="1704759"/>
                    <a:pt x="4593590" y="1846999"/>
                    <a:pt x="4768850" y="1846999"/>
                  </a:cubicBezTo>
                  <a:cubicBezTo>
                    <a:pt x="4933950" y="1846999"/>
                    <a:pt x="5069840" y="1719999"/>
                    <a:pt x="5085080" y="1558709"/>
                  </a:cubicBezTo>
                  <a:lnTo>
                    <a:pt x="5087620" y="1558709"/>
                  </a:lnTo>
                  <a:cubicBezTo>
                    <a:pt x="5102860" y="1719999"/>
                    <a:pt x="5238750" y="1846999"/>
                    <a:pt x="5403850" y="1846999"/>
                  </a:cubicBezTo>
                  <a:cubicBezTo>
                    <a:pt x="5579110" y="1846999"/>
                    <a:pt x="5721350" y="1704759"/>
                    <a:pt x="5721350" y="1529499"/>
                  </a:cubicBezTo>
                  <a:cubicBezTo>
                    <a:pt x="5721350" y="1704759"/>
                    <a:pt x="5863590" y="1846999"/>
                    <a:pt x="6038850" y="1846999"/>
                  </a:cubicBezTo>
                  <a:cubicBezTo>
                    <a:pt x="6214110" y="1846999"/>
                    <a:pt x="6356350" y="1704759"/>
                    <a:pt x="6356350" y="1529499"/>
                  </a:cubicBezTo>
                  <a:cubicBezTo>
                    <a:pt x="6356350" y="1704759"/>
                    <a:pt x="6498590" y="1846999"/>
                    <a:pt x="6673850" y="1846999"/>
                  </a:cubicBezTo>
                  <a:cubicBezTo>
                    <a:pt x="6849110" y="1846999"/>
                    <a:pt x="6991350" y="1704759"/>
                    <a:pt x="6991350" y="1529499"/>
                  </a:cubicBezTo>
                  <a:cubicBezTo>
                    <a:pt x="6991350" y="1704759"/>
                    <a:pt x="7133590" y="1846999"/>
                    <a:pt x="7308850" y="1846999"/>
                  </a:cubicBezTo>
                  <a:cubicBezTo>
                    <a:pt x="7484110" y="1846999"/>
                    <a:pt x="7626350" y="1704759"/>
                    <a:pt x="7626350" y="1529499"/>
                  </a:cubicBezTo>
                  <a:cubicBezTo>
                    <a:pt x="7626350" y="1704759"/>
                    <a:pt x="7768590" y="1846999"/>
                    <a:pt x="7943850" y="1846999"/>
                  </a:cubicBezTo>
                  <a:cubicBezTo>
                    <a:pt x="8119110" y="1846999"/>
                    <a:pt x="8261350" y="1704759"/>
                    <a:pt x="8261350" y="1529499"/>
                  </a:cubicBezTo>
                  <a:cubicBezTo>
                    <a:pt x="8261350" y="1704759"/>
                    <a:pt x="8403590" y="1846999"/>
                    <a:pt x="8578850" y="1846999"/>
                  </a:cubicBezTo>
                  <a:cubicBezTo>
                    <a:pt x="8754110" y="1846999"/>
                    <a:pt x="8896350" y="1704759"/>
                    <a:pt x="8896350" y="1529499"/>
                  </a:cubicBezTo>
                  <a:cubicBezTo>
                    <a:pt x="8896350" y="1704759"/>
                    <a:pt x="9038590" y="1846999"/>
                    <a:pt x="9213850" y="1846999"/>
                  </a:cubicBezTo>
                  <a:cubicBezTo>
                    <a:pt x="9389110" y="1846999"/>
                    <a:pt x="9531350" y="1704759"/>
                    <a:pt x="9531350" y="1529499"/>
                  </a:cubicBezTo>
                  <a:cubicBezTo>
                    <a:pt x="9531350" y="1704759"/>
                    <a:pt x="9673590" y="1846999"/>
                    <a:pt x="9848850" y="1846999"/>
                  </a:cubicBezTo>
                  <a:cubicBezTo>
                    <a:pt x="10024110" y="1846999"/>
                    <a:pt x="10166350" y="1704759"/>
                    <a:pt x="10166350" y="1529499"/>
                  </a:cubicBezTo>
                  <a:lnTo>
                    <a:pt x="10166350" y="1068489"/>
                  </a:lnTo>
                  <a:close/>
                  <a:moveTo>
                    <a:pt x="641350" y="1529499"/>
                  </a:moveTo>
                  <a:lnTo>
                    <a:pt x="641350" y="1521879"/>
                  </a:lnTo>
                  <a:lnTo>
                    <a:pt x="641350" y="1529499"/>
                  </a:lnTo>
                  <a:close/>
                  <a:moveTo>
                    <a:pt x="1910080" y="1529499"/>
                  </a:moveTo>
                  <a:lnTo>
                    <a:pt x="1910080" y="1521879"/>
                  </a:lnTo>
                  <a:lnTo>
                    <a:pt x="1910080" y="1529499"/>
                  </a:lnTo>
                  <a:close/>
                  <a:moveTo>
                    <a:pt x="3178810" y="1529499"/>
                  </a:moveTo>
                  <a:lnTo>
                    <a:pt x="3178810" y="1521879"/>
                  </a:lnTo>
                  <a:lnTo>
                    <a:pt x="3178810" y="1529499"/>
                  </a:lnTo>
                  <a:close/>
                  <a:moveTo>
                    <a:pt x="5717540" y="1529499"/>
                  </a:moveTo>
                  <a:lnTo>
                    <a:pt x="5717540" y="1521879"/>
                  </a:lnTo>
                  <a:lnTo>
                    <a:pt x="5717540" y="1529499"/>
                  </a:lnTo>
                  <a:close/>
                  <a:moveTo>
                    <a:pt x="6352540" y="1529499"/>
                  </a:moveTo>
                  <a:lnTo>
                    <a:pt x="6352540" y="1521879"/>
                  </a:lnTo>
                  <a:lnTo>
                    <a:pt x="6352540" y="1529499"/>
                  </a:lnTo>
                  <a:close/>
                  <a:moveTo>
                    <a:pt x="6986270" y="1529499"/>
                  </a:moveTo>
                  <a:lnTo>
                    <a:pt x="6986270" y="1521879"/>
                  </a:lnTo>
                  <a:cubicBezTo>
                    <a:pt x="6987540" y="1524419"/>
                    <a:pt x="6986270" y="1526959"/>
                    <a:pt x="6986270" y="1529499"/>
                  </a:cubicBezTo>
                  <a:close/>
                  <a:moveTo>
                    <a:pt x="7621270" y="1529499"/>
                  </a:moveTo>
                  <a:lnTo>
                    <a:pt x="7621270" y="1521879"/>
                  </a:lnTo>
                  <a:lnTo>
                    <a:pt x="7621270" y="1529499"/>
                  </a:lnTo>
                  <a:close/>
                  <a:moveTo>
                    <a:pt x="8256270" y="1529499"/>
                  </a:moveTo>
                  <a:lnTo>
                    <a:pt x="8256270" y="1521879"/>
                  </a:lnTo>
                  <a:lnTo>
                    <a:pt x="8256270" y="1529499"/>
                  </a:lnTo>
                  <a:close/>
                  <a:moveTo>
                    <a:pt x="8890000" y="1529499"/>
                  </a:moveTo>
                  <a:lnTo>
                    <a:pt x="8890000" y="1521879"/>
                  </a:lnTo>
                  <a:cubicBezTo>
                    <a:pt x="8891270" y="1524419"/>
                    <a:pt x="8890000" y="1526959"/>
                    <a:pt x="8890000" y="1529499"/>
                  </a:cubicBezTo>
                  <a:close/>
                  <a:moveTo>
                    <a:pt x="9525000" y="1529499"/>
                  </a:moveTo>
                  <a:lnTo>
                    <a:pt x="9525000" y="1521879"/>
                  </a:lnTo>
                  <a:lnTo>
                    <a:pt x="9525000" y="1529499"/>
                  </a:lnTo>
                  <a:close/>
                </a:path>
              </a:pathLst>
            </a:custGeom>
            <a:solidFill>
              <a:srgbClr val="FFFFFF"/>
            </a:solidFill>
          </p:spPr>
        </p:sp>
      </p:grpSp>
      <p:sp>
        <p:nvSpPr>
          <p:cNvPr id="10" name="TextBox 10"/>
          <p:cNvSpPr txBox="1"/>
          <p:nvPr/>
        </p:nvSpPr>
        <p:spPr>
          <a:xfrm>
            <a:off x="3138122" y="819150"/>
            <a:ext cx="11421206" cy="1133515"/>
          </a:xfrm>
          <a:prstGeom prst="rect">
            <a:avLst/>
          </a:prstGeom>
        </p:spPr>
        <p:txBody>
          <a:bodyPr lIns="0" tIns="0" rIns="0" bIns="0" rtlCol="0" anchor="t">
            <a:spAutoFit/>
          </a:bodyPr>
          <a:lstStyle/>
          <a:p>
            <a:pPr marL="0" lvl="0" indent="0" algn="ctr">
              <a:lnSpc>
                <a:spcPts val="9600"/>
              </a:lnSpc>
              <a:spcBef>
                <a:spcPct val="0"/>
              </a:spcBef>
            </a:pPr>
            <a:r>
              <a:rPr lang="en-US" sz="6600" b="1">
                <a:solidFill>
                  <a:srgbClr val="F7931E"/>
                </a:solidFill>
                <a:latin typeface="Arial" panose="020B0604020202020204" pitchFamily="34" charset="0"/>
                <a:cs typeface="Arial" panose="020B0604020202020204" pitchFamily="34" charset="0"/>
              </a:rPr>
              <a:t>HƯỚNG DẪN VỀ NHÀ</a:t>
            </a:r>
          </a:p>
        </p:txBody>
      </p:sp>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31125" b="42900"/>
          <a:stretch>
            <a:fillRect/>
          </a:stretch>
        </p:blipFill>
        <p:spPr>
          <a:xfrm>
            <a:off x="14797328" y="7385815"/>
            <a:ext cx="3490672" cy="2901185"/>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31125" b="42900"/>
          <a:stretch>
            <a:fillRect/>
          </a:stretch>
        </p:blipFill>
        <p:spPr>
          <a:xfrm flipH="1">
            <a:off x="0" y="7385815"/>
            <a:ext cx="3490672" cy="2901185"/>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7861"/>
          <a:stretch>
            <a:fillRect/>
          </a:stretch>
        </p:blipFill>
        <p:spPr>
          <a:xfrm>
            <a:off x="16946622" y="5458505"/>
            <a:ext cx="1341378" cy="2587803"/>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7861"/>
          <a:stretch>
            <a:fillRect/>
          </a:stretch>
        </p:blipFill>
        <p:spPr>
          <a:xfrm flipH="1">
            <a:off x="0" y="5458505"/>
            <a:ext cx="1341378" cy="2587803"/>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703935" y="5393475"/>
            <a:ext cx="1069937" cy="1066371"/>
          </a:xfrm>
          <a:prstGeom prst="rect">
            <a:avLst/>
          </a:prstGeom>
        </p:spPr>
      </p:pic>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4128" y="5393475"/>
            <a:ext cx="1069937" cy="1066371"/>
          </a:xfrm>
          <a:prstGeom prst="rect">
            <a:avLst/>
          </a:prstGeom>
        </p:spPr>
      </p:pic>
      <p:grpSp>
        <p:nvGrpSpPr>
          <p:cNvPr id="25" name="Group 24">
            <a:extLst>
              <a:ext uri="{FF2B5EF4-FFF2-40B4-BE49-F238E27FC236}">
                <a16:creationId xmlns:a16="http://schemas.microsoft.com/office/drawing/2014/main" id="{9B53323D-FE4B-5694-0FF2-ED3322AD4493}"/>
              </a:ext>
            </a:extLst>
          </p:cNvPr>
          <p:cNvGrpSpPr/>
          <p:nvPr/>
        </p:nvGrpSpPr>
        <p:grpSpPr>
          <a:xfrm>
            <a:off x="2107972" y="3309635"/>
            <a:ext cx="6359910" cy="5890376"/>
            <a:chOff x="2711258" y="3378023"/>
            <a:chExt cx="6359910" cy="5890376"/>
          </a:xfrm>
        </p:grpSpPr>
        <p:grpSp>
          <p:nvGrpSpPr>
            <p:cNvPr id="6" name="Group 6"/>
            <p:cNvGrpSpPr/>
            <p:nvPr/>
          </p:nvGrpSpPr>
          <p:grpSpPr>
            <a:xfrm rot="-5400000">
              <a:off x="3294406" y="3491637"/>
              <a:ext cx="5193614" cy="6359910"/>
              <a:chOff x="0" y="0"/>
              <a:chExt cx="10153650" cy="11013091"/>
            </a:xfrm>
          </p:grpSpPr>
          <p:sp>
            <p:nvSpPr>
              <p:cNvPr id="7" name="Freeform 7"/>
              <p:cNvSpPr/>
              <p:nvPr/>
            </p:nvSpPr>
            <p:spPr>
              <a:xfrm>
                <a:off x="-6350" y="36830"/>
                <a:ext cx="10166350" cy="10934351"/>
              </a:xfrm>
              <a:custGeom>
                <a:avLst/>
                <a:gdLst/>
                <a:ahLst/>
                <a:cxnLst/>
                <a:rect l="l" t="t" r="r" b="b"/>
                <a:pathLst>
                  <a:path w="10166350" h="10934351">
                    <a:moveTo>
                      <a:pt x="10158730" y="10155841"/>
                    </a:moveTo>
                    <a:lnTo>
                      <a:pt x="10158730" y="317500"/>
                    </a:lnTo>
                    <a:cubicBezTo>
                      <a:pt x="10158730" y="142240"/>
                      <a:pt x="10016490" y="0"/>
                      <a:pt x="9841230" y="0"/>
                    </a:cubicBezTo>
                    <a:cubicBezTo>
                      <a:pt x="9665970" y="0"/>
                      <a:pt x="9523730" y="142240"/>
                      <a:pt x="9523730" y="317500"/>
                    </a:cubicBezTo>
                    <a:lnTo>
                      <a:pt x="9523730" y="328930"/>
                    </a:lnTo>
                    <a:lnTo>
                      <a:pt x="9523730" y="317500"/>
                    </a:lnTo>
                    <a:cubicBezTo>
                      <a:pt x="9523730" y="142240"/>
                      <a:pt x="9381490" y="0"/>
                      <a:pt x="9206230" y="0"/>
                    </a:cubicBezTo>
                    <a:cubicBezTo>
                      <a:pt x="9030970" y="0"/>
                      <a:pt x="8888730" y="142240"/>
                      <a:pt x="8888730" y="317500"/>
                    </a:cubicBezTo>
                    <a:lnTo>
                      <a:pt x="8888730" y="328930"/>
                    </a:lnTo>
                    <a:lnTo>
                      <a:pt x="8888730" y="317500"/>
                    </a:lnTo>
                    <a:cubicBezTo>
                      <a:pt x="8888730" y="142240"/>
                      <a:pt x="8746490" y="0"/>
                      <a:pt x="8571230" y="0"/>
                    </a:cubicBezTo>
                    <a:cubicBezTo>
                      <a:pt x="8395970" y="0"/>
                      <a:pt x="8253730" y="142240"/>
                      <a:pt x="8253730" y="317500"/>
                    </a:cubicBezTo>
                    <a:lnTo>
                      <a:pt x="8253730" y="328930"/>
                    </a:lnTo>
                    <a:lnTo>
                      <a:pt x="8253730" y="317500"/>
                    </a:lnTo>
                    <a:cubicBezTo>
                      <a:pt x="8253730" y="142240"/>
                      <a:pt x="8111490" y="0"/>
                      <a:pt x="7936230" y="0"/>
                    </a:cubicBezTo>
                    <a:cubicBezTo>
                      <a:pt x="7760970" y="0"/>
                      <a:pt x="7618730" y="142240"/>
                      <a:pt x="7618730" y="317500"/>
                    </a:cubicBezTo>
                    <a:lnTo>
                      <a:pt x="7618730" y="328930"/>
                    </a:lnTo>
                    <a:lnTo>
                      <a:pt x="7618730" y="317500"/>
                    </a:lnTo>
                    <a:cubicBezTo>
                      <a:pt x="7618730" y="142240"/>
                      <a:pt x="7476490" y="0"/>
                      <a:pt x="7301230" y="0"/>
                    </a:cubicBezTo>
                    <a:cubicBezTo>
                      <a:pt x="7125970" y="0"/>
                      <a:pt x="6983730" y="142240"/>
                      <a:pt x="6983730" y="317500"/>
                    </a:cubicBezTo>
                    <a:lnTo>
                      <a:pt x="6983730" y="328930"/>
                    </a:lnTo>
                    <a:lnTo>
                      <a:pt x="6983730" y="317500"/>
                    </a:lnTo>
                    <a:cubicBezTo>
                      <a:pt x="6983730" y="142240"/>
                      <a:pt x="6841490" y="0"/>
                      <a:pt x="6666230" y="0"/>
                    </a:cubicBezTo>
                    <a:cubicBezTo>
                      <a:pt x="6490970" y="0"/>
                      <a:pt x="6348730" y="142240"/>
                      <a:pt x="6348730" y="317500"/>
                    </a:cubicBezTo>
                    <a:lnTo>
                      <a:pt x="6348730" y="328930"/>
                    </a:lnTo>
                    <a:lnTo>
                      <a:pt x="6348730" y="317500"/>
                    </a:lnTo>
                    <a:cubicBezTo>
                      <a:pt x="6348730" y="142240"/>
                      <a:pt x="6206490" y="0"/>
                      <a:pt x="6031230" y="0"/>
                    </a:cubicBezTo>
                    <a:cubicBezTo>
                      <a:pt x="5855970" y="0"/>
                      <a:pt x="5713730" y="142240"/>
                      <a:pt x="5713730" y="317500"/>
                    </a:cubicBezTo>
                    <a:lnTo>
                      <a:pt x="5713730" y="328930"/>
                    </a:lnTo>
                    <a:lnTo>
                      <a:pt x="5713730" y="317500"/>
                    </a:lnTo>
                    <a:cubicBezTo>
                      <a:pt x="5713730" y="142240"/>
                      <a:pt x="5571490" y="0"/>
                      <a:pt x="5396230" y="0"/>
                    </a:cubicBezTo>
                    <a:cubicBezTo>
                      <a:pt x="5236210" y="0"/>
                      <a:pt x="5104130" y="118110"/>
                      <a:pt x="5082540" y="273050"/>
                    </a:cubicBezTo>
                    <a:lnTo>
                      <a:pt x="5076190" y="273050"/>
                    </a:lnTo>
                    <a:cubicBezTo>
                      <a:pt x="5054600" y="119380"/>
                      <a:pt x="4922520" y="0"/>
                      <a:pt x="4762500" y="0"/>
                    </a:cubicBezTo>
                    <a:cubicBezTo>
                      <a:pt x="4587240" y="0"/>
                      <a:pt x="4445000" y="142240"/>
                      <a:pt x="4445000" y="317500"/>
                    </a:cubicBezTo>
                    <a:lnTo>
                      <a:pt x="4445000" y="328930"/>
                    </a:lnTo>
                    <a:lnTo>
                      <a:pt x="4445000" y="317500"/>
                    </a:lnTo>
                    <a:cubicBezTo>
                      <a:pt x="4445000" y="142240"/>
                      <a:pt x="4302760" y="0"/>
                      <a:pt x="4127500" y="0"/>
                    </a:cubicBezTo>
                    <a:cubicBezTo>
                      <a:pt x="3952240" y="0"/>
                      <a:pt x="3810000" y="142240"/>
                      <a:pt x="3810000" y="317500"/>
                    </a:cubicBezTo>
                    <a:lnTo>
                      <a:pt x="3810000" y="328930"/>
                    </a:lnTo>
                    <a:lnTo>
                      <a:pt x="3810000" y="317500"/>
                    </a:lnTo>
                    <a:cubicBezTo>
                      <a:pt x="3810000" y="142240"/>
                      <a:pt x="3667760" y="0"/>
                      <a:pt x="3492500" y="0"/>
                    </a:cubicBezTo>
                    <a:cubicBezTo>
                      <a:pt x="3317240" y="0"/>
                      <a:pt x="3175000" y="142240"/>
                      <a:pt x="3175000" y="317500"/>
                    </a:cubicBezTo>
                    <a:lnTo>
                      <a:pt x="3175000" y="328930"/>
                    </a:lnTo>
                    <a:lnTo>
                      <a:pt x="3175000" y="317500"/>
                    </a:lnTo>
                    <a:cubicBezTo>
                      <a:pt x="3175000" y="142240"/>
                      <a:pt x="3032760" y="0"/>
                      <a:pt x="2857500" y="0"/>
                    </a:cubicBezTo>
                    <a:cubicBezTo>
                      <a:pt x="2682240" y="0"/>
                      <a:pt x="2540000" y="142240"/>
                      <a:pt x="2540000" y="317500"/>
                    </a:cubicBezTo>
                    <a:lnTo>
                      <a:pt x="2540000" y="328930"/>
                    </a:lnTo>
                    <a:lnTo>
                      <a:pt x="2540000" y="317500"/>
                    </a:lnTo>
                    <a:cubicBezTo>
                      <a:pt x="2540000" y="142240"/>
                      <a:pt x="2397760" y="0"/>
                      <a:pt x="2222500" y="0"/>
                    </a:cubicBezTo>
                    <a:cubicBezTo>
                      <a:pt x="2047240" y="0"/>
                      <a:pt x="1905000" y="142240"/>
                      <a:pt x="1905000" y="317500"/>
                    </a:cubicBezTo>
                    <a:lnTo>
                      <a:pt x="1905000" y="328930"/>
                    </a:lnTo>
                    <a:lnTo>
                      <a:pt x="1905000" y="317500"/>
                    </a:lnTo>
                    <a:cubicBezTo>
                      <a:pt x="1905000" y="142240"/>
                      <a:pt x="1762760" y="0"/>
                      <a:pt x="1587500" y="0"/>
                    </a:cubicBezTo>
                    <a:cubicBezTo>
                      <a:pt x="1412240" y="0"/>
                      <a:pt x="1270000" y="142240"/>
                      <a:pt x="1270000" y="317500"/>
                    </a:cubicBezTo>
                    <a:lnTo>
                      <a:pt x="1270000" y="328930"/>
                    </a:lnTo>
                    <a:lnTo>
                      <a:pt x="1270000" y="317500"/>
                    </a:lnTo>
                    <a:cubicBezTo>
                      <a:pt x="1270000" y="142240"/>
                      <a:pt x="1127760" y="0"/>
                      <a:pt x="952500" y="0"/>
                    </a:cubicBezTo>
                    <a:cubicBezTo>
                      <a:pt x="777240" y="0"/>
                      <a:pt x="635000" y="142240"/>
                      <a:pt x="635000" y="317500"/>
                    </a:cubicBezTo>
                    <a:lnTo>
                      <a:pt x="635000" y="328930"/>
                    </a:lnTo>
                    <a:lnTo>
                      <a:pt x="635000" y="317500"/>
                    </a:lnTo>
                    <a:cubicBezTo>
                      <a:pt x="635000" y="142240"/>
                      <a:pt x="492760" y="0"/>
                      <a:pt x="317500" y="0"/>
                    </a:cubicBezTo>
                    <a:cubicBezTo>
                      <a:pt x="142240" y="0"/>
                      <a:pt x="0" y="142240"/>
                      <a:pt x="0" y="317500"/>
                    </a:cubicBezTo>
                    <a:cubicBezTo>
                      <a:pt x="0" y="327660"/>
                      <a:pt x="0" y="337820"/>
                      <a:pt x="1270" y="349250"/>
                    </a:cubicBezTo>
                    <a:lnTo>
                      <a:pt x="1270" y="10586371"/>
                    </a:lnTo>
                    <a:cubicBezTo>
                      <a:pt x="6350" y="10596531"/>
                      <a:pt x="6350" y="10606691"/>
                      <a:pt x="6350" y="10616851"/>
                    </a:cubicBezTo>
                    <a:cubicBezTo>
                      <a:pt x="6350" y="10792111"/>
                      <a:pt x="148590" y="10934351"/>
                      <a:pt x="323850" y="10934351"/>
                    </a:cubicBezTo>
                    <a:cubicBezTo>
                      <a:pt x="499110" y="10934351"/>
                      <a:pt x="641350" y="10792111"/>
                      <a:pt x="641350" y="10616851"/>
                    </a:cubicBezTo>
                    <a:cubicBezTo>
                      <a:pt x="641350" y="10792111"/>
                      <a:pt x="783590" y="10934351"/>
                      <a:pt x="958850" y="10934351"/>
                    </a:cubicBezTo>
                    <a:cubicBezTo>
                      <a:pt x="1134110" y="10934351"/>
                      <a:pt x="1276350" y="10792111"/>
                      <a:pt x="1276350" y="10616851"/>
                    </a:cubicBezTo>
                    <a:lnTo>
                      <a:pt x="1276350" y="10607961"/>
                    </a:lnTo>
                    <a:lnTo>
                      <a:pt x="1276350" y="10616851"/>
                    </a:lnTo>
                    <a:cubicBezTo>
                      <a:pt x="1276350" y="10792111"/>
                      <a:pt x="1418590" y="10934351"/>
                      <a:pt x="1593850" y="10934351"/>
                    </a:cubicBezTo>
                    <a:cubicBezTo>
                      <a:pt x="1769110" y="10934351"/>
                      <a:pt x="1911350" y="10792111"/>
                      <a:pt x="1911350" y="10616851"/>
                    </a:cubicBezTo>
                    <a:cubicBezTo>
                      <a:pt x="1911350" y="10792111"/>
                      <a:pt x="2053590" y="10934351"/>
                      <a:pt x="2228850" y="10934351"/>
                    </a:cubicBezTo>
                    <a:cubicBezTo>
                      <a:pt x="2404110" y="10934351"/>
                      <a:pt x="2546350" y="10792111"/>
                      <a:pt x="2546350" y="10616851"/>
                    </a:cubicBezTo>
                    <a:lnTo>
                      <a:pt x="2546350" y="10607961"/>
                    </a:lnTo>
                    <a:lnTo>
                      <a:pt x="2546350" y="10616851"/>
                    </a:lnTo>
                    <a:cubicBezTo>
                      <a:pt x="2546350" y="10792111"/>
                      <a:pt x="2688590" y="10934351"/>
                      <a:pt x="2863850" y="10934351"/>
                    </a:cubicBezTo>
                    <a:cubicBezTo>
                      <a:pt x="3039110" y="10934351"/>
                      <a:pt x="3181350" y="10792111"/>
                      <a:pt x="3181350" y="10616851"/>
                    </a:cubicBezTo>
                    <a:cubicBezTo>
                      <a:pt x="3181350" y="10792111"/>
                      <a:pt x="3323590" y="10934351"/>
                      <a:pt x="3498850" y="10934351"/>
                    </a:cubicBezTo>
                    <a:cubicBezTo>
                      <a:pt x="3674110" y="10934351"/>
                      <a:pt x="3816350" y="10792111"/>
                      <a:pt x="3816350" y="10616851"/>
                    </a:cubicBezTo>
                    <a:lnTo>
                      <a:pt x="3816350" y="10607961"/>
                    </a:lnTo>
                    <a:lnTo>
                      <a:pt x="3816350" y="10616851"/>
                    </a:lnTo>
                    <a:cubicBezTo>
                      <a:pt x="3816350" y="10792111"/>
                      <a:pt x="3958590" y="10934351"/>
                      <a:pt x="4133850" y="10934351"/>
                    </a:cubicBezTo>
                    <a:cubicBezTo>
                      <a:pt x="4309110" y="10934351"/>
                      <a:pt x="4451350" y="10792111"/>
                      <a:pt x="4451350" y="10616851"/>
                    </a:cubicBezTo>
                    <a:lnTo>
                      <a:pt x="4451350" y="10607961"/>
                    </a:lnTo>
                    <a:lnTo>
                      <a:pt x="4451350" y="10616851"/>
                    </a:lnTo>
                    <a:cubicBezTo>
                      <a:pt x="4451350" y="10792111"/>
                      <a:pt x="4593590" y="10934351"/>
                      <a:pt x="4768850" y="10934351"/>
                    </a:cubicBezTo>
                    <a:cubicBezTo>
                      <a:pt x="4933950" y="10934351"/>
                      <a:pt x="5069840" y="10807351"/>
                      <a:pt x="5085080" y="10646061"/>
                    </a:cubicBezTo>
                    <a:lnTo>
                      <a:pt x="5087620" y="10646061"/>
                    </a:lnTo>
                    <a:cubicBezTo>
                      <a:pt x="5102860" y="10807351"/>
                      <a:pt x="5238750" y="10934351"/>
                      <a:pt x="5403850" y="10934351"/>
                    </a:cubicBezTo>
                    <a:cubicBezTo>
                      <a:pt x="5579110" y="10934351"/>
                      <a:pt x="5721350" y="10792111"/>
                      <a:pt x="5721350" y="10616851"/>
                    </a:cubicBezTo>
                    <a:cubicBezTo>
                      <a:pt x="5721350" y="10792111"/>
                      <a:pt x="5863590" y="10934351"/>
                      <a:pt x="6038850" y="10934351"/>
                    </a:cubicBezTo>
                    <a:cubicBezTo>
                      <a:pt x="6214110" y="10934351"/>
                      <a:pt x="6356350" y="10792111"/>
                      <a:pt x="6356350" y="10616851"/>
                    </a:cubicBezTo>
                    <a:cubicBezTo>
                      <a:pt x="6356350" y="10792111"/>
                      <a:pt x="6498590" y="10934351"/>
                      <a:pt x="6673850" y="10934351"/>
                    </a:cubicBezTo>
                    <a:cubicBezTo>
                      <a:pt x="6849110" y="10934351"/>
                      <a:pt x="6991350" y="10792111"/>
                      <a:pt x="6991350" y="10616851"/>
                    </a:cubicBezTo>
                    <a:cubicBezTo>
                      <a:pt x="6991350" y="10792111"/>
                      <a:pt x="7133590" y="10934351"/>
                      <a:pt x="7308850" y="10934351"/>
                    </a:cubicBezTo>
                    <a:cubicBezTo>
                      <a:pt x="7484110" y="10934351"/>
                      <a:pt x="7626350" y="10792111"/>
                      <a:pt x="7626350" y="10616851"/>
                    </a:cubicBezTo>
                    <a:cubicBezTo>
                      <a:pt x="7626350" y="10792111"/>
                      <a:pt x="7768590" y="10934351"/>
                      <a:pt x="7943850" y="10934351"/>
                    </a:cubicBezTo>
                    <a:cubicBezTo>
                      <a:pt x="8119110" y="10934351"/>
                      <a:pt x="8261350" y="10792111"/>
                      <a:pt x="8261350" y="10616851"/>
                    </a:cubicBezTo>
                    <a:cubicBezTo>
                      <a:pt x="8261350" y="10792111"/>
                      <a:pt x="8403590" y="10934351"/>
                      <a:pt x="8578850" y="10934351"/>
                    </a:cubicBezTo>
                    <a:cubicBezTo>
                      <a:pt x="8754110" y="10934351"/>
                      <a:pt x="8896350" y="10792111"/>
                      <a:pt x="8896350" y="10616851"/>
                    </a:cubicBezTo>
                    <a:cubicBezTo>
                      <a:pt x="8896350" y="10792111"/>
                      <a:pt x="9038590" y="10934351"/>
                      <a:pt x="9213850" y="10934351"/>
                    </a:cubicBezTo>
                    <a:cubicBezTo>
                      <a:pt x="9389110" y="10934351"/>
                      <a:pt x="9531350" y="10792111"/>
                      <a:pt x="9531350" y="10616851"/>
                    </a:cubicBezTo>
                    <a:cubicBezTo>
                      <a:pt x="9531350" y="10792111"/>
                      <a:pt x="9673590" y="10934351"/>
                      <a:pt x="9848850" y="10934351"/>
                    </a:cubicBezTo>
                    <a:cubicBezTo>
                      <a:pt x="10024110" y="10934351"/>
                      <a:pt x="10166350" y="10792111"/>
                      <a:pt x="10166350" y="10616851"/>
                    </a:cubicBezTo>
                    <a:lnTo>
                      <a:pt x="10166350" y="10155841"/>
                    </a:lnTo>
                    <a:close/>
                    <a:moveTo>
                      <a:pt x="641350" y="10616851"/>
                    </a:moveTo>
                    <a:lnTo>
                      <a:pt x="641350" y="10609231"/>
                    </a:lnTo>
                    <a:lnTo>
                      <a:pt x="641350" y="10616851"/>
                    </a:lnTo>
                    <a:close/>
                    <a:moveTo>
                      <a:pt x="1910080" y="10616851"/>
                    </a:moveTo>
                    <a:lnTo>
                      <a:pt x="1910080" y="10609231"/>
                    </a:lnTo>
                    <a:lnTo>
                      <a:pt x="1910080" y="10616851"/>
                    </a:lnTo>
                    <a:close/>
                    <a:moveTo>
                      <a:pt x="3178810" y="10616851"/>
                    </a:moveTo>
                    <a:lnTo>
                      <a:pt x="3178810" y="10609231"/>
                    </a:lnTo>
                    <a:lnTo>
                      <a:pt x="3178810" y="10616851"/>
                    </a:lnTo>
                    <a:close/>
                    <a:moveTo>
                      <a:pt x="5717540" y="10616851"/>
                    </a:moveTo>
                    <a:lnTo>
                      <a:pt x="5717540" y="10609231"/>
                    </a:lnTo>
                    <a:lnTo>
                      <a:pt x="5717540" y="10616851"/>
                    </a:lnTo>
                    <a:close/>
                    <a:moveTo>
                      <a:pt x="6352540" y="10616851"/>
                    </a:moveTo>
                    <a:lnTo>
                      <a:pt x="6352540" y="10609231"/>
                    </a:lnTo>
                    <a:lnTo>
                      <a:pt x="6352540" y="10616851"/>
                    </a:lnTo>
                    <a:close/>
                    <a:moveTo>
                      <a:pt x="6986270" y="10616851"/>
                    </a:moveTo>
                    <a:lnTo>
                      <a:pt x="6986270" y="10609231"/>
                    </a:lnTo>
                    <a:cubicBezTo>
                      <a:pt x="6987540" y="10611771"/>
                      <a:pt x="6986270" y="10614311"/>
                      <a:pt x="6986270" y="10616851"/>
                    </a:cubicBezTo>
                    <a:close/>
                    <a:moveTo>
                      <a:pt x="7621270" y="10616851"/>
                    </a:moveTo>
                    <a:lnTo>
                      <a:pt x="7621270" y="10609231"/>
                    </a:lnTo>
                    <a:lnTo>
                      <a:pt x="7621270" y="10616851"/>
                    </a:lnTo>
                    <a:close/>
                    <a:moveTo>
                      <a:pt x="8256270" y="10616851"/>
                    </a:moveTo>
                    <a:lnTo>
                      <a:pt x="8256270" y="10609231"/>
                    </a:lnTo>
                    <a:lnTo>
                      <a:pt x="8256270" y="10616851"/>
                    </a:lnTo>
                    <a:close/>
                    <a:moveTo>
                      <a:pt x="8890000" y="10616851"/>
                    </a:moveTo>
                    <a:lnTo>
                      <a:pt x="8890000" y="10609231"/>
                    </a:lnTo>
                    <a:cubicBezTo>
                      <a:pt x="8891270" y="10611771"/>
                      <a:pt x="8890000" y="10614311"/>
                      <a:pt x="8890000" y="10616851"/>
                    </a:cubicBezTo>
                    <a:close/>
                    <a:moveTo>
                      <a:pt x="9525000" y="10616851"/>
                    </a:moveTo>
                    <a:lnTo>
                      <a:pt x="9525000" y="10609231"/>
                    </a:lnTo>
                    <a:lnTo>
                      <a:pt x="9525000" y="10616851"/>
                    </a:lnTo>
                    <a:close/>
                  </a:path>
                </a:pathLst>
              </a:custGeom>
              <a:solidFill>
                <a:srgbClr val="FFFFFF"/>
              </a:solidFill>
            </p:spPr>
          </p:sp>
        </p:grpSp>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115741" y="3378023"/>
              <a:ext cx="1364744" cy="1373328"/>
            </a:xfrm>
            <a:prstGeom prst="rect">
              <a:avLst/>
            </a:prstGeom>
          </p:spPr>
        </p:pic>
        <p:sp>
          <p:nvSpPr>
            <p:cNvPr id="24" name="TextBox 23">
              <a:extLst>
                <a:ext uri="{FF2B5EF4-FFF2-40B4-BE49-F238E27FC236}">
                  <a16:creationId xmlns:a16="http://schemas.microsoft.com/office/drawing/2014/main" id="{A122751B-EBB8-A296-FE88-F6480C751E8F}"/>
                </a:ext>
              </a:extLst>
            </p:cNvPr>
            <p:cNvSpPr txBox="1"/>
            <p:nvPr/>
          </p:nvSpPr>
          <p:spPr>
            <a:xfrm>
              <a:off x="3423528" y="5461863"/>
              <a:ext cx="4948176" cy="2748253"/>
            </a:xfrm>
            <a:prstGeom prst="rect">
              <a:avLst/>
            </a:prstGeom>
            <a:noFill/>
          </p:spPr>
          <p:txBody>
            <a:bodyPr wrap="square">
              <a:spAutoFit/>
            </a:bodyPr>
            <a:lstStyle/>
            <a:p>
              <a:pPr algn="ctr">
                <a:lnSpc>
                  <a:spcPct val="150000"/>
                </a:lnSpc>
                <a:spcBef>
                  <a:spcPts val="600"/>
                </a:spcBef>
                <a:spcAft>
                  <a:spcPts val="1000"/>
                </a:spcAft>
              </a:pPr>
              <a:r>
                <a:rPr lang="en-US" sz="4000">
                  <a:latin typeface="Arial" panose="020B0604020202020204" pitchFamily="34" charset="0"/>
                  <a:ea typeface="Calibri" panose="020F0502020204030204" pitchFamily="34" charset="0"/>
                  <a:cs typeface="Arial" panose="020B0604020202020204" pitchFamily="34" charset="0"/>
                </a:rPr>
                <a:t>Ôn tập lại các kiến thức đã học trong Chủ đề 5.</a:t>
              </a:r>
            </a:p>
          </p:txBody>
        </p:sp>
      </p:grpSp>
      <p:grpSp>
        <p:nvGrpSpPr>
          <p:cNvPr id="27" name="Group 26">
            <a:extLst>
              <a:ext uri="{FF2B5EF4-FFF2-40B4-BE49-F238E27FC236}">
                <a16:creationId xmlns:a16="http://schemas.microsoft.com/office/drawing/2014/main" id="{9A09C357-4531-5814-E8D8-A98413AF5171}"/>
              </a:ext>
            </a:extLst>
          </p:cNvPr>
          <p:cNvGrpSpPr/>
          <p:nvPr/>
        </p:nvGrpSpPr>
        <p:grpSpPr>
          <a:xfrm>
            <a:off x="9798850" y="3312884"/>
            <a:ext cx="6359910" cy="5890376"/>
            <a:chOff x="9035858" y="3378023"/>
            <a:chExt cx="6359910" cy="5890376"/>
          </a:xfrm>
        </p:grpSpPr>
        <p:grpSp>
          <p:nvGrpSpPr>
            <p:cNvPr id="8" name="Group 8"/>
            <p:cNvGrpSpPr/>
            <p:nvPr/>
          </p:nvGrpSpPr>
          <p:grpSpPr>
            <a:xfrm rot="-5400000">
              <a:off x="9619006" y="3491637"/>
              <a:ext cx="5193614" cy="6359910"/>
              <a:chOff x="0" y="0"/>
              <a:chExt cx="10153650" cy="11013091"/>
            </a:xfrm>
          </p:grpSpPr>
          <p:sp>
            <p:nvSpPr>
              <p:cNvPr id="9" name="Freeform 9"/>
              <p:cNvSpPr/>
              <p:nvPr/>
            </p:nvSpPr>
            <p:spPr>
              <a:xfrm>
                <a:off x="-6350" y="36830"/>
                <a:ext cx="10166350" cy="10934351"/>
              </a:xfrm>
              <a:custGeom>
                <a:avLst/>
                <a:gdLst/>
                <a:ahLst/>
                <a:cxnLst/>
                <a:rect l="l" t="t" r="r" b="b"/>
                <a:pathLst>
                  <a:path w="10166350" h="10934351">
                    <a:moveTo>
                      <a:pt x="10158730" y="10155841"/>
                    </a:moveTo>
                    <a:lnTo>
                      <a:pt x="10158730" y="317500"/>
                    </a:lnTo>
                    <a:cubicBezTo>
                      <a:pt x="10158730" y="142240"/>
                      <a:pt x="10016490" y="0"/>
                      <a:pt x="9841230" y="0"/>
                    </a:cubicBezTo>
                    <a:cubicBezTo>
                      <a:pt x="9665970" y="0"/>
                      <a:pt x="9523730" y="142240"/>
                      <a:pt x="9523730" y="317500"/>
                    </a:cubicBezTo>
                    <a:lnTo>
                      <a:pt x="9523730" y="328930"/>
                    </a:lnTo>
                    <a:lnTo>
                      <a:pt x="9523730" y="317500"/>
                    </a:lnTo>
                    <a:cubicBezTo>
                      <a:pt x="9523730" y="142240"/>
                      <a:pt x="9381490" y="0"/>
                      <a:pt x="9206230" y="0"/>
                    </a:cubicBezTo>
                    <a:cubicBezTo>
                      <a:pt x="9030970" y="0"/>
                      <a:pt x="8888730" y="142240"/>
                      <a:pt x="8888730" y="317500"/>
                    </a:cubicBezTo>
                    <a:lnTo>
                      <a:pt x="8888730" y="328930"/>
                    </a:lnTo>
                    <a:lnTo>
                      <a:pt x="8888730" y="317500"/>
                    </a:lnTo>
                    <a:cubicBezTo>
                      <a:pt x="8888730" y="142240"/>
                      <a:pt x="8746490" y="0"/>
                      <a:pt x="8571230" y="0"/>
                    </a:cubicBezTo>
                    <a:cubicBezTo>
                      <a:pt x="8395970" y="0"/>
                      <a:pt x="8253730" y="142240"/>
                      <a:pt x="8253730" y="317500"/>
                    </a:cubicBezTo>
                    <a:lnTo>
                      <a:pt x="8253730" y="328930"/>
                    </a:lnTo>
                    <a:lnTo>
                      <a:pt x="8253730" y="317500"/>
                    </a:lnTo>
                    <a:cubicBezTo>
                      <a:pt x="8253730" y="142240"/>
                      <a:pt x="8111490" y="0"/>
                      <a:pt x="7936230" y="0"/>
                    </a:cubicBezTo>
                    <a:cubicBezTo>
                      <a:pt x="7760970" y="0"/>
                      <a:pt x="7618730" y="142240"/>
                      <a:pt x="7618730" y="317500"/>
                    </a:cubicBezTo>
                    <a:lnTo>
                      <a:pt x="7618730" y="328930"/>
                    </a:lnTo>
                    <a:lnTo>
                      <a:pt x="7618730" y="317500"/>
                    </a:lnTo>
                    <a:cubicBezTo>
                      <a:pt x="7618730" y="142240"/>
                      <a:pt x="7476490" y="0"/>
                      <a:pt x="7301230" y="0"/>
                    </a:cubicBezTo>
                    <a:cubicBezTo>
                      <a:pt x="7125970" y="0"/>
                      <a:pt x="6983730" y="142240"/>
                      <a:pt x="6983730" y="317500"/>
                    </a:cubicBezTo>
                    <a:lnTo>
                      <a:pt x="6983730" y="328930"/>
                    </a:lnTo>
                    <a:lnTo>
                      <a:pt x="6983730" y="317500"/>
                    </a:lnTo>
                    <a:cubicBezTo>
                      <a:pt x="6983730" y="142240"/>
                      <a:pt x="6841490" y="0"/>
                      <a:pt x="6666230" y="0"/>
                    </a:cubicBezTo>
                    <a:cubicBezTo>
                      <a:pt x="6490970" y="0"/>
                      <a:pt x="6348730" y="142240"/>
                      <a:pt x="6348730" y="317500"/>
                    </a:cubicBezTo>
                    <a:lnTo>
                      <a:pt x="6348730" y="328930"/>
                    </a:lnTo>
                    <a:lnTo>
                      <a:pt x="6348730" y="317500"/>
                    </a:lnTo>
                    <a:cubicBezTo>
                      <a:pt x="6348730" y="142240"/>
                      <a:pt x="6206490" y="0"/>
                      <a:pt x="6031230" y="0"/>
                    </a:cubicBezTo>
                    <a:cubicBezTo>
                      <a:pt x="5855970" y="0"/>
                      <a:pt x="5713730" y="142240"/>
                      <a:pt x="5713730" y="317500"/>
                    </a:cubicBezTo>
                    <a:lnTo>
                      <a:pt x="5713730" y="328930"/>
                    </a:lnTo>
                    <a:lnTo>
                      <a:pt x="5713730" y="317500"/>
                    </a:lnTo>
                    <a:cubicBezTo>
                      <a:pt x="5713730" y="142240"/>
                      <a:pt x="5571490" y="0"/>
                      <a:pt x="5396230" y="0"/>
                    </a:cubicBezTo>
                    <a:cubicBezTo>
                      <a:pt x="5236210" y="0"/>
                      <a:pt x="5104130" y="118110"/>
                      <a:pt x="5082540" y="273050"/>
                    </a:cubicBezTo>
                    <a:lnTo>
                      <a:pt x="5076190" y="273050"/>
                    </a:lnTo>
                    <a:cubicBezTo>
                      <a:pt x="5054600" y="119380"/>
                      <a:pt x="4922520" y="0"/>
                      <a:pt x="4762500" y="0"/>
                    </a:cubicBezTo>
                    <a:cubicBezTo>
                      <a:pt x="4587240" y="0"/>
                      <a:pt x="4445000" y="142240"/>
                      <a:pt x="4445000" y="317500"/>
                    </a:cubicBezTo>
                    <a:lnTo>
                      <a:pt x="4445000" y="328930"/>
                    </a:lnTo>
                    <a:lnTo>
                      <a:pt x="4445000" y="317500"/>
                    </a:lnTo>
                    <a:cubicBezTo>
                      <a:pt x="4445000" y="142240"/>
                      <a:pt x="4302760" y="0"/>
                      <a:pt x="4127500" y="0"/>
                    </a:cubicBezTo>
                    <a:cubicBezTo>
                      <a:pt x="3952240" y="0"/>
                      <a:pt x="3810000" y="142240"/>
                      <a:pt x="3810000" y="317500"/>
                    </a:cubicBezTo>
                    <a:lnTo>
                      <a:pt x="3810000" y="328930"/>
                    </a:lnTo>
                    <a:lnTo>
                      <a:pt x="3810000" y="317500"/>
                    </a:lnTo>
                    <a:cubicBezTo>
                      <a:pt x="3810000" y="142240"/>
                      <a:pt x="3667760" y="0"/>
                      <a:pt x="3492500" y="0"/>
                    </a:cubicBezTo>
                    <a:cubicBezTo>
                      <a:pt x="3317240" y="0"/>
                      <a:pt x="3175000" y="142240"/>
                      <a:pt x="3175000" y="317500"/>
                    </a:cubicBezTo>
                    <a:lnTo>
                      <a:pt x="3175000" y="328930"/>
                    </a:lnTo>
                    <a:lnTo>
                      <a:pt x="3175000" y="317500"/>
                    </a:lnTo>
                    <a:cubicBezTo>
                      <a:pt x="3175000" y="142240"/>
                      <a:pt x="3032760" y="0"/>
                      <a:pt x="2857500" y="0"/>
                    </a:cubicBezTo>
                    <a:cubicBezTo>
                      <a:pt x="2682240" y="0"/>
                      <a:pt x="2540000" y="142240"/>
                      <a:pt x="2540000" y="317500"/>
                    </a:cubicBezTo>
                    <a:lnTo>
                      <a:pt x="2540000" y="328930"/>
                    </a:lnTo>
                    <a:lnTo>
                      <a:pt x="2540000" y="317500"/>
                    </a:lnTo>
                    <a:cubicBezTo>
                      <a:pt x="2540000" y="142240"/>
                      <a:pt x="2397760" y="0"/>
                      <a:pt x="2222500" y="0"/>
                    </a:cubicBezTo>
                    <a:cubicBezTo>
                      <a:pt x="2047240" y="0"/>
                      <a:pt x="1905000" y="142240"/>
                      <a:pt x="1905000" y="317500"/>
                    </a:cubicBezTo>
                    <a:lnTo>
                      <a:pt x="1905000" y="328930"/>
                    </a:lnTo>
                    <a:lnTo>
                      <a:pt x="1905000" y="317500"/>
                    </a:lnTo>
                    <a:cubicBezTo>
                      <a:pt x="1905000" y="142240"/>
                      <a:pt x="1762760" y="0"/>
                      <a:pt x="1587500" y="0"/>
                    </a:cubicBezTo>
                    <a:cubicBezTo>
                      <a:pt x="1412240" y="0"/>
                      <a:pt x="1270000" y="142240"/>
                      <a:pt x="1270000" y="317500"/>
                    </a:cubicBezTo>
                    <a:lnTo>
                      <a:pt x="1270000" y="328930"/>
                    </a:lnTo>
                    <a:lnTo>
                      <a:pt x="1270000" y="317500"/>
                    </a:lnTo>
                    <a:cubicBezTo>
                      <a:pt x="1270000" y="142240"/>
                      <a:pt x="1127760" y="0"/>
                      <a:pt x="952500" y="0"/>
                    </a:cubicBezTo>
                    <a:cubicBezTo>
                      <a:pt x="777240" y="0"/>
                      <a:pt x="635000" y="142240"/>
                      <a:pt x="635000" y="317500"/>
                    </a:cubicBezTo>
                    <a:lnTo>
                      <a:pt x="635000" y="328930"/>
                    </a:lnTo>
                    <a:lnTo>
                      <a:pt x="635000" y="317500"/>
                    </a:lnTo>
                    <a:cubicBezTo>
                      <a:pt x="635000" y="142240"/>
                      <a:pt x="492760" y="0"/>
                      <a:pt x="317500" y="0"/>
                    </a:cubicBezTo>
                    <a:cubicBezTo>
                      <a:pt x="142240" y="0"/>
                      <a:pt x="0" y="142240"/>
                      <a:pt x="0" y="317500"/>
                    </a:cubicBezTo>
                    <a:cubicBezTo>
                      <a:pt x="0" y="327660"/>
                      <a:pt x="0" y="337820"/>
                      <a:pt x="1270" y="349250"/>
                    </a:cubicBezTo>
                    <a:lnTo>
                      <a:pt x="1270" y="10586371"/>
                    </a:lnTo>
                    <a:cubicBezTo>
                      <a:pt x="6350" y="10596531"/>
                      <a:pt x="6350" y="10606691"/>
                      <a:pt x="6350" y="10616851"/>
                    </a:cubicBezTo>
                    <a:cubicBezTo>
                      <a:pt x="6350" y="10792111"/>
                      <a:pt x="148590" y="10934351"/>
                      <a:pt x="323850" y="10934351"/>
                    </a:cubicBezTo>
                    <a:cubicBezTo>
                      <a:pt x="499110" y="10934351"/>
                      <a:pt x="641350" y="10792111"/>
                      <a:pt x="641350" y="10616851"/>
                    </a:cubicBezTo>
                    <a:cubicBezTo>
                      <a:pt x="641350" y="10792111"/>
                      <a:pt x="783590" y="10934351"/>
                      <a:pt x="958850" y="10934351"/>
                    </a:cubicBezTo>
                    <a:cubicBezTo>
                      <a:pt x="1134110" y="10934351"/>
                      <a:pt x="1276350" y="10792111"/>
                      <a:pt x="1276350" y="10616851"/>
                    </a:cubicBezTo>
                    <a:lnTo>
                      <a:pt x="1276350" y="10607961"/>
                    </a:lnTo>
                    <a:lnTo>
                      <a:pt x="1276350" y="10616851"/>
                    </a:lnTo>
                    <a:cubicBezTo>
                      <a:pt x="1276350" y="10792111"/>
                      <a:pt x="1418590" y="10934351"/>
                      <a:pt x="1593850" y="10934351"/>
                    </a:cubicBezTo>
                    <a:cubicBezTo>
                      <a:pt x="1769110" y="10934351"/>
                      <a:pt x="1911350" y="10792111"/>
                      <a:pt x="1911350" y="10616851"/>
                    </a:cubicBezTo>
                    <a:cubicBezTo>
                      <a:pt x="1911350" y="10792111"/>
                      <a:pt x="2053590" y="10934351"/>
                      <a:pt x="2228850" y="10934351"/>
                    </a:cubicBezTo>
                    <a:cubicBezTo>
                      <a:pt x="2404110" y="10934351"/>
                      <a:pt x="2546350" y="10792111"/>
                      <a:pt x="2546350" y="10616851"/>
                    </a:cubicBezTo>
                    <a:lnTo>
                      <a:pt x="2546350" y="10607961"/>
                    </a:lnTo>
                    <a:lnTo>
                      <a:pt x="2546350" y="10616851"/>
                    </a:lnTo>
                    <a:cubicBezTo>
                      <a:pt x="2546350" y="10792111"/>
                      <a:pt x="2688590" y="10934351"/>
                      <a:pt x="2863850" y="10934351"/>
                    </a:cubicBezTo>
                    <a:cubicBezTo>
                      <a:pt x="3039110" y="10934351"/>
                      <a:pt x="3181350" y="10792111"/>
                      <a:pt x="3181350" y="10616851"/>
                    </a:cubicBezTo>
                    <a:cubicBezTo>
                      <a:pt x="3181350" y="10792111"/>
                      <a:pt x="3323590" y="10934351"/>
                      <a:pt x="3498850" y="10934351"/>
                    </a:cubicBezTo>
                    <a:cubicBezTo>
                      <a:pt x="3674110" y="10934351"/>
                      <a:pt x="3816350" y="10792111"/>
                      <a:pt x="3816350" y="10616851"/>
                    </a:cubicBezTo>
                    <a:lnTo>
                      <a:pt x="3816350" y="10607961"/>
                    </a:lnTo>
                    <a:lnTo>
                      <a:pt x="3816350" y="10616851"/>
                    </a:lnTo>
                    <a:cubicBezTo>
                      <a:pt x="3816350" y="10792111"/>
                      <a:pt x="3958590" y="10934351"/>
                      <a:pt x="4133850" y="10934351"/>
                    </a:cubicBezTo>
                    <a:cubicBezTo>
                      <a:pt x="4309110" y="10934351"/>
                      <a:pt x="4451350" y="10792111"/>
                      <a:pt x="4451350" y="10616851"/>
                    </a:cubicBezTo>
                    <a:lnTo>
                      <a:pt x="4451350" y="10607961"/>
                    </a:lnTo>
                    <a:lnTo>
                      <a:pt x="4451350" y="10616851"/>
                    </a:lnTo>
                    <a:cubicBezTo>
                      <a:pt x="4451350" y="10792111"/>
                      <a:pt x="4593590" y="10934351"/>
                      <a:pt x="4768850" y="10934351"/>
                    </a:cubicBezTo>
                    <a:cubicBezTo>
                      <a:pt x="4933950" y="10934351"/>
                      <a:pt x="5069840" y="10807351"/>
                      <a:pt x="5085080" y="10646061"/>
                    </a:cubicBezTo>
                    <a:lnTo>
                      <a:pt x="5087620" y="10646061"/>
                    </a:lnTo>
                    <a:cubicBezTo>
                      <a:pt x="5102860" y="10807351"/>
                      <a:pt x="5238750" y="10934351"/>
                      <a:pt x="5403850" y="10934351"/>
                    </a:cubicBezTo>
                    <a:cubicBezTo>
                      <a:pt x="5579110" y="10934351"/>
                      <a:pt x="5721350" y="10792111"/>
                      <a:pt x="5721350" y="10616851"/>
                    </a:cubicBezTo>
                    <a:cubicBezTo>
                      <a:pt x="5721350" y="10792111"/>
                      <a:pt x="5863590" y="10934351"/>
                      <a:pt x="6038850" y="10934351"/>
                    </a:cubicBezTo>
                    <a:cubicBezTo>
                      <a:pt x="6214110" y="10934351"/>
                      <a:pt x="6356350" y="10792111"/>
                      <a:pt x="6356350" y="10616851"/>
                    </a:cubicBezTo>
                    <a:cubicBezTo>
                      <a:pt x="6356350" y="10792111"/>
                      <a:pt x="6498590" y="10934351"/>
                      <a:pt x="6673850" y="10934351"/>
                    </a:cubicBezTo>
                    <a:cubicBezTo>
                      <a:pt x="6849110" y="10934351"/>
                      <a:pt x="6991350" y="10792111"/>
                      <a:pt x="6991350" y="10616851"/>
                    </a:cubicBezTo>
                    <a:cubicBezTo>
                      <a:pt x="6991350" y="10792111"/>
                      <a:pt x="7133590" y="10934351"/>
                      <a:pt x="7308850" y="10934351"/>
                    </a:cubicBezTo>
                    <a:cubicBezTo>
                      <a:pt x="7484110" y="10934351"/>
                      <a:pt x="7626350" y="10792111"/>
                      <a:pt x="7626350" y="10616851"/>
                    </a:cubicBezTo>
                    <a:cubicBezTo>
                      <a:pt x="7626350" y="10792111"/>
                      <a:pt x="7768590" y="10934351"/>
                      <a:pt x="7943850" y="10934351"/>
                    </a:cubicBezTo>
                    <a:cubicBezTo>
                      <a:pt x="8119110" y="10934351"/>
                      <a:pt x="8261350" y="10792111"/>
                      <a:pt x="8261350" y="10616851"/>
                    </a:cubicBezTo>
                    <a:cubicBezTo>
                      <a:pt x="8261350" y="10792111"/>
                      <a:pt x="8403590" y="10934351"/>
                      <a:pt x="8578850" y="10934351"/>
                    </a:cubicBezTo>
                    <a:cubicBezTo>
                      <a:pt x="8754110" y="10934351"/>
                      <a:pt x="8896350" y="10792111"/>
                      <a:pt x="8896350" y="10616851"/>
                    </a:cubicBezTo>
                    <a:cubicBezTo>
                      <a:pt x="8896350" y="10792111"/>
                      <a:pt x="9038590" y="10934351"/>
                      <a:pt x="9213850" y="10934351"/>
                    </a:cubicBezTo>
                    <a:cubicBezTo>
                      <a:pt x="9389110" y="10934351"/>
                      <a:pt x="9531350" y="10792111"/>
                      <a:pt x="9531350" y="10616851"/>
                    </a:cubicBezTo>
                    <a:cubicBezTo>
                      <a:pt x="9531350" y="10792111"/>
                      <a:pt x="9673590" y="10934351"/>
                      <a:pt x="9848850" y="10934351"/>
                    </a:cubicBezTo>
                    <a:cubicBezTo>
                      <a:pt x="10024110" y="10934351"/>
                      <a:pt x="10166350" y="10792111"/>
                      <a:pt x="10166350" y="10616851"/>
                    </a:cubicBezTo>
                    <a:lnTo>
                      <a:pt x="10166350" y="10155841"/>
                    </a:lnTo>
                    <a:close/>
                    <a:moveTo>
                      <a:pt x="641350" y="10616851"/>
                    </a:moveTo>
                    <a:lnTo>
                      <a:pt x="641350" y="10609231"/>
                    </a:lnTo>
                    <a:lnTo>
                      <a:pt x="641350" y="10616851"/>
                    </a:lnTo>
                    <a:close/>
                    <a:moveTo>
                      <a:pt x="1910080" y="10616851"/>
                    </a:moveTo>
                    <a:lnTo>
                      <a:pt x="1910080" y="10609231"/>
                    </a:lnTo>
                    <a:lnTo>
                      <a:pt x="1910080" y="10616851"/>
                    </a:lnTo>
                    <a:close/>
                    <a:moveTo>
                      <a:pt x="3178810" y="10616851"/>
                    </a:moveTo>
                    <a:lnTo>
                      <a:pt x="3178810" y="10609231"/>
                    </a:lnTo>
                    <a:lnTo>
                      <a:pt x="3178810" y="10616851"/>
                    </a:lnTo>
                    <a:close/>
                    <a:moveTo>
                      <a:pt x="5717540" y="10616851"/>
                    </a:moveTo>
                    <a:lnTo>
                      <a:pt x="5717540" y="10609231"/>
                    </a:lnTo>
                    <a:lnTo>
                      <a:pt x="5717540" y="10616851"/>
                    </a:lnTo>
                    <a:close/>
                    <a:moveTo>
                      <a:pt x="6352540" y="10616851"/>
                    </a:moveTo>
                    <a:lnTo>
                      <a:pt x="6352540" y="10609231"/>
                    </a:lnTo>
                    <a:lnTo>
                      <a:pt x="6352540" y="10616851"/>
                    </a:lnTo>
                    <a:close/>
                    <a:moveTo>
                      <a:pt x="6986270" y="10616851"/>
                    </a:moveTo>
                    <a:lnTo>
                      <a:pt x="6986270" y="10609231"/>
                    </a:lnTo>
                    <a:cubicBezTo>
                      <a:pt x="6987540" y="10611771"/>
                      <a:pt x="6986270" y="10614311"/>
                      <a:pt x="6986270" y="10616851"/>
                    </a:cubicBezTo>
                    <a:close/>
                    <a:moveTo>
                      <a:pt x="7621270" y="10616851"/>
                    </a:moveTo>
                    <a:lnTo>
                      <a:pt x="7621270" y="10609231"/>
                    </a:lnTo>
                    <a:lnTo>
                      <a:pt x="7621270" y="10616851"/>
                    </a:lnTo>
                    <a:close/>
                    <a:moveTo>
                      <a:pt x="8256270" y="10616851"/>
                    </a:moveTo>
                    <a:lnTo>
                      <a:pt x="8256270" y="10609231"/>
                    </a:lnTo>
                    <a:lnTo>
                      <a:pt x="8256270" y="10616851"/>
                    </a:lnTo>
                    <a:close/>
                    <a:moveTo>
                      <a:pt x="8890000" y="10616851"/>
                    </a:moveTo>
                    <a:lnTo>
                      <a:pt x="8890000" y="10609231"/>
                    </a:lnTo>
                    <a:cubicBezTo>
                      <a:pt x="8891270" y="10611771"/>
                      <a:pt x="8890000" y="10614311"/>
                      <a:pt x="8890000" y="10616851"/>
                    </a:cubicBezTo>
                    <a:close/>
                    <a:moveTo>
                      <a:pt x="9525000" y="10616851"/>
                    </a:moveTo>
                    <a:lnTo>
                      <a:pt x="9525000" y="10609231"/>
                    </a:lnTo>
                    <a:lnTo>
                      <a:pt x="9525000" y="10616851"/>
                    </a:lnTo>
                    <a:close/>
                  </a:path>
                </a:pathLst>
              </a:custGeom>
              <a:solidFill>
                <a:srgbClr val="FFFFFF"/>
              </a:solidFill>
            </p:spPr>
          </p:sp>
        </p:grpSp>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634228" y="3378023"/>
              <a:ext cx="1344144" cy="1373328"/>
            </a:xfrm>
            <a:prstGeom prst="rect">
              <a:avLst/>
            </a:prstGeom>
          </p:spPr>
        </p:pic>
        <p:sp>
          <p:nvSpPr>
            <p:cNvPr id="26" name="TextBox 25">
              <a:extLst>
                <a:ext uri="{FF2B5EF4-FFF2-40B4-BE49-F238E27FC236}">
                  <a16:creationId xmlns:a16="http://schemas.microsoft.com/office/drawing/2014/main" id="{86DAF361-A948-CC36-E37B-8319F396E77B}"/>
                </a:ext>
              </a:extLst>
            </p:cNvPr>
            <p:cNvSpPr txBox="1"/>
            <p:nvPr/>
          </p:nvSpPr>
          <p:spPr>
            <a:xfrm>
              <a:off x="9606281" y="5443418"/>
              <a:ext cx="5400038" cy="2748253"/>
            </a:xfrm>
            <a:prstGeom prst="rect">
              <a:avLst/>
            </a:prstGeom>
            <a:noFill/>
          </p:spPr>
          <p:txBody>
            <a:bodyPr wrap="square">
              <a:spAutoFit/>
            </a:bodyPr>
            <a:lstStyle/>
            <a:p>
              <a:pPr marL="0" lvl="0" indent="0" algn="ctr">
                <a:lnSpc>
                  <a:spcPct val="150000"/>
                </a:lnSpc>
              </a:pPr>
              <a:r>
                <a:rPr lang="en-US" sz="4000">
                  <a:latin typeface="Arial" panose="020B0604020202020204" pitchFamily="34" charset="0"/>
                  <a:cs typeface="Arial" panose="020B0604020202020204" pitchFamily="34" charset="0"/>
                </a:rPr>
                <a:t>Chuẩn bị bài mới: </a:t>
              </a:r>
            </a:p>
            <a:p>
              <a:pPr marL="0" lvl="0" indent="0" algn="ctr">
                <a:lnSpc>
                  <a:spcPct val="150000"/>
                </a:lnSpc>
              </a:pPr>
              <a:r>
                <a:rPr lang="vi-VN" sz="4000" b="1" i="1">
                  <a:latin typeface="Arial" panose="020B0604020202020204" pitchFamily="34" charset="0"/>
                  <a:cs typeface="Arial" panose="020B0604020202020204" pitchFamily="34" charset="0"/>
                </a:rPr>
                <a:t>Tiết </a:t>
              </a:r>
              <a:r>
                <a:rPr lang="en-US" sz="4000" b="1" i="1">
                  <a:latin typeface="Arial" panose="020B0604020202020204" pitchFamily="34" charset="0"/>
                  <a:cs typeface="Arial" panose="020B0604020202020204" pitchFamily="34" charset="0"/>
                </a:rPr>
                <a:t>23</a:t>
              </a:r>
              <a:r>
                <a:rPr lang="vi-VN" sz="4000" b="1" i="1">
                  <a:latin typeface="Arial" panose="020B0604020202020204" pitchFamily="34" charset="0"/>
                  <a:cs typeface="Arial" panose="020B0604020202020204" pitchFamily="34" charset="0"/>
                </a:rPr>
                <a:t>: </a:t>
              </a:r>
              <a:r>
                <a:rPr lang="en-US" sz="4000" b="1" i="1">
                  <a:latin typeface="Arial" panose="020B0604020202020204" pitchFamily="34" charset="0"/>
                  <a:cs typeface="Arial" panose="020B0604020202020204" pitchFamily="34" charset="0"/>
                </a:rPr>
                <a:t>Học bài hát Santa Lucia</a:t>
              </a:r>
              <a:endParaRPr lang="vi-VN" sz="4000" b="1" i="1" dirty="0">
                <a:latin typeface="Arial" panose="020B0604020202020204" pitchFamily="34" charset="0"/>
                <a:cs typeface="Arial" panose="020B0604020202020204" pitchFamily="34" charset="0"/>
              </a:endParaRPr>
            </a:p>
          </p:txBody>
        </p:sp>
      </p:grpSp>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43667"/>
          <a:stretch>
            <a:fillRect/>
          </a:stretch>
        </p:blipFill>
        <p:spPr>
          <a:xfrm>
            <a:off x="7588234" y="8537129"/>
            <a:ext cx="3111531" cy="174987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22" presetClass="entr" presetSubtype="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up)">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1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01081" y="544997"/>
            <a:ext cx="14685839" cy="919700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0331" b="47236"/>
          <a:stretch>
            <a:fillRect/>
          </a:stretch>
        </p:blipFill>
        <p:spPr>
          <a:xfrm rot="-10800000">
            <a:off x="13281824" y="0"/>
            <a:ext cx="5004837" cy="378568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0331" b="47236"/>
          <a:stretch>
            <a:fillRect/>
          </a:stretch>
        </p:blipFill>
        <p:spPr>
          <a:xfrm>
            <a:off x="0" y="6501312"/>
            <a:ext cx="5004837" cy="378568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6838"/>
          <a:stretch>
            <a:fillRect/>
          </a:stretch>
        </p:blipFill>
        <p:spPr>
          <a:xfrm rot="-10800000">
            <a:off x="10965854" y="0"/>
            <a:ext cx="3291287" cy="174677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6838"/>
          <a:stretch>
            <a:fillRect/>
          </a:stretch>
        </p:blipFill>
        <p:spPr>
          <a:xfrm>
            <a:off x="4029520" y="8540228"/>
            <a:ext cx="3291287" cy="174677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49836" b="31129"/>
          <a:stretch>
            <a:fillRect/>
          </a:stretch>
        </p:blipFill>
        <p:spPr>
          <a:xfrm rot="-5400000" flipV="1">
            <a:off x="650188" y="-650188"/>
            <a:ext cx="3455204" cy="475558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49836"/>
          <a:stretch>
            <a:fillRect/>
          </a:stretch>
        </p:blipFill>
        <p:spPr>
          <a:xfrm rot="5400000">
            <a:off x="11638324" y="7668184"/>
            <a:ext cx="1746772" cy="3490861"/>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49836"/>
          <a:stretch>
            <a:fillRect/>
          </a:stretch>
        </p:blipFill>
        <p:spPr>
          <a:xfrm rot="-5400000">
            <a:off x="4915693" y="-872044"/>
            <a:ext cx="1746772" cy="3490861"/>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659403" y="1028700"/>
            <a:ext cx="969194" cy="965964"/>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659403" y="8292336"/>
            <a:ext cx="969194" cy="965964"/>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49836" b="31129"/>
          <a:stretch>
            <a:fillRect/>
          </a:stretch>
        </p:blipFill>
        <p:spPr>
          <a:xfrm rot="5400000" flipV="1">
            <a:off x="14182608" y="6181608"/>
            <a:ext cx="3455204" cy="4755580"/>
          </a:xfrm>
          <a:prstGeom prst="rect">
            <a:avLst/>
          </a:prstGeom>
        </p:spPr>
      </p:pic>
      <p:sp>
        <p:nvSpPr>
          <p:cNvPr id="16" name="TextBox 2">
            <a:extLst>
              <a:ext uri="{FF2B5EF4-FFF2-40B4-BE49-F238E27FC236}">
                <a16:creationId xmlns:a16="http://schemas.microsoft.com/office/drawing/2014/main" id="{88EC0654-2043-9324-0135-6BF55A882D83}"/>
              </a:ext>
            </a:extLst>
          </p:cNvPr>
          <p:cNvSpPr txBox="1"/>
          <p:nvPr/>
        </p:nvSpPr>
        <p:spPr>
          <a:xfrm>
            <a:off x="4003589" y="2598096"/>
            <a:ext cx="10298899" cy="3465179"/>
          </a:xfrm>
          <a:prstGeom prst="rect">
            <a:avLst/>
          </a:prstGeom>
        </p:spPr>
        <p:txBody>
          <a:bodyPr wrap="square" lIns="0" tIns="0" rIns="0" bIns="0" rtlCol="0" anchor="t">
            <a:spAutoFit/>
          </a:bodyPr>
          <a:lstStyle/>
          <a:p>
            <a:pPr marL="0" lvl="0" indent="0" algn="ctr">
              <a:lnSpc>
                <a:spcPts val="14400"/>
              </a:lnSpc>
              <a:spcBef>
                <a:spcPct val="0"/>
              </a:spcBef>
            </a:pPr>
            <a:r>
              <a:rPr lang="en-US" sz="8000" b="1" u="none" dirty="0">
                <a:solidFill>
                  <a:srgbClr val="F7931E"/>
                </a:solidFill>
                <a:latin typeface="Arial" panose="020B0604020202020204" pitchFamily="34" charset="0"/>
                <a:cs typeface="Arial" panose="020B0604020202020204" pitchFamily="34" charset="0"/>
              </a:rPr>
              <a:t>CẢM ƠN CÁC EM</a:t>
            </a:r>
          </a:p>
          <a:p>
            <a:pPr marL="0" lvl="0" indent="0" algn="ctr">
              <a:lnSpc>
                <a:spcPts val="14400"/>
              </a:lnSpc>
              <a:spcBef>
                <a:spcPct val="0"/>
              </a:spcBef>
            </a:pPr>
            <a:r>
              <a:rPr lang="en-US" sz="8000" b="1" u="none" dirty="0">
                <a:solidFill>
                  <a:srgbClr val="F7931E"/>
                </a:solidFill>
                <a:latin typeface="Arial" panose="020B0604020202020204" pitchFamily="34" charset="0"/>
                <a:cs typeface="Arial" panose="020B0604020202020204" pitchFamily="34" charset="0"/>
              </a:rPr>
              <a:t>ĐÃ </a:t>
            </a:r>
            <a:r>
              <a:rPr lang="en-US" sz="8000" b="1" u="none">
                <a:solidFill>
                  <a:srgbClr val="F7931E"/>
                </a:solidFill>
                <a:latin typeface="Arial" panose="020B0604020202020204" pitchFamily="34" charset="0"/>
                <a:cs typeface="Arial" panose="020B0604020202020204" pitchFamily="34" charset="0"/>
              </a:rPr>
              <a:t>LẮNG NGHE!</a:t>
            </a:r>
            <a:endParaRPr lang="en-US" sz="8000" b="1" u="none" dirty="0">
              <a:solidFill>
                <a:srgbClr val="F7931E"/>
              </a:solidFill>
              <a:latin typeface="Arial" panose="020B0604020202020204" pitchFamily="34" charset="0"/>
              <a:cs typeface="Arial" panose="020B0604020202020204" pitchFamily="34" charset="0"/>
            </a:endParaRPr>
          </a:p>
        </p:txBody>
      </p:sp>
      <p:sp>
        <p:nvSpPr>
          <p:cNvPr id="17" name="TextBox 2">
            <a:extLst>
              <a:ext uri="{FF2B5EF4-FFF2-40B4-BE49-F238E27FC236}">
                <a16:creationId xmlns:a16="http://schemas.microsoft.com/office/drawing/2014/main" id="{2673AB33-DCBC-1936-4E55-B3B0E452C255}"/>
              </a:ext>
            </a:extLst>
          </p:cNvPr>
          <p:cNvSpPr txBox="1"/>
          <p:nvPr/>
        </p:nvSpPr>
        <p:spPr>
          <a:xfrm>
            <a:off x="3988599" y="6014750"/>
            <a:ext cx="10298899" cy="1618520"/>
          </a:xfrm>
          <a:prstGeom prst="rect">
            <a:avLst/>
          </a:prstGeom>
        </p:spPr>
        <p:txBody>
          <a:bodyPr wrap="square" lIns="0" tIns="0" rIns="0" bIns="0" rtlCol="0" anchor="t">
            <a:spAutoFit/>
          </a:bodyPr>
          <a:lstStyle/>
          <a:p>
            <a:pPr marL="0" lvl="0" indent="0" algn="ctr">
              <a:lnSpc>
                <a:spcPts val="14400"/>
              </a:lnSpc>
              <a:spcBef>
                <a:spcPct val="0"/>
              </a:spcBef>
            </a:pPr>
            <a:r>
              <a:rPr lang="en-US" sz="8000" b="1" u="none">
                <a:solidFill>
                  <a:srgbClr val="7D901A"/>
                </a:solidFill>
                <a:latin typeface="Arial" panose="020B0604020202020204" pitchFamily="34" charset="0"/>
                <a:cs typeface="Arial" panose="020B0604020202020204" pitchFamily="34" charset="0"/>
              </a:rPr>
              <a:t>HẸN GẶP LẠI!</a:t>
            </a:r>
            <a:endParaRPr lang="en-US" sz="8000" b="1" u="none" dirty="0">
              <a:solidFill>
                <a:srgbClr val="7D901A"/>
              </a:solidFill>
              <a:latin typeface="Arial" panose="020B0604020202020204" pitchFamily="34" charset="0"/>
              <a:cs typeface="Arial" panose="020B0604020202020204" pitchFamily="34" charset="0"/>
            </a:endParaRPr>
          </a:p>
        </p:txBody>
      </p:sp>
    </p:spTree>
  </p:cSld>
  <p:clrMapOvr>
    <a:masterClrMapping/>
  </p:clrMapOvr>
  <p:transition spd="med">
    <p:split orient="vert" dir="in"/>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1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00000">
            <a:off x="15543857" y="-314696"/>
            <a:ext cx="3975668" cy="211207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00000">
            <a:off x="15543857" y="8489622"/>
            <a:ext cx="3975668" cy="211207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00000">
            <a:off x="-1231525" y="8489622"/>
            <a:ext cx="3975668" cy="211207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00000">
            <a:off x="-1231525" y="-314696"/>
            <a:ext cx="3975668" cy="2112074"/>
          </a:xfrm>
          <a:prstGeom prst="rect">
            <a:avLst/>
          </a:prstGeom>
        </p:spPr>
      </p:pic>
      <p:pic>
        <p:nvPicPr>
          <p:cNvPr id="52" name="Picture 5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50302" y="4401162"/>
            <a:ext cx="1475396" cy="1484676"/>
          </a:xfrm>
          <a:prstGeom prst="rect">
            <a:avLst/>
          </a:prstGeom>
        </p:spPr>
      </p:pic>
      <p:pic>
        <p:nvPicPr>
          <p:cNvPr id="53" name="Picture 5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86902" y="-743334"/>
            <a:ext cx="1475396" cy="1484676"/>
          </a:xfrm>
          <a:prstGeom prst="rect">
            <a:avLst/>
          </a:prstGeom>
        </p:spPr>
      </p:pic>
      <p:pic>
        <p:nvPicPr>
          <p:cNvPr id="54" name="Picture 5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73252" y="9545659"/>
            <a:ext cx="1475396" cy="1484676"/>
          </a:xfrm>
          <a:prstGeom prst="rect">
            <a:avLst/>
          </a:prstGeom>
        </p:spPr>
      </p:pic>
      <p:sp>
        <p:nvSpPr>
          <p:cNvPr id="55" name="TextBox 24">
            <a:extLst>
              <a:ext uri="{FF2B5EF4-FFF2-40B4-BE49-F238E27FC236}">
                <a16:creationId xmlns:a16="http://schemas.microsoft.com/office/drawing/2014/main" id="{DBE65CC4-D68D-B939-6D3F-43C7BDE465B2}"/>
              </a:ext>
            </a:extLst>
          </p:cNvPr>
          <p:cNvSpPr txBox="1"/>
          <p:nvPr/>
        </p:nvSpPr>
        <p:spPr>
          <a:xfrm>
            <a:off x="2908810" y="495300"/>
            <a:ext cx="12470379" cy="1056571"/>
          </a:xfrm>
          <a:prstGeom prst="rect">
            <a:avLst/>
          </a:prstGeom>
        </p:spPr>
        <p:txBody>
          <a:bodyPr lIns="0" tIns="0" rIns="0" bIns="0" rtlCol="0" anchor="t">
            <a:spAutoFit/>
          </a:bodyPr>
          <a:lstStyle/>
          <a:p>
            <a:pPr algn="ctr">
              <a:lnSpc>
                <a:spcPts val="8799"/>
              </a:lnSpc>
            </a:pPr>
            <a:r>
              <a:rPr lang="en-US" sz="6000" b="1">
                <a:solidFill>
                  <a:srgbClr val="7D901A"/>
                </a:solidFill>
                <a:latin typeface="Arial" panose="020B0604020202020204" pitchFamily="34" charset="0"/>
                <a:cs typeface="Arial" panose="020B0604020202020204" pitchFamily="34" charset="0"/>
              </a:rPr>
              <a:t>KHỞI ĐỘNG</a:t>
            </a:r>
          </a:p>
        </p:txBody>
      </p:sp>
      <p:sp>
        <p:nvSpPr>
          <p:cNvPr id="3" name="TextBox 2">
            <a:extLst>
              <a:ext uri="{FF2B5EF4-FFF2-40B4-BE49-F238E27FC236}">
                <a16:creationId xmlns:a16="http://schemas.microsoft.com/office/drawing/2014/main" id="{FD12F643-A9F2-0795-2421-A03D79EA8786}"/>
              </a:ext>
            </a:extLst>
          </p:cNvPr>
          <p:cNvSpPr txBox="1"/>
          <p:nvPr/>
        </p:nvSpPr>
        <p:spPr>
          <a:xfrm>
            <a:off x="647699" y="1633249"/>
            <a:ext cx="16992600"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ea typeface="Arial" panose="020B0604020202020204" pitchFamily="34" charset="0"/>
                <a:cs typeface="Arial" panose="020B0604020202020204" pitchFamily="34" charset="0"/>
              </a:rPr>
              <a:t>Nhiệm vụ: </a:t>
            </a:r>
            <a:r>
              <a:rPr lang="en-US" sz="4000">
                <a:latin typeface="Arial" panose="020B0604020202020204" pitchFamily="34" charset="0"/>
                <a:ea typeface="Arial" panose="020B0604020202020204" pitchFamily="34" charset="0"/>
                <a:cs typeface="Arial" panose="020B0604020202020204" pitchFamily="34" charset="0"/>
              </a:rPr>
              <a:t>C</a:t>
            </a:r>
            <a:r>
              <a:rPr lang="vi-VN" sz="4000">
                <a:effectLst/>
                <a:latin typeface="Arial" panose="020B0604020202020204" pitchFamily="34" charset="0"/>
                <a:ea typeface="Arial" panose="020B0604020202020204" pitchFamily="34" charset="0"/>
                <a:cs typeface="Arial" panose="020B0604020202020204" pitchFamily="34" charset="0"/>
              </a:rPr>
              <a:t>ác nhóm thuyết trình, giới thiệu ý tưởng biểu diễn liên khúc và các hình thức đã được vận dụng vào tiết mục của nhóm </a:t>
            </a:r>
            <a:endParaRPr lang="en-US" sz="4000">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03AEFBCE-A196-E5AD-A9DB-262E87F316E2}"/>
              </a:ext>
            </a:extLst>
          </p:cNvPr>
          <p:cNvGrpSpPr/>
          <p:nvPr/>
        </p:nvGrpSpPr>
        <p:grpSpPr>
          <a:xfrm>
            <a:off x="562261" y="3722157"/>
            <a:ext cx="3508087" cy="6168353"/>
            <a:chOff x="562261" y="3722157"/>
            <a:chExt cx="3508087" cy="6168353"/>
          </a:xfrm>
        </p:grpSpPr>
        <p:pic>
          <p:nvPicPr>
            <p:cNvPr id="8" name="Picture 8">
              <a:extLst>
                <a:ext uri="{FF2B5EF4-FFF2-40B4-BE49-F238E27FC236}">
                  <a16:creationId xmlns:a16="http://schemas.microsoft.com/office/drawing/2014/main" id="{844B1865-712A-77E0-5997-43EB6DB9583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3748" y="3722157"/>
              <a:ext cx="3276600" cy="4683644"/>
            </a:xfrm>
            <a:prstGeom prst="rect">
              <a:avLst/>
            </a:prstGeom>
          </p:spPr>
        </p:pic>
        <p:sp>
          <p:nvSpPr>
            <p:cNvPr id="14" name="TextBox 13">
              <a:extLst>
                <a:ext uri="{FF2B5EF4-FFF2-40B4-BE49-F238E27FC236}">
                  <a16:creationId xmlns:a16="http://schemas.microsoft.com/office/drawing/2014/main" id="{6A358167-8ABC-EB15-E14D-1C075CF242B5}"/>
                </a:ext>
              </a:extLst>
            </p:cNvPr>
            <p:cNvSpPr txBox="1"/>
            <p:nvPr/>
          </p:nvSpPr>
          <p:spPr>
            <a:xfrm>
              <a:off x="562261" y="8400358"/>
              <a:ext cx="3399165" cy="1490152"/>
            </a:xfrm>
            <a:prstGeom prst="rect">
              <a:avLst/>
            </a:prstGeom>
            <a:noFill/>
          </p:spPr>
          <p:txBody>
            <a:bodyPr wrap="square">
              <a:spAutoFit/>
            </a:bodyPr>
            <a:lstStyle/>
            <a:p>
              <a:pPr algn="ctr">
                <a:lnSpc>
                  <a:spcPct val="150000"/>
                </a:lnSpc>
              </a:pPr>
              <a:r>
                <a:rPr lang="en-US" sz="3200">
                  <a:latin typeface="Arial" panose="020B0604020202020204" pitchFamily="34" charset="0"/>
                  <a:ea typeface="Arial" panose="020B0604020202020204" pitchFamily="34" charset="0"/>
                  <a:cs typeface="Arial" panose="020B0604020202020204" pitchFamily="34" charset="0"/>
                </a:rPr>
                <a:t>V</a:t>
              </a:r>
              <a:r>
                <a:rPr lang="vi-VN" sz="3200">
                  <a:effectLst/>
                  <a:latin typeface="Arial" panose="020B0604020202020204" pitchFamily="34" charset="0"/>
                  <a:ea typeface="Arial" panose="020B0604020202020204" pitchFamily="34" charset="0"/>
                  <a:cs typeface="Arial" panose="020B0604020202020204" pitchFamily="34" charset="0"/>
                </a:rPr>
                <a:t>ận động cơ thể theo nhịp điệu</a:t>
              </a:r>
              <a:endParaRPr lang="en-US" sz="3200"/>
            </a:p>
          </p:txBody>
        </p:sp>
      </p:grpSp>
      <p:grpSp>
        <p:nvGrpSpPr>
          <p:cNvPr id="17" name="Group 16">
            <a:extLst>
              <a:ext uri="{FF2B5EF4-FFF2-40B4-BE49-F238E27FC236}">
                <a16:creationId xmlns:a16="http://schemas.microsoft.com/office/drawing/2014/main" id="{7A42C118-D88B-B3B7-C7EE-59BA45CEFD9E}"/>
              </a:ext>
            </a:extLst>
          </p:cNvPr>
          <p:cNvGrpSpPr/>
          <p:nvPr/>
        </p:nvGrpSpPr>
        <p:grpSpPr>
          <a:xfrm>
            <a:off x="4323835" y="3829172"/>
            <a:ext cx="3399165" cy="5685376"/>
            <a:chOff x="4323835" y="3829172"/>
            <a:chExt cx="3399165" cy="5685376"/>
          </a:xfrm>
        </p:grpSpPr>
        <p:pic>
          <p:nvPicPr>
            <p:cNvPr id="9" name="Picture 14">
              <a:extLst>
                <a:ext uri="{FF2B5EF4-FFF2-40B4-BE49-F238E27FC236}">
                  <a16:creationId xmlns:a16="http://schemas.microsoft.com/office/drawing/2014/main" id="{C15B7145-785F-8D71-96B9-00B8373B8CB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530979" y="3829172"/>
              <a:ext cx="3192021" cy="4964905"/>
            </a:xfrm>
            <a:prstGeom prst="rect">
              <a:avLst/>
            </a:prstGeom>
          </p:spPr>
        </p:pic>
        <p:sp>
          <p:nvSpPr>
            <p:cNvPr id="16" name="TextBox 15">
              <a:extLst>
                <a:ext uri="{FF2B5EF4-FFF2-40B4-BE49-F238E27FC236}">
                  <a16:creationId xmlns:a16="http://schemas.microsoft.com/office/drawing/2014/main" id="{07045E8A-17B0-29B4-BF1A-1312C4050C0D}"/>
                </a:ext>
              </a:extLst>
            </p:cNvPr>
            <p:cNvSpPr txBox="1"/>
            <p:nvPr/>
          </p:nvSpPr>
          <p:spPr>
            <a:xfrm>
              <a:off x="4323835" y="8763060"/>
              <a:ext cx="3399165" cy="751488"/>
            </a:xfrm>
            <a:prstGeom prst="rect">
              <a:avLst/>
            </a:prstGeom>
            <a:noFill/>
          </p:spPr>
          <p:txBody>
            <a:bodyPr wrap="square">
              <a:spAutoFit/>
            </a:bodyPr>
            <a:lstStyle/>
            <a:p>
              <a:pPr algn="ctr">
                <a:lnSpc>
                  <a:spcPct val="150000"/>
                </a:lnSpc>
              </a:pPr>
              <a:r>
                <a:rPr lang="en-US" sz="3200">
                  <a:latin typeface="Arial" panose="020B0604020202020204" pitchFamily="34" charset="0"/>
                  <a:ea typeface="Arial" panose="020B0604020202020204" pitchFamily="34" charset="0"/>
                  <a:cs typeface="Arial" panose="020B0604020202020204" pitchFamily="34" charset="0"/>
                </a:rPr>
                <a:t>Động tác phụ hoạ</a:t>
              </a:r>
              <a:endParaRPr lang="en-US" sz="3200"/>
            </a:p>
          </p:txBody>
        </p:sp>
      </p:grpSp>
      <p:grpSp>
        <p:nvGrpSpPr>
          <p:cNvPr id="19" name="Group 18">
            <a:extLst>
              <a:ext uri="{FF2B5EF4-FFF2-40B4-BE49-F238E27FC236}">
                <a16:creationId xmlns:a16="http://schemas.microsoft.com/office/drawing/2014/main" id="{8DF74C27-928E-D6B4-0DDC-1CE26074FF19}"/>
              </a:ext>
            </a:extLst>
          </p:cNvPr>
          <p:cNvGrpSpPr/>
          <p:nvPr/>
        </p:nvGrpSpPr>
        <p:grpSpPr>
          <a:xfrm>
            <a:off x="8076568" y="3829172"/>
            <a:ext cx="3399165" cy="5611742"/>
            <a:chOff x="8076568" y="3829172"/>
            <a:chExt cx="3399165" cy="5611742"/>
          </a:xfrm>
        </p:grpSpPr>
        <p:pic>
          <p:nvPicPr>
            <p:cNvPr id="10" name="Picture 29">
              <a:extLst>
                <a:ext uri="{FF2B5EF4-FFF2-40B4-BE49-F238E27FC236}">
                  <a16:creationId xmlns:a16="http://schemas.microsoft.com/office/drawing/2014/main" id="{DCB1A7E4-A7B8-579F-35F6-F53BF03C3DA5}"/>
                </a:ext>
              </a:extLst>
            </p:cNvPr>
            <p:cNvPicPr>
              <a:picLocks noChangeAspect="1"/>
            </p:cNvPicPr>
            <p:nvPr/>
          </p:nvPicPr>
          <p:blipFill>
            <a:blip r:embed="rId10"/>
            <a:srcRect/>
            <a:stretch>
              <a:fillRect/>
            </a:stretch>
          </p:blipFill>
          <p:spPr>
            <a:xfrm>
              <a:off x="8431052" y="3829172"/>
              <a:ext cx="2675379" cy="4113331"/>
            </a:xfrm>
            <a:prstGeom prst="rect">
              <a:avLst/>
            </a:prstGeom>
          </p:spPr>
        </p:pic>
        <p:sp>
          <p:nvSpPr>
            <p:cNvPr id="18" name="TextBox 17">
              <a:extLst>
                <a:ext uri="{FF2B5EF4-FFF2-40B4-BE49-F238E27FC236}">
                  <a16:creationId xmlns:a16="http://schemas.microsoft.com/office/drawing/2014/main" id="{46DE9474-A81D-4319-7E3C-DFE90E379A23}"/>
                </a:ext>
              </a:extLst>
            </p:cNvPr>
            <p:cNvSpPr txBox="1"/>
            <p:nvPr/>
          </p:nvSpPr>
          <p:spPr>
            <a:xfrm>
              <a:off x="8076568" y="7950762"/>
              <a:ext cx="3399165" cy="1490152"/>
            </a:xfrm>
            <a:prstGeom prst="rect">
              <a:avLst/>
            </a:prstGeom>
            <a:noFill/>
          </p:spPr>
          <p:txBody>
            <a:bodyPr wrap="square">
              <a:spAutoFit/>
            </a:bodyPr>
            <a:lstStyle/>
            <a:p>
              <a:pPr algn="ctr">
                <a:lnSpc>
                  <a:spcPct val="150000"/>
                </a:lnSpc>
              </a:pPr>
              <a:r>
                <a:rPr lang="en-US" sz="3200">
                  <a:latin typeface="Arial" panose="020B0604020202020204" pitchFamily="34" charset="0"/>
                  <a:ea typeface="Arial" panose="020B0604020202020204" pitchFamily="34" charset="0"/>
                  <a:cs typeface="Arial" panose="020B0604020202020204" pitchFamily="34" charset="0"/>
                </a:rPr>
                <a:t>Gõ đệm nhạc cụ tiết tấu</a:t>
              </a:r>
              <a:endParaRPr lang="en-US" sz="3200"/>
            </a:p>
          </p:txBody>
        </p:sp>
      </p:grpSp>
      <p:grpSp>
        <p:nvGrpSpPr>
          <p:cNvPr id="21" name="Group 20">
            <a:extLst>
              <a:ext uri="{FF2B5EF4-FFF2-40B4-BE49-F238E27FC236}">
                <a16:creationId xmlns:a16="http://schemas.microsoft.com/office/drawing/2014/main" id="{B61216D1-49D8-46C5-DB30-A5C1D658448D}"/>
              </a:ext>
            </a:extLst>
          </p:cNvPr>
          <p:cNvGrpSpPr/>
          <p:nvPr/>
        </p:nvGrpSpPr>
        <p:grpSpPr>
          <a:xfrm>
            <a:off x="11435996" y="4692061"/>
            <a:ext cx="3499244" cy="4822487"/>
            <a:chOff x="11375654" y="5359825"/>
            <a:chExt cx="3499244" cy="4822487"/>
          </a:xfrm>
        </p:grpSpPr>
        <p:pic>
          <p:nvPicPr>
            <p:cNvPr id="12" name="Picture 32">
              <a:extLst>
                <a:ext uri="{FF2B5EF4-FFF2-40B4-BE49-F238E27FC236}">
                  <a16:creationId xmlns:a16="http://schemas.microsoft.com/office/drawing/2014/main" id="{48CF4EF0-EEE8-6274-6EC7-6DF6ABC35A03}"/>
                </a:ext>
              </a:extLst>
            </p:cNvPr>
            <p:cNvPicPr>
              <a:picLocks noChangeAspect="1"/>
            </p:cNvPicPr>
            <p:nvPr/>
          </p:nvPicPr>
          <p:blipFill>
            <a:blip r:embed="rId11"/>
            <a:srcRect/>
            <a:stretch>
              <a:fillRect/>
            </a:stretch>
          </p:blipFill>
          <p:spPr>
            <a:xfrm>
              <a:off x="11375654" y="5359825"/>
              <a:ext cx="2839865" cy="4148311"/>
            </a:xfrm>
            <a:prstGeom prst="rect">
              <a:avLst/>
            </a:prstGeom>
          </p:spPr>
        </p:pic>
        <p:sp>
          <p:nvSpPr>
            <p:cNvPr id="20" name="TextBox 19">
              <a:extLst>
                <a:ext uri="{FF2B5EF4-FFF2-40B4-BE49-F238E27FC236}">
                  <a16:creationId xmlns:a16="http://schemas.microsoft.com/office/drawing/2014/main" id="{EA98BFC4-BE2E-479D-AB7E-D7CBD9B6DEAA}"/>
                </a:ext>
              </a:extLst>
            </p:cNvPr>
            <p:cNvSpPr txBox="1"/>
            <p:nvPr/>
          </p:nvSpPr>
          <p:spPr>
            <a:xfrm>
              <a:off x="11475733" y="9430824"/>
              <a:ext cx="3399165" cy="751488"/>
            </a:xfrm>
            <a:prstGeom prst="rect">
              <a:avLst/>
            </a:prstGeom>
            <a:noFill/>
          </p:spPr>
          <p:txBody>
            <a:bodyPr wrap="square">
              <a:spAutoFit/>
            </a:bodyPr>
            <a:lstStyle/>
            <a:p>
              <a:pPr algn="ctr">
                <a:lnSpc>
                  <a:spcPct val="150000"/>
                </a:lnSpc>
              </a:pPr>
              <a:r>
                <a:rPr lang="en-US" sz="3200">
                  <a:latin typeface="Arial" panose="020B0604020202020204" pitchFamily="34" charset="0"/>
                  <a:ea typeface="Arial" panose="020B0604020202020204" pitchFamily="34" charset="0"/>
                  <a:cs typeface="Arial" panose="020B0604020202020204" pitchFamily="34" charset="0"/>
                </a:rPr>
                <a:t>Hát nối tiếp</a:t>
              </a:r>
              <a:endParaRPr lang="en-US" sz="3200"/>
            </a:p>
          </p:txBody>
        </p:sp>
      </p:grpSp>
      <p:grpSp>
        <p:nvGrpSpPr>
          <p:cNvPr id="23" name="Group 22">
            <a:extLst>
              <a:ext uri="{FF2B5EF4-FFF2-40B4-BE49-F238E27FC236}">
                <a16:creationId xmlns:a16="http://schemas.microsoft.com/office/drawing/2014/main" id="{3F4C61BF-6D1E-3FA2-2369-650B190E726E}"/>
              </a:ext>
            </a:extLst>
          </p:cNvPr>
          <p:cNvGrpSpPr/>
          <p:nvPr/>
        </p:nvGrpSpPr>
        <p:grpSpPr>
          <a:xfrm>
            <a:off x="14380872" y="3722157"/>
            <a:ext cx="3399165" cy="5820104"/>
            <a:chOff x="14676715" y="3694662"/>
            <a:chExt cx="3399165" cy="5820104"/>
          </a:xfrm>
        </p:grpSpPr>
        <p:pic>
          <p:nvPicPr>
            <p:cNvPr id="11" name="Picture 22">
              <a:extLst>
                <a:ext uri="{FF2B5EF4-FFF2-40B4-BE49-F238E27FC236}">
                  <a16:creationId xmlns:a16="http://schemas.microsoft.com/office/drawing/2014/main" id="{5A991D40-D7A8-D557-0617-6A7E46EDF07B}"/>
                </a:ext>
              </a:extLst>
            </p:cNvPr>
            <p:cNvPicPr>
              <a:picLocks noChangeAspect="1"/>
            </p:cNvPicPr>
            <p:nvPr/>
          </p:nvPicPr>
          <p:blipFill>
            <a:blip r:embed="rId12"/>
            <a:srcRect/>
            <a:stretch>
              <a:fillRect/>
            </a:stretch>
          </p:blipFill>
          <p:spPr>
            <a:xfrm>
              <a:off x="15240001" y="3694662"/>
              <a:ext cx="2272594" cy="4247841"/>
            </a:xfrm>
            <a:prstGeom prst="rect">
              <a:avLst/>
            </a:prstGeom>
          </p:spPr>
        </p:pic>
        <p:sp>
          <p:nvSpPr>
            <p:cNvPr id="22" name="TextBox 21">
              <a:extLst>
                <a:ext uri="{FF2B5EF4-FFF2-40B4-BE49-F238E27FC236}">
                  <a16:creationId xmlns:a16="http://schemas.microsoft.com/office/drawing/2014/main" id="{B9E3B745-EF47-4810-0DB4-FEEC79BFF26C}"/>
                </a:ext>
              </a:extLst>
            </p:cNvPr>
            <p:cNvSpPr txBox="1"/>
            <p:nvPr/>
          </p:nvSpPr>
          <p:spPr>
            <a:xfrm>
              <a:off x="14676715" y="8024614"/>
              <a:ext cx="3399165" cy="1490152"/>
            </a:xfrm>
            <a:prstGeom prst="rect">
              <a:avLst/>
            </a:prstGeom>
            <a:noFill/>
          </p:spPr>
          <p:txBody>
            <a:bodyPr wrap="square">
              <a:spAutoFit/>
            </a:bodyPr>
            <a:lstStyle/>
            <a:p>
              <a:pPr algn="ctr">
                <a:lnSpc>
                  <a:spcPct val="150000"/>
                </a:lnSpc>
              </a:pPr>
              <a:r>
                <a:rPr lang="en-US" sz="3200">
                  <a:latin typeface="Arial" panose="020B0604020202020204" pitchFamily="34" charset="0"/>
                  <a:ea typeface="Arial" panose="020B0604020202020204" pitchFamily="34" charset="0"/>
                  <a:cs typeface="Arial" panose="020B0604020202020204" pitchFamily="34" charset="0"/>
                </a:rPr>
                <a:t>Hát lĩnh xướng, hòa giọng</a:t>
              </a:r>
              <a:endParaRPr lang="en-US" sz="320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par>
                                <p:cTn id="19" presetID="2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1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9" b="28780"/>
          <a:stretch>
            <a:fillRect/>
          </a:stretch>
        </p:blipFill>
        <p:spPr>
          <a:xfrm>
            <a:off x="-1504447" y="0"/>
            <a:ext cx="16230600" cy="10287000"/>
          </a:xfrm>
          <a:prstGeom prst="rect">
            <a:avLst/>
          </a:prstGeom>
        </p:spPr>
      </p:pic>
      <p:grpSp>
        <p:nvGrpSpPr>
          <p:cNvPr id="3" name="Group 3"/>
          <p:cNvGrpSpPr/>
          <p:nvPr/>
        </p:nvGrpSpPr>
        <p:grpSpPr>
          <a:xfrm>
            <a:off x="626174" y="1206316"/>
            <a:ext cx="17035652" cy="7867650"/>
            <a:chOff x="0" y="0"/>
            <a:chExt cx="10153650" cy="7664119"/>
          </a:xfrm>
        </p:grpSpPr>
        <p:sp>
          <p:nvSpPr>
            <p:cNvPr id="4" name="Freeform 4"/>
            <p:cNvSpPr/>
            <p:nvPr/>
          </p:nvSpPr>
          <p:spPr>
            <a:xfrm>
              <a:off x="-6350" y="36830"/>
              <a:ext cx="10166350" cy="7585379"/>
            </a:xfrm>
            <a:custGeom>
              <a:avLst/>
              <a:gdLst/>
              <a:ahLst/>
              <a:cxnLst/>
              <a:rect l="l" t="t" r="r" b="b"/>
              <a:pathLst>
                <a:path w="10166350" h="7585379">
                  <a:moveTo>
                    <a:pt x="10158730" y="6806869"/>
                  </a:moveTo>
                  <a:lnTo>
                    <a:pt x="10158730" y="317500"/>
                  </a:lnTo>
                  <a:cubicBezTo>
                    <a:pt x="10158730" y="142240"/>
                    <a:pt x="10016490" y="0"/>
                    <a:pt x="9841230" y="0"/>
                  </a:cubicBezTo>
                  <a:cubicBezTo>
                    <a:pt x="9665970" y="0"/>
                    <a:pt x="9523730" y="142240"/>
                    <a:pt x="9523730" y="317500"/>
                  </a:cubicBezTo>
                  <a:lnTo>
                    <a:pt x="9523730" y="328930"/>
                  </a:lnTo>
                  <a:lnTo>
                    <a:pt x="9523730" y="317500"/>
                  </a:lnTo>
                  <a:cubicBezTo>
                    <a:pt x="9523730" y="142240"/>
                    <a:pt x="9381490" y="0"/>
                    <a:pt x="9206230" y="0"/>
                  </a:cubicBezTo>
                  <a:cubicBezTo>
                    <a:pt x="9030970" y="0"/>
                    <a:pt x="8888730" y="142240"/>
                    <a:pt x="8888730" y="317500"/>
                  </a:cubicBezTo>
                  <a:lnTo>
                    <a:pt x="8888730" y="328930"/>
                  </a:lnTo>
                  <a:lnTo>
                    <a:pt x="8888730" y="317500"/>
                  </a:lnTo>
                  <a:cubicBezTo>
                    <a:pt x="8888730" y="142240"/>
                    <a:pt x="8746490" y="0"/>
                    <a:pt x="8571230" y="0"/>
                  </a:cubicBezTo>
                  <a:cubicBezTo>
                    <a:pt x="8395970" y="0"/>
                    <a:pt x="8253730" y="142240"/>
                    <a:pt x="8253730" y="317500"/>
                  </a:cubicBezTo>
                  <a:lnTo>
                    <a:pt x="8253730" y="328930"/>
                  </a:lnTo>
                  <a:lnTo>
                    <a:pt x="8253730" y="317500"/>
                  </a:lnTo>
                  <a:cubicBezTo>
                    <a:pt x="8253730" y="142240"/>
                    <a:pt x="8111490" y="0"/>
                    <a:pt x="7936230" y="0"/>
                  </a:cubicBezTo>
                  <a:cubicBezTo>
                    <a:pt x="7760970" y="0"/>
                    <a:pt x="7618730" y="142240"/>
                    <a:pt x="7618730" y="317500"/>
                  </a:cubicBezTo>
                  <a:lnTo>
                    <a:pt x="7618730" y="328930"/>
                  </a:lnTo>
                  <a:lnTo>
                    <a:pt x="7618730" y="317500"/>
                  </a:lnTo>
                  <a:cubicBezTo>
                    <a:pt x="7618730" y="142240"/>
                    <a:pt x="7476490" y="0"/>
                    <a:pt x="7301230" y="0"/>
                  </a:cubicBezTo>
                  <a:cubicBezTo>
                    <a:pt x="7125970" y="0"/>
                    <a:pt x="6983730" y="142240"/>
                    <a:pt x="6983730" y="317500"/>
                  </a:cubicBezTo>
                  <a:lnTo>
                    <a:pt x="6983730" y="328930"/>
                  </a:lnTo>
                  <a:lnTo>
                    <a:pt x="6983730" y="317500"/>
                  </a:lnTo>
                  <a:cubicBezTo>
                    <a:pt x="6983730" y="142240"/>
                    <a:pt x="6841490" y="0"/>
                    <a:pt x="6666230" y="0"/>
                  </a:cubicBezTo>
                  <a:cubicBezTo>
                    <a:pt x="6490970" y="0"/>
                    <a:pt x="6348730" y="142240"/>
                    <a:pt x="6348730" y="317500"/>
                  </a:cubicBezTo>
                  <a:lnTo>
                    <a:pt x="6348730" y="328930"/>
                  </a:lnTo>
                  <a:lnTo>
                    <a:pt x="6348730" y="317500"/>
                  </a:lnTo>
                  <a:cubicBezTo>
                    <a:pt x="6348730" y="142240"/>
                    <a:pt x="6206490" y="0"/>
                    <a:pt x="6031230" y="0"/>
                  </a:cubicBezTo>
                  <a:cubicBezTo>
                    <a:pt x="5855970" y="0"/>
                    <a:pt x="5713730" y="142240"/>
                    <a:pt x="5713730" y="317500"/>
                  </a:cubicBezTo>
                  <a:lnTo>
                    <a:pt x="5713730" y="328930"/>
                  </a:lnTo>
                  <a:lnTo>
                    <a:pt x="5713730" y="317500"/>
                  </a:lnTo>
                  <a:cubicBezTo>
                    <a:pt x="5713730" y="142240"/>
                    <a:pt x="5571490" y="0"/>
                    <a:pt x="5396230" y="0"/>
                  </a:cubicBezTo>
                  <a:cubicBezTo>
                    <a:pt x="5236210" y="0"/>
                    <a:pt x="5104130" y="118110"/>
                    <a:pt x="5082540" y="273050"/>
                  </a:cubicBezTo>
                  <a:lnTo>
                    <a:pt x="5076190" y="273050"/>
                  </a:lnTo>
                  <a:cubicBezTo>
                    <a:pt x="5054600" y="119380"/>
                    <a:pt x="4922520" y="0"/>
                    <a:pt x="4762500" y="0"/>
                  </a:cubicBezTo>
                  <a:cubicBezTo>
                    <a:pt x="4587240" y="0"/>
                    <a:pt x="4445000" y="142240"/>
                    <a:pt x="4445000" y="317500"/>
                  </a:cubicBezTo>
                  <a:lnTo>
                    <a:pt x="4445000" y="328930"/>
                  </a:lnTo>
                  <a:lnTo>
                    <a:pt x="4445000" y="317500"/>
                  </a:lnTo>
                  <a:cubicBezTo>
                    <a:pt x="4445000" y="142240"/>
                    <a:pt x="4302760" y="0"/>
                    <a:pt x="4127500" y="0"/>
                  </a:cubicBezTo>
                  <a:cubicBezTo>
                    <a:pt x="3952240" y="0"/>
                    <a:pt x="3810000" y="142240"/>
                    <a:pt x="3810000" y="317500"/>
                  </a:cubicBezTo>
                  <a:lnTo>
                    <a:pt x="3810000" y="328930"/>
                  </a:lnTo>
                  <a:lnTo>
                    <a:pt x="3810000" y="317500"/>
                  </a:lnTo>
                  <a:cubicBezTo>
                    <a:pt x="3810000" y="142240"/>
                    <a:pt x="3667760" y="0"/>
                    <a:pt x="3492500" y="0"/>
                  </a:cubicBezTo>
                  <a:cubicBezTo>
                    <a:pt x="3317240" y="0"/>
                    <a:pt x="3175000" y="142240"/>
                    <a:pt x="3175000" y="317500"/>
                  </a:cubicBezTo>
                  <a:lnTo>
                    <a:pt x="3175000" y="328930"/>
                  </a:lnTo>
                  <a:lnTo>
                    <a:pt x="3175000" y="317500"/>
                  </a:lnTo>
                  <a:cubicBezTo>
                    <a:pt x="3175000" y="142240"/>
                    <a:pt x="3032760" y="0"/>
                    <a:pt x="2857500" y="0"/>
                  </a:cubicBezTo>
                  <a:cubicBezTo>
                    <a:pt x="2682240" y="0"/>
                    <a:pt x="2540000" y="142240"/>
                    <a:pt x="2540000" y="317500"/>
                  </a:cubicBezTo>
                  <a:lnTo>
                    <a:pt x="2540000" y="328930"/>
                  </a:lnTo>
                  <a:lnTo>
                    <a:pt x="2540000" y="317500"/>
                  </a:lnTo>
                  <a:cubicBezTo>
                    <a:pt x="2540000" y="142240"/>
                    <a:pt x="2397760" y="0"/>
                    <a:pt x="2222500" y="0"/>
                  </a:cubicBezTo>
                  <a:cubicBezTo>
                    <a:pt x="2047240" y="0"/>
                    <a:pt x="1905000" y="142240"/>
                    <a:pt x="1905000" y="317500"/>
                  </a:cubicBezTo>
                  <a:lnTo>
                    <a:pt x="1905000" y="328930"/>
                  </a:lnTo>
                  <a:lnTo>
                    <a:pt x="1905000" y="317500"/>
                  </a:lnTo>
                  <a:cubicBezTo>
                    <a:pt x="1905000" y="142240"/>
                    <a:pt x="1762760" y="0"/>
                    <a:pt x="1587500" y="0"/>
                  </a:cubicBezTo>
                  <a:cubicBezTo>
                    <a:pt x="1412240" y="0"/>
                    <a:pt x="1270000" y="142240"/>
                    <a:pt x="1270000" y="317500"/>
                  </a:cubicBezTo>
                  <a:lnTo>
                    <a:pt x="1270000" y="328930"/>
                  </a:lnTo>
                  <a:lnTo>
                    <a:pt x="1270000" y="317500"/>
                  </a:lnTo>
                  <a:cubicBezTo>
                    <a:pt x="1270000" y="142240"/>
                    <a:pt x="1127760" y="0"/>
                    <a:pt x="952500" y="0"/>
                  </a:cubicBezTo>
                  <a:cubicBezTo>
                    <a:pt x="777240" y="0"/>
                    <a:pt x="635000" y="142240"/>
                    <a:pt x="635000" y="317500"/>
                  </a:cubicBezTo>
                  <a:lnTo>
                    <a:pt x="635000" y="328930"/>
                  </a:lnTo>
                  <a:lnTo>
                    <a:pt x="635000" y="317500"/>
                  </a:lnTo>
                  <a:cubicBezTo>
                    <a:pt x="635000" y="142240"/>
                    <a:pt x="492760" y="0"/>
                    <a:pt x="317500" y="0"/>
                  </a:cubicBezTo>
                  <a:cubicBezTo>
                    <a:pt x="142240" y="0"/>
                    <a:pt x="0" y="142240"/>
                    <a:pt x="0" y="317500"/>
                  </a:cubicBezTo>
                  <a:cubicBezTo>
                    <a:pt x="0" y="327660"/>
                    <a:pt x="0" y="337820"/>
                    <a:pt x="1270" y="349250"/>
                  </a:cubicBezTo>
                  <a:lnTo>
                    <a:pt x="1270" y="7237399"/>
                  </a:lnTo>
                  <a:cubicBezTo>
                    <a:pt x="6350" y="7247559"/>
                    <a:pt x="6350" y="7257719"/>
                    <a:pt x="6350" y="7267878"/>
                  </a:cubicBezTo>
                  <a:cubicBezTo>
                    <a:pt x="6350" y="7443139"/>
                    <a:pt x="148590" y="7585378"/>
                    <a:pt x="323850" y="7585378"/>
                  </a:cubicBezTo>
                  <a:cubicBezTo>
                    <a:pt x="499110" y="7585378"/>
                    <a:pt x="641350" y="7443139"/>
                    <a:pt x="641350" y="7267878"/>
                  </a:cubicBezTo>
                  <a:cubicBezTo>
                    <a:pt x="641350" y="7443139"/>
                    <a:pt x="783590" y="7585378"/>
                    <a:pt x="958850" y="7585378"/>
                  </a:cubicBezTo>
                  <a:cubicBezTo>
                    <a:pt x="1134110" y="7585378"/>
                    <a:pt x="1276350" y="7443139"/>
                    <a:pt x="1276350" y="7267878"/>
                  </a:cubicBezTo>
                  <a:lnTo>
                    <a:pt x="1276350" y="7258989"/>
                  </a:lnTo>
                  <a:lnTo>
                    <a:pt x="1276350" y="7267878"/>
                  </a:lnTo>
                  <a:cubicBezTo>
                    <a:pt x="1276350" y="7443139"/>
                    <a:pt x="1418590" y="7585378"/>
                    <a:pt x="1593850" y="7585378"/>
                  </a:cubicBezTo>
                  <a:cubicBezTo>
                    <a:pt x="1769110" y="7585378"/>
                    <a:pt x="1911350" y="7443139"/>
                    <a:pt x="1911350" y="7267878"/>
                  </a:cubicBezTo>
                  <a:cubicBezTo>
                    <a:pt x="1911350" y="7443139"/>
                    <a:pt x="2053590" y="7585378"/>
                    <a:pt x="2228850" y="7585378"/>
                  </a:cubicBezTo>
                  <a:cubicBezTo>
                    <a:pt x="2404110" y="7585378"/>
                    <a:pt x="2546350" y="7443139"/>
                    <a:pt x="2546350" y="7267878"/>
                  </a:cubicBezTo>
                  <a:lnTo>
                    <a:pt x="2546350" y="7258989"/>
                  </a:lnTo>
                  <a:lnTo>
                    <a:pt x="2546350" y="7267878"/>
                  </a:lnTo>
                  <a:cubicBezTo>
                    <a:pt x="2546350" y="7443139"/>
                    <a:pt x="2688590" y="7585378"/>
                    <a:pt x="2863850" y="7585378"/>
                  </a:cubicBezTo>
                  <a:cubicBezTo>
                    <a:pt x="3039110" y="7585378"/>
                    <a:pt x="3181350" y="7443139"/>
                    <a:pt x="3181350" y="7267878"/>
                  </a:cubicBezTo>
                  <a:cubicBezTo>
                    <a:pt x="3181350" y="7443139"/>
                    <a:pt x="3323590" y="7585378"/>
                    <a:pt x="3498850" y="7585378"/>
                  </a:cubicBezTo>
                  <a:cubicBezTo>
                    <a:pt x="3674110" y="7585378"/>
                    <a:pt x="3816350" y="7443139"/>
                    <a:pt x="3816350" y="7267878"/>
                  </a:cubicBezTo>
                  <a:lnTo>
                    <a:pt x="3816350" y="7258989"/>
                  </a:lnTo>
                  <a:lnTo>
                    <a:pt x="3816350" y="7267878"/>
                  </a:lnTo>
                  <a:cubicBezTo>
                    <a:pt x="3816350" y="7443139"/>
                    <a:pt x="3958590" y="7585378"/>
                    <a:pt x="4133850" y="7585378"/>
                  </a:cubicBezTo>
                  <a:cubicBezTo>
                    <a:pt x="4309110" y="7585378"/>
                    <a:pt x="4451350" y="7443139"/>
                    <a:pt x="4451350" y="7267878"/>
                  </a:cubicBezTo>
                  <a:lnTo>
                    <a:pt x="4451350" y="7258989"/>
                  </a:lnTo>
                  <a:lnTo>
                    <a:pt x="4451350" y="7267878"/>
                  </a:lnTo>
                  <a:cubicBezTo>
                    <a:pt x="4451350" y="7443139"/>
                    <a:pt x="4593590" y="7585378"/>
                    <a:pt x="4768850" y="7585378"/>
                  </a:cubicBezTo>
                  <a:cubicBezTo>
                    <a:pt x="4933950" y="7585378"/>
                    <a:pt x="5069840" y="7458378"/>
                    <a:pt x="5085080" y="7297089"/>
                  </a:cubicBezTo>
                  <a:lnTo>
                    <a:pt x="5087620" y="7297089"/>
                  </a:lnTo>
                  <a:cubicBezTo>
                    <a:pt x="5102860" y="7458379"/>
                    <a:pt x="5238750" y="7585379"/>
                    <a:pt x="5403850" y="7585379"/>
                  </a:cubicBezTo>
                  <a:cubicBezTo>
                    <a:pt x="5579110" y="7585379"/>
                    <a:pt x="5721350" y="7443139"/>
                    <a:pt x="5721350" y="7267879"/>
                  </a:cubicBezTo>
                  <a:cubicBezTo>
                    <a:pt x="5721350" y="7443139"/>
                    <a:pt x="5863590" y="7585379"/>
                    <a:pt x="6038850" y="7585379"/>
                  </a:cubicBezTo>
                  <a:cubicBezTo>
                    <a:pt x="6214110" y="7585379"/>
                    <a:pt x="6356350" y="7443139"/>
                    <a:pt x="6356350" y="7267879"/>
                  </a:cubicBezTo>
                  <a:cubicBezTo>
                    <a:pt x="6356350" y="7443139"/>
                    <a:pt x="6498590" y="7585379"/>
                    <a:pt x="6673850" y="7585379"/>
                  </a:cubicBezTo>
                  <a:cubicBezTo>
                    <a:pt x="6849110" y="7585379"/>
                    <a:pt x="6991350" y="7443139"/>
                    <a:pt x="6991350" y="7267879"/>
                  </a:cubicBezTo>
                  <a:cubicBezTo>
                    <a:pt x="6991350" y="7443139"/>
                    <a:pt x="7133590" y="7585379"/>
                    <a:pt x="7308850" y="7585379"/>
                  </a:cubicBezTo>
                  <a:cubicBezTo>
                    <a:pt x="7484110" y="7585379"/>
                    <a:pt x="7626350" y="7443139"/>
                    <a:pt x="7626350" y="7267879"/>
                  </a:cubicBezTo>
                  <a:cubicBezTo>
                    <a:pt x="7626350" y="7443139"/>
                    <a:pt x="7768590" y="7585379"/>
                    <a:pt x="7943850" y="7585379"/>
                  </a:cubicBezTo>
                  <a:cubicBezTo>
                    <a:pt x="8119110" y="7585379"/>
                    <a:pt x="8261350" y="7443139"/>
                    <a:pt x="8261350" y="7267879"/>
                  </a:cubicBezTo>
                  <a:cubicBezTo>
                    <a:pt x="8261350" y="7443139"/>
                    <a:pt x="8403590" y="7585379"/>
                    <a:pt x="8578850" y="7585379"/>
                  </a:cubicBezTo>
                  <a:cubicBezTo>
                    <a:pt x="8754110" y="7585379"/>
                    <a:pt x="8896350" y="7443139"/>
                    <a:pt x="8896350" y="7267879"/>
                  </a:cubicBezTo>
                  <a:cubicBezTo>
                    <a:pt x="8896350" y="7443139"/>
                    <a:pt x="9038590" y="7585379"/>
                    <a:pt x="9213850" y="7585379"/>
                  </a:cubicBezTo>
                  <a:cubicBezTo>
                    <a:pt x="9389110" y="7585379"/>
                    <a:pt x="9531350" y="7443139"/>
                    <a:pt x="9531350" y="7267879"/>
                  </a:cubicBezTo>
                  <a:cubicBezTo>
                    <a:pt x="9531350" y="7443139"/>
                    <a:pt x="9673590" y="7585379"/>
                    <a:pt x="9848850" y="7585379"/>
                  </a:cubicBezTo>
                  <a:cubicBezTo>
                    <a:pt x="10024110" y="7585379"/>
                    <a:pt x="10166350" y="7443139"/>
                    <a:pt x="10166350" y="7267879"/>
                  </a:cubicBezTo>
                  <a:lnTo>
                    <a:pt x="10166350" y="6806869"/>
                  </a:lnTo>
                  <a:close/>
                  <a:moveTo>
                    <a:pt x="641350" y="7267879"/>
                  </a:moveTo>
                  <a:lnTo>
                    <a:pt x="641350" y="7260259"/>
                  </a:lnTo>
                  <a:lnTo>
                    <a:pt x="641350" y="7267879"/>
                  </a:lnTo>
                  <a:close/>
                  <a:moveTo>
                    <a:pt x="1910080" y="7267879"/>
                  </a:moveTo>
                  <a:lnTo>
                    <a:pt x="1910080" y="7260259"/>
                  </a:lnTo>
                  <a:lnTo>
                    <a:pt x="1910080" y="7267879"/>
                  </a:lnTo>
                  <a:close/>
                  <a:moveTo>
                    <a:pt x="3178810" y="7267879"/>
                  </a:moveTo>
                  <a:lnTo>
                    <a:pt x="3178810" y="7260259"/>
                  </a:lnTo>
                  <a:lnTo>
                    <a:pt x="3178810" y="7267879"/>
                  </a:lnTo>
                  <a:close/>
                  <a:moveTo>
                    <a:pt x="5717540" y="7267879"/>
                  </a:moveTo>
                  <a:lnTo>
                    <a:pt x="5717540" y="7260259"/>
                  </a:lnTo>
                  <a:lnTo>
                    <a:pt x="5717540" y="7267879"/>
                  </a:lnTo>
                  <a:close/>
                  <a:moveTo>
                    <a:pt x="6352540" y="7267879"/>
                  </a:moveTo>
                  <a:lnTo>
                    <a:pt x="6352540" y="7260259"/>
                  </a:lnTo>
                  <a:lnTo>
                    <a:pt x="6352540" y="7267879"/>
                  </a:lnTo>
                  <a:close/>
                  <a:moveTo>
                    <a:pt x="6986270" y="7267879"/>
                  </a:moveTo>
                  <a:lnTo>
                    <a:pt x="6986270" y="7260259"/>
                  </a:lnTo>
                  <a:cubicBezTo>
                    <a:pt x="6987540" y="7262799"/>
                    <a:pt x="6986270" y="7265339"/>
                    <a:pt x="6986270" y="7267879"/>
                  </a:cubicBezTo>
                  <a:close/>
                  <a:moveTo>
                    <a:pt x="7621270" y="7267879"/>
                  </a:moveTo>
                  <a:lnTo>
                    <a:pt x="7621270" y="7260259"/>
                  </a:lnTo>
                  <a:lnTo>
                    <a:pt x="7621270" y="7267879"/>
                  </a:lnTo>
                  <a:close/>
                  <a:moveTo>
                    <a:pt x="8256270" y="7267879"/>
                  </a:moveTo>
                  <a:lnTo>
                    <a:pt x="8256270" y="7260259"/>
                  </a:lnTo>
                  <a:lnTo>
                    <a:pt x="8256270" y="7267879"/>
                  </a:lnTo>
                  <a:close/>
                  <a:moveTo>
                    <a:pt x="8890000" y="7267879"/>
                  </a:moveTo>
                  <a:lnTo>
                    <a:pt x="8890000" y="7260259"/>
                  </a:lnTo>
                  <a:cubicBezTo>
                    <a:pt x="8891270" y="7262799"/>
                    <a:pt x="8890000" y="7265339"/>
                    <a:pt x="8890000" y="7267879"/>
                  </a:cubicBezTo>
                  <a:close/>
                  <a:moveTo>
                    <a:pt x="9525000" y="7267879"/>
                  </a:moveTo>
                  <a:lnTo>
                    <a:pt x="9525000" y="7260259"/>
                  </a:lnTo>
                  <a:lnTo>
                    <a:pt x="9525000" y="7267879"/>
                  </a:lnTo>
                  <a:close/>
                </a:path>
              </a:pathLst>
            </a:custGeom>
            <a:solidFill>
              <a:srgbClr val="FFFFFF"/>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68600" y="-2312212"/>
            <a:ext cx="4612863" cy="462442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85447" y="7974788"/>
            <a:ext cx="4612863" cy="4624424"/>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22500" y="9077325"/>
            <a:ext cx="2341576" cy="2355315"/>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2964" y="2362615"/>
            <a:ext cx="1785928" cy="1796407"/>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94767" y="694932"/>
            <a:ext cx="1670467" cy="1667683"/>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639116" y="2965345"/>
            <a:ext cx="1086625" cy="1083003"/>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52525" y="1028700"/>
            <a:ext cx="1086625" cy="1083003"/>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067540" y="8431049"/>
            <a:ext cx="1086625" cy="1083003"/>
          </a:xfrm>
          <a:prstGeom prst="rect">
            <a:avLst/>
          </a:prstGeom>
        </p:spPr>
      </p:pic>
      <p:sp>
        <p:nvSpPr>
          <p:cNvPr id="18" name="TextBox 7">
            <a:extLst>
              <a:ext uri="{FF2B5EF4-FFF2-40B4-BE49-F238E27FC236}">
                <a16:creationId xmlns:a16="http://schemas.microsoft.com/office/drawing/2014/main" id="{47D7D4EF-1065-9676-CFE4-91D4C64B1F9C}"/>
              </a:ext>
            </a:extLst>
          </p:cNvPr>
          <p:cNvSpPr txBox="1"/>
          <p:nvPr/>
        </p:nvSpPr>
        <p:spPr>
          <a:xfrm>
            <a:off x="626174" y="1638300"/>
            <a:ext cx="17035652" cy="6552050"/>
          </a:xfrm>
          <a:prstGeom prst="rect">
            <a:avLst/>
          </a:prstGeom>
        </p:spPr>
        <p:txBody>
          <a:bodyPr wrap="square" lIns="0" tIns="0" rIns="0" bIns="0" rtlCol="0" anchor="t">
            <a:spAutoFit/>
          </a:bodyPr>
          <a:lstStyle/>
          <a:p>
            <a:pPr algn="ctr">
              <a:lnSpc>
                <a:spcPct val="150000"/>
              </a:lnSpc>
            </a:pPr>
            <a:r>
              <a:rPr lang="en-US" sz="8000" b="1">
                <a:solidFill>
                  <a:srgbClr val="7D901A"/>
                </a:solidFill>
                <a:latin typeface="Arial" panose="020B0604020202020204" pitchFamily="34" charset="0"/>
                <a:cs typeface="Arial" panose="020B0604020202020204" pitchFamily="34" charset="0"/>
              </a:rPr>
              <a:t>TIẾT 22: </a:t>
            </a:r>
          </a:p>
          <a:p>
            <a:pPr algn="ctr">
              <a:lnSpc>
                <a:spcPct val="150000"/>
              </a:lnSpc>
            </a:pPr>
            <a:r>
              <a:rPr lang="en-US" sz="8000" b="1">
                <a:solidFill>
                  <a:srgbClr val="F7931E"/>
                </a:solidFill>
                <a:latin typeface="Arial" panose="020B0604020202020204" pitchFamily="34" charset="0"/>
                <a:cs typeface="Arial" panose="020B0604020202020204" pitchFamily="34" charset="0"/>
              </a:rPr>
              <a:t>VẬN DỤNG – SÁNG TẠO</a:t>
            </a:r>
          </a:p>
          <a:p>
            <a:pPr algn="ctr">
              <a:lnSpc>
                <a:spcPct val="150000"/>
              </a:lnSpc>
            </a:pPr>
            <a:r>
              <a:rPr lang="en-US" sz="6600" b="1">
                <a:solidFill>
                  <a:srgbClr val="F7931E"/>
                </a:solidFill>
                <a:latin typeface="Arial" panose="020B0604020202020204" pitchFamily="34" charset="0"/>
                <a:cs typeface="Arial" panose="020B0604020202020204" pitchFamily="34" charset="0"/>
              </a:rPr>
              <a:t>Biểu diễn liên khúc </a:t>
            </a:r>
          </a:p>
          <a:p>
            <a:pPr algn="ctr">
              <a:lnSpc>
                <a:spcPct val="150000"/>
              </a:lnSpc>
            </a:pPr>
            <a:r>
              <a:rPr lang="en-US" sz="6600" b="1">
                <a:solidFill>
                  <a:srgbClr val="F7931E"/>
                </a:solidFill>
                <a:latin typeface="Arial" panose="020B0604020202020204" pitchFamily="34" charset="0"/>
                <a:cs typeface="Arial" panose="020B0604020202020204" pitchFamily="34" charset="0"/>
              </a:rPr>
              <a:t>Nhịp điệu mùa xuân – Chào đón năm mới</a:t>
            </a:r>
            <a:endParaRPr lang="en-US" sz="6600" b="1" dirty="0">
              <a:solidFill>
                <a:srgbClr val="F7931E"/>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1EE"/>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5553094" y="8153238"/>
            <a:ext cx="4420247" cy="221012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85342" y="8153238"/>
            <a:ext cx="4420247" cy="2210124"/>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0331" b="47236"/>
          <a:stretch>
            <a:fillRect/>
          </a:stretch>
        </p:blipFill>
        <p:spPr>
          <a:xfrm rot="-10800000">
            <a:off x="14802975" y="0"/>
            <a:ext cx="3483687" cy="2635080"/>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b="46838"/>
          <a:stretch>
            <a:fillRect/>
          </a:stretch>
        </p:blipFill>
        <p:spPr>
          <a:xfrm rot="-10800000">
            <a:off x="13190912" y="0"/>
            <a:ext cx="2290946" cy="1215865"/>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46838"/>
          <a:stretch>
            <a:fillRect/>
          </a:stretch>
        </p:blipFill>
        <p:spPr>
          <a:xfrm>
            <a:off x="7546231" y="8591044"/>
            <a:ext cx="3195538" cy="1695956"/>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0331" b="47236"/>
          <a:stretch>
            <a:fillRect/>
          </a:stretch>
        </p:blipFill>
        <p:spPr>
          <a:xfrm rot="-10800000" flipH="1">
            <a:off x="0" y="0"/>
            <a:ext cx="3507956" cy="2653438"/>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b="46838"/>
          <a:stretch>
            <a:fillRect/>
          </a:stretch>
        </p:blipFill>
        <p:spPr>
          <a:xfrm rot="-10800000">
            <a:off x="2823139" y="0"/>
            <a:ext cx="2306906" cy="1224335"/>
          </a:xfrm>
          <a:prstGeom prst="rect">
            <a:avLst/>
          </a:prstGeom>
        </p:spPr>
      </p:pic>
      <p:sp>
        <p:nvSpPr>
          <p:cNvPr id="29" name="TextBox 3">
            <a:extLst>
              <a:ext uri="{FF2B5EF4-FFF2-40B4-BE49-F238E27FC236}">
                <a16:creationId xmlns:a16="http://schemas.microsoft.com/office/drawing/2014/main" id="{4D624B79-198D-BAAB-386D-16E94B595161}"/>
              </a:ext>
            </a:extLst>
          </p:cNvPr>
          <p:cNvSpPr txBox="1"/>
          <p:nvPr/>
        </p:nvSpPr>
        <p:spPr>
          <a:xfrm>
            <a:off x="1555849" y="466053"/>
            <a:ext cx="15150342" cy="2339038"/>
          </a:xfrm>
          <a:prstGeom prst="rect">
            <a:avLst/>
          </a:prstGeom>
        </p:spPr>
        <p:txBody>
          <a:bodyPr wrap="square" lIns="0" tIns="0" rIns="0" bIns="0" rtlCol="0" anchor="t">
            <a:spAutoFit/>
          </a:bodyPr>
          <a:lstStyle/>
          <a:p>
            <a:pPr algn="ctr">
              <a:lnSpc>
                <a:spcPct val="150000"/>
              </a:lnSpc>
            </a:pPr>
            <a:r>
              <a:rPr lang="en-US" sz="5400" b="1">
                <a:solidFill>
                  <a:srgbClr val="C00000"/>
                </a:solidFill>
                <a:latin typeface="Arial" panose="020B0604020202020204" pitchFamily="34" charset="0"/>
                <a:cs typeface="Arial" panose="020B0604020202020204" pitchFamily="34" charset="0"/>
              </a:rPr>
              <a:t>1. Biểu diễn liên khúc Nhịp điệu mùa xuân – Chào đón năm mới</a:t>
            </a:r>
            <a:endParaRPr lang="en-US" sz="5400" b="1" dirty="0">
              <a:solidFill>
                <a:srgbClr val="C0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3002391-8D19-FFAC-176C-EC77035C57B7}"/>
              </a:ext>
            </a:extLst>
          </p:cNvPr>
          <p:cNvSpPr txBox="1"/>
          <p:nvPr/>
        </p:nvSpPr>
        <p:spPr>
          <a:xfrm>
            <a:off x="2305050" y="2708977"/>
            <a:ext cx="13677900" cy="1824923"/>
          </a:xfrm>
          <a:prstGeom prst="rect">
            <a:avLst/>
          </a:prstGeom>
          <a:noFill/>
        </p:spPr>
        <p:txBody>
          <a:bodyPr wrap="square">
            <a:spAutoFit/>
          </a:bodyPr>
          <a:lstStyle/>
          <a:p>
            <a:pPr algn="ctr">
              <a:lnSpc>
                <a:spcPct val="150000"/>
              </a:lnSpc>
            </a:pPr>
            <a:r>
              <a:rPr lang="en-US" sz="4000">
                <a:latin typeface="Arial" panose="020B0604020202020204" pitchFamily="34" charset="0"/>
                <a:ea typeface="Arial" panose="020B0604020202020204" pitchFamily="34" charset="0"/>
                <a:cs typeface="Arial" panose="020B0604020202020204" pitchFamily="34" charset="0"/>
              </a:rPr>
              <a:t>C</a:t>
            </a:r>
            <a:r>
              <a:rPr lang="vi-VN" sz="4000">
                <a:effectLst/>
                <a:latin typeface="Arial" panose="020B0604020202020204" pitchFamily="34" charset="0"/>
                <a:ea typeface="Arial" panose="020B0604020202020204" pitchFamily="34" charset="0"/>
                <a:cs typeface="Arial" panose="020B0604020202020204" pitchFamily="34" charset="0"/>
              </a:rPr>
              <a:t>ác nhóm </a:t>
            </a:r>
            <a:r>
              <a:rPr lang="en-US" sz="4000">
                <a:effectLst/>
                <a:latin typeface="Arial" panose="020B0604020202020204" pitchFamily="34" charset="0"/>
                <a:ea typeface="Arial" panose="020B0604020202020204" pitchFamily="34" charset="0"/>
                <a:cs typeface="Arial" panose="020B0604020202020204" pitchFamily="34" charset="0"/>
              </a:rPr>
              <a:t>biểu diễn theo ý tưởng khác nhau trên nền nhạc liên khúc bài hát Mùa xuân ơi và Bài đọc nhạc số 4</a:t>
            </a:r>
            <a:endParaRPr lang="en-US" sz="4000">
              <a:latin typeface="Arial" panose="020B0604020202020204" pitchFamily="34" charset="0"/>
              <a:cs typeface="Arial" panose="020B0604020202020204" pitchFamily="34" charset="0"/>
            </a:endParaRPr>
          </a:p>
        </p:txBody>
      </p:sp>
      <p:pic>
        <p:nvPicPr>
          <p:cNvPr id="5" name="Picture 33">
            <a:extLst>
              <a:ext uri="{FF2B5EF4-FFF2-40B4-BE49-F238E27FC236}">
                <a16:creationId xmlns:a16="http://schemas.microsoft.com/office/drawing/2014/main" id="{71CD617F-0A67-898D-C775-5589DCE858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4533900"/>
            <a:ext cx="18270990" cy="5732522"/>
          </a:xfrm>
          <a:prstGeom prst="rect">
            <a:avLst/>
          </a:prstGeom>
        </p:spPr>
      </p:pic>
      <p:pic>
        <p:nvPicPr>
          <p:cNvPr id="6" name="mix_4m17s (audio-joiner.com)">
            <a:hlinkClick r:id="" action="ppaction://media"/>
            <a:extLst>
              <a:ext uri="{FF2B5EF4-FFF2-40B4-BE49-F238E27FC236}">
                <a16:creationId xmlns:a16="http://schemas.microsoft.com/office/drawing/2014/main" id="{CFC9A8B8-ABB7-12D4-AA90-B59FC09FAE4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0" y="9564747"/>
            <a:ext cx="701675" cy="7016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 presetClass="mediacall" presetSubtype="0" fill="hold" nodeType="withEffect">
                                  <p:stCondLst>
                                    <p:cond delay="0"/>
                                  </p:stCondLst>
                                  <p:childTnLst>
                                    <p:cmd type="call" cmd="playFrom(0.0)">
                                      <p:cBhvr>
                                        <p:cTn id="14" dur="2573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1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41553" y="6241954"/>
            <a:ext cx="6746124" cy="6737692"/>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669567" y="-2873331"/>
            <a:ext cx="6746124" cy="6737692"/>
          </a:xfrm>
          <a:prstGeom prst="rect">
            <a:avLst/>
          </a:prstGeom>
        </p:spPr>
      </p:pic>
      <p:sp>
        <p:nvSpPr>
          <p:cNvPr id="37" name="TextBox 36">
            <a:extLst>
              <a:ext uri="{FF2B5EF4-FFF2-40B4-BE49-F238E27FC236}">
                <a16:creationId xmlns:a16="http://schemas.microsoft.com/office/drawing/2014/main" id="{A083A63A-2A63-5EC1-6C01-6CB3C04983C6}"/>
              </a:ext>
            </a:extLst>
          </p:cNvPr>
          <p:cNvSpPr txBox="1"/>
          <p:nvPr/>
        </p:nvSpPr>
        <p:spPr>
          <a:xfrm>
            <a:off x="1830892" y="628638"/>
            <a:ext cx="14626216" cy="982513"/>
          </a:xfrm>
          <a:prstGeom prst="rect">
            <a:avLst/>
          </a:prstGeom>
          <a:noFill/>
        </p:spPr>
        <p:txBody>
          <a:bodyPr wrap="square">
            <a:spAutoFit/>
          </a:bodyPr>
          <a:lstStyle/>
          <a:p>
            <a:pPr algn="ctr">
              <a:lnSpc>
                <a:spcPct val="150000"/>
              </a:lnSpc>
            </a:pPr>
            <a:r>
              <a:rPr lang="en-US" sz="4400">
                <a:effectLst/>
                <a:latin typeface="Arial" panose="020B0604020202020204" pitchFamily="34" charset="0"/>
                <a:ea typeface="Calibri" panose="020F0502020204030204" pitchFamily="34" charset="0"/>
                <a:cs typeface="Arial" panose="020B0604020202020204" pitchFamily="34" charset="0"/>
              </a:rPr>
              <a:t>Các em hãy bốc thăm lựa chọn hình thức biểu diễn</a:t>
            </a:r>
            <a:endParaRPr lang="en-US" sz="440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2ACDC1DD-0586-E92E-3A3A-FB536AFE8B21}"/>
              </a:ext>
            </a:extLst>
          </p:cNvPr>
          <p:cNvGrpSpPr/>
          <p:nvPr/>
        </p:nvGrpSpPr>
        <p:grpSpPr>
          <a:xfrm>
            <a:off x="571975" y="1944914"/>
            <a:ext cx="3857675" cy="6228389"/>
            <a:chOff x="571975" y="1944914"/>
            <a:chExt cx="3857675" cy="6228389"/>
          </a:xfrm>
        </p:grpSpPr>
        <p:sp>
          <p:nvSpPr>
            <p:cNvPr id="40" name="TextBox 39">
              <a:extLst>
                <a:ext uri="{FF2B5EF4-FFF2-40B4-BE49-F238E27FC236}">
                  <a16:creationId xmlns:a16="http://schemas.microsoft.com/office/drawing/2014/main" id="{A7FE4DE3-E0E9-6FAB-E199-95CE221F3FAF}"/>
                </a:ext>
              </a:extLst>
            </p:cNvPr>
            <p:cNvSpPr txBox="1"/>
            <p:nvPr/>
          </p:nvSpPr>
          <p:spPr>
            <a:xfrm>
              <a:off x="597816" y="6521632"/>
              <a:ext cx="3831834" cy="1651671"/>
            </a:xfrm>
            <a:prstGeom prst="rect">
              <a:avLst/>
            </a:prstGeom>
            <a:noFill/>
          </p:spPr>
          <p:txBody>
            <a:bodyPr wrap="square">
              <a:spAutoFit/>
            </a:bodyPr>
            <a:lstStyle/>
            <a:p>
              <a:pPr algn="ctr">
                <a:lnSpc>
                  <a:spcPct val="150000"/>
                </a:lnSpc>
                <a:spcAft>
                  <a:spcPts val="1000"/>
                </a:spcAft>
              </a:pPr>
              <a:r>
                <a:rPr lang="vi-VN" sz="3600">
                  <a:latin typeface="Arial" panose="020B0604020202020204" pitchFamily="34" charset="0"/>
                  <a:ea typeface="Calibri" panose="020F0502020204030204" pitchFamily="34" charset="0"/>
                  <a:cs typeface="Arial" panose="020B0604020202020204" pitchFamily="34" charset="0"/>
                </a:rPr>
                <a:t>Vận động cơ thể theo nhịp điệu</a:t>
              </a:r>
            </a:p>
          </p:txBody>
        </p:sp>
        <p:pic>
          <p:nvPicPr>
            <p:cNvPr id="41" name="Picture 4">
              <a:extLst>
                <a:ext uri="{FF2B5EF4-FFF2-40B4-BE49-F238E27FC236}">
                  <a16:creationId xmlns:a16="http://schemas.microsoft.com/office/drawing/2014/main" id="{30F4E8A0-02CC-E276-429C-E51D43E7A8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71975" y="1944914"/>
              <a:ext cx="2172907" cy="2859087"/>
            </a:xfrm>
            <a:prstGeom prst="rect">
              <a:avLst/>
            </a:prstGeom>
          </p:spPr>
        </p:pic>
        <p:pic>
          <p:nvPicPr>
            <p:cNvPr id="42" name="Picture 4">
              <a:extLst>
                <a:ext uri="{FF2B5EF4-FFF2-40B4-BE49-F238E27FC236}">
                  <a16:creationId xmlns:a16="http://schemas.microsoft.com/office/drawing/2014/main" id="{FAD5954A-9AB1-E3A6-655B-9266FC1326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56743" y="1944914"/>
              <a:ext cx="2172907" cy="2859087"/>
            </a:xfrm>
            <a:prstGeom prst="rect">
              <a:avLst/>
            </a:prstGeom>
          </p:spPr>
        </p:pic>
        <p:pic>
          <p:nvPicPr>
            <p:cNvPr id="44" name="Picture 4">
              <a:extLst>
                <a:ext uri="{FF2B5EF4-FFF2-40B4-BE49-F238E27FC236}">
                  <a16:creationId xmlns:a16="http://schemas.microsoft.com/office/drawing/2014/main" id="{5A654F6A-9840-6FE4-B3BB-D96747F6CF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28187" y="3622382"/>
              <a:ext cx="2172907" cy="2859087"/>
            </a:xfrm>
            <a:prstGeom prst="rect">
              <a:avLst/>
            </a:prstGeom>
          </p:spPr>
        </p:pic>
      </p:grpSp>
      <p:grpSp>
        <p:nvGrpSpPr>
          <p:cNvPr id="6" name="Group 5">
            <a:extLst>
              <a:ext uri="{FF2B5EF4-FFF2-40B4-BE49-F238E27FC236}">
                <a16:creationId xmlns:a16="http://schemas.microsoft.com/office/drawing/2014/main" id="{A537BAD3-63A6-6209-D165-EFC85175066B}"/>
              </a:ext>
            </a:extLst>
          </p:cNvPr>
          <p:cNvGrpSpPr/>
          <p:nvPr/>
        </p:nvGrpSpPr>
        <p:grpSpPr>
          <a:xfrm>
            <a:off x="4809210" y="4293889"/>
            <a:ext cx="3957974" cy="5364473"/>
            <a:chOff x="6053643" y="3923333"/>
            <a:chExt cx="3957974" cy="5364473"/>
          </a:xfrm>
        </p:grpSpPr>
        <p:pic>
          <p:nvPicPr>
            <p:cNvPr id="47" name="Picture 4">
              <a:extLst>
                <a:ext uri="{FF2B5EF4-FFF2-40B4-BE49-F238E27FC236}">
                  <a16:creationId xmlns:a16="http://schemas.microsoft.com/office/drawing/2014/main" id="{A40BBC7D-C22C-F613-8040-A0F6DB933E5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053643" y="3923333"/>
              <a:ext cx="2172907" cy="2859087"/>
            </a:xfrm>
            <a:prstGeom prst="rect">
              <a:avLst/>
            </a:prstGeom>
          </p:spPr>
        </p:pic>
        <p:pic>
          <p:nvPicPr>
            <p:cNvPr id="48" name="Picture 4">
              <a:extLst>
                <a:ext uri="{FF2B5EF4-FFF2-40B4-BE49-F238E27FC236}">
                  <a16:creationId xmlns:a16="http://schemas.microsoft.com/office/drawing/2014/main" id="{136FD697-927B-B42F-601A-AC9665824D0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838710" y="3923333"/>
              <a:ext cx="2172907" cy="2859087"/>
            </a:xfrm>
            <a:prstGeom prst="rect">
              <a:avLst/>
            </a:prstGeom>
          </p:spPr>
        </p:pic>
        <p:pic>
          <p:nvPicPr>
            <p:cNvPr id="49" name="Picture 4">
              <a:extLst>
                <a:ext uri="{FF2B5EF4-FFF2-40B4-BE49-F238E27FC236}">
                  <a16:creationId xmlns:a16="http://schemas.microsoft.com/office/drawing/2014/main" id="{2928219D-A353-E683-119C-5D4740D5DD2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020193" y="5723623"/>
              <a:ext cx="2172907" cy="2859087"/>
            </a:xfrm>
            <a:prstGeom prst="rect">
              <a:avLst/>
            </a:prstGeom>
          </p:spPr>
        </p:pic>
        <p:sp>
          <p:nvSpPr>
            <p:cNvPr id="51" name="TextBox 50">
              <a:extLst>
                <a:ext uri="{FF2B5EF4-FFF2-40B4-BE49-F238E27FC236}">
                  <a16:creationId xmlns:a16="http://schemas.microsoft.com/office/drawing/2014/main" id="{42A6183A-5AC6-A656-4AD1-8B2E2675D74D}"/>
                </a:ext>
              </a:extLst>
            </p:cNvPr>
            <p:cNvSpPr txBox="1"/>
            <p:nvPr/>
          </p:nvSpPr>
          <p:spPr>
            <a:xfrm>
              <a:off x="6157298" y="8467132"/>
              <a:ext cx="3831834" cy="820674"/>
            </a:xfrm>
            <a:prstGeom prst="rect">
              <a:avLst/>
            </a:prstGeom>
            <a:noFill/>
          </p:spPr>
          <p:txBody>
            <a:bodyPr wrap="square">
              <a:spAutoFit/>
            </a:bodyPr>
            <a:lstStyle/>
            <a:p>
              <a:pPr algn="ctr">
                <a:lnSpc>
                  <a:spcPct val="150000"/>
                </a:lnSpc>
                <a:spcAft>
                  <a:spcPts val="1000"/>
                </a:spcAft>
              </a:pPr>
              <a:r>
                <a:rPr lang="en-US" sz="3600">
                  <a:latin typeface="Arial" panose="020B0604020202020204" pitchFamily="34" charset="0"/>
                  <a:ea typeface="Calibri" panose="020F0502020204030204" pitchFamily="34" charset="0"/>
                  <a:cs typeface="Arial" panose="020B0604020202020204" pitchFamily="34" charset="0"/>
                </a:rPr>
                <a:t>Động tác phụ hoạ</a:t>
              </a:r>
            </a:p>
          </p:txBody>
        </p:sp>
      </p:grpSp>
      <p:grpSp>
        <p:nvGrpSpPr>
          <p:cNvPr id="8" name="Group 7">
            <a:extLst>
              <a:ext uri="{FF2B5EF4-FFF2-40B4-BE49-F238E27FC236}">
                <a16:creationId xmlns:a16="http://schemas.microsoft.com/office/drawing/2014/main" id="{41D3C918-C95E-FAE3-D914-AA2F0519F694}"/>
              </a:ext>
            </a:extLst>
          </p:cNvPr>
          <p:cNvGrpSpPr/>
          <p:nvPr/>
        </p:nvGrpSpPr>
        <p:grpSpPr>
          <a:xfrm>
            <a:off x="8795561" y="1908063"/>
            <a:ext cx="4149986" cy="6096239"/>
            <a:chOff x="8333978" y="1828284"/>
            <a:chExt cx="4149986" cy="6096239"/>
          </a:xfrm>
        </p:grpSpPr>
        <p:pic>
          <p:nvPicPr>
            <p:cNvPr id="43" name="Picture 4">
              <a:extLst>
                <a:ext uri="{FF2B5EF4-FFF2-40B4-BE49-F238E27FC236}">
                  <a16:creationId xmlns:a16="http://schemas.microsoft.com/office/drawing/2014/main" id="{850867BE-1F4C-547A-2F80-8CE73578815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333978" y="1828284"/>
              <a:ext cx="2172907" cy="2859087"/>
            </a:xfrm>
            <a:prstGeom prst="rect">
              <a:avLst/>
            </a:prstGeom>
          </p:spPr>
        </p:pic>
        <p:pic>
          <p:nvPicPr>
            <p:cNvPr id="45" name="Picture 4">
              <a:extLst>
                <a:ext uri="{FF2B5EF4-FFF2-40B4-BE49-F238E27FC236}">
                  <a16:creationId xmlns:a16="http://schemas.microsoft.com/office/drawing/2014/main" id="{C2566622-5EE2-3760-11B0-5A8E5B1A1D4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9976082" y="1867097"/>
              <a:ext cx="2172907" cy="2859087"/>
            </a:xfrm>
            <a:prstGeom prst="rect">
              <a:avLst/>
            </a:prstGeom>
          </p:spPr>
        </p:pic>
        <p:pic>
          <p:nvPicPr>
            <p:cNvPr id="50" name="Picture 4">
              <a:extLst>
                <a:ext uri="{FF2B5EF4-FFF2-40B4-BE49-F238E27FC236}">
                  <a16:creationId xmlns:a16="http://schemas.microsoft.com/office/drawing/2014/main" id="{E3341E79-BF5D-46F7-B309-FF9E8CAD990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9217087" y="3552586"/>
              <a:ext cx="2172907" cy="2859087"/>
            </a:xfrm>
            <a:prstGeom prst="rect">
              <a:avLst/>
            </a:prstGeom>
          </p:spPr>
        </p:pic>
        <p:sp>
          <p:nvSpPr>
            <p:cNvPr id="7" name="TextBox 6">
              <a:extLst>
                <a:ext uri="{FF2B5EF4-FFF2-40B4-BE49-F238E27FC236}">
                  <a16:creationId xmlns:a16="http://schemas.microsoft.com/office/drawing/2014/main" id="{FB9F39ED-A69A-E631-4CFD-5C3502401098}"/>
                </a:ext>
              </a:extLst>
            </p:cNvPr>
            <p:cNvSpPr txBox="1"/>
            <p:nvPr/>
          </p:nvSpPr>
          <p:spPr>
            <a:xfrm>
              <a:off x="8652130" y="6272852"/>
              <a:ext cx="3831834" cy="1651671"/>
            </a:xfrm>
            <a:prstGeom prst="rect">
              <a:avLst/>
            </a:prstGeom>
            <a:noFill/>
          </p:spPr>
          <p:txBody>
            <a:bodyPr wrap="square">
              <a:spAutoFit/>
            </a:bodyPr>
            <a:lstStyle/>
            <a:p>
              <a:pPr algn="ctr">
                <a:lnSpc>
                  <a:spcPct val="150000"/>
                </a:lnSpc>
                <a:spcAft>
                  <a:spcPts val="1000"/>
                </a:spcAft>
              </a:pPr>
              <a:r>
                <a:rPr lang="en-US" sz="3600">
                  <a:latin typeface="Arial" panose="020B0604020202020204" pitchFamily="34" charset="0"/>
                  <a:ea typeface="Calibri" panose="020F0502020204030204" pitchFamily="34" charset="0"/>
                  <a:cs typeface="Arial" panose="020B0604020202020204" pitchFamily="34" charset="0"/>
                </a:rPr>
                <a:t>Gõ đệm nhạc cụ tiết tấu</a:t>
              </a:r>
            </a:p>
          </p:txBody>
        </p:sp>
      </p:grpSp>
      <p:grpSp>
        <p:nvGrpSpPr>
          <p:cNvPr id="9" name="Group 8">
            <a:extLst>
              <a:ext uri="{FF2B5EF4-FFF2-40B4-BE49-F238E27FC236}">
                <a16:creationId xmlns:a16="http://schemas.microsoft.com/office/drawing/2014/main" id="{1BA4B26D-75A3-5F5A-9808-5308D99DA4F7}"/>
              </a:ext>
            </a:extLst>
          </p:cNvPr>
          <p:cNvGrpSpPr/>
          <p:nvPr/>
        </p:nvGrpSpPr>
        <p:grpSpPr>
          <a:xfrm>
            <a:off x="12807241" y="3693355"/>
            <a:ext cx="5054275" cy="6096239"/>
            <a:chOff x="7979747" y="1828284"/>
            <a:chExt cx="5054275" cy="6096239"/>
          </a:xfrm>
        </p:grpSpPr>
        <p:pic>
          <p:nvPicPr>
            <p:cNvPr id="10" name="Picture 4">
              <a:extLst>
                <a:ext uri="{FF2B5EF4-FFF2-40B4-BE49-F238E27FC236}">
                  <a16:creationId xmlns:a16="http://schemas.microsoft.com/office/drawing/2014/main" id="{77684A28-6513-5C8C-9D8E-F76319CBB63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8333978" y="1828284"/>
              <a:ext cx="2172907" cy="2859087"/>
            </a:xfrm>
            <a:prstGeom prst="rect">
              <a:avLst/>
            </a:prstGeom>
          </p:spPr>
        </p:pic>
        <p:pic>
          <p:nvPicPr>
            <p:cNvPr id="11" name="Picture 4">
              <a:extLst>
                <a:ext uri="{FF2B5EF4-FFF2-40B4-BE49-F238E27FC236}">
                  <a16:creationId xmlns:a16="http://schemas.microsoft.com/office/drawing/2014/main" id="{E5EBF315-8D08-5F8C-A11A-C5835D00E97F}"/>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9976082" y="1867097"/>
              <a:ext cx="2172907" cy="2859087"/>
            </a:xfrm>
            <a:prstGeom prst="rect">
              <a:avLst/>
            </a:prstGeom>
          </p:spPr>
        </p:pic>
        <p:pic>
          <p:nvPicPr>
            <p:cNvPr id="12" name="Picture 4">
              <a:extLst>
                <a:ext uri="{FF2B5EF4-FFF2-40B4-BE49-F238E27FC236}">
                  <a16:creationId xmlns:a16="http://schemas.microsoft.com/office/drawing/2014/main" id="{84B4DB82-59CB-CF5B-DFED-57273D64003B}"/>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9217087" y="3552586"/>
              <a:ext cx="2172907" cy="2859087"/>
            </a:xfrm>
            <a:prstGeom prst="rect">
              <a:avLst/>
            </a:prstGeom>
          </p:spPr>
        </p:pic>
        <p:sp>
          <p:nvSpPr>
            <p:cNvPr id="13" name="TextBox 12">
              <a:extLst>
                <a:ext uri="{FF2B5EF4-FFF2-40B4-BE49-F238E27FC236}">
                  <a16:creationId xmlns:a16="http://schemas.microsoft.com/office/drawing/2014/main" id="{840DEC4D-48F7-D839-F85E-2C95AE621A02}"/>
                </a:ext>
              </a:extLst>
            </p:cNvPr>
            <p:cNvSpPr txBox="1"/>
            <p:nvPr/>
          </p:nvSpPr>
          <p:spPr>
            <a:xfrm>
              <a:off x="7979747" y="6272852"/>
              <a:ext cx="5054275" cy="1651671"/>
            </a:xfrm>
            <a:prstGeom prst="rect">
              <a:avLst/>
            </a:prstGeom>
            <a:noFill/>
          </p:spPr>
          <p:txBody>
            <a:bodyPr wrap="square">
              <a:spAutoFit/>
            </a:bodyPr>
            <a:lstStyle/>
            <a:p>
              <a:pPr algn="ctr">
                <a:lnSpc>
                  <a:spcPct val="150000"/>
                </a:lnSpc>
                <a:spcAft>
                  <a:spcPts val="1000"/>
                </a:spcAft>
              </a:pPr>
              <a:r>
                <a:rPr lang="en-US" sz="3600">
                  <a:latin typeface="Arial" panose="020B0604020202020204" pitchFamily="34" charset="0"/>
                  <a:ea typeface="Calibri" panose="020F0502020204030204" pitchFamily="34" charset="0"/>
                  <a:cs typeface="Arial" panose="020B0604020202020204" pitchFamily="34" charset="0"/>
                </a:rPr>
                <a:t>Hát nối tiếp hoặc hát lĩnh xướng, hòa giọng</a:t>
              </a:r>
              <a:endParaRPr lang="en-US" sz="2800" b="1" i="1"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4087623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1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7212" y="6381533"/>
            <a:ext cx="6746124" cy="673769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669567" y="-2873331"/>
            <a:ext cx="6746124" cy="6737692"/>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13933" y="550508"/>
            <a:ext cx="2046084" cy="2058952"/>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014" r="11903" b="24259"/>
          <a:stretch>
            <a:fillRect/>
          </a:stretch>
        </p:blipFill>
        <p:spPr>
          <a:xfrm>
            <a:off x="1350153" y="1126996"/>
            <a:ext cx="16937847" cy="9160004"/>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8700" y="-1914804"/>
            <a:ext cx="3820033" cy="3829608"/>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35682" y="2426104"/>
            <a:ext cx="1228942" cy="1236671"/>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505311" y="4172471"/>
            <a:ext cx="1586506" cy="1595815"/>
          </a:xfrm>
          <a:prstGeom prst="rect">
            <a:avLst/>
          </a:prstGeom>
        </p:spPr>
      </p:pic>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5242178" y="495514"/>
            <a:ext cx="1069937" cy="1066371"/>
          </a:xfrm>
          <a:prstGeom prst="rect">
            <a:avLst/>
          </a:prstGeom>
        </p:spPr>
      </p:pic>
      <p:pic>
        <p:nvPicPr>
          <p:cNvPr id="21" name="Picture 2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47026" y="1028700"/>
            <a:ext cx="1069937" cy="1066371"/>
          </a:xfrm>
          <a:prstGeom prst="rect">
            <a:avLst/>
          </a:prstGeom>
        </p:spPr>
      </p:pic>
      <p:pic>
        <p:nvPicPr>
          <p:cNvPr id="35" name="Picture 3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t="43667"/>
          <a:stretch>
            <a:fillRect/>
          </a:stretch>
        </p:blipFill>
        <p:spPr>
          <a:xfrm>
            <a:off x="8004368" y="0"/>
            <a:ext cx="2279264" cy="1281819"/>
          </a:xfrm>
          <a:prstGeom prst="rect">
            <a:avLst/>
          </a:prstGeom>
        </p:spPr>
      </p:pic>
      <p:sp>
        <p:nvSpPr>
          <p:cNvPr id="36" name="TextBox 3">
            <a:extLst>
              <a:ext uri="{FF2B5EF4-FFF2-40B4-BE49-F238E27FC236}">
                <a16:creationId xmlns:a16="http://schemas.microsoft.com/office/drawing/2014/main" id="{7F7C2D9C-A0F9-AB1F-4CB7-A1B9B47E8361}"/>
              </a:ext>
            </a:extLst>
          </p:cNvPr>
          <p:cNvSpPr txBox="1"/>
          <p:nvPr/>
        </p:nvSpPr>
        <p:spPr>
          <a:xfrm>
            <a:off x="6312115" y="3235984"/>
            <a:ext cx="10044943" cy="628377"/>
          </a:xfrm>
          <a:prstGeom prst="rect">
            <a:avLst/>
          </a:prstGeom>
        </p:spPr>
        <p:txBody>
          <a:bodyPr wrap="square" lIns="0" tIns="0" rIns="0" bIns="0" rtlCol="0" anchor="t">
            <a:spAutoFit/>
          </a:bodyPr>
          <a:lstStyle/>
          <a:p>
            <a:pPr algn="ctr">
              <a:lnSpc>
                <a:spcPts val="4860"/>
              </a:lnSpc>
            </a:pPr>
            <a:r>
              <a:rPr lang="en-US" sz="4800" b="1">
                <a:latin typeface="Arial" panose="020B0604020202020204" pitchFamily="34" charset="0"/>
                <a:cs typeface="Arial" panose="020B0604020202020204" pitchFamily="34" charset="0"/>
              </a:rPr>
              <a:t>Biểu diễn từng nhóm</a:t>
            </a:r>
            <a:endParaRPr lang="en-US" sz="4800" b="1" dirty="0">
              <a:latin typeface="Arial" panose="020B0604020202020204" pitchFamily="34" charset="0"/>
              <a:cs typeface="Arial" panose="020B0604020202020204" pitchFamily="34" charset="0"/>
            </a:endParaRPr>
          </a:p>
        </p:txBody>
      </p:sp>
      <p:pic>
        <p:nvPicPr>
          <p:cNvPr id="37" name="Picture 29">
            <a:extLst>
              <a:ext uri="{FF2B5EF4-FFF2-40B4-BE49-F238E27FC236}">
                <a16:creationId xmlns:a16="http://schemas.microsoft.com/office/drawing/2014/main" id="{1E185C70-975E-6DD3-2768-E4B6971E2C4D}"/>
              </a:ext>
            </a:extLst>
          </p:cNvPr>
          <p:cNvPicPr>
            <a:picLocks noChangeAspect="1"/>
          </p:cNvPicPr>
          <p:nvPr/>
        </p:nvPicPr>
        <p:blipFill>
          <a:blip r:embed="rId20"/>
          <a:srcRect/>
          <a:stretch>
            <a:fillRect/>
          </a:stretch>
        </p:blipFill>
        <p:spPr>
          <a:xfrm>
            <a:off x="2938716" y="4237008"/>
            <a:ext cx="14628938" cy="6052721"/>
          </a:xfrm>
          <a:prstGeom prst="rect">
            <a:avLst/>
          </a:prstGeom>
        </p:spPr>
      </p:pic>
      <p:pic>
        <p:nvPicPr>
          <p:cNvPr id="6" name="mix_4m17s (audio-joiner.com)">
            <a:hlinkClick r:id="" action="ppaction://media"/>
            <a:extLst>
              <a:ext uri="{FF2B5EF4-FFF2-40B4-BE49-F238E27FC236}">
                <a16:creationId xmlns:a16="http://schemas.microsoft.com/office/drawing/2014/main" id="{D8D71925-3337-A4C6-E428-36F63D78F5A9}"/>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7576989" y="9612539"/>
            <a:ext cx="701675" cy="7016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500"/>
                                        <p:tgtEl>
                                          <p:spTgt spid="37"/>
                                        </p:tgtEl>
                                      </p:cBhvr>
                                    </p:animEffect>
                                  </p:childTnLst>
                                </p:cTn>
                              </p:par>
                              <p:par>
                                <p:cTn id="14" presetID="1" presetClass="mediacall" presetSubtype="0" fill="hold" nodeType="withEffect">
                                  <p:stCondLst>
                                    <p:cond delay="0"/>
                                  </p:stCondLst>
                                  <p:childTnLst>
                                    <p:cmd type="call" cmd="playFrom(0.0)">
                                      <p:cBhvr>
                                        <p:cTn id="15" dur="2573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6"/>
                </p:tgtEl>
              </p:cMediaNode>
            </p:audio>
          </p:childTnLst>
        </p:cTn>
      </p:par>
    </p:tnLst>
    <p:bldLst>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1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21935" y="7175748"/>
            <a:ext cx="6301270" cy="3111252"/>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6721"/>
          <a:stretch>
            <a:fillRect/>
          </a:stretch>
        </p:blipFill>
        <p:spPr>
          <a:xfrm rot="-10800000">
            <a:off x="14740256" y="-21746"/>
            <a:ext cx="5072249" cy="2336098"/>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1413" y="8190413"/>
            <a:ext cx="2096587" cy="209658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09894" y="-1458635"/>
            <a:ext cx="3668212" cy="3668212"/>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239707" y="2882136"/>
            <a:ext cx="969194" cy="965964"/>
          </a:xfrm>
          <a:prstGeom prst="rect">
            <a:avLst/>
          </a:prstGeom>
        </p:spPr>
      </p:pic>
      <p:sp>
        <p:nvSpPr>
          <p:cNvPr id="3" name="TextBox 3">
            <a:extLst>
              <a:ext uri="{FF2B5EF4-FFF2-40B4-BE49-F238E27FC236}">
                <a16:creationId xmlns:a16="http://schemas.microsoft.com/office/drawing/2014/main" id="{4FEC3667-14A2-30B1-35D7-24C852F3D4B0}"/>
              </a:ext>
            </a:extLst>
          </p:cNvPr>
          <p:cNvSpPr txBox="1"/>
          <p:nvPr/>
        </p:nvSpPr>
        <p:spPr>
          <a:xfrm>
            <a:off x="1555849" y="466053"/>
            <a:ext cx="15150342" cy="2339038"/>
          </a:xfrm>
          <a:prstGeom prst="rect">
            <a:avLst/>
          </a:prstGeom>
        </p:spPr>
        <p:txBody>
          <a:bodyPr wrap="square" lIns="0" tIns="0" rIns="0" bIns="0" rtlCol="0" anchor="t">
            <a:spAutoFit/>
          </a:bodyPr>
          <a:lstStyle/>
          <a:p>
            <a:pPr algn="ctr">
              <a:lnSpc>
                <a:spcPct val="150000"/>
              </a:lnSpc>
            </a:pPr>
            <a:r>
              <a:rPr lang="en-US" sz="5400" b="1">
                <a:solidFill>
                  <a:srgbClr val="C00000"/>
                </a:solidFill>
                <a:latin typeface="Arial" panose="020B0604020202020204" pitchFamily="34" charset="0"/>
                <a:cs typeface="Arial" panose="020B0604020202020204" pitchFamily="34" charset="0"/>
              </a:rPr>
              <a:t>2. Nêu cảm nhận sau khi học xong Chủ đề 5 – Nhịp điệu mùa xuân</a:t>
            </a:r>
            <a:endParaRPr lang="en-US" sz="5400" b="1" dirty="0">
              <a:solidFill>
                <a:srgbClr val="C00000"/>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F5588BB7-9B6F-0221-F486-9B78080575AB}"/>
              </a:ext>
            </a:extLst>
          </p:cNvPr>
          <p:cNvGrpSpPr/>
          <p:nvPr/>
        </p:nvGrpSpPr>
        <p:grpSpPr>
          <a:xfrm>
            <a:off x="685800" y="3625937"/>
            <a:ext cx="7543800" cy="5136280"/>
            <a:chOff x="5031286" y="1044496"/>
            <a:chExt cx="5982631" cy="4022804"/>
          </a:xfrm>
        </p:grpSpPr>
        <p:grpSp>
          <p:nvGrpSpPr>
            <p:cNvPr id="11" name="Group 22">
              <a:extLst>
                <a:ext uri="{FF2B5EF4-FFF2-40B4-BE49-F238E27FC236}">
                  <a16:creationId xmlns:a16="http://schemas.microsoft.com/office/drawing/2014/main" id="{D585B86B-6B0F-4A75-154F-27119778BC90}"/>
                </a:ext>
              </a:extLst>
            </p:cNvPr>
            <p:cNvGrpSpPr/>
            <p:nvPr/>
          </p:nvGrpSpPr>
          <p:grpSpPr>
            <a:xfrm>
              <a:off x="5031286" y="1044496"/>
              <a:ext cx="5982631" cy="4022804"/>
              <a:chOff x="0" y="0"/>
              <a:chExt cx="7976841" cy="5363739"/>
            </a:xfrm>
          </p:grpSpPr>
          <p:grpSp>
            <p:nvGrpSpPr>
              <p:cNvPr id="25" name="Group 23">
                <a:extLst>
                  <a:ext uri="{FF2B5EF4-FFF2-40B4-BE49-F238E27FC236}">
                    <a16:creationId xmlns:a16="http://schemas.microsoft.com/office/drawing/2014/main" id="{25800F14-3A37-FDC5-040D-E6E65E58FC90}"/>
                  </a:ext>
                </a:extLst>
              </p:cNvPr>
              <p:cNvGrpSpPr/>
              <p:nvPr/>
            </p:nvGrpSpPr>
            <p:grpSpPr>
              <a:xfrm>
                <a:off x="692346" y="0"/>
                <a:ext cx="7284495" cy="5363739"/>
                <a:chOff x="0" y="0"/>
                <a:chExt cx="1747775" cy="1286926"/>
              </a:xfrm>
            </p:grpSpPr>
            <p:sp>
              <p:nvSpPr>
                <p:cNvPr id="37" name="Freeform 24">
                  <a:extLst>
                    <a:ext uri="{FF2B5EF4-FFF2-40B4-BE49-F238E27FC236}">
                      <a16:creationId xmlns:a16="http://schemas.microsoft.com/office/drawing/2014/main" id="{77AF48FD-98E0-8B20-A005-4F36E4720939}"/>
                    </a:ext>
                  </a:extLst>
                </p:cNvPr>
                <p:cNvSpPr/>
                <p:nvPr/>
              </p:nvSpPr>
              <p:spPr>
                <a:xfrm>
                  <a:off x="0" y="0"/>
                  <a:ext cx="1747775" cy="1286926"/>
                </a:xfrm>
                <a:custGeom>
                  <a:avLst/>
                  <a:gdLst/>
                  <a:ahLst/>
                  <a:cxnLst/>
                  <a:rect l="l" t="t" r="r" b="b"/>
                  <a:pathLst>
                    <a:path w="1747775" h="1286926">
                      <a:moveTo>
                        <a:pt x="1623315" y="1286926"/>
                      </a:moveTo>
                      <a:lnTo>
                        <a:pt x="124460" y="1286926"/>
                      </a:lnTo>
                      <a:cubicBezTo>
                        <a:pt x="55880" y="1286926"/>
                        <a:pt x="0" y="1231046"/>
                        <a:pt x="0" y="1162466"/>
                      </a:cubicBezTo>
                      <a:lnTo>
                        <a:pt x="0" y="124460"/>
                      </a:lnTo>
                      <a:cubicBezTo>
                        <a:pt x="0" y="55880"/>
                        <a:pt x="55880" y="0"/>
                        <a:pt x="124460" y="0"/>
                      </a:cubicBezTo>
                      <a:lnTo>
                        <a:pt x="1623315" y="0"/>
                      </a:lnTo>
                      <a:cubicBezTo>
                        <a:pt x="1691895" y="0"/>
                        <a:pt x="1747775" y="55880"/>
                        <a:pt x="1747775" y="124460"/>
                      </a:cubicBezTo>
                      <a:lnTo>
                        <a:pt x="1747775" y="1162466"/>
                      </a:lnTo>
                      <a:cubicBezTo>
                        <a:pt x="1747775" y="1231046"/>
                        <a:pt x="1691895" y="1286926"/>
                        <a:pt x="1623315" y="1286926"/>
                      </a:cubicBezTo>
                      <a:close/>
                    </a:path>
                  </a:pathLst>
                </a:custGeom>
                <a:solidFill>
                  <a:srgbClr val="CFD493"/>
                </a:solidFill>
              </p:spPr>
            </p:sp>
          </p:grpSp>
          <p:grpSp>
            <p:nvGrpSpPr>
              <p:cNvPr id="26" name="Group 25">
                <a:extLst>
                  <a:ext uri="{FF2B5EF4-FFF2-40B4-BE49-F238E27FC236}">
                    <a16:creationId xmlns:a16="http://schemas.microsoft.com/office/drawing/2014/main" id="{65A6C922-705F-EC9E-BF97-82126C18688F}"/>
                  </a:ext>
                </a:extLst>
              </p:cNvPr>
              <p:cNvGrpSpPr/>
              <p:nvPr/>
            </p:nvGrpSpPr>
            <p:grpSpPr>
              <a:xfrm>
                <a:off x="1008865" y="304805"/>
                <a:ext cx="6651457" cy="1115388"/>
                <a:chOff x="0" y="0"/>
                <a:chExt cx="3950059" cy="662389"/>
              </a:xfrm>
            </p:grpSpPr>
            <p:sp>
              <p:nvSpPr>
                <p:cNvPr id="36" name="Freeform 26">
                  <a:extLst>
                    <a:ext uri="{FF2B5EF4-FFF2-40B4-BE49-F238E27FC236}">
                      <a16:creationId xmlns:a16="http://schemas.microsoft.com/office/drawing/2014/main" id="{D43373A0-C0FB-85C4-3A97-32C8B0273DC9}"/>
                    </a:ext>
                  </a:extLst>
                </p:cNvPr>
                <p:cNvSpPr/>
                <p:nvPr/>
              </p:nvSpPr>
              <p:spPr>
                <a:xfrm>
                  <a:off x="0" y="0"/>
                  <a:ext cx="3950060" cy="662389"/>
                </a:xfrm>
                <a:custGeom>
                  <a:avLst/>
                  <a:gdLst/>
                  <a:ahLst/>
                  <a:cxnLst/>
                  <a:rect l="l" t="t" r="r" b="b"/>
                  <a:pathLst>
                    <a:path w="3950060" h="662389">
                      <a:moveTo>
                        <a:pt x="3825599" y="662389"/>
                      </a:moveTo>
                      <a:lnTo>
                        <a:pt x="124460" y="662389"/>
                      </a:lnTo>
                      <a:cubicBezTo>
                        <a:pt x="55880" y="662389"/>
                        <a:pt x="0" y="606509"/>
                        <a:pt x="0" y="537929"/>
                      </a:cubicBezTo>
                      <a:lnTo>
                        <a:pt x="0" y="124460"/>
                      </a:lnTo>
                      <a:cubicBezTo>
                        <a:pt x="0" y="55880"/>
                        <a:pt x="55880" y="0"/>
                        <a:pt x="124460" y="0"/>
                      </a:cubicBezTo>
                      <a:lnTo>
                        <a:pt x="3825599" y="0"/>
                      </a:lnTo>
                      <a:cubicBezTo>
                        <a:pt x="3894179" y="0"/>
                        <a:pt x="3950060" y="55880"/>
                        <a:pt x="3950060" y="124460"/>
                      </a:cubicBezTo>
                      <a:lnTo>
                        <a:pt x="3950060" y="537929"/>
                      </a:lnTo>
                      <a:cubicBezTo>
                        <a:pt x="3950060" y="606509"/>
                        <a:pt x="3894179" y="662389"/>
                        <a:pt x="3825599" y="662389"/>
                      </a:cubicBezTo>
                      <a:close/>
                    </a:path>
                  </a:pathLst>
                </a:custGeom>
                <a:solidFill>
                  <a:srgbClr val="FFFFFF"/>
                </a:solidFill>
              </p:spPr>
            </p:sp>
          </p:grpSp>
          <p:pic>
            <p:nvPicPr>
              <p:cNvPr id="35" name="Picture 27">
                <a:extLst>
                  <a:ext uri="{FF2B5EF4-FFF2-40B4-BE49-F238E27FC236}">
                    <a16:creationId xmlns:a16="http://schemas.microsoft.com/office/drawing/2014/main" id="{3A6C4039-2C8F-E993-780D-E3B3E2C9AD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35501"/>
                <a:ext cx="1384692" cy="1384692"/>
              </a:xfrm>
              <a:prstGeom prst="rect">
                <a:avLst/>
              </a:prstGeom>
            </p:spPr>
          </p:pic>
        </p:grpSp>
        <p:sp>
          <p:nvSpPr>
            <p:cNvPr id="12" name="TextBox 11">
              <a:extLst>
                <a:ext uri="{FF2B5EF4-FFF2-40B4-BE49-F238E27FC236}">
                  <a16:creationId xmlns:a16="http://schemas.microsoft.com/office/drawing/2014/main" id="{F014A7B3-B9FD-C5A5-1760-05E6865FCDA7}"/>
                </a:ext>
              </a:extLst>
            </p:cNvPr>
            <p:cNvSpPr txBox="1"/>
            <p:nvPr/>
          </p:nvSpPr>
          <p:spPr>
            <a:xfrm>
              <a:off x="6289929" y="1418772"/>
              <a:ext cx="3831834" cy="506215"/>
            </a:xfrm>
            <a:prstGeom prst="rect">
              <a:avLst/>
            </a:prstGeom>
            <a:noFill/>
          </p:spPr>
          <p:txBody>
            <a:bodyPr wrap="square">
              <a:spAutoFit/>
            </a:bodyPr>
            <a:lstStyle/>
            <a:p>
              <a:pPr algn="ctr">
                <a:spcAft>
                  <a:spcPts val="1000"/>
                </a:spcAft>
              </a:pPr>
              <a:r>
                <a:rPr lang="en-US" sz="3600" b="1" i="1">
                  <a:latin typeface="Arial" panose="020B0604020202020204" pitchFamily="34" charset="0"/>
                  <a:ea typeface="Calibri" panose="020F0502020204030204" pitchFamily="34" charset="0"/>
                  <a:cs typeface="Arial" panose="020B0604020202020204" pitchFamily="34" charset="0"/>
                </a:rPr>
                <a:t>Câu hỏi:</a:t>
              </a:r>
            </a:p>
          </p:txBody>
        </p:sp>
        <p:sp>
          <p:nvSpPr>
            <p:cNvPr id="13" name="TextBox 12">
              <a:extLst>
                <a:ext uri="{FF2B5EF4-FFF2-40B4-BE49-F238E27FC236}">
                  <a16:creationId xmlns:a16="http://schemas.microsoft.com/office/drawing/2014/main" id="{A433053E-067B-4909-9AAA-09655FA18DF4}"/>
                </a:ext>
              </a:extLst>
            </p:cNvPr>
            <p:cNvSpPr txBox="1"/>
            <p:nvPr/>
          </p:nvSpPr>
          <p:spPr>
            <a:xfrm>
              <a:off x="6041028" y="2484588"/>
              <a:ext cx="4396089" cy="1944458"/>
            </a:xfrm>
            <a:prstGeom prst="rect">
              <a:avLst/>
            </a:prstGeom>
            <a:noFill/>
          </p:spPr>
          <p:txBody>
            <a:bodyPr wrap="square">
              <a:spAutoFit/>
            </a:bodyPr>
            <a:lstStyle/>
            <a:p>
              <a:pPr algn="ctr">
                <a:lnSpc>
                  <a:spcPct val="150000"/>
                </a:lnSpc>
                <a:spcAft>
                  <a:spcPts val="1000"/>
                </a:spcAft>
              </a:pPr>
              <a:r>
                <a:rPr lang="en-US" sz="3600">
                  <a:latin typeface="Arial" panose="020B0604020202020204" pitchFamily="34" charset="0"/>
                  <a:ea typeface="Calibri" panose="020F0502020204030204" pitchFamily="34" charset="0"/>
                  <a:cs typeface="Arial" panose="020B0604020202020204" pitchFamily="34" charset="0"/>
                </a:rPr>
                <a:t>Em hãy nêu những cảm nhận của mình sau khi học xong chủ đề 5.</a:t>
              </a:r>
              <a:endParaRPr lang="en-US" sz="2800" b="1" i="1"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38" name="Picture 2">
            <a:extLst>
              <a:ext uri="{FF2B5EF4-FFF2-40B4-BE49-F238E27FC236}">
                <a16:creationId xmlns:a16="http://schemas.microsoft.com/office/drawing/2014/main" id="{8EDFDD75-B1F8-9BA3-7F60-3F6C50A6C0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848074" y="3504749"/>
            <a:ext cx="9045554" cy="58683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1EE"/>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88275" y="266630"/>
            <a:ext cx="1542050" cy="153691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40526" y="9124816"/>
            <a:ext cx="2328248" cy="232436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2890" y="8929778"/>
            <a:ext cx="2328248" cy="2324367"/>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8318" y="260245"/>
            <a:ext cx="1542050" cy="1536910"/>
          </a:xfrm>
          <a:prstGeom prst="rect">
            <a:avLst/>
          </a:prstGeom>
        </p:spPr>
      </p:pic>
      <p:pic>
        <p:nvPicPr>
          <p:cNvPr id="12" name="Picture 16">
            <a:extLst>
              <a:ext uri="{FF2B5EF4-FFF2-40B4-BE49-F238E27FC236}">
                <a16:creationId xmlns:a16="http://schemas.microsoft.com/office/drawing/2014/main" id="{CEF4E53E-ADED-46A8-25EC-40FA80FBA8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63893" y="1688449"/>
            <a:ext cx="1423191" cy="1371600"/>
          </a:xfrm>
          <a:prstGeom prst="rect">
            <a:avLst/>
          </a:prstGeom>
        </p:spPr>
      </p:pic>
      <p:grpSp>
        <p:nvGrpSpPr>
          <p:cNvPr id="14" name="Group 13">
            <a:extLst>
              <a:ext uri="{FF2B5EF4-FFF2-40B4-BE49-F238E27FC236}">
                <a16:creationId xmlns:a16="http://schemas.microsoft.com/office/drawing/2014/main" id="{5A35F5EF-3B22-DB9B-F93A-FB7944D036D6}"/>
              </a:ext>
            </a:extLst>
          </p:cNvPr>
          <p:cNvGrpSpPr/>
          <p:nvPr/>
        </p:nvGrpSpPr>
        <p:grpSpPr>
          <a:xfrm>
            <a:off x="1467979" y="341841"/>
            <a:ext cx="15252666" cy="9603318"/>
            <a:chOff x="1467979" y="341841"/>
            <a:chExt cx="15252666" cy="9603318"/>
          </a:xfrm>
        </p:grpSpPr>
        <p:pic>
          <p:nvPicPr>
            <p:cNvPr id="2"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67979" y="341841"/>
              <a:ext cx="15252666" cy="9603318"/>
            </a:xfrm>
            <a:prstGeom prst="rect">
              <a:avLst/>
            </a:prstGeom>
          </p:spPr>
        </p:pic>
        <p:sp>
          <p:nvSpPr>
            <p:cNvPr id="4" name="TextBox 3">
              <a:extLst>
                <a:ext uri="{FF2B5EF4-FFF2-40B4-BE49-F238E27FC236}">
                  <a16:creationId xmlns:a16="http://schemas.microsoft.com/office/drawing/2014/main" id="{91615C81-C4CE-3F46-D48D-178DFB1D89D8}"/>
                </a:ext>
              </a:extLst>
            </p:cNvPr>
            <p:cNvSpPr txBox="1"/>
            <p:nvPr/>
          </p:nvSpPr>
          <p:spPr>
            <a:xfrm>
              <a:off x="4314825" y="3304567"/>
              <a:ext cx="9658350" cy="3677866"/>
            </a:xfrm>
            <a:prstGeom prst="rect">
              <a:avLst/>
            </a:prstGeom>
            <a:noFill/>
          </p:spPr>
          <p:txBody>
            <a:bodyPr wrap="square">
              <a:spAutoFit/>
            </a:bodyPr>
            <a:lstStyle/>
            <a:p>
              <a:pPr algn="just">
                <a:lnSpc>
                  <a:spcPct val="150000"/>
                </a:lnSpc>
                <a:spcBef>
                  <a:spcPts val="100"/>
                </a:spcBef>
                <a:spcAft>
                  <a:spcPts val="100"/>
                </a:spcAft>
              </a:pPr>
              <a:r>
                <a:rPr lang="en-US" sz="5400">
                  <a:effectLst/>
                  <a:latin typeface="Arial" panose="020B0604020202020204" pitchFamily="34" charset="0"/>
                  <a:ea typeface="Arial" panose="020B0604020202020204" pitchFamily="34" charset="0"/>
                  <a:cs typeface="Arial" panose="020B0604020202020204" pitchFamily="34" charset="0"/>
                </a:rPr>
                <a:t>Em hãy </a:t>
              </a:r>
              <a:r>
                <a:rPr lang="vi-VN" sz="5400">
                  <a:effectLst/>
                  <a:latin typeface="Arial" panose="020B0604020202020204" pitchFamily="34" charset="0"/>
                  <a:ea typeface="Arial" panose="020B0604020202020204" pitchFamily="34" charset="0"/>
                  <a:cs typeface="Arial" panose="020B0604020202020204" pitchFamily="34" charset="0"/>
                </a:rPr>
                <a:t>chia sẻ với các bạn những dự định, mong muốn khi bước sang năm mới.</a:t>
              </a:r>
              <a:endParaRPr lang="en-US" sz="4400">
                <a:effectLst/>
                <a:latin typeface="Arial" panose="020B0604020202020204" pitchFamily="34" charset="0"/>
                <a:ea typeface="Arial" panose="020B0604020202020204" pitchFamily="34" charset="0"/>
                <a:cs typeface="Arial" panose="020B0604020202020204" pitchFamily="34" charset="0"/>
              </a:endParaRPr>
            </a:p>
          </p:txBody>
        </p:sp>
        <p:pic>
          <p:nvPicPr>
            <p:cNvPr id="5" name="Picture 25">
              <a:extLst>
                <a:ext uri="{FF2B5EF4-FFF2-40B4-BE49-F238E27FC236}">
                  <a16:creationId xmlns:a16="http://schemas.microsoft.com/office/drawing/2014/main" id="{C5FCE021-2A83-6718-A49B-29E34465549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353800" y="7199843"/>
              <a:ext cx="3898443" cy="1729935"/>
            </a:xfrm>
            <a:prstGeom prst="rect">
              <a:avLst/>
            </a:prstGeom>
          </p:spPr>
        </p:pic>
        <p:pic>
          <p:nvPicPr>
            <p:cNvPr id="10" name="Picture 17">
              <a:extLst>
                <a:ext uri="{FF2B5EF4-FFF2-40B4-BE49-F238E27FC236}">
                  <a16:creationId xmlns:a16="http://schemas.microsoft.com/office/drawing/2014/main" id="{70856427-702C-5DB1-418C-0901C3A25A9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962400" y="7226951"/>
              <a:ext cx="2031168" cy="1916915"/>
            </a:xfrm>
            <a:prstGeom prst="rect">
              <a:avLst/>
            </a:prstGeom>
          </p:spPr>
        </p:pic>
        <p:pic>
          <p:nvPicPr>
            <p:cNvPr id="11" name="Picture 11">
              <a:extLst>
                <a:ext uri="{FF2B5EF4-FFF2-40B4-BE49-F238E27FC236}">
                  <a16:creationId xmlns:a16="http://schemas.microsoft.com/office/drawing/2014/main" id="{123B4986-6677-620D-0F06-C178AD7399D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368341" y="800100"/>
              <a:ext cx="3455768" cy="2812131"/>
            </a:xfrm>
            <a:prstGeom prst="rect">
              <a:avLst/>
            </a:prstGeom>
          </p:spPr>
        </p:pic>
        <p:pic>
          <p:nvPicPr>
            <p:cNvPr id="13" name="Picture 24">
              <a:extLst>
                <a:ext uri="{FF2B5EF4-FFF2-40B4-BE49-F238E27FC236}">
                  <a16:creationId xmlns:a16="http://schemas.microsoft.com/office/drawing/2014/main" id="{9E1BCE44-EAA7-77A7-A5F8-0BA626F4EAC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776015" y="2434456"/>
              <a:ext cx="1185133" cy="1133283"/>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1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00000">
            <a:off x="15543857" y="-314696"/>
            <a:ext cx="3975668" cy="211207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00000">
            <a:off x="15543857" y="8489622"/>
            <a:ext cx="3975668" cy="211207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00000">
            <a:off x="-1231525" y="8489622"/>
            <a:ext cx="3975668" cy="211207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00000">
            <a:off x="-1231525" y="-314696"/>
            <a:ext cx="3975668" cy="2112074"/>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64315" y="8547202"/>
            <a:ext cx="914090" cy="911043"/>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64315" y="828755"/>
            <a:ext cx="914090" cy="911043"/>
          </a:xfrm>
          <a:prstGeom prst="rect">
            <a:avLst/>
          </a:prstGeom>
        </p:spPr>
      </p:pic>
      <p:pic>
        <p:nvPicPr>
          <p:cNvPr id="52" name="Picture 5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550302" y="4401162"/>
            <a:ext cx="1475396" cy="1484676"/>
          </a:xfrm>
          <a:prstGeom prst="rect">
            <a:avLst/>
          </a:prstGeom>
        </p:spPr>
      </p:pic>
      <p:pic>
        <p:nvPicPr>
          <p:cNvPr id="53" name="Picture 5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86902" y="-743334"/>
            <a:ext cx="1475396" cy="1484676"/>
          </a:xfrm>
          <a:prstGeom prst="rect">
            <a:avLst/>
          </a:prstGeom>
        </p:spPr>
      </p:pic>
      <p:pic>
        <p:nvPicPr>
          <p:cNvPr id="54" name="Picture 5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73252" y="9545659"/>
            <a:ext cx="1475396" cy="1484676"/>
          </a:xfrm>
          <a:prstGeom prst="rect">
            <a:avLst/>
          </a:prstGeom>
        </p:spPr>
      </p:pic>
      <p:sp>
        <p:nvSpPr>
          <p:cNvPr id="55" name="TextBox 3">
            <a:extLst>
              <a:ext uri="{FF2B5EF4-FFF2-40B4-BE49-F238E27FC236}">
                <a16:creationId xmlns:a16="http://schemas.microsoft.com/office/drawing/2014/main" id="{6A154738-A2F3-0DE6-2B01-C56C781D4F08}"/>
              </a:ext>
            </a:extLst>
          </p:cNvPr>
          <p:cNvSpPr txBox="1"/>
          <p:nvPr/>
        </p:nvSpPr>
        <p:spPr>
          <a:xfrm>
            <a:off x="2136964" y="1083582"/>
            <a:ext cx="14014072" cy="738664"/>
          </a:xfrm>
          <a:prstGeom prst="rect">
            <a:avLst/>
          </a:prstGeom>
        </p:spPr>
        <p:txBody>
          <a:bodyPr wrap="square" lIns="0" tIns="0" rIns="0" bIns="0" rtlCol="0" anchor="t">
            <a:spAutoFit/>
          </a:bodyPr>
          <a:lstStyle/>
          <a:p>
            <a:pPr algn="ctr"/>
            <a:r>
              <a:rPr lang="en-US" sz="4800" b="1">
                <a:solidFill>
                  <a:srgbClr val="C00000"/>
                </a:solidFill>
                <a:latin typeface="Arial" panose="020B0604020202020204" pitchFamily="34" charset="0"/>
                <a:cs typeface="Arial" panose="020B0604020202020204" pitchFamily="34" charset="0"/>
              </a:rPr>
              <a:t>Một số hoạt động mỗi khi Tết đến Xuân về</a:t>
            </a:r>
            <a:endParaRPr lang="en-US" sz="4800" b="1" dirty="0">
              <a:solidFill>
                <a:srgbClr val="C00000"/>
              </a:solidFill>
              <a:latin typeface="Arial" panose="020B0604020202020204" pitchFamily="34" charset="0"/>
              <a:cs typeface="Arial" panose="020B060402020202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ADCFC039-9F31-CE46-6A6B-2196E4C81D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281" y="2207054"/>
            <a:ext cx="8820909" cy="5984445"/>
          </a:xfrm>
          <a:prstGeom prst="rect">
            <a:avLst/>
          </a:prstGeom>
        </p:spPr>
      </p:pic>
      <p:pic>
        <p:nvPicPr>
          <p:cNvPr id="9" name="Picture 8" descr="A group of people in clothing&#10;&#10;Description automatically generated with low confidence">
            <a:extLst>
              <a:ext uri="{FF2B5EF4-FFF2-40B4-BE49-F238E27FC236}">
                <a16:creationId xmlns:a16="http://schemas.microsoft.com/office/drawing/2014/main" id="{FF09FC1F-971D-B379-2A49-24C65EF73C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96461" y="3924300"/>
            <a:ext cx="8426267" cy="5621359"/>
          </a:xfrm>
          <a:prstGeom prst="rect">
            <a:avLst/>
          </a:prstGeom>
        </p:spPr>
      </p:pic>
    </p:spTree>
    <p:extLst>
      <p:ext uri="{BB962C8B-B14F-4D97-AF65-F5344CB8AC3E}">
        <p14:creationId xmlns:p14="http://schemas.microsoft.com/office/powerpoint/2010/main" val="1399230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CĐ5 - Tiết 20 - Ôn bài hát Đón xuân về - Đọc nhạc Bài số 3</Template>
  <TotalTime>154</TotalTime>
  <Words>324</Words>
  <Application>Microsoft Office PowerPoint</Application>
  <PresentationFormat>Custom</PresentationFormat>
  <Paragraphs>35</Paragraphs>
  <Slides>13</Slides>
  <Notes>1</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Hương Giang</cp:lastModifiedBy>
  <cp:revision>4</cp:revision>
  <dcterms:created xsi:type="dcterms:W3CDTF">2022-11-23T03:08:45Z</dcterms:created>
  <dcterms:modified xsi:type="dcterms:W3CDTF">2022-11-27T16:36:32Z</dcterms:modified>
  <dc:identifier>DAFQkmWfYGs</dc:identifier>
</cp:coreProperties>
</file>